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28.png"/><Relationship Id="rId6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200080" y="621979"/>
            <a:ext cx="9144000" cy="51969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b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4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>
                <a:latin typeface="Calibri"/>
                <a:ea typeface="Calibri"/>
                <a:cs typeface="Calibri"/>
                <a:sym typeface="Calibri"/>
              </a:rPr>
              <a:t>INHERITANCE</a:t>
            </a:r>
            <a:br>
              <a:rPr b="1" lang="en-US" sz="49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Course Title: Programming Language II</a:t>
            </a:r>
            <a:b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Course Code: CSE 111</a:t>
            </a:r>
            <a:b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Semester: Summer 2020</a:t>
            </a:r>
            <a:br>
              <a:rPr b="1" lang="en-US" sz="13900"/>
            </a:br>
            <a:br>
              <a:rPr lang="en-US"/>
            </a:br>
            <a:endParaRPr b="1" sz="6700">
              <a:solidFill>
                <a:srgbClr val="002060"/>
              </a:solidFill>
            </a:endParaRPr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drawing&#10;&#10;Description automatically generated"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6" y="5574813"/>
            <a:ext cx="1398569" cy="1283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Multilevel Inheritance</a:t>
            </a:r>
            <a:endParaRPr/>
          </a:p>
        </p:txBody>
      </p:sp>
      <p:pic>
        <p:nvPicPr>
          <p:cNvPr descr="C# | Multilevel Inheritance - GeeksforGeeks"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2103" y="2224087"/>
            <a:ext cx="2622172" cy="3182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8122" y="1955800"/>
            <a:ext cx="1295581" cy="371951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1065886" y="2061230"/>
            <a:ext cx="47752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Multi-level inheritance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archived when a derived class 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another derived class.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no limit on the number of levels up to which, the 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multi-level inheritance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archived in 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7761" y="4186098"/>
            <a:ext cx="3048914" cy="2076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465" y="609600"/>
            <a:ext cx="3238336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465" y="5505399"/>
            <a:ext cx="1460336" cy="81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64377" y="1517592"/>
            <a:ext cx="2298823" cy="74933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7052738" y="1786709"/>
            <a:ext cx="603667" cy="21110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3850766" y="1714460"/>
            <a:ext cx="2794000" cy="355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change 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Class2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like this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9207500" y="2743199"/>
            <a:ext cx="2533158" cy="81912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Output?</a:t>
            </a: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44766" y="3797260"/>
            <a:ext cx="2548252" cy="2425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 Resolution Order (MRO)</a:t>
            </a:r>
            <a:endParaRPr/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838200" y="1825625"/>
            <a:ext cx="10706100" cy="65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Things get complicated when you have several base classes and levels of inheritance. This is resolved using Method Resolution Order - a formal plan that Python follows when running object methods.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134" y="2705100"/>
            <a:ext cx="2870365" cy="32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099" y="2622449"/>
            <a:ext cx="3987801" cy="341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5981498"/>
            <a:ext cx="1562318" cy="81266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/>
          <p:nvPr/>
        </p:nvSpPr>
        <p:spPr>
          <a:xfrm>
            <a:off x="7915056" y="3869035"/>
            <a:ext cx="415925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To find the output, python will travel all the parents of 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Class4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first (from left to right) then to the upper level parent classes (if any).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super() keyword</a:t>
            </a:r>
            <a:endParaRPr/>
          </a:p>
        </p:txBody>
      </p:sp>
      <p:pic>
        <p:nvPicPr>
          <p:cNvPr id="196" name="Google Shape;196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4721505" cy="258921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5930901" y="1690688"/>
            <a:ext cx="57404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Python's built-in super() function provides a shortcut for calling base classes, because it automatically follows Method Resolution Order.</a:t>
            </a:r>
            <a:endParaRPr/>
          </a:p>
        </p:txBody>
      </p:sp>
      <p:sp>
        <p:nvSpPr>
          <p:cNvPr id="198" name="Google Shape;198;p25"/>
          <p:cNvSpPr txBox="1"/>
          <p:nvPr/>
        </p:nvSpPr>
        <p:spPr>
          <a:xfrm>
            <a:off x="5930901" y="3016251"/>
            <a:ext cx="52197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we do not pass self to super().__init__() as super() handles this automatically.</a:t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838201" y="5042263"/>
            <a:ext cx="1031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***If the child class inherits more than one class and Super() is used inside its constructor then the constructor of the leftmost parent class will be invoked.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Next Lecture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915838" y="146331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Variable overriding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Method overriding</a:t>
            </a:r>
            <a:endParaRPr/>
          </a:p>
        </p:txBody>
      </p:sp>
      <p:sp>
        <p:nvSpPr>
          <p:cNvPr id="206" name="Google Shape;20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drawing&#10;&#10;Description automatically generated"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56" y="5509427"/>
            <a:ext cx="1444287" cy="1325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3" name="Google Shape;2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889" y="178618"/>
            <a:ext cx="9508911" cy="6360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Last Lecture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38200" y="145468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Static variable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Static method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Class method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drawing&#10;&#10;Description automatically generated"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630169"/>
            <a:ext cx="1406769" cy="1290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Today’s Lecture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958969" y="149782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Basics of Inheritance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Multilevel Inheritance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Multiclass inheritance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drawing&#10;&#10;Description automatically generated"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439973"/>
            <a:ext cx="1444755" cy="132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 is inheritance?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7747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Inheritance is a golden rule and powerful feature in OOP(Object Oriented Programming)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allows to define a Derived Class(Child Class) which takes all functionalities(attributes and methods) of the Base class(Parent Class).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Also we can add more features in the child class according to our preference.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best mechanism to reuse a code while building a software or system is inheritance. Otherwise, There will be a number of duplicate codes which can add more complexity.</a:t>
            </a:r>
            <a:endParaRPr/>
          </a:p>
        </p:txBody>
      </p:sp>
      <p:pic>
        <p:nvPicPr>
          <p:cNvPr descr="A picture containing drawing&#10;&#10;Description automatically generated" id="114" name="Google Shape;1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32437"/>
            <a:ext cx="1444755" cy="132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Single Inheritance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987425" y="1635125"/>
            <a:ext cx="10515600" cy="171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the child class inherits the properties or functionalities of a single parent class.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Single inheritance in C++"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000" y="3214688"/>
            <a:ext cx="4305610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9" y="5525338"/>
            <a:ext cx="1452492" cy="1332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1097280" y="286603"/>
            <a:ext cx="10058400" cy="53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Code Example</a:t>
            </a:r>
            <a:endParaRPr/>
          </a:p>
        </p:txBody>
      </p:sp>
      <p:pic>
        <p:nvPicPr>
          <p:cNvPr id="128" name="Google Shape;128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694" y="1119305"/>
            <a:ext cx="3058040" cy="87642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243912" y="1372850"/>
            <a:ext cx="27424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Inheritance Syntax  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 rot="10800000">
            <a:off x="2267800" y="2276033"/>
            <a:ext cx="431156" cy="1612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0694" y="2145683"/>
            <a:ext cx="3058040" cy="449641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778522" y="2169602"/>
            <a:ext cx="13175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 Class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(Animal)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 rot="10800000">
            <a:off x="2138091" y="4588481"/>
            <a:ext cx="431156" cy="1612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848829" y="4477347"/>
            <a:ext cx="117692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 Class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(Dog)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03366" y="1494874"/>
            <a:ext cx="1638529" cy="1752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37741" y="1494874"/>
            <a:ext cx="1714739" cy="156231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6230181" y="3350379"/>
            <a:ext cx="520425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derived class inherits the functionality of the base class. For example,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d.eat()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giving the output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Eating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 modifies existing behavior of its parent class i.e. the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WhoAmI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of parent class which is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 ***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derived class extends the functionality of the base class, by defining a new bark() method.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7048500" y="3207940"/>
            <a:ext cx="4610100" cy="877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We can call the constructor of Animal class inside the constructor of child class and use it accordingly.</a:t>
            </a:r>
            <a:endParaRPr/>
          </a:p>
        </p:txBody>
      </p:sp>
      <p:pic>
        <p:nvPicPr>
          <p:cNvPr id="143" name="Google Shape;143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399" y="1828800"/>
            <a:ext cx="6292321" cy="451405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533399" y="800408"/>
            <a:ext cx="10058400" cy="53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Example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Multiple Inheritance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 multiple inheritance, the child class inherits qualities from two or more base classes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Python Multiple Inheritance: What is it and How to use it?" id="151" name="Google Shape;15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8600" y="3098800"/>
            <a:ext cx="3451225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803743"/>
            <a:ext cx="3797465" cy="3246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 Example</a:t>
            </a:r>
            <a:endParaRPr/>
          </a:p>
        </p:txBody>
      </p:sp>
      <p:pic>
        <p:nvPicPr>
          <p:cNvPr id="158" name="Google Shape;158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1419224"/>
            <a:ext cx="5003800" cy="508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2777" y="1530092"/>
            <a:ext cx="3794012" cy="177787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6432777" y="3751018"/>
            <a:ext cx="565762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call the method of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Pysician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Print_specialization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from the object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PhysicianRobot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class(Child)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PhysicianRobot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(child class) modifies the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say_hi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method of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Robot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class(Parent)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it can access features of both of the parent classes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