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546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Method Overloading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Constructor Overloading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958969" y="14978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encapsulation?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Access Modifiers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Encapsulation in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Single Underscore(_)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Double Underscore(__)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174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57924" y="1531331"/>
            <a:ext cx="555037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fundamental concept of OOP.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encapsulation means wrapping attributes and methods that work on the attributes together in a single unit(class) and hiding it from other units.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encapsulation is restricting the access to attributes and methods of a class to prevent the accidental modification of data.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encapsulation most OOP languages have access modifiers(Public, Private, Protected and Default).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Python we do not have any access modifier but it can be achieved by following some conventions and name mangling.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797" y="1531331"/>
            <a:ext cx="1676371" cy="15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2227" y="1422746"/>
            <a:ext cx="1348268" cy="17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0207123" y="407816"/>
            <a:ext cx="1889185" cy="961988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inside?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156114" y="1839734"/>
            <a:ext cx="1371600" cy="95753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9538902" y="1862944"/>
            <a:ext cx="2106284" cy="95753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 section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610600" y="3506863"/>
            <a:ext cx="1371600" cy="95753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553199" y="1511279"/>
            <a:ext cx="5311797" cy="338137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296150" y="4981575"/>
            <a:ext cx="3781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Access Modifiers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38200" y="1578721"/>
            <a:ext cx="10515600" cy="4777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Keywords to maintain access to attributes and methods in a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4 access modifiers in most OOP languages (Java, C++ etc.). They are:-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Public – Class members with public access modifiers are accessible from anywhere outside the class. It can be from other classes of the same package or different package as well.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Private – Class members with private access modifiers are accessible only within the class. The members cannot be accessed from outside of the class. 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Protected – Class members with protected access modifiers are accessible only within the class and its subclasses.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Default – If we do not mention any access modifier( Public, Private  and Protected) before a class member, it gets default access  modifier. Class members  with default access modifiers are accessible from anywhere(any class) inside the same package.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287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10" y="3913465"/>
            <a:ext cx="6975850" cy="2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Encapsulation in Python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14405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 language does not have any access modifier. And there is no way to resemble the actual access modifiers exactly.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Python any member in a class is by default public.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order to achieve the behavior of protected access modifier python has introduced a convention of adding a single underscore (_) as prefix to a member name. Remember this is just a convention.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order to achieve the behavior of private access modifier python has introduced name mangling(adding double underscore (__) as prefix to a member name).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915838" y="14633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Static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Static methods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889" y="178618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