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8" r:id="rId1"/>
  </p:sldMasterIdLst>
  <p:sldIdLst>
    <p:sldId id="256" r:id="rId2"/>
    <p:sldId id="261" r:id="rId3"/>
    <p:sldId id="257" r:id="rId4"/>
    <p:sldId id="259" r:id="rId5"/>
    <p:sldId id="260" r:id="rId6"/>
    <p:sldId id="265" r:id="rId7"/>
    <p:sldId id="262" r:id="rId8"/>
    <p:sldId id="263" r:id="rId9"/>
    <p:sldId id="266" r:id="rId10"/>
    <p:sldId id="264" r:id="rId11"/>
    <p:sldId id="25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CF6FBE-8627-4ED5-AD5C-09C5BC553DBC}" v="34" dt="2022-02-09T02:55:10.0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6" autoAdjust="0"/>
    <p:restoredTop sz="94660"/>
  </p:normalViewPr>
  <p:slideViewPr>
    <p:cSldViewPr snapToGrid="0">
      <p:cViewPr>
        <p:scale>
          <a:sx n="79" d="100"/>
          <a:sy n="79" d="100"/>
        </p:scale>
        <p:origin x="330" y="28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epha Rojas" userId="732761d70fae6b68" providerId="LiveId" clId="{13CF6FBE-8627-4ED5-AD5C-09C5BC553DBC}"/>
    <pc:docChg chg="undo custSel addSld modSld sldOrd">
      <pc:chgData name="Stepha Rojas" userId="732761d70fae6b68" providerId="LiveId" clId="{13CF6FBE-8627-4ED5-AD5C-09C5BC553DBC}" dt="2022-02-09T02:57:11.314" v="3369" actId="20577"/>
      <pc:docMkLst>
        <pc:docMk/>
      </pc:docMkLst>
      <pc:sldChg chg="addSp modSp mod">
        <pc:chgData name="Stepha Rojas" userId="732761d70fae6b68" providerId="LiveId" clId="{13CF6FBE-8627-4ED5-AD5C-09C5BC553DBC}" dt="2022-02-08T15:10:41.762" v="1978" actId="113"/>
        <pc:sldMkLst>
          <pc:docMk/>
          <pc:sldMk cId="2000395390" sldId="256"/>
        </pc:sldMkLst>
        <pc:spChg chg="mod">
          <ac:chgData name="Stepha Rojas" userId="732761d70fae6b68" providerId="LiveId" clId="{13CF6FBE-8627-4ED5-AD5C-09C5BC553DBC}" dt="2022-02-08T15:10:27.834" v="1975" actId="403"/>
          <ac:spMkLst>
            <pc:docMk/>
            <pc:sldMk cId="2000395390" sldId="256"/>
            <ac:spMk id="2" creationId="{B10D5763-006E-471A-AFCC-31DBF96573A4}"/>
          </ac:spMkLst>
        </pc:spChg>
        <pc:spChg chg="mod">
          <ac:chgData name="Stepha Rojas" userId="732761d70fae6b68" providerId="LiveId" clId="{13CF6FBE-8627-4ED5-AD5C-09C5BC553DBC}" dt="2022-02-08T15:10:37.257" v="1976" actId="113"/>
          <ac:spMkLst>
            <pc:docMk/>
            <pc:sldMk cId="2000395390" sldId="256"/>
            <ac:spMk id="3" creationId="{96A65EAF-2942-48C8-8DE7-D531B911429D}"/>
          </ac:spMkLst>
        </pc:spChg>
        <pc:spChg chg="add mod">
          <ac:chgData name="Stepha Rojas" userId="732761d70fae6b68" providerId="LiveId" clId="{13CF6FBE-8627-4ED5-AD5C-09C5BC553DBC}" dt="2022-02-08T15:10:41.762" v="1978" actId="113"/>
          <ac:spMkLst>
            <pc:docMk/>
            <pc:sldMk cId="2000395390" sldId="256"/>
            <ac:spMk id="4" creationId="{F464F1C0-49AD-466E-BE0F-01C1EBF03B7D}"/>
          </ac:spMkLst>
        </pc:spChg>
      </pc:sldChg>
      <pc:sldChg chg="addSp delSp modSp mod">
        <pc:chgData name="Stepha Rojas" userId="732761d70fae6b68" providerId="LiveId" clId="{13CF6FBE-8627-4ED5-AD5C-09C5BC553DBC}" dt="2022-02-09T01:50:22.254" v="2711" actId="14100"/>
        <pc:sldMkLst>
          <pc:docMk/>
          <pc:sldMk cId="848843667" sldId="257"/>
        </pc:sldMkLst>
        <pc:spChg chg="mod">
          <ac:chgData name="Stepha Rojas" userId="732761d70fae6b68" providerId="LiveId" clId="{13CF6FBE-8627-4ED5-AD5C-09C5BC553DBC}" dt="2022-02-08T20:39:46.187" v="2164" actId="20577"/>
          <ac:spMkLst>
            <pc:docMk/>
            <pc:sldMk cId="848843667" sldId="257"/>
            <ac:spMk id="2" creationId="{CFE2D760-8398-414B-9410-169B10229CB8}"/>
          </ac:spMkLst>
        </pc:spChg>
        <pc:spChg chg="mod">
          <ac:chgData name="Stepha Rojas" userId="732761d70fae6b68" providerId="LiveId" clId="{13CF6FBE-8627-4ED5-AD5C-09C5BC553DBC}" dt="2022-02-09T01:50:22.254" v="2711" actId="14100"/>
          <ac:spMkLst>
            <pc:docMk/>
            <pc:sldMk cId="848843667" sldId="257"/>
            <ac:spMk id="3" creationId="{F74E7DDF-732D-4872-BFF7-73E69F66C14C}"/>
          </ac:spMkLst>
        </pc:spChg>
        <pc:spChg chg="add mod">
          <ac:chgData name="Stepha Rojas" userId="732761d70fae6b68" providerId="LiveId" clId="{13CF6FBE-8627-4ED5-AD5C-09C5BC553DBC}" dt="2022-02-08T20:50:15.989" v="2374" actId="1076"/>
          <ac:spMkLst>
            <pc:docMk/>
            <pc:sldMk cId="848843667" sldId="257"/>
            <ac:spMk id="4" creationId="{7F1BDE47-5D54-491C-ADD9-61B42CCD251C}"/>
          </ac:spMkLst>
        </pc:spChg>
        <pc:spChg chg="add mod">
          <ac:chgData name="Stepha Rojas" userId="732761d70fae6b68" providerId="LiveId" clId="{13CF6FBE-8627-4ED5-AD5C-09C5BC553DBC}" dt="2022-02-08T20:50:13.198" v="2373" actId="1076"/>
          <ac:spMkLst>
            <pc:docMk/>
            <pc:sldMk cId="848843667" sldId="257"/>
            <ac:spMk id="75" creationId="{010A4A39-C681-4150-B727-B13B4331343C}"/>
          </ac:spMkLst>
        </pc:spChg>
        <pc:spChg chg="add mod">
          <ac:chgData name="Stepha Rojas" userId="732761d70fae6b68" providerId="LiveId" clId="{13CF6FBE-8627-4ED5-AD5C-09C5BC553DBC}" dt="2022-02-08T20:50:13.198" v="2373" actId="1076"/>
          <ac:spMkLst>
            <pc:docMk/>
            <pc:sldMk cId="848843667" sldId="257"/>
            <ac:spMk id="77" creationId="{FCB8982A-7681-4EE4-95AD-A80A0B295F90}"/>
          </ac:spMkLst>
        </pc:spChg>
        <pc:grpChg chg="del">
          <ac:chgData name="Stepha Rojas" userId="732761d70fae6b68" providerId="LiveId" clId="{13CF6FBE-8627-4ED5-AD5C-09C5BC553DBC}" dt="2022-02-08T20:43:59.746" v="2251" actId="478"/>
          <ac:grpSpMkLst>
            <pc:docMk/>
            <pc:sldMk cId="848843667" sldId="257"/>
            <ac:grpSpMk id="25" creationId="{A2E408FF-48C7-4BC2-B2F5-014CAE95CD83}"/>
          </ac:grpSpMkLst>
        </pc:grpChg>
        <pc:grpChg chg="del mod">
          <ac:chgData name="Stepha Rojas" userId="732761d70fae6b68" providerId="LiveId" clId="{13CF6FBE-8627-4ED5-AD5C-09C5BC553DBC}" dt="2022-02-08T20:43:57.115" v="2250" actId="478"/>
          <ac:grpSpMkLst>
            <pc:docMk/>
            <pc:sldMk cId="848843667" sldId="257"/>
            <ac:grpSpMk id="53" creationId="{7FDD3873-3CA8-427E-8087-5CE49ED90D7E}"/>
          </ac:grpSpMkLst>
        </pc:grpChg>
        <pc:grpChg chg="del">
          <ac:chgData name="Stepha Rojas" userId="732761d70fae6b68" providerId="LiveId" clId="{13CF6FBE-8627-4ED5-AD5C-09C5BC553DBC}" dt="2022-02-08T20:44:00.836" v="2252" actId="478"/>
          <ac:grpSpMkLst>
            <pc:docMk/>
            <pc:sldMk cId="848843667" sldId="257"/>
            <ac:grpSpMk id="56" creationId="{53FC6AA5-9AB3-4890-B61C-DA12B5D97D3A}"/>
          </ac:grpSpMkLst>
        </pc:grpChg>
        <pc:grpChg chg="del">
          <ac:chgData name="Stepha Rojas" userId="732761d70fae6b68" providerId="LiveId" clId="{13CF6FBE-8627-4ED5-AD5C-09C5BC553DBC}" dt="2022-02-08T20:44:04.034" v="2253" actId="478"/>
          <ac:grpSpMkLst>
            <pc:docMk/>
            <pc:sldMk cId="848843667" sldId="257"/>
            <ac:grpSpMk id="62" creationId="{0BF2EE47-F498-45F2-9DD8-EF588FD6A86F}"/>
          </ac:grpSpMkLst>
        </pc:grpChg>
        <pc:grpChg chg="del">
          <ac:chgData name="Stepha Rojas" userId="732761d70fae6b68" providerId="LiveId" clId="{13CF6FBE-8627-4ED5-AD5C-09C5BC553DBC}" dt="2022-02-08T20:44:05.493" v="2254" actId="478"/>
          <ac:grpSpMkLst>
            <pc:docMk/>
            <pc:sldMk cId="848843667" sldId="257"/>
            <ac:grpSpMk id="76" creationId="{6A199A20-BBF5-486C-89A5-1AC2BDF748A4}"/>
          </ac:grpSpMkLst>
        </pc:grpChg>
        <pc:picChg chg="del">
          <ac:chgData name="Stepha Rojas" userId="732761d70fae6b68" providerId="LiveId" clId="{13CF6FBE-8627-4ED5-AD5C-09C5BC553DBC}" dt="2022-02-08T20:39:48.529" v="2165" actId="478"/>
          <ac:picMkLst>
            <pc:docMk/>
            <pc:sldMk cId="848843667" sldId="257"/>
            <ac:picMk id="5" creationId="{BCDB27BB-B5B2-4F5B-9BED-F870DDEBB996}"/>
          </ac:picMkLst>
        </pc:picChg>
        <pc:inkChg chg="add del">
          <ac:chgData name="Stepha Rojas" userId="732761d70fae6b68" providerId="LiveId" clId="{13CF6FBE-8627-4ED5-AD5C-09C5BC553DBC}" dt="2022-02-08T20:44:06.852" v="2255" actId="478"/>
          <ac:inkMkLst>
            <pc:docMk/>
            <pc:sldMk cId="848843667" sldId="257"/>
            <ac:inkMk id="6" creationId="{06EAC1BE-50F4-491F-8C5A-516CCC32E6A2}"/>
          </ac:inkMkLst>
        </pc:inkChg>
        <pc:inkChg chg="add del">
          <ac:chgData name="Stepha Rojas" userId="732761d70fae6b68" providerId="LiveId" clId="{13CF6FBE-8627-4ED5-AD5C-09C5BC553DBC}" dt="2022-02-08T20:44:09.850" v="2256" actId="478"/>
          <ac:inkMkLst>
            <pc:docMk/>
            <pc:sldMk cId="848843667" sldId="257"/>
            <ac:inkMk id="7" creationId="{DCDE4E8B-5575-45D7-BA99-46E3218271B8}"/>
          </ac:inkMkLst>
        </pc:inkChg>
        <pc:inkChg chg="mod">
          <ac:chgData name="Stepha Rojas" userId="732761d70fae6b68" providerId="LiveId" clId="{13CF6FBE-8627-4ED5-AD5C-09C5BC553DBC}" dt="2022-02-08T20:43:46.569" v="2247"/>
          <ac:inkMkLst>
            <pc:docMk/>
            <pc:sldMk cId="848843667" sldId="257"/>
            <ac:inkMk id="26" creationId="{F384FD80-ACA5-4803-9BEF-9603F84C518C}"/>
          </ac:inkMkLst>
        </pc:inkChg>
        <pc:inkChg chg="mod">
          <ac:chgData name="Stepha Rojas" userId="732761d70fae6b68" providerId="LiveId" clId="{13CF6FBE-8627-4ED5-AD5C-09C5BC553DBC}" dt="2022-02-08T20:43:46.569" v="2247"/>
          <ac:inkMkLst>
            <pc:docMk/>
            <pc:sldMk cId="848843667" sldId="257"/>
            <ac:inkMk id="27" creationId="{96C5199E-F520-4B70-AF0E-783F996C2001}"/>
          </ac:inkMkLst>
        </pc:inkChg>
        <pc:inkChg chg="mod">
          <ac:chgData name="Stepha Rojas" userId="732761d70fae6b68" providerId="LiveId" clId="{13CF6FBE-8627-4ED5-AD5C-09C5BC553DBC}" dt="2022-02-08T20:43:46.569" v="2247"/>
          <ac:inkMkLst>
            <pc:docMk/>
            <pc:sldMk cId="848843667" sldId="257"/>
            <ac:inkMk id="28" creationId="{24453C22-072C-47D2-B259-1F35FB9F7C30}"/>
          </ac:inkMkLst>
        </pc:inkChg>
        <pc:inkChg chg="mod">
          <ac:chgData name="Stepha Rojas" userId="732761d70fae6b68" providerId="LiveId" clId="{13CF6FBE-8627-4ED5-AD5C-09C5BC553DBC}" dt="2022-02-08T20:43:46.569" v="2247"/>
          <ac:inkMkLst>
            <pc:docMk/>
            <pc:sldMk cId="848843667" sldId="257"/>
            <ac:inkMk id="29" creationId="{5BB6616D-E3D4-4662-A37B-41A09F8E5540}"/>
          </ac:inkMkLst>
        </pc:inkChg>
        <pc:inkChg chg="mod">
          <ac:chgData name="Stepha Rojas" userId="732761d70fae6b68" providerId="LiveId" clId="{13CF6FBE-8627-4ED5-AD5C-09C5BC553DBC}" dt="2022-02-08T20:43:46.569" v="2247"/>
          <ac:inkMkLst>
            <pc:docMk/>
            <pc:sldMk cId="848843667" sldId="257"/>
            <ac:inkMk id="30" creationId="{9B302D3F-F518-4E1A-B0B7-43A1B4461648}"/>
          </ac:inkMkLst>
        </pc:inkChg>
        <pc:inkChg chg="mod">
          <ac:chgData name="Stepha Rojas" userId="732761d70fae6b68" providerId="LiveId" clId="{13CF6FBE-8627-4ED5-AD5C-09C5BC553DBC}" dt="2022-02-08T20:43:46.569" v="2247"/>
          <ac:inkMkLst>
            <pc:docMk/>
            <pc:sldMk cId="848843667" sldId="257"/>
            <ac:inkMk id="31" creationId="{03153A48-370E-4401-9603-12A0B9099CAA}"/>
          </ac:inkMkLst>
        </pc:inkChg>
        <pc:inkChg chg="mod">
          <ac:chgData name="Stepha Rojas" userId="732761d70fae6b68" providerId="LiveId" clId="{13CF6FBE-8627-4ED5-AD5C-09C5BC553DBC}" dt="2022-02-08T20:43:46.569" v="2247"/>
          <ac:inkMkLst>
            <pc:docMk/>
            <pc:sldMk cId="848843667" sldId="257"/>
            <ac:inkMk id="32" creationId="{56049B17-F728-4BAB-B860-7C40E7EF5369}"/>
          </ac:inkMkLst>
        </pc:inkChg>
        <pc:inkChg chg="mod">
          <ac:chgData name="Stepha Rojas" userId="732761d70fae6b68" providerId="LiveId" clId="{13CF6FBE-8627-4ED5-AD5C-09C5BC553DBC}" dt="2022-02-08T20:43:46.569" v="2247"/>
          <ac:inkMkLst>
            <pc:docMk/>
            <pc:sldMk cId="848843667" sldId="257"/>
            <ac:inkMk id="33" creationId="{CD88DCC1-EA61-45E4-BCCF-ABF5D42823BE}"/>
          </ac:inkMkLst>
        </pc:inkChg>
        <pc:inkChg chg="mod">
          <ac:chgData name="Stepha Rojas" userId="732761d70fae6b68" providerId="LiveId" clId="{13CF6FBE-8627-4ED5-AD5C-09C5BC553DBC}" dt="2022-02-08T20:43:46.569" v="2247"/>
          <ac:inkMkLst>
            <pc:docMk/>
            <pc:sldMk cId="848843667" sldId="257"/>
            <ac:inkMk id="34" creationId="{84553D27-FAD9-4006-9166-130AF9998FD9}"/>
          </ac:inkMkLst>
        </pc:inkChg>
        <pc:inkChg chg="mod">
          <ac:chgData name="Stepha Rojas" userId="732761d70fae6b68" providerId="LiveId" clId="{13CF6FBE-8627-4ED5-AD5C-09C5BC553DBC}" dt="2022-02-08T20:43:46.569" v="2247"/>
          <ac:inkMkLst>
            <pc:docMk/>
            <pc:sldMk cId="848843667" sldId="257"/>
            <ac:inkMk id="35" creationId="{6C8DE028-D8F1-4E4B-BE60-26E782C60D39}"/>
          </ac:inkMkLst>
        </pc:inkChg>
        <pc:inkChg chg="mod">
          <ac:chgData name="Stepha Rojas" userId="732761d70fae6b68" providerId="LiveId" clId="{13CF6FBE-8627-4ED5-AD5C-09C5BC553DBC}" dt="2022-02-08T20:43:46.569" v="2247"/>
          <ac:inkMkLst>
            <pc:docMk/>
            <pc:sldMk cId="848843667" sldId="257"/>
            <ac:inkMk id="36" creationId="{1082E16B-0BAE-4EBD-959C-8940A312F1E2}"/>
          </ac:inkMkLst>
        </pc:inkChg>
        <pc:inkChg chg="del">
          <ac:chgData name="Stepha Rojas" userId="732761d70fae6b68" providerId="LiveId" clId="{13CF6FBE-8627-4ED5-AD5C-09C5BC553DBC}" dt="2022-02-08T20:43:46.569" v="2247"/>
          <ac:inkMkLst>
            <pc:docMk/>
            <pc:sldMk cId="848843667" sldId="257"/>
            <ac:inkMk id="38" creationId="{3CDA7E00-F6E4-4904-A2F0-EC1EF9DF87F8}"/>
          </ac:inkMkLst>
        </pc:inkChg>
        <pc:inkChg chg="mod">
          <ac:chgData name="Stepha Rojas" userId="732761d70fae6b68" providerId="LiveId" clId="{13CF6FBE-8627-4ED5-AD5C-09C5BC553DBC}" dt="2022-02-08T20:43:46.569" v="2247"/>
          <ac:inkMkLst>
            <pc:docMk/>
            <pc:sldMk cId="848843667" sldId="257"/>
            <ac:inkMk id="39" creationId="{9655AC43-9847-4142-B806-EC347347045A}"/>
          </ac:inkMkLst>
        </pc:inkChg>
        <pc:inkChg chg="mod">
          <ac:chgData name="Stepha Rojas" userId="732761d70fae6b68" providerId="LiveId" clId="{13CF6FBE-8627-4ED5-AD5C-09C5BC553DBC}" dt="2022-02-08T20:43:46.569" v="2247"/>
          <ac:inkMkLst>
            <pc:docMk/>
            <pc:sldMk cId="848843667" sldId="257"/>
            <ac:inkMk id="40" creationId="{35390A66-7623-40A1-ACC1-F57FF5788EDF}"/>
          </ac:inkMkLst>
        </pc:inkChg>
        <pc:inkChg chg="mod">
          <ac:chgData name="Stepha Rojas" userId="732761d70fae6b68" providerId="LiveId" clId="{13CF6FBE-8627-4ED5-AD5C-09C5BC553DBC}" dt="2022-02-08T20:43:46.569" v="2247"/>
          <ac:inkMkLst>
            <pc:docMk/>
            <pc:sldMk cId="848843667" sldId="257"/>
            <ac:inkMk id="41" creationId="{85BB1F64-7C4C-4338-A730-92FEB6433506}"/>
          </ac:inkMkLst>
        </pc:inkChg>
        <pc:inkChg chg="mod">
          <ac:chgData name="Stepha Rojas" userId="732761d70fae6b68" providerId="LiveId" clId="{13CF6FBE-8627-4ED5-AD5C-09C5BC553DBC}" dt="2022-02-08T20:43:46.569" v="2247"/>
          <ac:inkMkLst>
            <pc:docMk/>
            <pc:sldMk cId="848843667" sldId="257"/>
            <ac:inkMk id="42" creationId="{E1F353E4-7D97-4892-A1B1-834C749F7577}"/>
          </ac:inkMkLst>
        </pc:inkChg>
        <pc:inkChg chg="mod">
          <ac:chgData name="Stepha Rojas" userId="732761d70fae6b68" providerId="LiveId" clId="{13CF6FBE-8627-4ED5-AD5C-09C5BC553DBC}" dt="2022-02-08T20:43:46.569" v="2247"/>
          <ac:inkMkLst>
            <pc:docMk/>
            <pc:sldMk cId="848843667" sldId="257"/>
            <ac:inkMk id="43" creationId="{A212332E-8416-4873-82EB-A0A0DF21E869}"/>
          </ac:inkMkLst>
        </pc:inkChg>
        <pc:inkChg chg="mod">
          <ac:chgData name="Stepha Rojas" userId="732761d70fae6b68" providerId="LiveId" clId="{13CF6FBE-8627-4ED5-AD5C-09C5BC553DBC}" dt="2022-02-08T20:43:46.569" v="2247"/>
          <ac:inkMkLst>
            <pc:docMk/>
            <pc:sldMk cId="848843667" sldId="257"/>
            <ac:inkMk id="44" creationId="{696A3BE6-78C7-4BC0-B8E5-838A094D99A8}"/>
          </ac:inkMkLst>
        </pc:inkChg>
        <pc:inkChg chg="mod">
          <ac:chgData name="Stepha Rojas" userId="732761d70fae6b68" providerId="LiveId" clId="{13CF6FBE-8627-4ED5-AD5C-09C5BC553DBC}" dt="2022-02-08T20:43:46.569" v="2247"/>
          <ac:inkMkLst>
            <pc:docMk/>
            <pc:sldMk cId="848843667" sldId="257"/>
            <ac:inkMk id="45" creationId="{242954BC-1485-483B-88E6-57D7EC307695}"/>
          </ac:inkMkLst>
        </pc:inkChg>
        <pc:inkChg chg="mod">
          <ac:chgData name="Stepha Rojas" userId="732761d70fae6b68" providerId="LiveId" clId="{13CF6FBE-8627-4ED5-AD5C-09C5BC553DBC}" dt="2022-02-08T20:43:46.569" v="2247"/>
          <ac:inkMkLst>
            <pc:docMk/>
            <pc:sldMk cId="848843667" sldId="257"/>
            <ac:inkMk id="46" creationId="{1AAE460D-378B-40A8-9737-5DA92DCAFEBD}"/>
          </ac:inkMkLst>
        </pc:inkChg>
        <pc:inkChg chg="mod">
          <ac:chgData name="Stepha Rojas" userId="732761d70fae6b68" providerId="LiveId" clId="{13CF6FBE-8627-4ED5-AD5C-09C5BC553DBC}" dt="2022-02-08T20:43:46.569" v="2247"/>
          <ac:inkMkLst>
            <pc:docMk/>
            <pc:sldMk cId="848843667" sldId="257"/>
            <ac:inkMk id="47" creationId="{0AE0B729-5C2E-43B1-98EE-AED2EFFD9F2C}"/>
          </ac:inkMkLst>
        </pc:inkChg>
        <pc:inkChg chg="mod">
          <ac:chgData name="Stepha Rojas" userId="732761d70fae6b68" providerId="LiveId" clId="{13CF6FBE-8627-4ED5-AD5C-09C5BC553DBC}" dt="2022-02-08T20:43:46.569" v="2247"/>
          <ac:inkMkLst>
            <pc:docMk/>
            <pc:sldMk cId="848843667" sldId="257"/>
            <ac:inkMk id="48" creationId="{48C76451-C6FB-4702-9960-88218C02A60A}"/>
          </ac:inkMkLst>
        </pc:inkChg>
        <pc:inkChg chg="mod">
          <ac:chgData name="Stepha Rojas" userId="732761d70fae6b68" providerId="LiveId" clId="{13CF6FBE-8627-4ED5-AD5C-09C5BC553DBC}" dt="2022-02-08T20:43:46.569" v="2247"/>
          <ac:inkMkLst>
            <pc:docMk/>
            <pc:sldMk cId="848843667" sldId="257"/>
            <ac:inkMk id="49" creationId="{46C4535A-8960-4058-B1D6-91C1C069154C}"/>
          </ac:inkMkLst>
        </pc:inkChg>
        <pc:inkChg chg="mod">
          <ac:chgData name="Stepha Rojas" userId="732761d70fae6b68" providerId="LiveId" clId="{13CF6FBE-8627-4ED5-AD5C-09C5BC553DBC}" dt="2022-02-08T20:43:46.569" v="2247"/>
          <ac:inkMkLst>
            <pc:docMk/>
            <pc:sldMk cId="848843667" sldId="257"/>
            <ac:inkMk id="50" creationId="{48A96B69-C8E4-451B-9B2A-999C90CBF554}"/>
          </ac:inkMkLst>
        </pc:inkChg>
        <pc:inkChg chg="mod">
          <ac:chgData name="Stepha Rojas" userId="732761d70fae6b68" providerId="LiveId" clId="{13CF6FBE-8627-4ED5-AD5C-09C5BC553DBC}" dt="2022-02-08T20:43:46.569" v="2247"/>
          <ac:inkMkLst>
            <pc:docMk/>
            <pc:sldMk cId="848843667" sldId="257"/>
            <ac:inkMk id="51" creationId="{E7F644E4-FA73-4541-B5BD-52B5CF88310F}"/>
          </ac:inkMkLst>
        </pc:inkChg>
        <pc:inkChg chg="mod">
          <ac:chgData name="Stepha Rojas" userId="732761d70fae6b68" providerId="LiveId" clId="{13CF6FBE-8627-4ED5-AD5C-09C5BC553DBC}" dt="2022-02-08T20:43:46.569" v="2247"/>
          <ac:inkMkLst>
            <pc:docMk/>
            <pc:sldMk cId="848843667" sldId="257"/>
            <ac:inkMk id="52" creationId="{E4003EC7-CD83-473F-B2D0-BA99E9E1DEA5}"/>
          </ac:inkMkLst>
        </pc:inkChg>
        <pc:cxnChg chg="add mod">
          <ac:chgData name="Stepha Rojas" userId="732761d70fae6b68" providerId="LiveId" clId="{13CF6FBE-8627-4ED5-AD5C-09C5BC553DBC}" dt="2022-02-08T20:50:13.198" v="2373" actId="1076"/>
          <ac:cxnSpMkLst>
            <pc:docMk/>
            <pc:sldMk cId="848843667" sldId="257"/>
            <ac:cxnSpMk id="9" creationId="{EFA6DA16-4605-4DB3-BD4D-B4591ADB99EE}"/>
          </ac:cxnSpMkLst>
        </pc:cxnChg>
        <pc:cxnChg chg="add mod">
          <ac:chgData name="Stepha Rojas" userId="732761d70fae6b68" providerId="LiveId" clId="{13CF6FBE-8627-4ED5-AD5C-09C5BC553DBC}" dt="2022-02-08T20:50:15.989" v="2374" actId="1076"/>
          <ac:cxnSpMkLst>
            <pc:docMk/>
            <pc:sldMk cId="848843667" sldId="257"/>
            <ac:cxnSpMk id="12" creationId="{CA45CA73-80E8-4D63-9B9E-4A5672E6699B}"/>
          </ac:cxnSpMkLst>
        </pc:cxnChg>
      </pc:sldChg>
      <pc:sldChg chg="modSp new mod">
        <pc:chgData name="Stepha Rojas" userId="732761d70fae6b68" providerId="LiveId" clId="{13CF6FBE-8627-4ED5-AD5C-09C5BC553DBC}" dt="2022-02-09T02:57:11.314" v="3369" actId="20577"/>
        <pc:sldMkLst>
          <pc:docMk/>
          <pc:sldMk cId="342061313" sldId="258"/>
        </pc:sldMkLst>
        <pc:spChg chg="mod">
          <ac:chgData name="Stepha Rojas" userId="732761d70fae6b68" providerId="LiveId" clId="{13CF6FBE-8627-4ED5-AD5C-09C5BC553DBC}" dt="2022-02-08T02:03:37.862" v="44" actId="20577"/>
          <ac:spMkLst>
            <pc:docMk/>
            <pc:sldMk cId="342061313" sldId="258"/>
            <ac:spMk id="2" creationId="{A90AD0B2-7EEF-4FEB-BD52-3ADFD0856B50}"/>
          </ac:spMkLst>
        </pc:spChg>
        <pc:spChg chg="mod">
          <ac:chgData name="Stepha Rojas" userId="732761d70fae6b68" providerId="LiveId" clId="{13CF6FBE-8627-4ED5-AD5C-09C5BC553DBC}" dt="2022-02-09T02:57:11.314" v="3369" actId="20577"/>
          <ac:spMkLst>
            <pc:docMk/>
            <pc:sldMk cId="342061313" sldId="258"/>
            <ac:spMk id="3" creationId="{AE4DF2AC-8149-4EDD-9924-061ABE60B61E}"/>
          </ac:spMkLst>
        </pc:spChg>
      </pc:sldChg>
      <pc:sldChg chg="addSp modSp new mod">
        <pc:chgData name="Stepha Rojas" userId="732761d70fae6b68" providerId="LiveId" clId="{13CF6FBE-8627-4ED5-AD5C-09C5BC553DBC}" dt="2022-02-08T16:48:30.206" v="2071" actId="1076"/>
        <pc:sldMkLst>
          <pc:docMk/>
          <pc:sldMk cId="2667625670" sldId="259"/>
        </pc:sldMkLst>
        <pc:spChg chg="mod">
          <ac:chgData name="Stepha Rojas" userId="732761d70fae6b68" providerId="LiveId" clId="{13CF6FBE-8627-4ED5-AD5C-09C5BC553DBC}" dt="2022-02-08T03:24:28.760" v="638" actId="20577"/>
          <ac:spMkLst>
            <pc:docMk/>
            <pc:sldMk cId="2667625670" sldId="259"/>
            <ac:spMk id="2" creationId="{A852EF32-A51F-4F9C-93EB-2364189FF9FE}"/>
          </ac:spMkLst>
        </pc:spChg>
        <pc:spChg chg="mod">
          <ac:chgData name="Stepha Rojas" userId="732761d70fae6b68" providerId="LiveId" clId="{13CF6FBE-8627-4ED5-AD5C-09C5BC553DBC}" dt="2022-02-08T16:48:05.182" v="2068" actId="1038"/>
          <ac:spMkLst>
            <pc:docMk/>
            <pc:sldMk cId="2667625670" sldId="259"/>
            <ac:spMk id="3" creationId="{F43EFCB3-1EED-42BB-99B9-6DF0F5FD1836}"/>
          </ac:spMkLst>
        </pc:spChg>
        <pc:spChg chg="add mod">
          <ac:chgData name="Stepha Rojas" userId="732761d70fae6b68" providerId="LiveId" clId="{13CF6FBE-8627-4ED5-AD5C-09C5BC553DBC}" dt="2022-02-08T16:48:05.182" v="2068" actId="1038"/>
          <ac:spMkLst>
            <pc:docMk/>
            <pc:sldMk cId="2667625670" sldId="259"/>
            <ac:spMk id="5" creationId="{8E8A829F-694B-45B5-9273-7E6F37FEC0B1}"/>
          </ac:spMkLst>
        </pc:spChg>
        <pc:spChg chg="add mod">
          <ac:chgData name="Stepha Rojas" userId="732761d70fae6b68" providerId="LiveId" clId="{13CF6FBE-8627-4ED5-AD5C-09C5BC553DBC}" dt="2022-02-08T16:48:30.206" v="2071" actId="1076"/>
          <ac:spMkLst>
            <pc:docMk/>
            <pc:sldMk cId="2667625670" sldId="259"/>
            <ac:spMk id="6" creationId="{B87AB01B-A683-4763-9E36-EA039530BB08}"/>
          </ac:spMkLst>
        </pc:spChg>
        <pc:spChg chg="add mod">
          <ac:chgData name="Stepha Rojas" userId="732761d70fae6b68" providerId="LiveId" clId="{13CF6FBE-8627-4ED5-AD5C-09C5BC553DBC}" dt="2022-02-08T16:48:22.433" v="2070" actId="1076"/>
          <ac:spMkLst>
            <pc:docMk/>
            <pc:sldMk cId="2667625670" sldId="259"/>
            <ac:spMk id="7" creationId="{E6041310-D11E-4CCF-8DB5-E0B2F874E642}"/>
          </ac:spMkLst>
        </pc:spChg>
        <pc:graphicFrameChg chg="add mod">
          <ac:chgData name="Stepha Rojas" userId="732761d70fae6b68" providerId="LiveId" clId="{13CF6FBE-8627-4ED5-AD5C-09C5BC553DBC}" dt="2022-02-08T16:48:05.182" v="2068" actId="1038"/>
          <ac:graphicFrameMkLst>
            <pc:docMk/>
            <pc:sldMk cId="2667625670" sldId="259"/>
            <ac:graphicFrameMk id="4" creationId="{E8CC49D5-796D-462A-8BEF-FEBA56B7FA04}"/>
          </ac:graphicFrameMkLst>
        </pc:graphicFrameChg>
        <pc:graphicFrameChg chg="add mod">
          <ac:chgData name="Stepha Rojas" userId="732761d70fae6b68" providerId="LiveId" clId="{13CF6FBE-8627-4ED5-AD5C-09C5BC553DBC}" dt="2022-02-08T16:48:05.182" v="2068" actId="1038"/>
          <ac:graphicFrameMkLst>
            <pc:docMk/>
            <pc:sldMk cId="2667625670" sldId="259"/>
            <ac:graphicFrameMk id="8" creationId="{54655748-23B8-4A3F-A871-D6E3D0AAE672}"/>
          </ac:graphicFrameMkLst>
        </pc:graphicFrameChg>
      </pc:sldChg>
      <pc:sldChg chg="addSp delSp modSp new mod ord setBg">
        <pc:chgData name="Stepha Rojas" userId="732761d70fae6b68" providerId="LiveId" clId="{13CF6FBE-8627-4ED5-AD5C-09C5BC553DBC}" dt="2022-02-09T01:52:20.065" v="2723" actId="20577"/>
        <pc:sldMkLst>
          <pc:docMk/>
          <pc:sldMk cId="762575651" sldId="260"/>
        </pc:sldMkLst>
        <pc:spChg chg="mod">
          <ac:chgData name="Stepha Rojas" userId="732761d70fae6b68" providerId="LiveId" clId="{13CF6FBE-8627-4ED5-AD5C-09C5BC553DBC}" dt="2022-02-08T20:40:48.040" v="2205" actId="20577"/>
          <ac:spMkLst>
            <pc:docMk/>
            <pc:sldMk cId="762575651" sldId="260"/>
            <ac:spMk id="2" creationId="{C98A1228-5C15-4A37-8A4D-12501A78B181}"/>
          </ac:spMkLst>
        </pc:spChg>
        <pc:spChg chg="mod">
          <ac:chgData name="Stepha Rojas" userId="732761d70fae6b68" providerId="LiveId" clId="{13CF6FBE-8627-4ED5-AD5C-09C5BC553DBC}" dt="2022-02-09T01:52:20.065" v="2723" actId="20577"/>
          <ac:spMkLst>
            <pc:docMk/>
            <pc:sldMk cId="762575651" sldId="260"/>
            <ac:spMk id="3" creationId="{7C7ECE10-055B-4A6F-AFD0-8EDF158D9307}"/>
          </ac:spMkLst>
        </pc:spChg>
        <pc:spChg chg="add">
          <ac:chgData name="Stepha Rojas" userId="732761d70fae6b68" providerId="LiveId" clId="{13CF6FBE-8627-4ED5-AD5C-09C5BC553DBC}" dt="2022-02-08T03:08:12.226" v="477" actId="26606"/>
          <ac:spMkLst>
            <pc:docMk/>
            <pc:sldMk cId="762575651" sldId="260"/>
            <ac:spMk id="16" creationId="{C019E968-1E55-45B0-AC00-6A85BB779B38}"/>
          </ac:spMkLst>
        </pc:spChg>
        <pc:spChg chg="add">
          <ac:chgData name="Stepha Rojas" userId="732761d70fae6b68" providerId="LiveId" clId="{13CF6FBE-8627-4ED5-AD5C-09C5BC553DBC}" dt="2022-02-08T03:08:12.226" v="477" actId="26606"/>
          <ac:spMkLst>
            <pc:docMk/>
            <pc:sldMk cId="762575651" sldId="260"/>
            <ac:spMk id="18" creationId="{BD140164-8E19-4FEF-8643-59D66E583F8B}"/>
          </ac:spMkLst>
        </pc:spChg>
        <pc:spChg chg="add mod">
          <ac:chgData name="Stepha Rojas" userId="732761d70fae6b68" providerId="LiveId" clId="{13CF6FBE-8627-4ED5-AD5C-09C5BC553DBC}" dt="2022-02-08T03:12:13.740" v="586" actId="122"/>
          <ac:spMkLst>
            <pc:docMk/>
            <pc:sldMk cId="762575651" sldId="260"/>
            <ac:spMk id="19" creationId="{097C2990-726E-4B24-B8B8-710C3E6E28B1}"/>
          </ac:spMkLst>
        </pc:spChg>
        <pc:spChg chg="add">
          <ac:chgData name="Stepha Rojas" userId="732761d70fae6b68" providerId="LiveId" clId="{13CF6FBE-8627-4ED5-AD5C-09C5BC553DBC}" dt="2022-02-08T03:08:12.226" v="477" actId="26606"/>
          <ac:spMkLst>
            <pc:docMk/>
            <pc:sldMk cId="762575651" sldId="260"/>
            <ac:spMk id="20" creationId="{00AB7A83-92F3-41CD-B4C9-CA06F9F45305}"/>
          </ac:spMkLst>
        </pc:spChg>
        <pc:spChg chg="add mod">
          <ac:chgData name="Stepha Rojas" userId="732761d70fae6b68" providerId="LiveId" clId="{13CF6FBE-8627-4ED5-AD5C-09C5BC553DBC}" dt="2022-02-08T03:12:27.411" v="594" actId="20577"/>
          <ac:spMkLst>
            <pc:docMk/>
            <pc:sldMk cId="762575651" sldId="260"/>
            <ac:spMk id="21" creationId="{8F625A25-67C6-4CD1-9CF5-11F9ABE94A97}"/>
          </ac:spMkLst>
        </pc:spChg>
        <pc:spChg chg="add">
          <ac:chgData name="Stepha Rojas" userId="732761d70fae6b68" providerId="LiveId" clId="{13CF6FBE-8627-4ED5-AD5C-09C5BC553DBC}" dt="2022-02-08T03:08:12.226" v="477" actId="26606"/>
          <ac:spMkLst>
            <pc:docMk/>
            <pc:sldMk cId="762575651" sldId="260"/>
            <ac:spMk id="22" creationId="{E5D7150B-6F2A-4E47-81C4-35F35368ECF6}"/>
          </ac:spMkLst>
        </pc:spChg>
        <pc:spChg chg="add mod">
          <ac:chgData name="Stepha Rojas" userId="732761d70fae6b68" providerId="LiveId" clId="{13CF6FBE-8627-4ED5-AD5C-09C5BC553DBC}" dt="2022-02-08T03:12:42.039" v="601" actId="20577"/>
          <ac:spMkLst>
            <pc:docMk/>
            <pc:sldMk cId="762575651" sldId="260"/>
            <ac:spMk id="23" creationId="{E969BC15-F3C3-4D84-8A04-B70C1FF14CCB}"/>
          </ac:spMkLst>
        </pc:spChg>
        <pc:spChg chg="add mod">
          <ac:chgData name="Stepha Rojas" userId="732761d70fae6b68" providerId="LiveId" clId="{13CF6FBE-8627-4ED5-AD5C-09C5BC553DBC}" dt="2022-02-08T03:13:07.632" v="617" actId="20577"/>
          <ac:spMkLst>
            <pc:docMk/>
            <pc:sldMk cId="762575651" sldId="260"/>
            <ac:spMk id="24" creationId="{5A24FC7F-C72C-4BB0-BE12-D645197B141D}"/>
          </ac:spMkLst>
        </pc:spChg>
        <pc:picChg chg="add mod ord">
          <ac:chgData name="Stepha Rojas" userId="732761d70fae6b68" providerId="LiveId" clId="{13CF6FBE-8627-4ED5-AD5C-09C5BC553DBC}" dt="2022-02-08T03:08:20.837" v="479" actId="1076"/>
          <ac:picMkLst>
            <pc:docMk/>
            <pc:sldMk cId="762575651" sldId="260"/>
            <ac:picMk id="5" creationId="{66F5A08D-6E49-4746-8FC8-2D857245E605}"/>
          </ac:picMkLst>
        </pc:picChg>
        <pc:picChg chg="add mod ord">
          <ac:chgData name="Stepha Rojas" userId="732761d70fae6b68" providerId="LiveId" clId="{13CF6FBE-8627-4ED5-AD5C-09C5BC553DBC}" dt="2022-02-08T03:08:12.226" v="477" actId="26606"/>
          <ac:picMkLst>
            <pc:docMk/>
            <pc:sldMk cId="762575651" sldId="260"/>
            <ac:picMk id="7" creationId="{0DDF4CEE-71FB-4FF3-B012-DDE18217C1E4}"/>
          </ac:picMkLst>
        </pc:picChg>
        <pc:picChg chg="add del mod">
          <ac:chgData name="Stepha Rojas" userId="732761d70fae6b68" providerId="LiveId" clId="{13CF6FBE-8627-4ED5-AD5C-09C5BC553DBC}" dt="2022-02-08T03:08:25.562" v="481" actId="21"/>
          <ac:picMkLst>
            <pc:docMk/>
            <pc:sldMk cId="762575651" sldId="260"/>
            <ac:picMk id="9" creationId="{50FA55A9-718E-42A5-AF67-B958D75CC966}"/>
          </ac:picMkLst>
        </pc:picChg>
        <pc:picChg chg="add mod">
          <ac:chgData name="Stepha Rojas" userId="732761d70fae6b68" providerId="LiveId" clId="{13CF6FBE-8627-4ED5-AD5C-09C5BC553DBC}" dt="2022-02-08T03:08:12.226" v="477" actId="26606"/>
          <ac:picMkLst>
            <pc:docMk/>
            <pc:sldMk cId="762575651" sldId="260"/>
            <ac:picMk id="11" creationId="{E59A208F-E8E8-4135-A85F-F07ACCEF84ED}"/>
          </ac:picMkLst>
        </pc:picChg>
        <pc:picChg chg="add mod">
          <ac:chgData name="Stepha Rojas" userId="732761d70fae6b68" providerId="LiveId" clId="{13CF6FBE-8627-4ED5-AD5C-09C5BC553DBC}" dt="2022-02-08T03:08:30.395" v="483" actId="1076"/>
          <ac:picMkLst>
            <pc:docMk/>
            <pc:sldMk cId="762575651" sldId="260"/>
            <ac:picMk id="17" creationId="{3E3DD9B2-21C1-4BC0-92EE-9C146545E5C6}"/>
          </ac:picMkLst>
        </pc:picChg>
      </pc:sldChg>
      <pc:sldChg chg="addSp modSp new mod setBg">
        <pc:chgData name="Stepha Rojas" userId="732761d70fae6b68" providerId="LiveId" clId="{13CF6FBE-8627-4ED5-AD5C-09C5BC553DBC}" dt="2022-02-09T02:17:55.916" v="2930" actId="20577"/>
        <pc:sldMkLst>
          <pc:docMk/>
          <pc:sldMk cId="3740235590" sldId="261"/>
        </pc:sldMkLst>
        <pc:spChg chg="mod">
          <ac:chgData name="Stepha Rojas" userId="732761d70fae6b68" providerId="LiveId" clId="{13CF6FBE-8627-4ED5-AD5C-09C5BC553DBC}" dt="2022-02-08T03:26:37.692" v="655" actId="20577"/>
          <ac:spMkLst>
            <pc:docMk/>
            <pc:sldMk cId="3740235590" sldId="261"/>
            <ac:spMk id="2" creationId="{E20EB2C4-05EB-435C-A022-0BC3F2F9C684}"/>
          </ac:spMkLst>
        </pc:spChg>
        <pc:spChg chg="mod">
          <ac:chgData name="Stepha Rojas" userId="732761d70fae6b68" providerId="LiveId" clId="{13CF6FBE-8627-4ED5-AD5C-09C5BC553DBC}" dt="2022-02-09T02:17:55.916" v="2930" actId="20577"/>
          <ac:spMkLst>
            <pc:docMk/>
            <pc:sldMk cId="3740235590" sldId="261"/>
            <ac:spMk id="3" creationId="{9E6E8261-8930-485A-AE8F-7E7820ACB233}"/>
          </ac:spMkLst>
        </pc:spChg>
        <pc:spChg chg="add">
          <ac:chgData name="Stepha Rojas" userId="732761d70fae6b68" providerId="LiveId" clId="{13CF6FBE-8627-4ED5-AD5C-09C5BC553DBC}" dt="2022-02-08T03:26:26.820" v="640" actId="26606"/>
          <ac:spMkLst>
            <pc:docMk/>
            <pc:sldMk cId="3740235590" sldId="261"/>
            <ac:spMk id="8" creationId="{B373F125-DEF3-41D6-9918-AB21A2ACC37A}"/>
          </ac:spMkLst>
        </pc:spChg>
        <pc:spChg chg="add">
          <ac:chgData name="Stepha Rojas" userId="732761d70fae6b68" providerId="LiveId" clId="{13CF6FBE-8627-4ED5-AD5C-09C5BC553DBC}" dt="2022-02-08T03:26:26.820" v="640" actId="26606"/>
          <ac:spMkLst>
            <pc:docMk/>
            <pc:sldMk cId="3740235590" sldId="261"/>
            <ac:spMk id="10" creationId="{71E9F226-EB6E-48C9-ADDA-636DE4BF4EBE}"/>
          </ac:spMkLst>
        </pc:spChg>
      </pc:sldChg>
      <pc:sldChg chg="addSp delSp modSp new mod setBg">
        <pc:chgData name="Stepha Rojas" userId="732761d70fae6b68" providerId="LiveId" clId="{13CF6FBE-8627-4ED5-AD5C-09C5BC553DBC}" dt="2022-02-08T16:47:28.317" v="2030" actId="1076"/>
        <pc:sldMkLst>
          <pc:docMk/>
          <pc:sldMk cId="2519531916" sldId="262"/>
        </pc:sldMkLst>
        <pc:spChg chg="mod">
          <ac:chgData name="Stepha Rojas" userId="732761d70fae6b68" providerId="LiveId" clId="{13CF6FBE-8627-4ED5-AD5C-09C5BC553DBC}" dt="2022-02-08T04:52:16.191" v="1465" actId="26606"/>
          <ac:spMkLst>
            <pc:docMk/>
            <pc:sldMk cId="2519531916" sldId="262"/>
            <ac:spMk id="2" creationId="{E0E4CC31-251A-4D27-910D-2AF70151D0EA}"/>
          </ac:spMkLst>
        </pc:spChg>
        <pc:spChg chg="mod ord">
          <ac:chgData name="Stepha Rojas" userId="732761d70fae6b68" providerId="LiveId" clId="{13CF6FBE-8627-4ED5-AD5C-09C5BC553DBC}" dt="2022-02-08T04:52:16.191" v="1465" actId="26606"/>
          <ac:spMkLst>
            <pc:docMk/>
            <pc:sldMk cId="2519531916" sldId="262"/>
            <ac:spMk id="3" creationId="{186006B3-BAC5-4A1E-AA5F-B6BE013CDEBD}"/>
          </ac:spMkLst>
        </pc:spChg>
        <pc:spChg chg="add mod">
          <ac:chgData name="Stepha Rojas" userId="732761d70fae6b68" providerId="LiveId" clId="{13CF6FBE-8627-4ED5-AD5C-09C5BC553DBC}" dt="2022-02-08T16:47:28.317" v="2030" actId="1076"/>
          <ac:spMkLst>
            <pc:docMk/>
            <pc:sldMk cId="2519531916" sldId="262"/>
            <ac:spMk id="8" creationId="{693D9E04-2079-4825-895B-72A08EC5E782}"/>
          </ac:spMkLst>
        </pc:spChg>
        <pc:spChg chg="add mod">
          <ac:chgData name="Stepha Rojas" userId="732761d70fae6b68" providerId="LiveId" clId="{13CF6FBE-8627-4ED5-AD5C-09C5BC553DBC}" dt="2022-02-08T16:47:28.317" v="2030" actId="1076"/>
          <ac:spMkLst>
            <pc:docMk/>
            <pc:sldMk cId="2519531916" sldId="262"/>
            <ac:spMk id="9" creationId="{03A09A71-A128-4D2A-BAAD-D290F086BA60}"/>
          </ac:spMkLst>
        </pc:spChg>
        <pc:spChg chg="add del">
          <ac:chgData name="Stepha Rojas" userId="732761d70fae6b68" providerId="LiveId" clId="{13CF6FBE-8627-4ED5-AD5C-09C5BC553DBC}" dt="2022-02-08T04:52:16.191" v="1465" actId="26606"/>
          <ac:spMkLst>
            <pc:docMk/>
            <pc:sldMk cId="2519531916" sldId="262"/>
            <ac:spMk id="9" creationId="{FF48D04A-B18A-4669-86FA-1F7C104C46B5}"/>
          </ac:spMkLst>
        </pc:spChg>
        <pc:spChg chg="add mod">
          <ac:chgData name="Stepha Rojas" userId="732761d70fae6b68" providerId="LiveId" clId="{13CF6FBE-8627-4ED5-AD5C-09C5BC553DBC}" dt="2022-02-08T16:47:28.317" v="2030" actId="1076"/>
          <ac:spMkLst>
            <pc:docMk/>
            <pc:sldMk cId="2519531916" sldId="262"/>
            <ac:spMk id="10" creationId="{DDC9401C-56CA-44BE-B214-B6EA17835F56}"/>
          </ac:spMkLst>
        </pc:spChg>
        <pc:spChg chg="add mod">
          <ac:chgData name="Stepha Rojas" userId="732761d70fae6b68" providerId="LiveId" clId="{13CF6FBE-8627-4ED5-AD5C-09C5BC553DBC}" dt="2022-02-08T16:47:28.317" v="2030" actId="1076"/>
          <ac:spMkLst>
            <pc:docMk/>
            <pc:sldMk cId="2519531916" sldId="262"/>
            <ac:spMk id="11" creationId="{6F3B7433-B673-41D3-818F-AC24CC7E78E1}"/>
          </ac:spMkLst>
        </pc:spChg>
        <pc:spChg chg="add del">
          <ac:chgData name="Stepha Rojas" userId="732761d70fae6b68" providerId="LiveId" clId="{13CF6FBE-8627-4ED5-AD5C-09C5BC553DBC}" dt="2022-02-08T04:51:57.980" v="1463" actId="26606"/>
          <ac:spMkLst>
            <pc:docMk/>
            <pc:sldMk cId="2519531916" sldId="262"/>
            <ac:spMk id="12" creationId="{9E661D03-4DD4-45E7-A047-ED722E826D59}"/>
          </ac:spMkLst>
        </pc:spChg>
        <pc:picChg chg="add mod">
          <ac:chgData name="Stepha Rojas" userId="732761d70fae6b68" providerId="LiveId" clId="{13CF6FBE-8627-4ED5-AD5C-09C5BC553DBC}" dt="2022-02-08T16:45:07.413" v="1984" actId="1076"/>
          <ac:picMkLst>
            <pc:docMk/>
            <pc:sldMk cId="2519531916" sldId="262"/>
            <ac:picMk id="5" creationId="{7FCFF324-884D-4F89-B9DF-F3039C81F456}"/>
          </ac:picMkLst>
        </pc:picChg>
        <pc:picChg chg="add del mod">
          <ac:chgData name="Stepha Rojas" userId="732761d70fae6b68" providerId="LiveId" clId="{13CF6FBE-8627-4ED5-AD5C-09C5BC553DBC}" dt="2022-02-08T04:51:35.602" v="1460" actId="478"/>
          <ac:picMkLst>
            <pc:docMk/>
            <pc:sldMk cId="2519531916" sldId="262"/>
            <ac:picMk id="5" creationId="{E9BA45BC-4486-48DC-807C-F0A1A7EAEC08}"/>
          </ac:picMkLst>
        </pc:picChg>
        <pc:picChg chg="add del mod">
          <ac:chgData name="Stepha Rojas" userId="732761d70fae6b68" providerId="LiveId" clId="{13CF6FBE-8627-4ED5-AD5C-09C5BC553DBC}" dt="2022-02-08T16:44:57.016" v="1979" actId="478"/>
          <ac:picMkLst>
            <pc:docMk/>
            <pc:sldMk cId="2519531916" sldId="262"/>
            <ac:picMk id="7" creationId="{CF67FFA7-EBAE-4DB5-A5E1-22B2D9EB4D56}"/>
          </ac:picMkLst>
        </pc:picChg>
      </pc:sldChg>
      <pc:sldChg chg="addSp modSp new mod">
        <pc:chgData name="Stepha Rojas" userId="732761d70fae6b68" providerId="LiveId" clId="{13CF6FBE-8627-4ED5-AD5C-09C5BC553DBC}" dt="2022-02-08T20:55:21.771" v="2448" actId="207"/>
        <pc:sldMkLst>
          <pc:docMk/>
          <pc:sldMk cId="2467206023" sldId="263"/>
        </pc:sldMkLst>
        <pc:spChg chg="mod">
          <ac:chgData name="Stepha Rojas" userId="732761d70fae6b68" providerId="LiveId" clId="{13CF6FBE-8627-4ED5-AD5C-09C5BC553DBC}" dt="2022-02-08T04:19:14.123" v="1349" actId="5793"/>
          <ac:spMkLst>
            <pc:docMk/>
            <pc:sldMk cId="2467206023" sldId="263"/>
            <ac:spMk id="2" creationId="{9CAC919B-3D00-41E4-BE2E-C1AA66C7B95C}"/>
          </ac:spMkLst>
        </pc:spChg>
        <pc:spChg chg="mod">
          <ac:chgData name="Stepha Rojas" userId="732761d70fae6b68" providerId="LiveId" clId="{13CF6FBE-8627-4ED5-AD5C-09C5BC553DBC}" dt="2022-02-08T14:41:38.277" v="1904" actId="1076"/>
          <ac:spMkLst>
            <pc:docMk/>
            <pc:sldMk cId="2467206023" sldId="263"/>
            <ac:spMk id="3" creationId="{CDAD8847-DFFD-417B-BC14-C604B924CCFE}"/>
          </ac:spMkLst>
        </pc:spChg>
        <pc:spChg chg="add mod">
          <ac:chgData name="Stepha Rojas" userId="732761d70fae6b68" providerId="LiveId" clId="{13CF6FBE-8627-4ED5-AD5C-09C5BC553DBC}" dt="2022-02-08T20:39:13.860" v="2123" actId="1076"/>
          <ac:spMkLst>
            <pc:docMk/>
            <pc:sldMk cId="2467206023" sldId="263"/>
            <ac:spMk id="6" creationId="{864146C8-1BB8-4B62-B43C-2EC7A74A6E72}"/>
          </ac:spMkLst>
        </pc:spChg>
        <pc:spChg chg="add mod">
          <ac:chgData name="Stepha Rojas" userId="732761d70fae6b68" providerId="LiveId" clId="{13CF6FBE-8627-4ED5-AD5C-09C5BC553DBC}" dt="2022-02-08T20:39:13.860" v="2123" actId="1076"/>
          <ac:spMkLst>
            <pc:docMk/>
            <pc:sldMk cId="2467206023" sldId="263"/>
            <ac:spMk id="7" creationId="{499EF5B7-59A4-4EE0-9820-067067FC12A8}"/>
          </ac:spMkLst>
        </pc:spChg>
        <pc:spChg chg="add mod">
          <ac:chgData name="Stepha Rojas" userId="732761d70fae6b68" providerId="LiveId" clId="{13CF6FBE-8627-4ED5-AD5C-09C5BC553DBC}" dt="2022-02-08T20:39:13.860" v="2123" actId="1076"/>
          <ac:spMkLst>
            <pc:docMk/>
            <pc:sldMk cId="2467206023" sldId="263"/>
            <ac:spMk id="8" creationId="{CF85982F-C7C8-41D7-B4EC-94854E13D740}"/>
          </ac:spMkLst>
        </pc:spChg>
        <pc:spChg chg="add mod">
          <ac:chgData name="Stepha Rojas" userId="732761d70fae6b68" providerId="LiveId" clId="{13CF6FBE-8627-4ED5-AD5C-09C5BC553DBC}" dt="2022-02-08T20:39:13.860" v="2123" actId="1076"/>
          <ac:spMkLst>
            <pc:docMk/>
            <pc:sldMk cId="2467206023" sldId="263"/>
            <ac:spMk id="9" creationId="{D5429677-F32E-455C-9966-93B0F45BBF39}"/>
          </ac:spMkLst>
        </pc:spChg>
        <pc:spChg chg="add mod">
          <ac:chgData name="Stepha Rojas" userId="732761d70fae6b68" providerId="LiveId" clId="{13CF6FBE-8627-4ED5-AD5C-09C5BC553DBC}" dt="2022-02-08T20:55:21.771" v="2448" actId="207"/>
          <ac:spMkLst>
            <pc:docMk/>
            <pc:sldMk cId="2467206023" sldId="263"/>
            <ac:spMk id="10" creationId="{397EDC9B-C51C-40AB-BDC9-3EEDB26F79FF}"/>
          </ac:spMkLst>
        </pc:spChg>
        <pc:picChg chg="add mod">
          <ac:chgData name="Stepha Rojas" userId="732761d70fae6b68" providerId="LiveId" clId="{13CF6FBE-8627-4ED5-AD5C-09C5BC553DBC}" dt="2022-02-08T20:37:57.165" v="2084" actId="1076"/>
          <ac:picMkLst>
            <pc:docMk/>
            <pc:sldMk cId="2467206023" sldId="263"/>
            <ac:picMk id="5" creationId="{26A61C60-93DF-4C11-B262-B9990F78501A}"/>
          </ac:picMkLst>
        </pc:picChg>
      </pc:sldChg>
      <pc:sldChg chg="addSp delSp modSp new mod">
        <pc:chgData name="Stepha Rojas" userId="732761d70fae6b68" providerId="LiveId" clId="{13CF6FBE-8627-4ED5-AD5C-09C5BC553DBC}" dt="2022-02-09T02:56:08.312" v="3292" actId="20577"/>
        <pc:sldMkLst>
          <pc:docMk/>
          <pc:sldMk cId="3517626837" sldId="264"/>
        </pc:sldMkLst>
        <pc:spChg chg="mod">
          <ac:chgData name="Stepha Rojas" userId="732761d70fae6b68" providerId="LiveId" clId="{13CF6FBE-8627-4ED5-AD5C-09C5BC553DBC}" dt="2022-02-08T14:42:24.886" v="1912" actId="20577"/>
          <ac:spMkLst>
            <pc:docMk/>
            <pc:sldMk cId="3517626837" sldId="264"/>
            <ac:spMk id="2" creationId="{64866D7B-F8BB-430E-8F4C-2577EAEB37A8}"/>
          </ac:spMkLst>
        </pc:spChg>
        <pc:spChg chg="mod">
          <ac:chgData name="Stepha Rojas" userId="732761d70fae6b68" providerId="LiveId" clId="{13CF6FBE-8627-4ED5-AD5C-09C5BC553DBC}" dt="2022-02-09T02:53:31.284" v="3146" actId="20577"/>
          <ac:spMkLst>
            <pc:docMk/>
            <pc:sldMk cId="3517626837" sldId="264"/>
            <ac:spMk id="3" creationId="{756EEA27-A4B0-482B-90AF-FE07ABE871A2}"/>
          </ac:spMkLst>
        </pc:spChg>
        <pc:spChg chg="add del mod">
          <ac:chgData name="Stepha Rojas" userId="732761d70fae6b68" providerId="LiveId" clId="{13CF6FBE-8627-4ED5-AD5C-09C5BC553DBC}" dt="2022-02-09T02:54:46.718" v="3162" actId="1076"/>
          <ac:spMkLst>
            <pc:docMk/>
            <pc:sldMk cId="3517626837" sldId="264"/>
            <ac:spMk id="7" creationId="{53A9EEA2-CA92-435F-8FEB-6C4988D138CC}"/>
          </ac:spMkLst>
        </pc:spChg>
        <pc:spChg chg="add del mod">
          <ac:chgData name="Stepha Rojas" userId="732761d70fae6b68" providerId="LiveId" clId="{13CF6FBE-8627-4ED5-AD5C-09C5BC553DBC}" dt="2022-02-09T02:55:06.377" v="3177" actId="478"/>
          <ac:spMkLst>
            <pc:docMk/>
            <pc:sldMk cId="3517626837" sldId="264"/>
            <ac:spMk id="8" creationId="{9B01BCB9-63A8-4D86-B0BA-6174CAC35115}"/>
          </ac:spMkLst>
        </pc:spChg>
        <pc:spChg chg="add mod">
          <ac:chgData name="Stepha Rojas" userId="732761d70fae6b68" providerId="LiveId" clId="{13CF6FBE-8627-4ED5-AD5C-09C5BC553DBC}" dt="2022-02-09T02:56:05.591" v="3287" actId="1076"/>
          <ac:spMkLst>
            <pc:docMk/>
            <pc:sldMk cId="3517626837" sldId="264"/>
            <ac:spMk id="10" creationId="{CB59B43B-0C1B-49C4-B40A-842C60900E6D}"/>
          </ac:spMkLst>
        </pc:spChg>
        <pc:spChg chg="add mod">
          <ac:chgData name="Stepha Rojas" userId="732761d70fae6b68" providerId="LiveId" clId="{13CF6FBE-8627-4ED5-AD5C-09C5BC553DBC}" dt="2022-02-09T02:56:08.312" v="3292" actId="20577"/>
          <ac:spMkLst>
            <pc:docMk/>
            <pc:sldMk cId="3517626837" sldId="264"/>
            <ac:spMk id="11" creationId="{BEC80560-E769-41E9-B0EF-3CB0BAFC49F3}"/>
          </ac:spMkLst>
        </pc:spChg>
        <pc:picChg chg="add mod">
          <ac:chgData name="Stepha Rojas" userId="732761d70fae6b68" providerId="LiveId" clId="{13CF6FBE-8627-4ED5-AD5C-09C5BC553DBC}" dt="2022-02-09T02:56:05.591" v="3287" actId="1076"/>
          <ac:picMkLst>
            <pc:docMk/>
            <pc:sldMk cId="3517626837" sldId="264"/>
            <ac:picMk id="5" creationId="{7F7D7D24-4554-4D3C-87A9-DC9AA16FCAD3}"/>
          </ac:picMkLst>
        </pc:picChg>
      </pc:sldChg>
      <pc:sldChg chg="addSp delSp modSp new mod">
        <pc:chgData name="Stepha Rojas" userId="732761d70fae6b68" providerId="LiveId" clId="{13CF6FBE-8627-4ED5-AD5C-09C5BC553DBC}" dt="2022-02-09T02:19:56.374" v="2944" actId="20577"/>
        <pc:sldMkLst>
          <pc:docMk/>
          <pc:sldMk cId="4237218988" sldId="265"/>
        </pc:sldMkLst>
        <pc:spChg chg="mod">
          <ac:chgData name="Stepha Rojas" userId="732761d70fae6b68" providerId="LiveId" clId="{13CF6FBE-8627-4ED5-AD5C-09C5BC553DBC}" dt="2022-02-08T20:40:51.398" v="2209" actId="20577"/>
          <ac:spMkLst>
            <pc:docMk/>
            <pc:sldMk cId="4237218988" sldId="265"/>
            <ac:spMk id="2" creationId="{FDD308BF-0A14-4189-BEFA-5A8F061E31D8}"/>
          </ac:spMkLst>
        </pc:spChg>
        <pc:spChg chg="mod">
          <ac:chgData name="Stepha Rojas" userId="732761d70fae6b68" providerId="LiveId" clId="{13CF6FBE-8627-4ED5-AD5C-09C5BC553DBC}" dt="2022-02-09T01:52:45.387" v="2755" actId="20577"/>
          <ac:spMkLst>
            <pc:docMk/>
            <pc:sldMk cId="4237218988" sldId="265"/>
            <ac:spMk id="3" creationId="{AD35B3AE-7940-4CF0-81E9-6D9F24408B2B}"/>
          </ac:spMkLst>
        </pc:spChg>
        <pc:spChg chg="add mod">
          <ac:chgData name="Stepha Rojas" userId="732761d70fae6b68" providerId="LiveId" clId="{13CF6FBE-8627-4ED5-AD5C-09C5BC553DBC}" dt="2022-02-08T14:13:35.288" v="1812" actId="113"/>
          <ac:spMkLst>
            <pc:docMk/>
            <pc:sldMk cId="4237218988" sldId="265"/>
            <ac:spMk id="5" creationId="{62329941-F482-4826-9CA5-F5ED042983CC}"/>
          </ac:spMkLst>
        </pc:spChg>
        <pc:spChg chg="add del">
          <ac:chgData name="Stepha Rojas" userId="732761d70fae6b68" providerId="LiveId" clId="{13CF6FBE-8627-4ED5-AD5C-09C5BC553DBC}" dt="2022-02-08T14:14:03.181" v="1813" actId="478"/>
          <ac:spMkLst>
            <pc:docMk/>
            <pc:sldMk cId="4237218988" sldId="265"/>
            <ac:spMk id="6" creationId="{1EE06637-E231-47D5-9039-260B75027639}"/>
          </ac:spMkLst>
        </pc:spChg>
        <pc:spChg chg="add del mod">
          <ac:chgData name="Stepha Rojas" userId="732761d70fae6b68" providerId="LiveId" clId="{13CF6FBE-8627-4ED5-AD5C-09C5BC553DBC}" dt="2022-02-08T14:14:05.068" v="1814" actId="478"/>
          <ac:spMkLst>
            <pc:docMk/>
            <pc:sldMk cId="4237218988" sldId="265"/>
            <ac:spMk id="7" creationId="{817544F9-ADC8-4D16-9F64-78EE7B98B67F}"/>
          </ac:spMkLst>
        </pc:spChg>
        <pc:spChg chg="add del">
          <ac:chgData name="Stepha Rojas" userId="732761d70fae6b68" providerId="LiveId" clId="{13CF6FBE-8627-4ED5-AD5C-09C5BC553DBC}" dt="2022-02-08T14:11:58.077" v="1695" actId="478"/>
          <ac:spMkLst>
            <pc:docMk/>
            <pc:sldMk cId="4237218988" sldId="265"/>
            <ac:spMk id="9" creationId="{C4704085-0FA2-4083-973A-D16519C040C2}"/>
          </ac:spMkLst>
        </pc:spChg>
        <pc:spChg chg="add mod">
          <ac:chgData name="Stepha Rojas" userId="732761d70fae6b68" providerId="LiveId" clId="{13CF6FBE-8627-4ED5-AD5C-09C5BC553DBC}" dt="2022-02-09T02:19:56.374" v="2944" actId="20577"/>
          <ac:spMkLst>
            <pc:docMk/>
            <pc:sldMk cId="4237218988" sldId="265"/>
            <ac:spMk id="10" creationId="{7CF26338-229B-42CC-892E-0B907B77D0FC}"/>
          </ac:spMkLst>
        </pc:spChg>
      </pc:sldChg>
      <pc:sldChg chg="addSp modSp new mod">
        <pc:chgData name="Stepha Rojas" userId="732761d70fae6b68" providerId="LiveId" clId="{13CF6FBE-8627-4ED5-AD5C-09C5BC553DBC}" dt="2022-02-09T02:42:36.605" v="3028" actId="1076"/>
        <pc:sldMkLst>
          <pc:docMk/>
          <pc:sldMk cId="44570194" sldId="266"/>
        </pc:sldMkLst>
        <pc:spChg chg="mod">
          <ac:chgData name="Stepha Rojas" userId="732761d70fae6b68" providerId="LiveId" clId="{13CF6FBE-8627-4ED5-AD5C-09C5BC553DBC}" dt="2022-02-09T02:42:20.383" v="3025" actId="5793"/>
          <ac:spMkLst>
            <pc:docMk/>
            <pc:sldMk cId="44570194" sldId="266"/>
            <ac:spMk id="2" creationId="{BD7EA69A-5664-471F-83F3-C6A5AFF51401}"/>
          </ac:spMkLst>
        </pc:spChg>
        <pc:spChg chg="mod">
          <ac:chgData name="Stepha Rojas" userId="732761d70fae6b68" providerId="LiveId" clId="{13CF6FBE-8627-4ED5-AD5C-09C5BC553DBC}" dt="2022-02-09T02:41:49.618" v="2992" actId="20577"/>
          <ac:spMkLst>
            <pc:docMk/>
            <pc:sldMk cId="44570194" sldId="266"/>
            <ac:spMk id="3" creationId="{19DD146D-8173-4E7C-85A2-BD448EE78B69}"/>
          </ac:spMkLst>
        </pc:spChg>
        <pc:spChg chg="add mod">
          <ac:chgData name="Stepha Rojas" userId="732761d70fae6b68" providerId="LiveId" clId="{13CF6FBE-8627-4ED5-AD5C-09C5BC553DBC}" dt="2022-02-09T02:42:06.358" v="3010" actId="20577"/>
          <ac:spMkLst>
            <pc:docMk/>
            <pc:sldMk cId="44570194" sldId="266"/>
            <ac:spMk id="6" creationId="{35E23174-4F86-47E2-A727-9162284FC320}"/>
          </ac:spMkLst>
        </pc:spChg>
        <pc:spChg chg="add mod">
          <ac:chgData name="Stepha Rojas" userId="732761d70fae6b68" providerId="LiveId" clId="{13CF6FBE-8627-4ED5-AD5C-09C5BC553DBC}" dt="2022-02-09T02:41:56.753" v="2993"/>
          <ac:spMkLst>
            <pc:docMk/>
            <pc:sldMk cId="44570194" sldId="266"/>
            <ac:spMk id="7" creationId="{236A45EA-09A8-4A02-8604-2F4B89703EBA}"/>
          </ac:spMkLst>
        </pc:spChg>
        <pc:spChg chg="add mod">
          <ac:chgData name="Stepha Rojas" userId="732761d70fae6b68" providerId="LiveId" clId="{13CF6FBE-8627-4ED5-AD5C-09C5BC553DBC}" dt="2022-02-09T02:41:56.753" v="2993"/>
          <ac:spMkLst>
            <pc:docMk/>
            <pc:sldMk cId="44570194" sldId="266"/>
            <ac:spMk id="8" creationId="{2D53225A-4B4A-415D-9660-2CED6762D53A}"/>
          </ac:spMkLst>
        </pc:spChg>
        <pc:spChg chg="add mod">
          <ac:chgData name="Stepha Rojas" userId="732761d70fae6b68" providerId="LiveId" clId="{13CF6FBE-8627-4ED5-AD5C-09C5BC553DBC}" dt="2022-02-09T02:42:29.165" v="3026" actId="207"/>
          <ac:spMkLst>
            <pc:docMk/>
            <pc:sldMk cId="44570194" sldId="266"/>
            <ac:spMk id="9" creationId="{E6B6F5E2-1965-433D-8570-1FA9248646EE}"/>
          </ac:spMkLst>
        </pc:spChg>
        <pc:spChg chg="add mod">
          <ac:chgData name="Stepha Rojas" userId="732761d70fae6b68" providerId="LiveId" clId="{13CF6FBE-8627-4ED5-AD5C-09C5BC553DBC}" dt="2022-02-09T02:42:36.605" v="3028" actId="1076"/>
          <ac:spMkLst>
            <pc:docMk/>
            <pc:sldMk cId="44570194" sldId="266"/>
            <ac:spMk id="10" creationId="{4E67C7FC-0118-413B-9F14-B8C4C7C1C16C}"/>
          </ac:spMkLst>
        </pc:spChg>
        <pc:picChg chg="add mod">
          <ac:chgData name="Stepha Rojas" userId="732761d70fae6b68" providerId="LiveId" clId="{13CF6FBE-8627-4ED5-AD5C-09C5BC553DBC}" dt="2022-02-09T02:41:15.598" v="2949" actId="1076"/>
          <ac:picMkLst>
            <pc:docMk/>
            <pc:sldMk cId="44570194" sldId="266"/>
            <ac:picMk id="5" creationId="{76A34A9F-EB94-41FF-98CD-A47855E0D46B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teph\OneDrive\Desktop\ecommerce_data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teph\OneDrive\Desktop\ecommerce_data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Country!$G$1</c:f>
              <c:strCache>
                <c:ptCount val="1"/>
                <c:pt idx="0">
                  <c:v>Sales %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4C2-48E1-B552-9F541EEA2A8B}"/>
              </c:ext>
            </c:extLst>
          </c:dPt>
          <c:dPt>
            <c:idx val="1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4C2-48E1-B552-9F541EEA2A8B}"/>
              </c:ext>
            </c:extLst>
          </c:dPt>
          <c:dPt>
            <c:idx val="2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14C2-48E1-B552-9F541EEA2A8B}"/>
              </c:ext>
            </c:extLst>
          </c:dPt>
          <c:dPt>
            <c:idx val="3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14C2-48E1-B552-9F541EEA2A8B}"/>
              </c:ext>
            </c:extLst>
          </c:dPt>
          <c:dPt>
            <c:idx val="4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14C2-48E1-B552-9F541EEA2A8B}"/>
              </c:ext>
            </c:extLst>
          </c:dPt>
          <c:dPt>
            <c:idx val="5"/>
            <c:bubble3D val="0"/>
            <c:spPr>
              <a:solidFill>
                <a:schemeClr val="accent6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14C2-48E1-B552-9F541EEA2A8B}"/>
              </c:ext>
            </c:extLst>
          </c:dPt>
          <c:dPt>
            <c:idx val="6"/>
            <c:bubble3D val="0"/>
            <c:spPr>
              <a:solidFill>
                <a:schemeClr val="accent2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14C2-48E1-B552-9F541EEA2A8B}"/>
              </c:ext>
            </c:extLst>
          </c:dPt>
          <c:dPt>
            <c:idx val="7"/>
            <c:bubble3D val="0"/>
            <c:spPr>
              <a:solidFill>
                <a:schemeClr val="accent4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14C2-48E1-B552-9F541EEA2A8B}"/>
              </c:ext>
            </c:extLst>
          </c:dPt>
          <c:dPt>
            <c:idx val="8"/>
            <c:bubble3D val="0"/>
            <c:spPr>
              <a:solidFill>
                <a:schemeClr val="accent6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14C2-48E1-B552-9F541EEA2A8B}"/>
              </c:ext>
            </c:extLst>
          </c:dPt>
          <c:dPt>
            <c:idx val="9"/>
            <c:bubble3D val="0"/>
            <c:spPr>
              <a:solidFill>
                <a:schemeClr val="accent2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14C2-48E1-B552-9F541EEA2A8B}"/>
              </c:ext>
            </c:extLst>
          </c:dPt>
          <c:dPt>
            <c:idx val="10"/>
            <c:bubble3D val="0"/>
            <c:spPr>
              <a:solidFill>
                <a:schemeClr val="accent4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5-14C2-48E1-B552-9F541EEA2A8B}"/>
              </c:ext>
            </c:extLst>
          </c:dPt>
          <c:dPt>
            <c:idx val="11"/>
            <c:bubble3D val="0"/>
            <c:spPr>
              <a:solidFill>
                <a:schemeClr val="accent6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7-14C2-48E1-B552-9F541EEA2A8B}"/>
              </c:ext>
            </c:extLst>
          </c:dPt>
          <c:dLbls>
            <c:dLbl>
              <c:idx val="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14C2-48E1-B552-9F541EEA2A8B}"/>
                </c:ext>
              </c:extLst>
            </c:dLbl>
            <c:dLbl>
              <c:idx val="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14C2-48E1-B552-9F541EEA2A8B}"/>
                </c:ext>
              </c:extLst>
            </c:dLbl>
            <c:dLbl>
              <c:idx val="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14C2-48E1-B552-9F541EEA2A8B}"/>
                </c:ext>
              </c:extLst>
            </c:dLbl>
            <c:dLbl>
              <c:idx val="1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14C2-48E1-B552-9F541EEA2A8B}"/>
                </c:ext>
              </c:extLst>
            </c:dLbl>
            <c:dLbl>
              <c:idx val="1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14C2-48E1-B552-9F541EEA2A8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Country!$A$2:$A$13</c:f>
              <c:strCache>
                <c:ptCount val="12"/>
                <c:pt idx="0">
                  <c:v>United Kingdom</c:v>
                </c:pt>
                <c:pt idx="1">
                  <c:v>Germany</c:v>
                </c:pt>
                <c:pt idx="2">
                  <c:v>France</c:v>
                </c:pt>
                <c:pt idx="3">
                  <c:v>EIRE</c:v>
                </c:pt>
                <c:pt idx="4">
                  <c:v>Netherlands</c:v>
                </c:pt>
                <c:pt idx="5">
                  <c:v>Australia</c:v>
                </c:pt>
                <c:pt idx="6">
                  <c:v>Portugal</c:v>
                </c:pt>
                <c:pt idx="7">
                  <c:v>Switzerland</c:v>
                </c:pt>
                <c:pt idx="8">
                  <c:v>Spain</c:v>
                </c:pt>
                <c:pt idx="9">
                  <c:v>Italy</c:v>
                </c:pt>
                <c:pt idx="10">
                  <c:v>Belgium</c:v>
                </c:pt>
                <c:pt idx="11">
                  <c:v>Norway</c:v>
                </c:pt>
              </c:strCache>
            </c:strRef>
          </c:cat>
          <c:val>
            <c:numRef>
              <c:f>Country!$G$2:$G$13</c:f>
              <c:numCache>
                <c:formatCode>0%</c:formatCode>
                <c:ptCount val="12"/>
                <c:pt idx="0">
                  <c:v>0.49760780814209732</c:v>
                </c:pt>
                <c:pt idx="1">
                  <c:v>0.10790442788314412</c:v>
                </c:pt>
                <c:pt idx="2">
                  <c:v>0.10046407353403167</c:v>
                </c:pt>
                <c:pt idx="3">
                  <c:v>9.6392306253981361E-2</c:v>
                </c:pt>
                <c:pt idx="4">
                  <c:v>8.9431602468400262E-2</c:v>
                </c:pt>
                <c:pt idx="5">
                  <c:v>3.8880875356471542E-2</c:v>
                </c:pt>
                <c:pt idx="6">
                  <c:v>3.1568381852949357E-2</c:v>
                </c:pt>
                <c:pt idx="7">
                  <c:v>2.0610965067386262E-2</c:v>
                </c:pt>
                <c:pt idx="8">
                  <c:v>8.8872179512417201E-3</c:v>
                </c:pt>
                <c:pt idx="9">
                  <c:v>5.8069075488056069E-3</c:v>
                </c:pt>
                <c:pt idx="10">
                  <c:v>2.3474423766046662E-3</c:v>
                </c:pt>
                <c:pt idx="11">
                  <c:v>9.7991564886094611E-5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8-14C2-48E1-B552-9F541EEA2A8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Sheet1!$C$2</c:f>
              <c:strCache>
                <c:ptCount val="1"/>
                <c:pt idx="0">
                  <c:v>Sales %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Sheet1!$A$3:$A$34</c:f>
              <c:numCache>
                <c:formatCode>General</c:formatCode>
                <c:ptCount val="32"/>
                <c:pt idx="0">
                  <c:v>1</c:v>
                </c:pt>
                <c:pt idx="1">
                  <c:v>4</c:v>
                </c:pt>
                <c:pt idx="2">
                  <c:v>31</c:v>
                </c:pt>
                <c:pt idx="3">
                  <c:v>30</c:v>
                </c:pt>
                <c:pt idx="4">
                  <c:v>7</c:v>
                </c:pt>
                <c:pt idx="5">
                  <c:v>17</c:v>
                </c:pt>
                <c:pt idx="6">
                  <c:v>12</c:v>
                </c:pt>
                <c:pt idx="7">
                  <c:v>19</c:v>
                </c:pt>
                <c:pt idx="8">
                  <c:v>8</c:v>
                </c:pt>
                <c:pt idx="9">
                  <c:v>13</c:v>
                </c:pt>
                <c:pt idx="10">
                  <c:v>6</c:v>
                </c:pt>
                <c:pt idx="11">
                  <c:v>29</c:v>
                </c:pt>
                <c:pt idx="12">
                  <c:v>21</c:v>
                </c:pt>
                <c:pt idx="13">
                  <c:v>26</c:v>
                </c:pt>
                <c:pt idx="14">
                  <c:v>28</c:v>
                </c:pt>
                <c:pt idx="15">
                  <c:v>32</c:v>
                </c:pt>
                <c:pt idx="16">
                  <c:v>9</c:v>
                </c:pt>
                <c:pt idx="17">
                  <c:v>3</c:v>
                </c:pt>
                <c:pt idx="18">
                  <c:v>22</c:v>
                </c:pt>
                <c:pt idx="19">
                  <c:v>10</c:v>
                </c:pt>
                <c:pt idx="20">
                  <c:v>20</c:v>
                </c:pt>
                <c:pt idx="21">
                  <c:v>11</c:v>
                </c:pt>
                <c:pt idx="22">
                  <c:v>25</c:v>
                </c:pt>
                <c:pt idx="23">
                  <c:v>24</c:v>
                </c:pt>
                <c:pt idx="24">
                  <c:v>14</c:v>
                </c:pt>
                <c:pt idx="25">
                  <c:v>2</c:v>
                </c:pt>
                <c:pt idx="26">
                  <c:v>5</c:v>
                </c:pt>
                <c:pt idx="27">
                  <c:v>27</c:v>
                </c:pt>
                <c:pt idx="28">
                  <c:v>15</c:v>
                </c:pt>
                <c:pt idx="29">
                  <c:v>18</c:v>
                </c:pt>
                <c:pt idx="30">
                  <c:v>23</c:v>
                </c:pt>
                <c:pt idx="31">
                  <c:v>16</c:v>
                </c:pt>
              </c:numCache>
            </c:numRef>
          </c:xVal>
          <c:yVal>
            <c:numRef>
              <c:f>Sheet1!$C$3:$C$34</c:f>
              <c:numCache>
                <c:formatCode>0.0%</c:formatCode>
                <c:ptCount val="32"/>
                <c:pt idx="0">
                  <c:v>5.1342765389388992E-2</c:v>
                </c:pt>
                <c:pt idx="1">
                  <c:v>4.4502098320982827E-2</c:v>
                </c:pt>
                <c:pt idx="2">
                  <c:v>4.4158420008223627E-2</c:v>
                </c:pt>
                <c:pt idx="3">
                  <c:v>4.3047210255525152E-2</c:v>
                </c:pt>
                <c:pt idx="4">
                  <c:v>4.2294132757480014E-2</c:v>
                </c:pt>
                <c:pt idx="5">
                  <c:v>4.1970798464813115E-2</c:v>
                </c:pt>
                <c:pt idx="6">
                  <c:v>3.5815395494144427E-2</c:v>
                </c:pt>
                <c:pt idx="7">
                  <c:v>3.5100603504387276E-2</c:v>
                </c:pt>
                <c:pt idx="8">
                  <c:v>3.3610956227457613E-2</c:v>
                </c:pt>
                <c:pt idx="9">
                  <c:v>3.358441212505147E-2</c:v>
                </c:pt>
                <c:pt idx="10">
                  <c:v>3.2459717193320387E-2</c:v>
                </c:pt>
                <c:pt idx="11">
                  <c:v>3.2071940795103983E-2</c:v>
                </c:pt>
                <c:pt idx="12">
                  <c:v>3.0600777513572461E-2</c:v>
                </c:pt>
                <c:pt idx="13">
                  <c:v>3.0272870660199101E-2</c:v>
                </c:pt>
                <c:pt idx="14">
                  <c:v>2.9296357695768854E-2</c:v>
                </c:pt>
                <c:pt idx="15">
                  <c:v>2.9074743503563438E-2</c:v>
                </c:pt>
                <c:pt idx="16">
                  <c:v>2.8862080680198628E-2</c:v>
                </c:pt>
                <c:pt idx="17">
                  <c:v>2.8697274742193791E-2</c:v>
                </c:pt>
                <c:pt idx="18">
                  <c:v>2.8130005960991637E-2</c:v>
                </c:pt>
                <c:pt idx="19">
                  <c:v>2.7839338352015793E-2</c:v>
                </c:pt>
                <c:pt idx="20">
                  <c:v>2.7652173367166664E-2</c:v>
                </c:pt>
                <c:pt idx="21">
                  <c:v>2.6750565147190531E-2</c:v>
                </c:pt>
                <c:pt idx="22">
                  <c:v>2.6677830431546264E-2</c:v>
                </c:pt>
                <c:pt idx="23">
                  <c:v>2.6499539314508821E-2</c:v>
                </c:pt>
                <c:pt idx="24">
                  <c:v>2.6209607965307746E-2</c:v>
                </c:pt>
                <c:pt idx="25">
                  <c:v>2.5224763640268277E-2</c:v>
                </c:pt>
                <c:pt idx="26">
                  <c:v>2.5105799560871417E-2</c:v>
                </c:pt>
                <c:pt idx="27">
                  <c:v>2.5011093303527469E-2</c:v>
                </c:pt>
                <c:pt idx="28">
                  <c:v>2.4611381746856915E-2</c:v>
                </c:pt>
                <c:pt idx="29">
                  <c:v>2.2978008811789484E-2</c:v>
                </c:pt>
                <c:pt idx="30">
                  <c:v>2.1924343573066357E-2</c:v>
                </c:pt>
                <c:pt idx="31">
                  <c:v>1.8622993493517367E-2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56EA-4D78-9A45-619DBC54823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90198079"/>
        <c:axId val="1890197247"/>
      </c:scatterChart>
      <c:valAx>
        <c:axId val="189019807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e-store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90197247"/>
        <c:crosses val="autoZero"/>
        <c:crossBetween val="midCat"/>
      </c:valAx>
      <c:valAx>
        <c:axId val="1890197247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Sales %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%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90198079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A5845EF-5ED4-4390-8C45-53846002C38E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0F90B96-E859-4476-B1F1-AAAA2299B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201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845EF-5ED4-4390-8C45-53846002C38E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90B96-E859-4476-B1F1-AAAA2299B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726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A5845EF-5ED4-4390-8C45-53846002C38E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0F90B96-E859-4476-B1F1-AAAA2299B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640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845EF-5ED4-4390-8C45-53846002C38E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A0F90B96-E859-4476-B1F1-AAAA2299B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596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A5845EF-5ED4-4390-8C45-53846002C38E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0F90B96-E859-4476-B1F1-AAAA2299B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526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845EF-5ED4-4390-8C45-53846002C38E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90B96-E859-4476-B1F1-AAAA2299B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021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845EF-5ED4-4390-8C45-53846002C38E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90B96-E859-4476-B1F1-AAAA2299B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447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845EF-5ED4-4390-8C45-53846002C38E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90B96-E859-4476-B1F1-AAAA2299B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27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845EF-5ED4-4390-8C45-53846002C38E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90B96-E859-4476-B1F1-AAAA2299B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132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A5845EF-5ED4-4390-8C45-53846002C38E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0F90B96-E859-4476-B1F1-AAAA2299B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977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845EF-5ED4-4390-8C45-53846002C38E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90B96-E859-4476-B1F1-AAAA2299B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804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AA5845EF-5ED4-4390-8C45-53846002C38E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A0F90B96-E859-4476-B1F1-AAAA2299B6F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69882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D5763-006E-471A-AFCC-31DBF96573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88" y="670575"/>
            <a:ext cx="10993549" cy="1475013"/>
          </a:xfrm>
        </p:spPr>
        <p:txBody>
          <a:bodyPr>
            <a:normAutofit/>
          </a:bodyPr>
          <a:lstStyle/>
          <a:p>
            <a:r>
              <a:rPr lang="en-US" sz="4400" b="1" dirty="0" err="1"/>
              <a:t>Globosales</a:t>
            </a:r>
            <a:r>
              <a:rPr lang="en-US" sz="4400" b="1" dirty="0"/>
              <a:t> case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A65EAF-2942-48C8-8DE7-D531B91142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1" y="2318107"/>
            <a:ext cx="10993546" cy="590321"/>
          </a:xfrm>
        </p:spPr>
        <p:txBody>
          <a:bodyPr/>
          <a:lstStyle/>
          <a:p>
            <a:r>
              <a:rPr lang="en-US" b="1" dirty="0"/>
              <a:t>By </a:t>
            </a:r>
            <a:r>
              <a:rPr lang="en-US" b="1" dirty="0" err="1"/>
              <a:t>devoteam</a:t>
            </a:r>
            <a:endParaRPr lang="en-US" b="1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F464F1C0-49AD-466E-BE0F-01C1EBF03B7D}"/>
              </a:ext>
            </a:extLst>
          </p:cNvPr>
          <p:cNvSpPr txBox="1">
            <a:spLocks/>
          </p:cNvSpPr>
          <p:nvPr/>
        </p:nvSpPr>
        <p:spPr>
          <a:xfrm>
            <a:off x="581191" y="2663144"/>
            <a:ext cx="10993546" cy="59032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>
                <a:solidFill>
                  <a:schemeClr val="accent4"/>
                </a:solidFill>
              </a:rPr>
              <a:t>Analyst: Stephany Rojas Gerena</a:t>
            </a:r>
          </a:p>
        </p:txBody>
      </p:sp>
    </p:spTree>
    <p:extLst>
      <p:ext uri="{BB962C8B-B14F-4D97-AF65-F5344CB8AC3E}">
        <p14:creationId xmlns:p14="http://schemas.microsoft.com/office/powerpoint/2010/main" val="2000395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66D7B-F8BB-430E-8F4C-2577EAEB3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Evaluating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6EEA27-A4B0-482B-90AF-FE07ABE871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7"/>
            <a:ext cx="11029615" cy="817040"/>
          </a:xfrm>
        </p:spPr>
        <p:txBody>
          <a:bodyPr/>
          <a:lstStyle/>
          <a:p>
            <a:r>
              <a:rPr lang="en-US" dirty="0"/>
              <a:t>We will use the root mean squared error to evaluate the performance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7D7D24-4554-4D3C-87A9-DC9AA16FCA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6043" y="3465667"/>
            <a:ext cx="2875036" cy="101164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3A9EEA2-CA92-435F-8FEB-6C4988D138CC}"/>
              </a:ext>
            </a:extLst>
          </p:cNvPr>
          <p:cNvSpPr txBox="1"/>
          <p:nvPr/>
        </p:nvSpPr>
        <p:spPr>
          <a:xfrm>
            <a:off x="10072025" y="9083475"/>
            <a:ext cx="60949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=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59B43B-0C1B-49C4-B40A-842C60900E6D}"/>
              </a:ext>
            </a:extLst>
          </p:cNvPr>
          <p:cNvSpPr txBox="1"/>
          <p:nvPr/>
        </p:nvSpPr>
        <p:spPr>
          <a:xfrm>
            <a:off x="6488606" y="3786824"/>
            <a:ext cx="81205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= 1015.5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BEC80560-E769-41E9-B0EF-3CB0BAFC49F3}"/>
              </a:ext>
            </a:extLst>
          </p:cNvPr>
          <p:cNvSpPr txBox="1">
            <a:spLocks/>
          </p:cNvSpPr>
          <p:nvPr/>
        </p:nvSpPr>
        <p:spPr>
          <a:xfrm>
            <a:off x="581192" y="5179043"/>
            <a:ext cx="11029615" cy="817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error is high </a:t>
            </a:r>
            <a:r>
              <a:rPr lang="en-US" dirty="0">
                <a:sym typeface="Wingdings" panose="05000000000000000000" pitchFamily="2" charset="2"/>
              </a:rPr>
              <a:t> can be improved choosing more optimal tunning parameters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6268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AD0B2-7EEF-4FEB-BD52-3ADFD0856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4DF2AC-8149-4EDD-9924-061ABE60B6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089662"/>
            <a:ext cx="11029615" cy="3678303"/>
          </a:xfrm>
        </p:spPr>
        <p:txBody>
          <a:bodyPr/>
          <a:lstStyle/>
          <a:p>
            <a:r>
              <a:rPr lang="en-US" dirty="0"/>
              <a:t>Collect more historical data to have a better prediction</a:t>
            </a:r>
          </a:p>
          <a:p>
            <a:r>
              <a:rPr lang="en-US" dirty="0"/>
              <a:t>Focus on the sales in the countries that have the highest impact</a:t>
            </a:r>
          </a:p>
          <a:p>
            <a:r>
              <a:rPr lang="en-US" dirty="0"/>
              <a:t>Analyze the peak in November 2011: was there any special event? is it an outlier?</a:t>
            </a:r>
          </a:p>
          <a:p>
            <a:r>
              <a:rPr lang="en-US" dirty="0"/>
              <a:t>Choose the tuning parameters using grid search to have a better model</a:t>
            </a:r>
          </a:p>
        </p:txBody>
      </p:sp>
    </p:spTree>
    <p:extLst>
      <p:ext uri="{BB962C8B-B14F-4D97-AF65-F5344CB8AC3E}">
        <p14:creationId xmlns:p14="http://schemas.microsoft.com/office/powerpoint/2010/main" val="342061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373F125-DEF3-41D6-9918-AB21A2ACC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E9F226-EB6E-48C9-ADDA-636DE4BF4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581" y="485678"/>
            <a:ext cx="4174743" cy="58887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0EB2C4-05EB-435C-A022-0BC3F2F9C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157" y="1113764"/>
            <a:ext cx="3269749" cy="4624327"/>
          </a:xfrm>
        </p:spPr>
        <p:txBody>
          <a:bodyPr anchor="ctr"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6E8261-8930-485A-AE8F-7E7820ACB2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5905" y="1113764"/>
            <a:ext cx="6108179" cy="4624327"/>
          </a:xfrm>
        </p:spPr>
        <p:txBody>
          <a:bodyPr anchor="ctr">
            <a:normAutofit/>
          </a:bodyPr>
          <a:lstStyle/>
          <a:p>
            <a:r>
              <a:rPr lang="en-US" dirty="0"/>
              <a:t>Understanding </a:t>
            </a:r>
            <a:r>
              <a:rPr lang="en-US" dirty="0" err="1"/>
              <a:t>Globosales</a:t>
            </a:r>
            <a:r>
              <a:rPr lang="en-US" dirty="0"/>
              <a:t> business</a:t>
            </a:r>
          </a:p>
          <a:p>
            <a:r>
              <a:rPr lang="en-US" dirty="0"/>
              <a:t>Analyzing sales distribution</a:t>
            </a:r>
          </a:p>
          <a:p>
            <a:r>
              <a:rPr lang="en-US" dirty="0"/>
              <a:t>Checking stationarity</a:t>
            </a:r>
          </a:p>
          <a:p>
            <a:r>
              <a:rPr lang="en-US" dirty="0"/>
              <a:t>Split the data</a:t>
            </a:r>
          </a:p>
          <a:p>
            <a:r>
              <a:rPr lang="en-US" dirty="0"/>
              <a:t>Fitting ARIMA model</a:t>
            </a:r>
          </a:p>
          <a:p>
            <a:r>
              <a:rPr lang="en-US" dirty="0"/>
              <a:t>Prediction with ARIMA model</a:t>
            </a:r>
          </a:p>
          <a:p>
            <a:r>
              <a:rPr lang="en-US" dirty="0"/>
              <a:t>Performance evaluation</a:t>
            </a:r>
          </a:p>
          <a:p>
            <a:r>
              <a:rPr lang="en-US" dirty="0"/>
              <a:t>Final recommendations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0235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2D760-8398-414B-9410-169B10229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Globosales</a:t>
            </a:r>
            <a:r>
              <a:rPr lang="en-US" dirty="0"/>
              <a:t> business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E7DDF-732D-4872-BFF7-73E69F66C1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7186" y="2876182"/>
            <a:ext cx="5102719" cy="1843457"/>
          </a:xfrm>
          <a:ln>
            <a:solidFill>
              <a:schemeClr val="accent3">
                <a:lumMod val="60000"/>
                <a:lumOff val="40000"/>
              </a:schemeClr>
            </a:solidFill>
            <a:prstDash val="lgDash"/>
          </a:ln>
        </p:spPr>
        <p:txBody>
          <a:bodyPr>
            <a:normAutofit/>
          </a:bodyPr>
          <a:lstStyle/>
          <a:p>
            <a:r>
              <a:rPr lang="en-US" dirty="0"/>
              <a:t>Increase revenue = increase e-stores transactions</a:t>
            </a:r>
          </a:p>
          <a:p>
            <a:r>
              <a:rPr lang="en-US" dirty="0"/>
              <a:t>E-stores retention= increase e-stores sales </a:t>
            </a:r>
          </a:p>
          <a:p>
            <a:r>
              <a:rPr lang="en-US" dirty="0"/>
              <a:t>We want to build a model to predict sales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F1BDE47-5D54-491C-ADD9-61B42CCD251C}"/>
              </a:ext>
            </a:extLst>
          </p:cNvPr>
          <p:cNvSpPr/>
          <p:nvPr/>
        </p:nvSpPr>
        <p:spPr>
          <a:xfrm>
            <a:off x="2163516" y="2441531"/>
            <a:ext cx="2594348" cy="869303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/>
              <a:t>Globosales</a:t>
            </a:r>
            <a:r>
              <a:rPr lang="en-US" sz="2000" dirty="0"/>
              <a:t> platform</a:t>
            </a:r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010A4A39-C681-4150-B727-B13B4331343C}"/>
              </a:ext>
            </a:extLst>
          </p:cNvPr>
          <p:cNvSpPr/>
          <p:nvPr/>
        </p:nvSpPr>
        <p:spPr>
          <a:xfrm>
            <a:off x="2709368" y="3895028"/>
            <a:ext cx="1502644" cy="584194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E-stores</a:t>
            </a:r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FCB8982A-7681-4EE4-95AD-A80A0B295F90}"/>
              </a:ext>
            </a:extLst>
          </p:cNvPr>
          <p:cNvSpPr/>
          <p:nvPr/>
        </p:nvSpPr>
        <p:spPr>
          <a:xfrm>
            <a:off x="2709368" y="4864692"/>
            <a:ext cx="1502644" cy="584194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Customers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FA6DA16-4605-4DB3-BD4D-B4591ADB99EE}"/>
              </a:ext>
            </a:extLst>
          </p:cNvPr>
          <p:cNvCxnSpPr>
            <a:cxnSpLocks/>
            <a:stCxn id="77" idx="0"/>
            <a:endCxn id="75" idx="2"/>
          </p:cNvCxnSpPr>
          <p:nvPr/>
        </p:nvCxnSpPr>
        <p:spPr>
          <a:xfrm flipV="1">
            <a:off x="3460690" y="4479222"/>
            <a:ext cx="0" cy="3854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A45CA73-80E8-4D63-9B9E-4A5672E6699B}"/>
              </a:ext>
            </a:extLst>
          </p:cNvPr>
          <p:cNvCxnSpPr>
            <a:cxnSpLocks/>
            <a:stCxn id="75" idx="0"/>
            <a:endCxn id="4" idx="2"/>
          </p:cNvCxnSpPr>
          <p:nvPr/>
        </p:nvCxnSpPr>
        <p:spPr>
          <a:xfrm flipV="1">
            <a:off x="3460690" y="3310834"/>
            <a:ext cx="0" cy="584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8843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2EF32-A51F-4F9C-93EB-2364189FF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Sales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3EFCB3-1EED-42BB-99B9-6DF0F5FD18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8999" y="1928554"/>
            <a:ext cx="11029615" cy="964276"/>
          </a:xfrm>
        </p:spPr>
        <p:txBody>
          <a:bodyPr/>
          <a:lstStyle/>
          <a:p>
            <a:r>
              <a:rPr lang="en-US" dirty="0"/>
              <a:t>Sales distribution per Country: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E8CC49D5-796D-462A-8BEF-FEBA56B7FA0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48475409"/>
              </p:ext>
            </p:extLst>
          </p:nvPr>
        </p:nvGraphicFramePr>
        <p:xfrm>
          <a:off x="1093277" y="2999509"/>
          <a:ext cx="3998121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E8A829F-694B-45B5-9273-7E6F37FEC0B1}"/>
              </a:ext>
            </a:extLst>
          </p:cNvPr>
          <p:cNvSpPr txBox="1">
            <a:spLocks/>
          </p:cNvSpPr>
          <p:nvPr/>
        </p:nvSpPr>
        <p:spPr>
          <a:xfrm>
            <a:off x="1221276" y="5742709"/>
            <a:ext cx="11029615" cy="7123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>
                <a:sym typeface="Wingdings" panose="05000000000000000000" pitchFamily="2" charset="2"/>
              </a:rPr>
              <a:t> </a:t>
            </a:r>
            <a:r>
              <a:rPr lang="en-US" sz="1400" dirty="0"/>
              <a:t>80% of the sales are originated in 4 countries 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87AB01B-A683-4763-9E36-EA039530BB08}"/>
              </a:ext>
            </a:extLst>
          </p:cNvPr>
          <p:cNvSpPr txBox="1">
            <a:spLocks/>
          </p:cNvSpPr>
          <p:nvPr/>
        </p:nvSpPr>
        <p:spPr>
          <a:xfrm>
            <a:off x="6864081" y="1928554"/>
            <a:ext cx="11029615" cy="9642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Sales distribution per e-store: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6041310-D11E-4CCF-8DB5-E0B2F874E642}"/>
              </a:ext>
            </a:extLst>
          </p:cNvPr>
          <p:cNvSpPr txBox="1">
            <a:spLocks/>
          </p:cNvSpPr>
          <p:nvPr/>
        </p:nvSpPr>
        <p:spPr>
          <a:xfrm>
            <a:off x="6864082" y="5690060"/>
            <a:ext cx="11029615" cy="7123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>
                <a:sym typeface="Wingdings" panose="05000000000000000000" pitchFamily="2" charset="2"/>
              </a:rPr>
              <a:t> </a:t>
            </a:r>
            <a:r>
              <a:rPr lang="en-US" sz="1400" dirty="0"/>
              <a:t>Sales are equally distributed among stores</a:t>
            </a: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54655748-23B8-4A3F-A871-D6E3D0AAE67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30515764"/>
              </p:ext>
            </p:extLst>
          </p:nvPr>
        </p:nvGraphicFramePr>
        <p:xfrm>
          <a:off x="6398033" y="2999509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6676256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A1228-5C15-4A37-8A4D-12501A78B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Checking for stationarity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7ECE10-055B-4A6F-AFD0-8EDF158D93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1361" y="2424136"/>
            <a:ext cx="3353378" cy="3434663"/>
          </a:xfrm>
        </p:spPr>
        <p:txBody>
          <a:bodyPr>
            <a:normAutofit/>
          </a:bodyPr>
          <a:lstStyle/>
          <a:p>
            <a:r>
              <a:rPr lang="en-US" dirty="0"/>
              <a:t>Graphically it seems that there is a season in the last months of the year</a:t>
            </a:r>
          </a:p>
          <a:p>
            <a:r>
              <a:rPr lang="en-US" dirty="0"/>
              <a:t>Seasons may vary per e-store (worth including in further analysis)</a:t>
            </a:r>
          </a:p>
          <a:p>
            <a:r>
              <a:rPr lang="en-US" dirty="0"/>
              <a:t>There might be a season per day of week (worth including in further analysis)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019E968-1E55-45B0-AC00-6A85BB779B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5433" y="1892371"/>
            <a:ext cx="3680469" cy="2203960"/>
          </a:xfrm>
          <a:prstGeom prst="rect">
            <a:avLst/>
          </a:prstGeom>
          <a:solidFill>
            <a:srgbClr val="FFFFFF"/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D140164-8E19-4FEF-8643-59D66E583F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493" y="1892370"/>
            <a:ext cx="3699935" cy="2203961"/>
          </a:xfrm>
          <a:prstGeom prst="rect">
            <a:avLst/>
          </a:prstGeom>
          <a:solidFill>
            <a:srgbClr val="FFFFFF"/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59A208F-E8E8-4135-A85F-F07ACCEF84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3306" y="2158474"/>
            <a:ext cx="3378255" cy="1672236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00AB7A83-92F3-41CD-B4C9-CA06F9F453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51598" y="4186861"/>
            <a:ext cx="3680469" cy="2210209"/>
          </a:xfrm>
          <a:prstGeom prst="rect">
            <a:avLst/>
          </a:prstGeom>
          <a:solidFill>
            <a:srgbClr val="FFFFFF"/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DDF4CEE-71FB-4FF3-B012-DDE18217C1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6299" y="4482871"/>
            <a:ext cx="3358735" cy="1628986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E5D7150B-6F2A-4E47-81C4-35F35368E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439" y="4186861"/>
            <a:ext cx="3699989" cy="2210209"/>
          </a:xfrm>
          <a:prstGeom prst="rect">
            <a:avLst/>
          </a:prstGeom>
          <a:solidFill>
            <a:srgbClr val="FFFFFF"/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F5A08D-6E49-4746-8FC8-2D857245E6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4939" y="2209148"/>
            <a:ext cx="3378255" cy="162156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E3DD9B2-21C1-4BC0-92EE-9C146545E5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22826" y="4482871"/>
            <a:ext cx="3358735" cy="171295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97C2990-726E-4B24-B8B8-710C3E6E28B1}"/>
              </a:ext>
            </a:extLst>
          </p:cNvPr>
          <p:cNvSpPr txBox="1"/>
          <p:nvPr/>
        </p:nvSpPr>
        <p:spPr>
          <a:xfrm>
            <a:off x="4245433" y="1881475"/>
            <a:ext cx="363619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accent4"/>
                </a:solidFill>
              </a:rPr>
              <a:t>monthly: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F625A25-67C6-4CD1-9CF5-11F9ABE94A97}"/>
              </a:ext>
            </a:extLst>
          </p:cNvPr>
          <p:cNvSpPr txBox="1"/>
          <p:nvPr/>
        </p:nvSpPr>
        <p:spPr>
          <a:xfrm>
            <a:off x="8074336" y="1881474"/>
            <a:ext cx="363619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accent4"/>
                </a:solidFill>
              </a:rPr>
              <a:t>weekly: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969BC15-F3C3-4D84-8A04-B70C1FF14CCB}"/>
              </a:ext>
            </a:extLst>
          </p:cNvPr>
          <p:cNvSpPr txBox="1"/>
          <p:nvPr/>
        </p:nvSpPr>
        <p:spPr>
          <a:xfrm>
            <a:off x="4277903" y="4205872"/>
            <a:ext cx="363619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accent4"/>
                </a:solidFill>
              </a:rPr>
              <a:t>daily: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A24FC7F-C72C-4BB0-BE12-D645197B141D}"/>
              </a:ext>
            </a:extLst>
          </p:cNvPr>
          <p:cNvSpPr txBox="1"/>
          <p:nvPr/>
        </p:nvSpPr>
        <p:spPr>
          <a:xfrm>
            <a:off x="8084096" y="4196367"/>
            <a:ext cx="363619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accent4"/>
                </a:solidFill>
              </a:rPr>
              <a:t>per e-store: </a:t>
            </a:r>
          </a:p>
        </p:txBody>
      </p:sp>
    </p:spTree>
    <p:extLst>
      <p:ext uri="{BB962C8B-B14F-4D97-AF65-F5344CB8AC3E}">
        <p14:creationId xmlns:p14="http://schemas.microsoft.com/office/powerpoint/2010/main" val="7625756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308BF-0A14-4189-BEFA-5A8F061E3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Checking for stationarity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5B3AE-7940-4CF0-81E9-6D9F24408B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2297293"/>
          </a:xfrm>
        </p:spPr>
        <p:txBody>
          <a:bodyPr/>
          <a:lstStyle/>
          <a:p>
            <a:r>
              <a:rPr lang="en-US" dirty="0"/>
              <a:t>A more formal check using the Dickey-fuller test: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329941-F482-4826-9CA5-F5ED042983CC}"/>
              </a:ext>
            </a:extLst>
          </p:cNvPr>
          <p:cNvSpPr txBox="1"/>
          <p:nvPr/>
        </p:nvSpPr>
        <p:spPr>
          <a:xfrm>
            <a:off x="2903914" y="2889598"/>
            <a:ext cx="6096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non-stationary time series</a:t>
            </a:r>
          </a:p>
          <a:p>
            <a:pPr marL="0" indent="0" algn="ctr">
              <a:buNone/>
            </a:pP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stationary time series</a:t>
            </a:r>
          </a:p>
          <a:p>
            <a:pPr marL="0" indent="0" algn="ctr">
              <a:buNone/>
            </a:pPr>
            <a:endParaRPr lang="en-US" i="1" dirty="0"/>
          </a:p>
          <a:p>
            <a:pPr marL="0" indent="0" algn="ctr">
              <a:buNone/>
            </a:pP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α=0.05      p-value=8.16 e-16</a:t>
            </a:r>
          </a:p>
          <a:p>
            <a:pPr marL="0" indent="0" algn="ctr">
              <a:buNone/>
            </a:pP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p-value&lt; α :  Reject null hypothesis</a:t>
            </a:r>
            <a:endParaRPr lang="en-US" i="1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CF26338-229B-42CC-892E-0B907B77D0FC}"/>
              </a:ext>
            </a:extLst>
          </p:cNvPr>
          <p:cNvSpPr txBox="1">
            <a:spLocks/>
          </p:cNvSpPr>
          <p:nvPr/>
        </p:nvSpPr>
        <p:spPr>
          <a:xfrm>
            <a:off x="646463" y="5679139"/>
            <a:ext cx="11029615" cy="16330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We reject the null hypothesis, meaning that the time series is stationary</a:t>
            </a:r>
          </a:p>
          <a:p>
            <a:r>
              <a:rPr lang="en-US" dirty="0"/>
              <a:t>The apparent season effect in the plots is not strong enough for being non-stationary</a:t>
            </a:r>
          </a:p>
          <a:p>
            <a:r>
              <a:rPr lang="en-US" dirty="0"/>
              <a:t>However, we don’t have enough data to guarantee this conclusion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Font typeface="Wingdings 2" panose="05020102010507070707" pitchFamily="18" charset="2"/>
              <a:buNone/>
            </a:pPr>
            <a:endParaRPr lang="en-US" dirty="0"/>
          </a:p>
          <a:p>
            <a:pPr marL="0" indent="0">
              <a:buFont typeface="Wingdings 2" panose="05020102010507070707" pitchFamily="18" charset="2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2189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4CC31-251A-4D27-910D-2AF70151D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Splitting data for training and testing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6006B3-BAC5-4A1E-AA5F-B6BE013CDE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7318" y="2288072"/>
            <a:ext cx="4833490" cy="3678303"/>
          </a:xfrm>
        </p:spPr>
        <p:txBody>
          <a:bodyPr/>
          <a:lstStyle/>
          <a:p>
            <a:r>
              <a:rPr lang="en-US" dirty="0"/>
              <a:t>We will split the data such that everything before March 2011 will serve as test data, all other dates will be used as training data</a:t>
            </a:r>
          </a:p>
          <a:p>
            <a:r>
              <a:rPr lang="en-US" dirty="0"/>
              <a:t>Since our data set is small, we will use 80% of the data as training 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CFF324-884D-4F89-B9DF-F3039C81F4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218" y="2610196"/>
            <a:ext cx="6362747" cy="311971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93D9E04-2079-4825-895B-72A08EC5E782}"/>
              </a:ext>
            </a:extLst>
          </p:cNvPr>
          <p:cNvSpPr txBox="1"/>
          <p:nvPr/>
        </p:nvSpPr>
        <p:spPr>
          <a:xfrm>
            <a:off x="3934690" y="6032733"/>
            <a:ext cx="79802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Data train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A09A71-A128-4D2A-BAAD-D290F086BA60}"/>
              </a:ext>
            </a:extLst>
          </p:cNvPr>
          <p:cNvSpPr txBox="1"/>
          <p:nvPr/>
        </p:nvSpPr>
        <p:spPr>
          <a:xfrm>
            <a:off x="2845723" y="6032733"/>
            <a:ext cx="79802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Data test </a:t>
            </a:r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DDC9401C-56CA-44BE-B214-B6EA17835F56}"/>
              </a:ext>
            </a:extLst>
          </p:cNvPr>
          <p:cNvSpPr/>
          <p:nvPr/>
        </p:nvSpPr>
        <p:spPr>
          <a:xfrm>
            <a:off x="2729345" y="6103195"/>
            <a:ext cx="116378" cy="105295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6F3B7433-B673-41D3-818F-AC24CC7E78E1}"/>
              </a:ext>
            </a:extLst>
          </p:cNvPr>
          <p:cNvSpPr/>
          <p:nvPr/>
        </p:nvSpPr>
        <p:spPr>
          <a:xfrm>
            <a:off x="3818312" y="6103194"/>
            <a:ext cx="116378" cy="105295"/>
          </a:xfrm>
          <a:prstGeom prst="flowChartConnec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5319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C919B-3D00-41E4-BE2E-C1AA66C7B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Fitting ARIMA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AD8847-DFFD-417B-BC14-C604B924CC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19536"/>
            <a:ext cx="11029615" cy="3678303"/>
          </a:xfrm>
        </p:spPr>
        <p:txBody>
          <a:bodyPr anchor="t"/>
          <a:lstStyle/>
          <a:p>
            <a:r>
              <a:rPr lang="en-US" b="0" i="0" dirty="0">
                <a:solidFill>
                  <a:srgbClr val="000000"/>
                </a:solidFill>
                <a:effectLst/>
              </a:rPr>
              <a:t>We will use the Autoregressive Integrated Moving Average (ARIMA) model which combines both Autoregression (AR) and Moving Average (MA) models as well as a differencing pre-processing step of the sequence to make the sequence stationary, called integration (I).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A61C60-93DF-4C11-B262-B9990F7850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369" y="3280028"/>
            <a:ext cx="6666841" cy="324314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64146C8-1BB8-4B62-B43C-2EC7A74A6E72}"/>
              </a:ext>
            </a:extLst>
          </p:cNvPr>
          <p:cNvSpPr txBox="1"/>
          <p:nvPr/>
        </p:nvSpPr>
        <p:spPr>
          <a:xfrm>
            <a:off x="9737009" y="4932357"/>
            <a:ext cx="98367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Fitted model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9EF5B7-59A4-4EE0-9820-067067FC12A8}"/>
              </a:ext>
            </a:extLst>
          </p:cNvPr>
          <p:cNvSpPr txBox="1"/>
          <p:nvPr/>
        </p:nvSpPr>
        <p:spPr>
          <a:xfrm>
            <a:off x="9737009" y="4569693"/>
            <a:ext cx="98367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Original data</a:t>
            </a:r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CF85982F-C7C8-41D7-B4EC-94854E13D740}"/>
              </a:ext>
            </a:extLst>
          </p:cNvPr>
          <p:cNvSpPr/>
          <p:nvPr/>
        </p:nvSpPr>
        <p:spPr>
          <a:xfrm>
            <a:off x="9620631" y="4640155"/>
            <a:ext cx="116378" cy="105295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D5429677-F32E-455C-9966-93B0F45BBF39}"/>
              </a:ext>
            </a:extLst>
          </p:cNvPr>
          <p:cNvSpPr/>
          <p:nvPr/>
        </p:nvSpPr>
        <p:spPr>
          <a:xfrm>
            <a:off x="9620631" y="5002818"/>
            <a:ext cx="116378" cy="105295"/>
          </a:xfrm>
          <a:prstGeom prst="flowChartConnec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97EDC9B-C51C-40AB-BDC9-3EEDB26F79FF}"/>
              </a:ext>
            </a:extLst>
          </p:cNvPr>
          <p:cNvSpPr txBox="1"/>
          <p:nvPr/>
        </p:nvSpPr>
        <p:spPr>
          <a:xfrm rot="16200000">
            <a:off x="1956422" y="4692803"/>
            <a:ext cx="98367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Sales</a:t>
            </a:r>
          </a:p>
        </p:txBody>
      </p:sp>
    </p:spTree>
    <p:extLst>
      <p:ext uri="{BB962C8B-B14F-4D97-AF65-F5344CB8AC3E}">
        <p14:creationId xmlns:p14="http://schemas.microsoft.com/office/powerpoint/2010/main" val="24672060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EA69A-5664-471F-83F3-C6A5AFF51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Sales forecast using </a:t>
            </a:r>
            <a:r>
              <a:rPr lang="en-US" dirty="0" err="1"/>
              <a:t>arima</a:t>
            </a:r>
            <a:r>
              <a:rPr lang="en-US" dirty="0"/>
              <a:t>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D146D-8173-4E7C-85A2-BD448EE78B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053711"/>
            <a:ext cx="11029615" cy="726206"/>
          </a:xfrm>
        </p:spPr>
        <p:txBody>
          <a:bodyPr/>
          <a:lstStyle/>
          <a:p>
            <a:r>
              <a:rPr lang="en-US" dirty="0"/>
              <a:t>Prediction of sales using the fitted model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A34A9F-EB94-41FF-98CD-A47855E0D4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1879" y="3056175"/>
            <a:ext cx="6972286" cy="344063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5E23174-4F86-47E2-A727-9162284FC320}"/>
              </a:ext>
            </a:extLst>
          </p:cNvPr>
          <p:cNvSpPr txBox="1"/>
          <p:nvPr/>
        </p:nvSpPr>
        <p:spPr>
          <a:xfrm>
            <a:off x="9737009" y="4932357"/>
            <a:ext cx="98367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Prediction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6A45EA-09A8-4A02-8604-2F4B89703EBA}"/>
              </a:ext>
            </a:extLst>
          </p:cNvPr>
          <p:cNvSpPr txBox="1"/>
          <p:nvPr/>
        </p:nvSpPr>
        <p:spPr>
          <a:xfrm>
            <a:off x="9737009" y="4569693"/>
            <a:ext cx="98367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Original data</a:t>
            </a:r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2D53225A-4B4A-415D-9660-2CED6762D53A}"/>
              </a:ext>
            </a:extLst>
          </p:cNvPr>
          <p:cNvSpPr/>
          <p:nvPr/>
        </p:nvSpPr>
        <p:spPr>
          <a:xfrm>
            <a:off x="9620631" y="4640155"/>
            <a:ext cx="116378" cy="105295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E6B6F5E2-1965-433D-8570-1FA9248646EE}"/>
              </a:ext>
            </a:extLst>
          </p:cNvPr>
          <p:cNvSpPr/>
          <p:nvPr/>
        </p:nvSpPr>
        <p:spPr>
          <a:xfrm>
            <a:off x="9620631" y="5002818"/>
            <a:ext cx="116378" cy="105295"/>
          </a:xfrm>
          <a:prstGeom prst="flowChartConnector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E67C7FC-0118-413B-9F14-B8C4C7C1C16C}"/>
              </a:ext>
            </a:extLst>
          </p:cNvPr>
          <p:cNvSpPr txBox="1"/>
          <p:nvPr/>
        </p:nvSpPr>
        <p:spPr>
          <a:xfrm rot="16200000">
            <a:off x="1356932" y="4446582"/>
            <a:ext cx="98367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Sales</a:t>
            </a:r>
          </a:p>
        </p:txBody>
      </p:sp>
    </p:spTree>
    <p:extLst>
      <p:ext uri="{BB962C8B-B14F-4D97-AF65-F5344CB8AC3E}">
        <p14:creationId xmlns:p14="http://schemas.microsoft.com/office/powerpoint/2010/main" val="44570194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1223</TotalTime>
  <Words>429</Words>
  <Application>Microsoft Office PowerPoint</Application>
  <PresentationFormat>Widescreen</PresentationFormat>
  <Paragraphs>74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Gill Sans MT</vt:lpstr>
      <vt:lpstr>Times New Roman</vt:lpstr>
      <vt:lpstr>Wingdings 2</vt:lpstr>
      <vt:lpstr>Dividend</vt:lpstr>
      <vt:lpstr>Globosales case</vt:lpstr>
      <vt:lpstr>Content</vt:lpstr>
      <vt:lpstr>Globosales business model</vt:lpstr>
      <vt:lpstr>Sales distribution</vt:lpstr>
      <vt:lpstr>Checking for stationarity</vt:lpstr>
      <vt:lpstr>Checking for stationarity</vt:lpstr>
      <vt:lpstr>Splitting data for training and testing</vt:lpstr>
      <vt:lpstr>Fitting ARIMA Model</vt:lpstr>
      <vt:lpstr>Sales forecast using arima model</vt:lpstr>
      <vt:lpstr>Evaluating performance</vt:lpstr>
      <vt:lpstr>Recommendations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Stepha Rojas</dc:creator>
  <cp:lastModifiedBy>Stepha Rojas</cp:lastModifiedBy>
  <cp:revision>1</cp:revision>
  <dcterms:created xsi:type="dcterms:W3CDTF">2022-02-05T22:58:37Z</dcterms:created>
  <dcterms:modified xsi:type="dcterms:W3CDTF">2022-02-09T02:57:20Z</dcterms:modified>
</cp:coreProperties>
</file>