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B3B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14400"/>
            <a:ext cx="9144000" cy="91440"/>
          </a:xfrm>
          <a:prstGeom prst="rect">
            <a:avLst/>
          </a:prstGeom>
          <a:solidFill>
            <a:srgbClr val="FBBF24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4937760"/>
            <a:ext cx="9144000" cy="457200"/>
          </a:xfrm>
          <a:prstGeom prst="rect">
            <a:avLst/>
          </a:prstGeom>
          <a:solidFill>
            <a:srgbClr val="0B3B8C"/>
          </a:solidFill>
          <a:ln/>
        </p:spPr>
      </p:sp>
      <p:sp>
        <p:nvSpPr>
          <p:cNvPr id="5" name="Text 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© 2025 FaithTalkAI | FaithTalkAI.com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B3B8C"/>
                </a:solidFill>
              </a:rPr>
              <a:t>SLIDE DECK OUTLINE – FAITHTALKAI FOR PASTORS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B3B8C"/>
                </a:solidFill>
              </a:rPr>
              <a:t>1. Title &amp; Vision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FaithTalkAI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OUTLINE – FAITHTALKAI FOR PASTORS</dc:title>
  <dc:subject>PptxGenJS Presentation</dc:subject>
  <dc:creator>PptxGenJS</dc:creator>
  <cp:lastModifiedBy>PptxGenJS</cp:lastModifiedBy>
  <cp:revision>1</cp:revision>
  <dcterms:created xsi:type="dcterms:W3CDTF">2025-09-04T16:37:56Z</dcterms:created>
  <dcterms:modified xsi:type="dcterms:W3CDTF">2025-09-04T16:37:56Z</dcterms:modified>
</cp:coreProperties>
</file>