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b9"/>
            </a:gs>
            <a:gs pos="100000">
              <a:srgbClr val="ffc0d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b9"/>
            </a:gs>
            <a:gs pos="100000">
              <a:srgbClr val="ffc0d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b9"/>
            </a:gs>
            <a:gs pos="100000">
              <a:srgbClr val="ffc0d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4000" y="226080"/>
            <a:ext cx="9070560" cy="43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d0c33"/>
                </a:solidFill>
                <a:latin typeface="Arial"/>
                <a:ea typeface="DejaVu Sans"/>
              </a:rPr>
              <a:t>Interneta veikala datu uzskaites automatizēta sistēma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Deniss Štrombergs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2021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Uzdevuma nostādne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Izveidot interneta veikala sistēmu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Viesis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Administrātors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Klients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Izmantotās izstrādes tehnoloģijas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JavaScript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React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Material UI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React Admin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Node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Express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GraphQL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PostgreSQL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216800" y="14760"/>
            <a:ext cx="769068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22160" y="14760"/>
            <a:ext cx="687996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415880" y="14760"/>
            <a:ext cx="7292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180080" y="15120"/>
            <a:ext cx="776304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3d0c33"/>
                </a:solidFill>
                <a:latin typeface="Arial"/>
                <a:ea typeface="DejaVu Sans"/>
              </a:rPr>
              <a:t>Programmas galvenā loga attēls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d0c33"/>
                </a:solidFill>
                <a:latin typeface="Arial"/>
                <a:ea typeface="DejaVu Sans"/>
              </a:rPr>
              <a:t>Demonstrācija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4000" y="226080"/>
            <a:ext cx="9070560" cy="438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3d0c33"/>
                </a:solidFill>
                <a:latin typeface="Arial"/>
                <a:ea typeface="DejaVu Sans"/>
              </a:rPr>
              <a:t>Paldies par uzmanību!</a:t>
            </a:r>
            <a:endParaRPr b="0" lang="en-US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2021-06-09T11:50:04Z</dcterms:created>
  <dc:creator/>
  <dc:description/>
  <dc:language>en-US</dc:language>
  <cp:lastModifiedBy/>
  <dcterms:modified xsi:type="dcterms:W3CDTF">2021-06-09T19:09:58Z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