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8.xml" ContentType="application/vnd.openxmlformats-officedocument.presentationml.slideLayout+xml"/>
  <Override PartName="/ppt/theme/theme4.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4"/>
  </p:notesMasterIdLst>
  <p:handoutMasterIdLst>
    <p:handoutMasterId r:id="rId15"/>
  </p:handoutMasterIdLst>
  <p:sldIdLst>
    <p:sldId id="256" r:id="rId3"/>
    <p:sldId id="384" r:id="rId4"/>
    <p:sldId id="257" r:id="rId5"/>
    <p:sldId id="385" r:id="rId6"/>
    <p:sldId id="386" r:id="rId7"/>
    <p:sldId id="383" r:id="rId8"/>
    <p:sldId id="329" r:id="rId9"/>
    <p:sldId id="260" r:id="rId10"/>
    <p:sldId id="387" r:id="rId11"/>
    <p:sldId id="388" r:id="rId12"/>
    <p:sldId id="389" r:id="rId13"/>
  </p:sldIdLst>
  <p:sldSz cx="9144000" cy="6858000" type="screen4x3"/>
  <p:notesSz cx="9928225" cy="6797675"/>
  <p:defaultTextStyle>
    <a:defPPr>
      <a:defRPr lang="zh-CN"/>
    </a:defPPr>
    <a:lvl1pPr algn="l" rtl="0" fontAlgn="base">
      <a:spcBef>
        <a:spcPct val="0"/>
      </a:spcBef>
      <a:spcAft>
        <a:spcPct val="0"/>
      </a:spcAft>
      <a:buFont typeface="Arial" charset="0"/>
      <a:defRPr kern="1200">
        <a:solidFill>
          <a:schemeClr val="tx1"/>
        </a:solidFill>
        <a:latin typeface="Verdana" pitchFamily="34" charset="0"/>
        <a:ea typeface="微软雅黑" pitchFamily="34" charset="-122"/>
        <a:cs typeface="+mn-cs"/>
      </a:defRPr>
    </a:lvl1pPr>
    <a:lvl2pPr marL="457200" algn="l" rtl="0" fontAlgn="base">
      <a:spcBef>
        <a:spcPct val="0"/>
      </a:spcBef>
      <a:spcAft>
        <a:spcPct val="0"/>
      </a:spcAft>
      <a:buFont typeface="Arial" charset="0"/>
      <a:defRPr kern="1200">
        <a:solidFill>
          <a:schemeClr val="tx1"/>
        </a:solidFill>
        <a:latin typeface="Verdana" pitchFamily="34" charset="0"/>
        <a:ea typeface="微软雅黑" pitchFamily="34" charset="-122"/>
        <a:cs typeface="+mn-cs"/>
      </a:defRPr>
    </a:lvl2pPr>
    <a:lvl3pPr marL="914400" algn="l" rtl="0" fontAlgn="base">
      <a:spcBef>
        <a:spcPct val="0"/>
      </a:spcBef>
      <a:spcAft>
        <a:spcPct val="0"/>
      </a:spcAft>
      <a:buFont typeface="Arial" charset="0"/>
      <a:defRPr kern="1200">
        <a:solidFill>
          <a:schemeClr val="tx1"/>
        </a:solidFill>
        <a:latin typeface="Verdana" pitchFamily="34" charset="0"/>
        <a:ea typeface="微软雅黑" pitchFamily="34" charset="-122"/>
        <a:cs typeface="+mn-cs"/>
      </a:defRPr>
    </a:lvl3pPr>
    <a:lvl4pPr marL="1371600" algn="l" rtl="0" fontAlgn="base">
      <a:spcBef>
        <a:spcPct val="0"/>
      </a:spcBef>
      <a:spcAft>
        <a:spcPct val="0"/>
      </a:spcAft>
      <a:buFont typeface="Arial" charset="0"/>
      <a:defRPr kern="1200">
        <a:solidFill>
          <a:schemeClr val="tx1"/>
        </a:solidFill>
        <a:latin typeface="Verdana" pitchFamily="34" charset="0"/>
        <a:ea typeface="微软雅黑" pitchFamily="34" charset="-122"/>
        <a:cs typeface="+mn-cs"/>
      </a:defRPr>
    </a:lvl4pPr>
    <a:lvl5pPr marL="1828800" algn="l" rtl="0" fontAlgn="base">
      <a:spcBef>
        <a:spcPct val="0"/>
      </a:spcBef>
      <a:spcAft>
        <a:spcPct val="0"/>
      </a:spcAft>
      <a:buFont typeface="Arial" charset="0"/>
      <a:defRPr kern="1200">
        <a:solidFill>
          <a:schemeClr val="tx1"/>
        </a:solidFill>
        <a:latin typeface="Verdana" pitchFamily="34" charset="0"/>
        <a:ea typeface="微软雅黑" pitchFamily="34" charset="-122"/>
        <a:cs typeface="+mn-cs"/>
      </a:defRPr>
    </a:lvl5pPr>
    <a:lvl6pPr marL="2286000" algn="l" defTabSz="914400" rtl="0" eaLnBrk="1" latinLnBrk="0" hangingPunct="1">
      <a:defRPr kern="1200">
        <a:solidFill>
          <a:schemeClr val="tx1"/>
        </a:solidFill>
        <a:latin typeface="Verdana" pitchFamily="34" charset="0"/>
        <a:ea typeface="微软雅黑" pitchFamily="34" charset="-122"/>
        <a:cs typeface="+mn-cs"/>
      </a:defRPr>
    </a:lvl6pPr>
    <a:lvl7pPr marL="2743200" algn="l" defTabSz="914400" rtl="0" eaLnBrk="1" latinLnBrk="0" hangingPunct="1">
      <a:defRPr kern="1200">
        <a:solidFill>
          <a:schemeClr val="tx1"/>
        </a:solidFill>
        <a:latin typeface="Verdana" pitchFamily="34" charset="0"/>
        <a:ea typeface="微软雅黑" pitchFamily="34" charset="-122"/>
        <a:cs typeface="+mn-cs"/>
      </a:defRPr>
    </a:lvl7pPr>
    <a:lvl8pPr marL="3200400" algn="l" defTabSz="914400" rtl="0" eaLnBrk="1" latinLnBrk="0" hangingPunct="1">
      <a:defRPr kern="1200">
        <a:solidFill>
          <a:schemeClr val="tx1"/>
        </a:solidFill>
        <a:latin typeface="Verdana" pitchFamily="34" charset="0"/>
        <a:ea typeface="微软雅黑" pitchFamily="34" charset="-122"/>
        <a:cs typeface="+mn-cs"/>
      </a:defRPr>
    </a:lvl8pPr>
    <a:lvl9pPr marL="3657600" algn="l" defTabSz="914400" rtl="0" eaLnBrk="1" latinLnBrk="0" hangingPunct="1">
      <a:defRPr kern="1200">
        <a:solidFill>
          <a:schemeClr val="tx1"/>
        </a:solidFill>
        <a:latin typeface="Verdana"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60" d="100"/>
          <a:sy n="60" d="100"/>
        </p:scale>
        <p:origin x="-1842" y="-6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3713" cy="339725"/>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622925" y="0"/>
            <a:ext cx="4303713" cy="339725"/>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6456363"/>
            <a:ext cx="4303713" cy="339725"/>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622925" y="6456363"/>
            <a:ext cx="4303713" cy="339725"/>
          </a:xfrm>
          <a:prstGeom prst="rect">
            <a:avLst/>
          </a:prstGeom>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Calibri" pitchFamily="34" charset="0"/>
                <a:ea typeface="宋体" pitchFamily="2" charset="-122"/>
              </a:defRPr>
            </a:lvl1pPr>
          </a:lstStyle>
          <a:p>
            <a:pPr>
              <a:defRPr/>
            </a:pPr>
            <a:fld id="{AFCAC7EF-6FDF-446D-886E-EF67127B58E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9725"/>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9725"/>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3265488" y="509588"/>
            <a:ext cx="3398837" cy="25495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92188" y="3228975"/>
            <a:ext cx="7943850" cy="3059113"/>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456363"/>
            <a:ext cx="4302125" cy="339725"/>
          </a:xfrm>
          <a:prstGeom prst="rect">
            <a:avLst/>
          </a:prstGeom>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Calibri" pitchFamily="34" charset="0"/>
                <a:ea typeface="宋体" pitchFamily="2" charset="-122"/>
              </a:defRPr>
            </a:lvl1pPr>
          </a:lstStyle>
          <a:p>
            <a:pPr>
              <a:defRPr/>
            </a:pPr>
            <a:fld id="{03EEB747-4F0A-4B14-BEFE-CF50E1C606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755650" y="2133600"/>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5" name="Line 7"/>
          <p:cNvSpPr>
            <a:spLocks noChangeShapeType="1"/>
          </p:cNvSpPr>
          <p:nvPr userDrawn="1"/>
        </p:nvSpPr>
        <p:spPr bwMode="auto">
          <a:xfrm>
            <a:off x="755650" y="3573463"/>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3A9BDE91-236D-4C20-B778-A7DD70EAF55D}" type="datetime7">
              <a:rPr lang="zh-CN" altLang="en-US"/>
              <a:pPr>
                <a:defRPr/>
              </a:pPr>
              <a:t>22.1.9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EE272A2D-26E8-4761-8071-DBA0AAD39CA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83CC3BC-B8F8-49C6-BC01-F0C258071D25}" type="datetime7">
              <a:rPr lang="zh-CN" altLang="en-US"/>
              <a:pPr>
                <a:defRPr/>
              </a:pPr>
              <a:t>22.1.9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61653B-A0F1-4D3C-B67F-F05AB534945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07950" y="6165850"/>
            <a:ext cx="503238" cy="669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p>
        </p:txBody>
      </p:sp>
      <p:pic>
        <p:nvPicPr>
          <p:cNvPr id="5" name="Picture 2"/>
          <p:cNvPicPr>
            <a:picLocks noChangeAspect="1" noChangeArrowheads="1"/>
          </p:cNvPicPr>
          <p:nvPr userDrawn="1"/>
        </p:nvPicPr>
        <p:blipFill>
          <a:blip r:embed="rId2"/>
          <a:srcRect/>
          <a:stretch>
            <a:fillRect/>
          </a:stretch>
        </p:blipFill>
        <p:spPr bwMode="auto">
          <a:xfrm>
            <a:off x="34925" y="6259513"/>
            <a:ext cx="576263" cy="576262"/>
          </a:xfrm>
          <a:prstGeom prst="rect">
            <a:avLst/>
          </a:prstGeom>
          <a:noFill/>
          <a:ln w="9525">
            <a:noFill/>
            <a:miter lim="800000"/>
            <a:headEnd/>
            <a:tailEnd/>
          </a:ln>
        </p:spPr>
      </p:pic>
      <p:sp>
        <p:nvSpPr>
          <p:cNvPr id="6"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3" name="内容占位符 2"/>
          <p:cNvSpPr>
            <a:spLocks noGrp="1"/>
          </p:cNvSpPr>
          <p:nvPr>
            <p:ph idx="1"/>
          </p:nvPr>
        </p:nvSpPr>
        <p:spPr>
          <a:xfrm>
            <a:off x="1177200" y="1600200"/>
            <a:ext cx="6789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929FF611-CE0B-423B-A197-95B9A54E7FCF}" type="datetime7">
              <a:rPr lang="zh-CN" altLang="en-US"/>
              <a:pPr>
                <a:defRPr/>
              </a:pPr>
              <a:t>22.1.9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5FE68E8-985A-4BE7-995E-035425BD6C4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srcRect/>
          <a:stretch>
            <a:fillRect/>
          </a:stretch>
        </p:blipFill>
        <p:spPr bwMode="auto">
          <a:xfrm>
            <a:off x="1588" y="6021388"/>
            <a:ext cx="609600" cy="812800"/>
          </a:xfrm>
          <a:prstGeom prst="rect">
            <a:avLst/>
          </a:prstGeom>
          <a:noFill/>
          <a:ln w="9525">
            <a:noFill/>
            <a:miter lim="800000"/>
            <a:headEnd/>
            <a:tailEnd/>
          </a:ln>
        </p:spPr>
      </p:pic>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2909841-C25F-46F4-B684-B522E521FCEF}" type="datetime7">
              <a:rPr lang="zh-CN" altLang="en-US"/>
              <a:pPr>
                <a:defRPr/>
              </a:pPr>
              <a:t>22.1.9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FE791E2-839C-462F-9C79-90840C00D53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5"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196752"/>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196752"/>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79E065EF-9153-4039-BFA4-EA7629443782}" type="datetime7">
              <a:rPr lang="zh-CN" altLang="en-US"/>
              <a:pPr>
                <a:defRPr/>
              </a:pPr>
              <a:t>22.1.9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BB4267A0-F98D-4B19-8554-558937E1A9D7}"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内容占位符 2"/>
          <p:cNvSpPr>
            <a:spLocks noGrp="1"/>
          </p:cNvSpPr>
          <p:nvPr>
            <p:ph sz="half" idx="1"/>
          </p:nvPr>
        </p:nvSpPr>
        <p:spPr>
          <a:xfrm>
            <a:off x="179512" y="116632"/>
            <a:ext cx="4316288" cy="6192688"/>
          </a:xfrm>
        </p:spPr>
        <p:txBody>
          <a:bodyPr/>
          <a:lstStyle>
            <a:lvl1pPr marL="0" indent="0">
              <a:buFontTx/>
              <a:buNone/>
              <a:defRPr sz="2000">
                <a:latin typeface="Times New Roman" pitchFamily="18" charset="0"/>
                <a:cs typeface="Times New Roman"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zh-CN" altLang="en-US" noProof="1"/>
          </a:p>
        </p:txBody>
      </p:sp>
      <p:sp>
        <p:nvSpPr>
          <p:cNvPr id="8" name="内容占位符 3"/>
          <p:cNvSpPr>
            <a:spLocks noGrp="1"/>
          </p:cNvSpPr>
          <p:nvPr>
            <p:ph sz="half" idx="2"/>
          </p:nvPr>
        </p:nvSpPr>
        <p:spPr>
          <a:xfrm>
            <a:off x="4648200" y="116632"/>
            <a:ext cx="4316288" cy="6192688"/>
          </a:xfrm>
        </p:spPr>
        <p:txBody>
          <a:bodyPr/>
          <a:lstStyle>
            <a:lvl1pPr marL="0" indent="0">
              <a:buFontTx/>
              <a:buNone/>
              <a:defRPr lang="zh-CN" altLang="en-US" sz="2000" dirty="0">
                <a:latin typeface="Times New Roman" pitchFamily="18" charset="0"/>
                <a:cs typeface="Times New Roman"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zh-CN" altLang="en-US" noProof="1"/>
          </a:p>
        </p:txBody>
      </p:sp>
      <p:sp>
        <p:nvSpPr>
          <p:cNvPr id="4" name="日期占位符 3"/>
          <p:cNvSpPr>
            <a:spLocks noGrp="1"/>
          </p:cNvSpPr>
          <p:nvPr>
            <p:ph type="dt" sz="half" idx="10"/>
          </p:nvPr>
        </p:nvSpPr>
        <p:spPr/>
        <p:txBody>
          <a:bodyPr/>
          <a:lstStyle>
            <a:lvl1pPr>
              <a:defRPr/>
            </a:lvl1pPr>
          </a:lstStyle>
          <a:p>
            <a:pPr>
              <a:defRPr/>
            </a:pPr>
            <a:fld id="{4C288AD7-AC69-420E-8709-8EC2881B7C64}" type="datetime7">
              <a:rPr lang="zh-CN" altLang="en-US"/>
              <a:pPr>
                <a:defRPr/>
              </a:pPr>
              <a:t>22.1.9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0A3FBF-263D-41F7-9AD5-E0613B8CB2E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E35B601-8002-4A45-A4FA-009E7DB6429F}" type="datetime7">
              <a:rPr lang="zh-CN" altLang="en-US"/>
              <a:pPr>
                <a:defRPr/>
              </a:pPr>
              <a:t>22.1.9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D10233E-A07E-46E8-B616-498CCF0F8F6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38D4D96-2A75-4C02-AB37-CC525CF54FF0}" type="datetime7">
              <a:rPr lang="zh-CN" altLang="en-US"/>
              <a:pPr>
                <a:defRPr/>
              </a:pPr>
              <a:t>22.1.9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7DFF7C-AC30-4698-ABD4-357935CCF43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07950" y="6165850"/>
            <a:ext cx="503238" cy="669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p>
        </p:txBody>
      </p:sp>
      <p:pic>
        <p:nvPicPr>
          <p:cNvPr id="5" name="Picture 2"/>
          <p:cNvPicPr>
            <a:picLocks noChangeAspect="1" noChangeArrowheads="1"/>
          </p:cNvPicPr>
          <p:nvPr userDrawn="1"/>
        </p:nvPicPr>
        <p:blipFill>
          <a:blip r:embed="rId2"/>
          <a:srcRect/>
          <a:stretch>
            <a:fillRect/>
          </a:stretch>
        </p:blipFill>
        <p:spPr bwMode="auto">
          <a:xfrm>
            <a:off x="34925" y="6259513"/>
            <a:ext cx="576263" cy="576262"/>
          </a:xfrm>
          <a:prstGeom prst="rect">
            <a:avLst/>
          </a:prstGeom>
          <a:noFill/>
          <a:ln w="9525">
            <a:noFill/>
            <a:miter lim="800000"/>
            <a:headEnd/>
            <a:tailEnd/>
          </a:ln>
        </p:spPr>
      </p:pic>
      <p:sp>
        <p:nvSpPr>
          <p:cNvPr id="6"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3" name="内容占位符 2"/>
          <p:cNvSpPr>
            <a:spLocks noGrp="1"/>
          </p:cNvSpPr>
          <p:nvPr>
            <p:ph idx="1"/>
          </p:nvPr>
        </p:nvSpPr>
        <p:spPr>
          <a:xfrm>
            <a:off x="1177200" y="1600200"/>
            <a:ext cx="6789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90FD2E9C-F031-488F-A9EC-2273E8AE7400}" type="datetime7">
              <a:rPr lang="zh-CN" altLang="en-US"/>
              <a:pPr>
                <a:defRPr/>
              </a:pPr>
              <a:t>22.1.9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0715FAB-EFC1-4B9A-BD88-59352738D4E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srcRect/>
          <a:stretch>
            <a:fillRect/>
          </a:stretch>
        </p:blipFill>
        <p:spPr bwMode="auto">
          <a:xfrm>
            <a:off x="1588" y="6021388"/>
            <a:ext cx="609600" cy="812800"/>
          </a:xfrm>
          <a:prstGeom prst="rect">
            <a:avLst/>
          </a:prstGeom>
          <a:noFill/>
          <a:ln w="9525">
            <a:noFill/>
            <a:miter lim="800000"/>
            <a:headEnd/>
            <a:tailEnd/>
          </a:ln>
        </p:spPr>
      </p:pic>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057EB1A9-5926-4FA7-9B8C-29679DC5661C}" type="datetime7">
              <a:rPr lang="zh-CN" altLang="en-US"/>
              <a:pPr>
                <a:defRPr/>
              </a:pPr>
              <a:t>22.1.9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B05F83C-0944-4008-BCFD-4094987406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5"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ea typeface="宋体" pitchFamily="2"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196752"/>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196752"/>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28098479-FDF7-4491-BA9B-9F7E3970B045}" type="datetime7">
              <a:rPr lang="zh-CN" altLang="en-US"/>
              <a:pPr>
                <a:defRPr/>
              </a:pPr>
              <a:t>22.1.9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B0B1A5AF-A56A-4C47-A481-E3D5560369A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内容占位符 2"/>
          <p:cNvSpPr>
            <a:spLocks noGrp="1"/>
          </p:cNvSpPr>
          <p:nvPr>
            <p:ph sz="half" idx="1"/>
          </p:nvPr>
        </p:nvSpPr>
        <p:spPr>
          <a:xfrm>
            <a:off x="179512" y="116632"/>
            <a:ext cx="4316288" cy="6192688"/>
          </a:xfrm>
        </p:spPr>
        <p:txBody>
          <a:bodyPr/>
          <a:lstStyle>
            <a:lvl1pPr marL="0" indent="0">
              <a:buFontTx/>
              <a:buNone/>
              <a:defRPr sz="2000">
                <a:latin typeface="Times New Roman" pitchFamily="18" charset="0"/>
                <a:cs typeface="Times New Roman"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zh-CN" altLang="en-US" noProof="1"/>
          </a:p>
        </p:txBody>
      </p:sp>
      <p:sp>
        <p:nvSpPr>
          <p:cNvPr id="8" name="内容占位符 3"/>
          <p:cNvSpPr>
            <a:spLocks noGrp="1"/>
          </p:cNvSpPr>
          <p:nvPr>
            <p:ph sz="half" idx="2"/>
          </p:nvPr>
        </p:nvSpPr>
        <p:spPr>
          <a:xfrm>
            <a:off x="4648200" y="116632"/>
            <a:ext cx="4316288" cy="6192688"/>
          </a:xfrm>
        </p:spPr>
        <p:txBody>
          <a:bodyPr/>
          <a:lstStyle>
            <a:lvl1pPr marL="0" indent="0">
              <a:buFontTx/>
              <a:buNone/>
              <a:defRPr lang="zh-CN" altLang="en-US" sz="2000" dirty="0">
                <a:latin typeface="Times New Roman" pitchFamily="18" charset="0"/>
                <a:cs typeface="Times New Roman"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zh-CN" altLang="en-US" noProof="1"/>
          </a:p>
        </p:txBody>
      </p:sp>
      <p:sp>
        <p:nvSpPr>
          <p:cNvPr id="4" name="日期占位符 3"/>
          <p:cNvSpPr>
            <a:spLocks noGrp="1"/>
          </p:cNvSpPr>
          <p:nvPr>
            <p:ph type="dt" sz="half" idx="10"/>
          </p:nvPr>
        </p:nvSpPr>
        <p:spPr/>
        <p:txBody>
          <a:bodyPr/>
          <a:lstStyle>
            <a:lvl1pPr>
              <a:defRPr/>
            </a:lvl1pPr>
          </a:lstStyle>
          <a:p>
            <a:pPr>
              <a:defRPr/>
            </a:pPr>
            <a:fld id="{B7D10FE5-312F-40D0-AADB-9342EA9A956B}" type="datetime7">
              <a:rPr lang="zh-CN" altLang="en-US"/>
              <a:pPr>
                <a:defRPr/>
              </a:pPr>
              <a:t>22.1.9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1BDFBE-B062-4560-80B1-E65B7FE7E40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755650" y="2133600"/>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5" name="Line 7"/>
          <p:cNvSpPr>
            <a:spLocks noChangeShapeType="1"/>
          </p:cNvSpPr>
          <p:nvPr userDrawn="1"/>
        </p:nvSpPr>
        <p:spPr bwMode="auto">
          <a:xfrm>
            <a:off x="755650" y="3573463"/>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870EDD1E-217F-4C16-94AE-049204D6D7AA}" type="datetime7">
              <a:rPr lang="zh-CN" altLang="en-US"/>
              <a:pPr>
                <a:defRPr/>
              </a:pPr>
              <a:t>22.1.9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C857F413-35C2-47FA-8BFD-71E378C07DB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539750" y="981075"/>
            <a:ext cx="7632700" cy="0"/>
          </a:xfrm>
          <a:prstGeom prst="line">
            <a:avLst/>
          </a:prstGeom>
          <a:noFill/>
          <a:ln w="57150">
            <a:solidFill>
              <a:schemeClr val="accent2"/>
            </a:solidFill>
            <a:miter lim="800000"/>
            <a:headEnd/>
            <a:tailEnd/>
          </a:ln>
        </p:spPr>
        <p:txBody>
          <a:bodyPr/>
          <a:lstStyle/>
          <a:p>
            <a:pPr>
              <a:buFont typeface="Arial" pitchFamily="34" charset="0"/>
              <a:buNone/>
              <a:defRPr/>
            </a:pPr>
            <a:endParaRPr lang="zh-CN" altLang="en-US"/>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E465FFE8-897B-4DC4-B93C-F99D6FA8C3FF}" type="datetime7">
              <a:rPr lang="zh-CN" altLang="en-US"/>
              <a:pPr>
                <a:defRPr/>
              </a:pPr>
              <a:t>22.1.9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6B6C788-46C8-4D9F-8B40-B952079C98F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descr="0949090.jpg"/>
          <p:cNvPicPr>
            <a:picLocks noChangeAspect="1" noChangeArrowheads="1"/>
          </p:cNvPicPr>
          <p:nvPr userDrawn="1"/>
        </p:nvPicPr>
        <p:blipFill>
          <a:blip r:embed="rId9"/>
          <a:srcRect/>
          <a:stretch>
            <a:fillRect/>
          </a:stretch>
        </p:blipFill>
        <p:spPr bwMode="auto">
          <a:xfrm>
            <a:off x="34925" y="6237288"/>
            <a:ext cx="608013" cy="608012"/>
          </a:xfrm>
          <a:prstGeom prst="rect">
            <a:avLst/>
          </a:prstGeom>
          <a:noFill/>
          <a:ln w="9525">
            <a:noFill/>
            <a:miter lim="800000"/>
            <a:headEnd/>
            <a:tailEnd/>
          </a:ln>
        </p:spPr>
      </p:pic>
      <p:pic>
        <p:nvPicPr>
          <p:cNvPr id="1027" name="图片 7" descr="11999407.gif"/>
          <p:cNvPicPr>
            <a:picLocks noChangeAspect="1" noChangeArrowheads="1"/>
          </p:cNvPicPr>
          <p:nvPr userDrawn="1"/>
        </p:nvPicPr>
        <p:blipFill>
          <a:blip r:embed="rId10"/>
          <a:srcRect/>
          <a:stretch>
            <a:fillRect/>
          </a:stretch>
        </p:blipFill>
        <p:spPr bwMode="auto">
          <a:xfrm>
            <a:off x="8027988" y="53975"/>
            <a:ext cx="1071562" cy="1071563"/>
          </a:xfrm>
          <a:prstGeom prst="rect">
            <a:avLst/>
          </a:prstGeom>
          <a:noFill/>
          <a:ln w="9525">
            <a:noFill/>
            <a:miter lim="800000"/>
            <a:headEnd/>
            <a:tailEnd/>
          </a:ln>
        </p:spPr>
      </p:pic>
      <p:sp>
        <p:nvSpPr>
          <p:cNvPr id="1028" name="标题占位符 1"/>
          <p:cNvSpPr>
            <a:spLocks noGrp="1" noChangeArrowheads="1"/>
          </p:cNvSpPr>
          <p:nvPr>
            <p:ph type="title" idx="4294967295"/>
          </p:nvPr>
        </p:nvSpPr>
        <p:spPr bwMode="auto">
          <a:xfrm>
            <a:off x="457200" y="188913"/>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
          <p:cNvSpPr>
            <a:spLocks noGrp="1" noChangeArrowheads="1"/>
          </p:cNvSpPr>
          <p:nvPr>
            <p:ph type="body" idx="4294967295"/>
          </p:nvPr>
        </p:nvSpPr>
        <p:spPr bwMode="auto">
          <a:xfrm>
            <a:off x="457200" y="1125538"/>
            <a:ext cx="8229600"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68313" y="6448425"/>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a:defRPr/>
            </a:pPr>
            <a:fld id="{748F7470-6D7A-4B6B-846C-197640EA5039}" type="datetime7">
              <a:rPr lang="zh-CN" altLang="en-US"/>
              <a:pPr>
                <a:defRPr/>
              </a:pPr>
              <a:t>22.1.9</a:t>
            </a:fld>
            <a:endParaRPr lang="zh-CN" altLang="en-US"/>
          </a:p>
        </p:txBody>
      </p:sp>
      <p:sp>
        <p:nvSpPr>
          <p:cNvPr id="5" name="页脚占位符 4"/>
          <p:cNvSpPr>
            <a:spLocks noGrp="1"/>
          </p:cNvSpPr>
          <p:nvPr>
            <p:ph type="ftr" sz="quarter" idx="3"/>
          </p:nvPr>
        </p:nvSpPr>
        <p:spPr>
          <a:xfrm>
            <a:off x="3124200" y="6448425"/>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defRPr>
            </a:lvl1pPr>
          </a:lstStyle>
          <a:p>
            <a:pPr>
              <a:defRPr/>
            </a:pPr>
            <a:fld id="{FC4EA013-1F48-413A-B4A0-167DD1FA4D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48" r:id="rId7"/>
  </p:sldLayoutIdLst>
  <p:txStyles>
    <p:titleStyle>
      <a:lvl1pPr algn="l" rtl="0" eaLnBrk="0" fontAlgn="base" hangingPunct="0">
        <a:spcBef>
          <a:spcPct val="0"/>
        </a:spcBef>
        <a:spcAft>
          <a:spcPct val="0"/>
        </a:spcAft>
        <a:defRPr sz="3200" b="1" kern="1200">
          <a:solidFill>
            <a:schemeClr val="tx1"/>
          </a:solidFill>
          <a:latin typeface="黑体" pitchFamily="2" charset="-122"/>
          <a:ea typeface="黑体" pitchFamily="2" charset="-122"/>
          <a:cs typeface="Times New Roman" pitchFamily="18" charset="0"/>
        </a:defRPr>
      </a:lvl1pPr>
      <a:lvl2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2pPr>
      <a:lvl3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3pPr>
      <a:lvl4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4pPr>
      <a:lvl5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p:titleStyle>
    <p:bodyStyle>
      <a:lvl1pPr marL="34290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indent="-285750" algn="l" rtl="0" eaLnBrk="0" fontAlgn="base" hangingPunct="0">
        <a:spcBef>
          <a:spcPts val="600"/>
        </a:spcBef>
        <a:spcAft>
          <a:spcPct val="0"/>
        </a:spcAft>
        <a:buFont typeface="Arial" charset="0"/>
        <a:buChar char="•"/>
        <a:defRPr sz="2400" b="1" kern="1200">
          <a:solidFill>
            <a:schemeClr val="tx1"/>
          </a:solidFill>
          <a:latin typeface="Times New Roman" pitchFamily="18" charset="0"/>
          <a:ea typeface="宋体" pitchFamily="2" charset="-122"/>
          <a:cs typeface="Times New Roman" pitchFamily="18" charset="0"/>
        </a:defRPr>
      </a:lvl2pPr>
      <a:lvl3pPr marL="1143000" indent="-228600" algn="l" rtl="0" eaLnBrk="0" fontAlgn="base" hangingPunct="0">
        <a:spcBef>
          <a:spcPts val="600"/>
        </a:spcBef>
        <a:spcAft>
          <a:spcPct val="0"/>
        </a:spcAft>
        <a:buFont typeface="Wingdings" pitchFamily="2" charset="2"/>
        <a:buChar char="ü"/>
        <a:defRPr sz="2400" b="1" kern="1200">
          <a:solidFill>
            <a:schemeClr val="tx1"/>
          </a:solidFill>
          <a:latin typeface="Times New Roman" pitchFamily="18" charset="0"/>
          <a:ea typeface="宋体" pitchFamily="2" charset="-122"/>
          <a:cs typeface="Times New Roman" pitchFamily="18" charset="0"/>
        </a:defRPr>
      </a:lvl3pPr>
      <a:lvl4pPr marL="1600200" indent="-228600" algn="l" rtl="0" eaLnBrk="0" fontAlgn="base" hangingPunct="0">
        <a:spcBef>
          <a:spcPts val="600"/>
        </a:spcBef>
        <a:spcAft>
          <a:spcPct val="0"/>
        </a:spcAft>
        <a:buFont typeface="Arial" charset="0"/>
        <a:buChar char="–"/>
        <a:defRPr sz="2000" b="1" kern="1200">
          <a:solidFill>
            <a:schemeClr val="tx1"/>
          </a:solidFill>
          <a:latin typeface="Times New Roman" pitchFamily="18" charset="0"/>
          <a:ea typeface="宋体" pitchFamily="2" charset="-122"/>
          <a:cs typeface="Times New Roman" pitchFamily="18" charset="0"/>
        </a:defRPr>
      </a:lvl4pPr>
      <a:lvl5pPr marL="2057400" indent="-228600" algn="l" rtl="0" eaLnBrk="0" fontAlgn="base" hangingPunct="0">
        <a:spcBef>
          <a:spcPts val="600"/>
        </a:spcBef>
        <a:spcAft>
          <a:spcPct val="0"/>
        </a:spcAft>
        <a:buFont typeface="Arial" charset="0"/>
        <a:buChar char="»"/>
        <a:defRPr sz="2000" b="1" kern="1200">
          <a:solidFill>
            <a:schemeClr val="tx1"/>
          </a:solidFill>
          <a:latin typeface="Times New Roman" pitchFamily="18" charset="0"/>
          <a:ea typeface="宋体" pitchFamily="2"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6" descr="0949090.jpg"/>
          <p:cNvPicPr>
            <a:picLocks noChangeAspect="1" noChangeArrowheads="1"/>
          </p:cNvPicPr>
          <p:nvPr userDrawn="1"/>
        </p:nvPicPr>
        <p:blipFill>
          <a:blip r:embed="rId9"/>
          <a:srcRect/>
          <a:stretch>
            <a:fillRect/>
          </a:stretch>
        </p:blipFill>
        <p:spPr bwMode="auto">
          <a:xfrm>
            <a:off x="34925" y="6237288"/>
            <a:ext cx="608013" cy="608012"/>
          </a:xfrm>
          <a:prstGeom prst="rect">
            <a:avLst/>
          </a:prstGeom>
          <a:noFill/>
          <a:ln w="9525">
            <a:noFill/>
            <a:miter lim="800000"/>
            <a:headEnd/>
            <a:tailEnd/>
          </a:ln>
        </p:spPr>
      </p:pic>
      <p:pic>
        <p:nvPicPr>
          <p:cNvPr id="2051" name="图片 7" descr="11999407.gif"/>
          <p:cNvPicPr>
            <a:picLocks noChangeAspect="1" noChangeArrowheads="1"/>
          </p:cNvPicPr>
          <p:nvPr userDrawn="1"/>
        </p:nvPicPr>
        <p:blipFill>
          <a:blip r:embed="rId10"/>
          <a:srcRect/>
          <a:stretch>
            <a:fillRect/>
          </a:stretch>
        </p:blipFill>
        <p:spPr bwMode="auto">
          <a:xfrm>
            <a:off x="8027988" y="53975"/>
            <a:ext cx="1071562" cy="1071563"/>
          </a:xfrm>
          <a:prstGeom prst="rect">
            <a:avLst/>
          </a:prstGeom>
          <a:noFill/>
          <a:ln w="9525">
            <a:noFill/>
            <a:miter lim="800000"/>
            <a:headEnd/>
            <a:tailEnd/>
          </a:ln>
        </p:spPr>
      </p:pic>
      <p:sp>
        <p:nvSpPr>
          <p:cNvPr id="2052" name="标题占位符 1"/>
          <p:cNvSpPr>
            <a:spLocks noGrp="1" noChangeArrowheads="1"/>
          </p:cNvSpPr>
          <p:nvPr>
            <p:ph type="title" idx="4294967295"/>
          </p:nvPr>
        </p:nvSpPr>
        <p:spPr bwMode="auto">
          <a:xfrm>
            <a:off x="457200" y="188913"/>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文本占位符 2"/>
          <p:cNvSpPr>
            <a:spLocks noGrp="1" noChangeArrowheads="1"/>
          </p:cNvSpPr>
          <p:nvPr>
            <p:ph type="body" idx="4294967295"/>
          </p:nvPr>
        </p:nvSpPr>
        <p:spPr bwMode="auto">
          <a:xfrm>
            <a:off x="457200" y="1125538"/>
            <a:ext cx="8229600"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68313" y="6448425"/>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a:defRPr/>
            </a:pPr>
            <a:fld id="{547609D3-711C-4A4E-A3F7-7ACF51F11999}" type="datetime7">
              <a:rPr lang="zh-CN" altLang="en-US"/>
              <a:pPr>
                <a:defRPr/>
              </a:pPr>
              <a:t>22.1.9</a:t>
            </a:fld>
            <a:endParaRPr lang="zh-CN" altLang="en-US"/>
          </a:p>
        </p:txBody>
      </p:sp>
      <p:sp>
        <p:nvSpPr>
          <p:cNvPr id="5" name="页脚占位符 4"/>
          <p:cNvSpPr>
            <a:spLocks noGrp="1"/>
          </p:cNvSpPr>
          <p:nvPr>
            <p:ph type="ftr" sz="quarter" idx="3"/>
          </p:nvPr>
        </p:nvSpPr>
        <p:spPr>
          <a:xfrm>
            <a:off x="3124200" y="6448425"/>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defRPr>
            </a:lvl1pPr>
          </a:lstStyle>
          <a:p>
            <a:pPr>
              <a:defRPr/>
            </a:pPr>
            <a:fld id="{884F0103-4DA8-4E70-A145-2DD6B8C9A22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49" r:id="rId7"/>
  </p:sldLayoutIdLst>
  <p:txStyles>
    <p:titleStyle>
      <a:lvl1pPr algn="l" rtl="0" eaLnBrk="0" fontAlgn="base" hangingPunct="0">
        <a:spcBef>
          <a:spcPct val="0"/>
        </a:spcBef>
        <a:spcAft>
          <a:spcPct val="0"/>
        </a:spcAft>
        <a:defRPr sz="3200" b="1" kern="1200">
          <a:solidFill>
            <a:schemeClr val="tx1"/>
          </a:solidFill>
          <a:latin typeface="黑体" pitchFamily="2" charset="-122"/>
          <a:ea typeface="黑体" pitchFamily="2" charset="-122"/>
          <a:cs typeface="Times New Roman" pitchFamily="18" charset="0"/>
        </a:defRPr>
      </a:lvl1pPr>
      <a:lvl2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2pPr>
      <a:lvl3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3pPr>
      <a:lvl4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4pPr>
      <a:lvl5pPr algn="l" rtl="0" eaLnBrk="0" fontAlgn="base" hangingPunct="0">
        <a:spcBef>
          <a:spcPct val="0"/>
        </a:spcBef>
        <a:spcAft>
          <a:spcPct val="0"/>
        </a:spcAft>
        <a:defRPr sz="3200" b="1">
          <a:solidFill>
            <a:schemeClr val="tx1"/>
          </a:solidFill>
          <a:latin typeface="黑体" pitchFamily="2" charset="-122"/>
          <a:ea typeface="黑体" pitchFamily="2" charset="-122"/>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p:titleStyle>
    <p:bodyStyle>
      <a:lvl1pPr marL="34290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indent="-285750" algn="l" rtl="0" eaLnBrk="0" fontAlgn="base" hangingPunct="0">
        <a:spcBef>
          <a:spcPts val="600"/>
        </a:spcBef>
        <a:spcAft>
          <a:spcPct val="0"/>
        </a:spcAft>
        <a:buFont typeface="Arial" charset="0"/>
        <a:buChar char="•"/>
        <a:defRPr sz="2400" b="1" kern="1200">
          <a:solidFill>
            <a:schemeClr val="tx1"/>
          </a:solidFill>
          <a:latin typeface="Times New Roman" pitchFamily="18" charset="0"/>
          <a:ea typeface="宋体" pitchFamily="2" charset="-122"/>
          <a:cs typeface="Times New Roman" pitchFamily="18" charset="0"/>
        </a:defRPr>
      </a:lvl2pPr>
      <a:lvl3pPr marL="1143000" indent="-228600" algn="l" rtl="0" eaLnBrk="0" fontAlgn="base" hangingPunct="0">
        <a:spcBef>
          <a:spcPts val="600"/>
        </a:spcBef>
        <a:spcAft>
          <a:spcPct val="0"/>
        </a:spcAft>
        <a:buFont typeface="Wingdings" pitchFamily="2" charset="2"/>
        <a:buChar char="ü"/>
        <a:defRPr sz="2400" b="1" kern="1200">
          <a:solidFill>
            <a:schemeClr val="tx1"/>
          </a:solidFill>
          <a:latin typeface="Times New Roman" pitchFamily="18" charset="0"/>
          <a:ea typeface="宋体" pitchFamily="2" charset="-122"/>
          <a:cs typeface="Times New Roman" pitchFamily="18" charset="0"/>
        </a:defRPr>
      </a:lvl3pPr>
      <a:lvl4pPr marL="1600200" indent="-228600" algn="l" rtl="0" eaLnBrk="0" fontAlgn="base" hangingPunct="0">
        <a:spcBef>
          <a:spcPts val="600"/>
        </a:spcBef>
        <a:spcAft>
          <a:spcPct val="0"/>
        </a:spcAft>
        <a:buFont typeface="Arial" charset="0"/>
        <a:buChar char="–"/>
        <a:defRPr sz="2000" b="1" kern="1200">
          <a:solidFill>
            <a:schemeClr val="tx1"/>
          </a:solidFill>
          <a:latin typeface="Times New Roman" pitchFamily="18" charset="0"/>
          <a:ea typeface="宋体" pitchFamily="2" charset="-122"/>
          <a:cs typeface="Times New Roman" pitchFamily="18" charset="0"/>
        </a:defRPr>
      </a:lvl4pPr>
      <a:lvl5pPr marL="2057400" indent="-228600" algn="l" rtl="0" eaLnBrk="0" fontAlgn="base" hangingPunct="0">
        <a:spcBef>
          <a:spcPts val="600"/>
        </a:spcBef>
        <a:spcAft>
          <a:spcPct val="0"/>
        </a:spcAft>
        <a:buFont typeface="Arial" charset="0"/>
        <a:buChar char="»"/>
        <a:defRPr sz="2000" b="1" kern="1200">
          <a:solidFill>
            <a:schemeClr val="tx1"/>
          </a:solidFill>
          <a:latin typeface="Times New Roman" pitchFamily="18" charset="0"/>
          <a:ea typeface="宋体" pitchFamily="2"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unoob.com/java/java-tutorial.html" TargetMode="External"/><Relationship Id="rId2" Type="http://schemas.openxmlformats.org/officeDocument/2006/relationships/hyperlink" Target="https://lib-nuanxin.wqxuetang.com/read/pdf?bid=3184032" TargetMode="External"/><Relationship Id="rId1" Type="http://schemas.openxmlformats.org/officeDocument/2006/relationships/slideLayout" Target="../slideLayouts/slideLayout2.xml"/><Relationship Id="rId5" Type="http://schemas.openxmlformats.org/officeDocument/2006/relationships/hyperlink" Target="https://www.bilibili.com/video/BV1DJ411B7cG?from=search&amp;seid=13902216591573075432&amp;spm_id_from=333.337.0.0" TargetMode="External"/><Relationship Id="rId4" Type="http://schemas.openxmlformats.org/officeDocument/2006/relationships/hyperlink" Target="https://docs.oracle.com/javase/9/docs/api/overview-summary.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ow2j.cn/frontshowJavaPractises" TargetMode="External"/><Relationship Id="rId2" Type="http://schemas.openxmlformats.org/officeDocument/2006/relationships/hyperlink" Target="https://how2j.cn/stage/12.html" TargetMode="External"/><Relationship Id="rId1" Type="http://schemas.openxmlformats.org/officeDocument/2006/relationships/slideLayout" Target="../slideLayouts/slideLayout2.xml"/><Relationship Id="rId5" Type="http://schemas.openxmlformats.org/officeDocument/2006/relationships/hyperlink" Target="https://www.lanqiao.cn/courses/3067" TargetMode="External"/><Relationship Id="rId4" Type="http://schemas.openxmlformats.org/officeDocument/2006/relationships/hyperlink" Target="https://www.lanqiao.cn/courses/12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mailto:metalwing@sin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ctrTitle"/>
          </p:nvPr>
        </p:nvSpPr>
        <p:spPr>
          <a:xfrm>
            <a:off x="684213" y="2060575"/>
            <a:ext cx="7772400" cy="1470025"/>
          </a:xfrm>
        </p:spPr>
        <p:txBody>
          <a:bodyPr/>
          <a:lstStyle/>
          <a:p>
            <a:pPr eaLnBrk="1" hangingPunct="1"/>
            <a:r>
              <a:rPr lang="en-US" altLang="zh-CN" sz="4400" smtClean="0">
                <a:latin typeface="黑体" pitchFamily="49" charset="-122"/>
                <a:ea typeface="黑体" pitchFamily="49" charset="-122"/>
              </a:rPr>
              <a:t>CS6502</a:t>
            </a:r>
            <a:br>
              <a:rPr lang="en-US" altLang="zh-CN" sz="4400" smtClean="0">
                <a:latin typeface="黑体" pitchFamily="49" charset="-122"/>
                <a:ea typeface="黑体" pitchFamily="49" charset="-122"/>
              </a:rPr>
            </a:br>
            <a:r>
              <a:rPr lang="en-US" altLang="zh-CN" sz="4400" smtClean="0">
                <a:latin typeface="黑体" pitchFamily="49" charset="-122"/>
                <a:ea typeface="黑体" pitchFamily="49" charset="-122"/>
              </a:rPr>
              <a:t>Java</a:t>
            </a:r>
            <a:r>
              <a:rPr lang="zh-CN" altLang="en-US" sz="4400" smtClean="0">
                <a:latin typeface="黑体" pitchFamily="49" charset="-122"/>
                <a:ea typeface="黑体" pitchFamily="49" charset="-122"/>
              </a:rPr>
              <a:t>程序设计</a:t>
            </a:r>
          </a:p>
        </p:txBody>
      </p:sp>
      <p:sp>
        <p:nvSpPr>
          <p:cNvPr id="15363" name="副标题 2"/>
          <p:cNvSpPr>
            <a:spLocks noGrp="1" noChangeArrowheads="1"/>
          </p:cNvSpPr>
          <p:nvPr>
            <p:ph type="subTitle" idx="1"/>
          </p:nvPr>
        </p:nvSpPr>
        <p:spPr/>
        <p:txBody>
          <a:bodyPr/>
          <a:lstStyle/>
          <a:p>
            <a:pPr eaLnBrk="1" hangingPunct="1">
              <a:buFont typeface="Arial" charset="0"/>
              <a:buNone/>
            </a:pPr>
            <a:r>
              <a:rPr lang="zh-CN" altLang="en-US" smtClean="0">
                <a:solidFill>
                  <a:srgbClr val="558ED5"/>
                </a:solidFill>
                <a:latin typeface="黑体" pitchFamily="49" charset="-122"/>
                <a:ea typeface="黑体" pitchFamily="49" charset="-122"/>
              </a:rPr>
              <a:t>西安电子科技大学计算机学院</a:t>
            </a:r>
          </a:p>
          <a:p>
            <a:pPr eaLnBrk="1" hangingPunct="1">
              <a:buFont typeface="Arial" charset="0"/>
              <a:buNone/>
            </a:pPr>
            <a:r>
              <a:rPr lang="zh-CN" altLang="en-US" smtClean="0">
                <a:solidFill>
                  <a:srgbClr val="558ED5"/>
                </a:solidFill>
                <a:latin typeface="黑体" pitchFamily="49" charset="-122"/>
                <a:ea typeface="黑体" pitchFamily="49" charset="-122"/>
              </a:rPr>
              <a:t>王煦 </a:t>
            </a:r>
            <a:r>
              <a:rPr lang="en-US" altLang="zh-CN" smtClean="0">
                <a:solidFill>
                  <a:srgbClr val="558ED5"/>
                </a:solidFill>
                <a:latin typeface="黑体" pitchFamily="49" charset="-122"/>
                <a:ea typeface="黑体" pitchFamily="49" charset="-122"/>
              </a:rPr>
              <a:t>18991155559</a:t>
            </a:r>
          </a:p>
          <a:p>
            <a:pPr eaLnBrk="1" hangingPunct="1">
              <a:buFont typeface="Arial" charset="0"/>
              <a:buNone/>
            </a:pPr>
            <a:r>
              <a:rPr lang="en-US" altLang="zh-CN" smtClean="0">
                <a:solidFill>
                  <a:srgbClr val="558ED5"/>
                </a:solidFill>
                <a:ea typeface="黑体" pitchFamily="49" charset="-122"/>
              </a:rPr>
              <a:t>metalwing@sina.com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课程学习</a:t>
            </a:r>
            <a:endParaRPr lang="zh-CN" altLang="en-US" dirty="0" smtClean="0">
              <a:latin typeface="黑体" pitchFamily="49" charset="-122"/>
              <a:ea typeface="黑体" pitchFamily="49" charset="-122"/>
            </a:endParaRPr>
          </a:p>
        </p:txBody>
      </p:sp>
      <p:sp>
        <p:nvSpPr>
          <p:cNvPr id="20483" name="内容占位符 2"/>
          <p:cNvSpPr>
            <a:spLocks noGrp="1" noChangeArrowheads="1"/>
          </p:cNvSpPr>
          <p:nvPr>
            <p:ph idx="1"/>
          </p:nvPr>
        </p:nvSpPr>
        <p:spPr/>
        <p:txBody>
          <a:bodyPr/>
          <a:lstStyle/>
          <a:p>
            <a:pPr eaLnBrk="1" hangingPunct="1"/>
            <a:r>
              <a:rPr lang="en-US" altLang="zh-CN" dirty="0" smtClean="0">
                <a:ea typeface="宋体" charset="-122"/>
              </a:rPr>
              <a:t>C</a:t>
            </a:r>
            <a:r>
              <a:rPr lang="zh-CN" altLang="en-US" dirty="0" smtClean="0">
                <a:ea typeface="宋体" charset="-122"/>
              </a:rPr>
              <a:t>语言</a:t>
            </a:r>
            <a:endParaRPr lang="en-US" altLang="zh-CN" dirty="0" smtClean="0">
              <a:ea typeface="宋体" charset="-122"/>
            </a:endParaRPr>
          </a:p>
          <a:p>
            <a:pPr lvl="1" eaLnBrk="1" hangingPunct="1"/>
            <a:r>
              <a:rPr lang="zh-CN" altLang="en-US" dirty="0" smtClean="0">
                <a:ea typeface="宋体" charset="-122"/>
              </a:rPr>
              <a:t>可以组织沙龙让同学们自己讨论一些概念</a:t>
            </a:r>
            <a:endParaRPr lang="en-US" altLang="zh-CN" dirty="0" smtClean="0">
              <a:ea typeface="宋体" charset="-122"/>
            </a:endParaRPr>
          </a:p>
          <a:p>
            <a:pPr lvl="1" eaLnBrk="1" hangingPunct="1"/>
            <a:r>
              <a:rPr lang="zh-CN" altLang="en-US" dirty="0" smtClean="0">
                <a:ea typeface="宋体" charset="-122"/>
              </a:rPr>
              <a:t>增强互相对话的机会</a:t>
            </a:r>
            <a:endParaRPr lang="zh-CN" altLang="en-US"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太难</a:t>
            </a:r>
            <a:endParaRPr lang="en-US" altLang="zh-CN" dirty="0" smtClean="0">
              <a:ea typeface="宋体" charset="-122"/>
            </a:endParaRPr>
          </a:p>
          <a:p>
            <a:pPr lvl="1" eaLnBrk="1" hangingPunct="1"/>
            <a:r>
              <a:rPr lang="zh-CN" altLang="en-US" dirty="0" smtClean="0">
                <a:ea typeface="宋体" charset="-122"/>
              </a:rPr>
              <a:t>作业实在不会做，要哭了</a:t>
            </a:r>
            <a:endParaRPr lang="en-US" altLang="zh-CN" dirty="0" smtClean="0">
              <a:ea typeface="宋体" charset="-122"/>
            </a:endParaRPr>
          </a:p>
          <a:p>
            <a:pPr lvl="1" eaLnBrk="1" hangingPunct="1"/>
            <a:r>
              <a:rPr lang="zh-CN" altLang="en-US" dirty="0" smtClean="0">
                <a:ea typeface="宋体" charset="-122"/>
              </a:rPr>
              <a:t>一节课上的内容好多，消化不了</a:t>
            </a:r>
            <a:endParaRPr lang="en-US" altLang="zh-CN" dirty="0" smtClean="0">
              <a:ea typeface="宋体" charset="-122"/>
            </a:endParaRPr>
          </a:p>
          <a:p>
            <a:pPr lvl="1" eaLnBrk="1" hangingPunct="1"/>
            <a:r>
              <a:rPr lang="zh-CN" altLang="en-US" dirty="0" smtClean="0">
                <a:ea typeface="宋体" charset="-122"/>
              </a:rPr>
              <a:t>希望在课堂上可以讲解一下上机作业可能存在的思路，讲算法的难点讲解一下，另外，作业可以多布置一些比较简单的内容用于练习，类似于</a:t>
            </a:r>
            <a:r>
              <a:rPr lang="en-US" altLang="zh-CN" dirty="0" smtClean="0">
                <a:ea typeface="宋体" charset="-122"/>
              </a:rPr>
              <a:t>c</a:t>
            </a:r>
            <a:r>
              <a:rPr lang="zh-CN" altLang="en-US" dirty="0" smtClean="0">
                <a:ea typeface="宋体" charset="-122"/>
              </a:rPr>
              <a:t>语言的教学模式，有</a:t>
            </a:r>
            <a:r>
              <a:rPr lang="en-US" altLang="zh-CN" dirty="0" err="1" smtClean="0">
                <a:ea typeface="宋体" charset="-122"/>
              </a:rPr>
              <a:t>oj</a:t>
            </a:r>
            <a:r>
              <a:rPr lang="zh-CN" altLang="en-US" dirty="0" smtClean="0">
                <a:ea typeface="宋体" charset="-122"/>
              </a:rPr>
              <a:t>可以巩固所学知识，然后再布置比较难的内容，上机作业确实难度有些大。</a:t>
            </a:r>
            <a:endParaRPr lang="en-US" altLang="zh-CN" dirty="0" smtClean="0">
              <a:ea typeface="宋体" charset="-122"/>
            </a:endParaRPr>
          </a:p>
          <a:p>
            <a:pPr lvl="1" eaLnBrk="1" hangingPunct="1"/>
            <a:r>
              <a:rPr lang="zh-CN" altLang="en-US" dirty="0" smtClean="0">
                <a:ea typeface="宋体" charset="-122"/>
              </a:rPr>
              <a:t>听不懂。。。</a:t>
            </a:r>
            <a:endParaRPr lang="en-US" altLang="zh-CN" dirty="0" smtClean="0">
              <a:ea typeface="宋体" charset="-122"/>
            </a:endParaRPr>
          </a:p>
          <a:p>
            <a:pPr lvl="1" eaLnBrk="1" hangingPunct="1"/>
            <a:r>
              <a:rPr lang="zh-CN" altLang="en-US" dirty="0" smtClean="0">
                <a:ea typeface="宋体" charset="-122"/>
              </a:rPr>
              <a:t>应顾及知识较薄弱的学生</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作业更能和课上知识结合</a:t>
            </a:r>
            <a:endParaRPr lang="en-US" altLang="zh-CN" dirty="0" smtClean="0">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课程学习</a:t>
            </a:r>
            <a:endParaRPr lang="zh-CN" altLang="en-US" dirty="0" smtClean="0">
              <a:latin typeface="黑体" pitchFamily="49" charset="-122"/>
              <a:ea typeface="黑体" pitchFamily="49" charset="-122"/>
            </a:endParaRPr>
          </a:p>
        </p:txBody>
      </p:sp>
      <p:sp>
        <p:nvSpPr>
          <p:cNvPr id="20483" name="内容占位符 2"/>
          <p:cNvSpPr>
            <a:spLocks noGrp="1" noChangeArrowheads="1"/>
          </p:cNvSpPr>
          <p:nvPr>
            <p:ph idx="1"/>
          </p:nvPr>
        </p:nvSpPr>
        <p:spPr/>
        <p:txBody>
          <a:bodyPr/>
          <a:lstStyle/>
          <a:p>
            <a:pPr eaLnBrk="1" hangingPunct="1"/>
            <a:r>
              <a:rPr lang="en-US" altLang="zh-CN" dirty="0" smtClean="0">
                <a:ea typeface="宋体" charset="-122"/>
              </a:rPr>
              <a:t>C</a:t>
            </a:r>
            <a:r>
              <a:rPr lang="zh-CN" altLang="en-US" dirty="0" smtClean="0">
                <a:ea typeface="宋体" charset="-122"/>
              </a:rPr>
              <a:t>语言</a:t>
            </a:r>
            <a:endParaRPr lang="en-US" altLang="zh-CN" dirty="0" smtClean="0">
              <a:ea typeface="宋体" charset="-122"/>
            </a:endParaRPr>
          </a:p>
          <a:p>
            <a:pPr lvl="1" eaLnBrk="1" hangingPunct="1"/>
            <a:r>
              <a:rPr lang="zh-CN" altLang="en-US" dirty="0" smtClean="0">
                <a:ea typeface="宋体" charset="-122"/>
              </a:rPr>
              <a:t>希望老师布置不用收的课前预习作业</a:t>
            </a:r>
            <a:endParaRPr lang="zh-CN" altLang="en-US"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课程中加入更多实践项目。</a:t>
            </a:r>
            <a:endParaRPr lang="en-US" altLang="zh-CN" dirty="0" smtClean="0">
              <a:ea typeface="宋体" charset="-122"/>
            </a:endParaRPr>
          </a:p>
          <a:p>
            <a:pPr lvl="1" eaLnBrk="1" hangingPunct="1"/>
            <a:r>
              <a:rPr lang="zh-CN" altLang="en-US" dirty="0" smtClean="0">
                <a:ea typeface="宋体" charset="-122"/>
              </a:rPr>
              <a:t>上课的时候有必要带电脑，多上编程课</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smtClean="0">
                <a:ea typeface="宋体" charset="-122"/>
              </a:rPr>
              <a:t>能不能多给看看代码，而不是一直讲，讲来讲去看不到正确的代码还是没有收获</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eaLnBrk="1" hangingPunct="1"/>
            <a:r>
              <a:rPr lang="zh-CN" altLang="en-US" smtClean="0">
                <a:latin typeface="黑体" pitchFamily="49" charset="-122"/>
                <a:ea typeface="黑体" pitchFamily="49" charset="-122"/>
              </a:rPr>
              <a:t>课程交流群</a:t>
            </a:r>
          </a:p>
        </p:txBody>
      </p:sp>
      <p:pic>
        <p:nvPicPr>
          <p:cNvPr id="16388" name="Picture 4"/>
          <p:cNvPicPr>
            <a:picLocks noGrp="1" noChangeAspect="1" noChangeArrowheads="1"/>
          </p:cNvPicPr>
          <p:nvPr>
            <p:ph idx="1"/>
          </p:nvPr>
        </p:nvPicPr>
        <p:blipFill>
          <a:blip r:embed="rId2"/>
          <a:srcRect/>
          <a:stretch>
            <a:fillRect/>
          </a:stretch>
        </p:blipFill>
        <p:spPr bwMode="auto">
          <a:xfrm>
            <a:off x="2428860" y="1285860"/>
            <a:ext cx="3929090" cy="4792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eaLnBrk="1" hangingPunct="1"/>
            <a:r>
              <a:rPr lang="zh-CN" altLang="en-US" smtClean="0">
                <a:latin typeface="黑体" pitchFamily="49" charset="-122"/>
                <a:ea typeface="黑体" pitchFamily="49" charset="-122"/>
              </a:rPr>
              <a:t>教材与参考书</a:t>
            </a:r>
          </a:p>
        </p:txBody>
      </p:sp>
      <p:sp>
        <p:nvSpPr>
          <p:cNvPr id="3" name="内容占位符 2"/>
          <p:cNvSpPr>
            <a:spLocks noGrp="1" noChangeArrowheads="1"/>
          </p:cNvSpPr>
          <p:nvPr>
            <p:ph idx="1"/>
          </p:nvPr>
        </p:nvSpPr>
        <p:spPr/>
        <p:txBody>
          <a:bodyPr/>
          <a:lstStyle/>
          <a:p>
            <a:pPr eaLnBrk="1" hangingPunct="1">
              <a:spcBef>
                <a:spcPts val="1200"/>
              </a:spcBef>
            </a:pPr>
            <a:r>
              <a:rPr lang="zh-CN" altLang="en-US" dirty="0" smtClean="0">
                <a:ea typeface="宋体" charset="-122"/>
              </a:rPr>
              <a:t>教材</a:t>
            </a:r>
            <a:endParaRPr lang="en-US" altLang="zh-CN" dirty="0" smtClean="0">
              <a:ea typeface="宋体" charset="-122"/>
            </a:endParaRPr>
          </a:p>
          <a:p>
            <a:pPr algn="ctr" eaLnBrk="1" hangingPunct="1">
              <a:spcBef>
                <a:spcPts val="1200"/>
              </a:spcBef>
              <a:buFont typeface="Arial" charset="0"/>
              <a:buNone/>
            </a:pPr>
            <a:r>
              <a:rPr lang="en-US" altLang="zh-CN" dirty="0" smtClean="0">
                <a:ea typeface="宋体" charset="-122"/>
              </a:rPr>
              <a:t>	Java</a:t>
            </a:r>
            <a:r>
              <a:rPr lang="zh-CN" altLang="en-US" dirty="0" smtClean="0">
                <a:ea typeface="宋体" charset="-122"/>
              </a:rPr>
              <a:t>语言程序设计（</a:t>
            </a:r>
            <a:r>
              <a:rPr lang="zh-CN" altLang="en-US" dirty="0" smtClean="0">
                <a:ea typeface="宋体" charset="-122"/>
              </a:rPr>
              <a:t>第三版</a:t>
            </a:r>
            <a:r>
              <a:rPr lang="zh-CN" altLang="en-US" dirty="0" smtClean="0">
                <a:ea typeface="宋体" charset="-122"/>
              </a:rPr>
              <a:t>），郎波</a:t>
            </a:r>
            <a:endParaRPr lang="en-US" altLang="zh-CN" dirty="0" smtClean="0">
              <a:ea typeface="宋体" charset="-122"/>
            </a:endParaRPr>
          </a:p>
          <a:p>
            <a:pPr algn="ctr" eaLnBrk="1" hangingPunct="1">
              <a:spcBef>
                <a:spcPts val="1200"/>
              </a:spcBef>
              <a:buFont typeface="Arial" charset="0"/>
              <a:buNone/>
            </a:pPr>
            <a:r>
              <a:rPr lang="en-US" altLang="zh-CN" dirty="0" smtClean="0">
                <a:ea typeface="宋体" charset="-122"/>
              </a:rPr>
              <a:t>	</a:t>
            </a:r>
            <a:r>
              <a:rPr lang="zh-CN" altLang="en-US" dirty="0" smtClean="0">
                <a:ea typeface="宋体" charset="-122"/>
              </a:rPr>
              <a:t>清华大学出版社，</a:t>
            </a:r>
            <a:r>
              <a:rPr lang="en-US" altLang="zh-CN" dirty="0" smtClean="0">
                <a:ea typeface="宋体" charset="-122"/>
              </a:rPr>
              <a:t>2016</a:t>
            </a:r>
            <a:endParaRPr lang="zh-CN" altLang="en-US" dirty="0" smtClean="0">
              <a:ea typeface="宋体" charset="-122"/>
            </a:endParaRPr>
          </a:p>
          <a:p>
            <a:pPr eaLnBrk="1" hangingPunct="1"/>
            <a:r>
              <a:rPr lang="zh-CN" altLang="en-US" dirty="0" smtClean="0">
                <a:ea typeface="宋体" charset="-122"/>
              </a:rPr>
              <a:t>参考书</a:t>
            </a:r>
            <a:endParaRPr lang="en-US" altLang="zh-CN" dirty="0" smtClean="0">
              <a:ea typeface="宋体" charset="-122"/>
            </a:endParaRPr>
          </a:p>
          <a:p>
            <a:pPr lvl="1" eaLnBrk="1" hangingPunct="1"/>
            <a:r>
              <a:rPr lang="en-US" altLang="zh-CN" dirty="0" smtClean="0">
                <a:ea typeface="宋体" charset="-122"/>
              </a:rPr>
              <a:t>Java</a:t>
            </a:r>
            <a:r>
              <a:rPr lang="zh-CN" altLang="en-US" dirty="0" smtClean="0">
                <a:ea typeface="宋体" charset="-122"/>
              </a:rPr>
              <a:t>编程思想，</a:t>
            </a:r>
            <a:r>
              <a:rPr lang="en-US" altLang="zh-CN" dirty="0" smtClean="0">
                <a:ea typeface="宋体" charset="-122"/>
              </a:rPr>
              <a:t>Bruce </a:t>
            </a:r>
            <a:r>
              <a:rPr lang="en-US" altLang="zh-CN" dirty="0" err="1" smtClean="0">
                <a:ea typeface="宋体" charset="-122"/>
              </a:rPr>
              <a:t>Eckel</a:t>
            </a:r>
            <a:endParaRPr lang="en-US" altLang="zh-CN" dirty="0" smtClean="0">
              <a:ea typeface="宋体" charset="-122"/>
            </a:endParaRPr>
          </a:p>
          <a:p>
            <a:pPr lvl="1" eaLnBrk="1" hangingPunct="1"/>
            <a:r>
              <a:rPr lang="en-US" altLang="zh-CN" dirty="0" smtClean="0">
                <a:ea typeface="宋体" charset="-122"/>
              </a:rPr>
              <a:t>Core Java (Volume 1)</a:t>
            </a:r>
            <a:r>
              <a:rPr lang="zh-CN" altLang="en-US" dirty="0" smtClean="0">
                <a:ea typeface="宋体" charset="-122"/>
              </a:rPr>
              <a:t>，</a:t>
            </a:r>
            <a:r>
              <a:rPr lang="en-US" altLang="zh-CN" dirty="0" err="1" smtClean="0">
                <a:ea typeface="宋体" charset="-122"/>
              </a:rPr>
              <a:t>Horstmann</a:t>
            </a:r>
            <a:r>
              <a:rPr lang="en-US" altLang="zh-CN" dirty="0" smtClean="0">
                <a:ea typeface="宋体" charset="-122"/>
              </a:rPr>
              <a:t>, Cornell</a:t>
            </a:r>
          </a:p>
          <a:p>
            <a:pPr lvl="1" eaLnBrk="1" hangingPunct="1"/>
            <a:r>
              <a:rPr lang="en-US" altLang="zh-CN" dirty="0" smtClean="0">
                <a:ea typeface="宋体" charset="-122"/>
              </a:rPr>
              <a:t>Introduction to Java Programming, D. Liang</a:t>
            </a:r>
          </a:p>
          <a:p>
            <a:pPr lvl="1" eaLnBrk="1" hangingPunct="1"/>
            <a:r>
              <a:rPr lang="en-US" altLang="zh-CN" dirty="0" smtClean="0">
                <a:ea typeface="宋体" charset="-122"/>
                <a:hlinkClick r:id="rId2"/>
              </a:rPr>
              <a:t>http://www.oracle.com/technetwork/java/index.html</a:t>
            </a:r>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学习资源</a:t>
            </a:r>
            <a:endParaRPr lang="zh-CN" altLang="en-US" dirty="0" smtClean="0">
              <a:latin typeface="黑体" pitchFamily="49" charset="-122"/>
              <a:ea typeface="黑体" pitchFamily="49" charset="-122"/>
            </a:endParaRPr>
          </a:p>
        </p:txBody>
      </p:sp>
      <p:sp>
        <p:nvSpPr>
          <p:cNvPr id="3" name="内容占位符 2"/>
          <p:cNvSpPr>
            <a:spLocks noGrp="1" noChangeArrowheads="1"/>
          </p:cNvSpPr>
          <p:nvPr>
            <p:ph idx="1"/>
          </p:nvPr>
        </p:nvSpPr>
        <p:spPr>
          <a:xfrm>
            <a:off x="457200" y="1125538"/>
            <a:ext cx="8229600" cy="5303858"/>
          </a:xfrm>
        </p:spPr>
        <p:txBody>
          <a:bodyPr/>
          <a:lstStyle/>
          <a:p>
            <a:pPr eaLnBrk="1" hangingPunct="1">
              <a:spcBef>
                <a:spcPts val="1200"/>
              </a:spcBef>
            </a:pPr>
            <a:r>
              <a:rPr lang="zh-CN" altLang="en-US" dirty="0" smtClean="0">
                <a:ea typeface="宋体" charset="-122"/>
              </a:rPr>
              <a:t>教材</a:t>
            </a:r>
            <a:endParaRPr lang="en-US" altLang="zh-CN" dirty="0" smtClean="0">
              <a:ea typeface="宋体" charset="-122"/>
            </a:endParaRPr>
          </a:p>
          <a:p>
            <a:pPr lvl="1" eaLnBrk="1" hangingPunct="1">
              <a:spcBef>
                <a:spcPts val="1200"/>
              </a:spcBef>
            </a:pPr>
            <a:r>
              <a:rPr lang="en-US" altLang="zh-CN" dirty="0" smtClean="0">
                <a:ea typeface="宋体" charset="-122"/>
              </a:rPr>
              <a:t>Java</a:t>
            </a:r>
            <a:r>
              <a:rPr lang="zh-CN" altLang="en-US" dirty="0" smtClean="0">
                <a:ea typeface="宋体" charset="-122"/>
              </a:rPr>
              <a:t>语言程序设计（第三版），郎</a:t>
            </a:r>
            <a:r>
              <a:rPr lang="zh-CN" altLang="en-US" dirty="0" smtClean="0">
                <a:ea typeface="宋体" charset="-122"/>
              </a:rPr>
              <a:t>波</a:t>
            </a:r>
            <a:endParaRPr lang="en-US" altLang="zh-CN" dirty="0" smtClean="0">
              <a:ea typeface="宋体" charset="-122"/>
            </a:endParaRPr>
          </a:p>
          <a:p>
            <a:pPr lvl="1" eaLnBrk="1" hangingPunct="1">
              <a:spcBef>
                <a:spcPts val="1200"/>
              </a:spcBef>
              <a:buNone/>
            </a:pPr>
            <a:r>
              <a:rPr lang="en-US" altLang="zh-CN" dirty="0" smtClean="0">
                <a:ea typeface="宋体" charset="-122"/>
                <a:hlinkClick r:id="rId2"/>
              </a:rPr>
              <a:t>https://</a:t>
            </a:r>
            <a:r>
              <a:rPr lang="en-US" altLang="zh-CN" dirty="0" smtClean="0">
                <a:ea typeface="宋体" charset="-122"/>
                <a:hlinkClick r:id="rId2"/>
              </a:rPr>
              <a:t>lib-nuanxin.wqxuetang.com/read/pdf?bid=3184032</a:t>
            </a:r>
            <a:endParaRPr lang="en-US" altLang="zh-CN" dirty="0" smtClean="0">
              <a:ea typeface="宋体" charset="-122"/>
            </a:endParaRPr>
          </a:p>
          <a:p>
            <a:pPr eaLnBrk="1" hangingPunct="1"/>
            <a:r>
              <a:rPr lang="zh-CN" altLang="en-US" dirty="0" smtClean="0">
                <a:ea typeface="宋体" charset="-122"/>
              </a:rPr>
              <a:t>网络资源</a:t>
            </a:r>
            <a:endParaRPr lang="en-US" altLang="zh-CN" dirty="0" smtClean="0">
              <a:ea typeface="宋体" charset="-122"/>
            </a:endParaRPr>
          </a:p>
          <a:p>
            <a:pPr lvl="1" eaLnBrk="1" hangingPunct="1"/>
            <a:r>
              <a:rPr lang="zh-CN" altLang="en-US" dirty="0" smtClean="0">
                <a:ea typeface="宋体" charset="-122"/>
              </a:rPr>
              <a:t>菜鸟教程（包括教程及 </a:t>
            </a:r>
            <a:r>
              <a:rPr lang="en-US" altLang="zh-CN" dirty="0" smtClean="0">
                <a:ea typeface="宋体" charset="-122"/>
              </a:rPr>
              <a:t>SE11 </a:t>
            </a:r>
            <a:r>
              <a:rPr lang="zh-CN" altLang="en-US" dirty="0" smtClean="0">
                <a:ea typeface="宋体" charset="-122"/>
              </a:rPr>
              <a:t>中文手册）</a:t>
            </a:r>
            <a:endParaRPr lang="en-US" altLang="zh-CN" dirty="0" smtClean="0">
              <a:ea typeface="宋体" charset="-122"/>
            </a:endParaRPr>
          </a:p>
          <a:p>
            <a:pPr lvl="1" eaLnBrk="1" hangingPunct="1">
              <a:buNone/>
            </a:pPr>
            <a:r>
              <a:rPr lang="en-US" altLang="zh-CN" dirty="0" smtClean="0">
                <a:ea typeface="宋体" charset="-122"/>
                <a:hlinkClick r:id="rId3"/>
              </a:rPr>
              <a:t>https://www.runoob.com/java/java-tutorial.html</a:t>
            </a:r>
            <a:endParaRPr lang="en-US" altLang="zh-CN" dirty="0" smtClean="0">
              <a:ea typeface="宋体" charset="-122"/>
            </a:endParaRPr>
          </a:p>
          <a:p>
            <a:pPr lvl="1" eaLnBrk="1" hangingPunct="1"/>
            <a:r>
              <a:rPr lang="en-US" altLang="zh-CN" dirty="0" smtClean="0">
                <a:ea typeface="宋体" charset="-122"/>
              </a:rPr>
              <a:t>Oracle J2SE 9 </a:t>
            </a:r>
            <a:r>
              <a:rPr lang="zh-CN" altLang="en-US" dirty="0" smtClean="0">
                <a:ea typeface="宋体" charset="-122"/>
              </a:rPr>
              <a:t>白皮书（英文版）</a:t>
            </a:r>
            <a:endParaRPr lang="en-US" altLang="zh-CN" dirty="0" smtClean="0">
              <a:ea typeface="宋体" charset="-122"/>
            </a:endParaRPr>
          </a:p>
          <a:p>
            <a:pPr lvl="1" eaLnBrk="1" hangingPunct="1">
              <a:buNone/>
            </a:pPr>
            <a:r>
              <a:rPr lang="en-US" altLang="zh-CN" dirty="0" smtClean="0">
                <a:ea typeface="宋体" charset="-122"/>
                <a:hlinkClick r:id="rId4"/>
              </a:rPr>
              <a:t>https://docs.oracle.com/javase/9/docs/api/overview-summary.html</a:t>
            </a:r>
            <a:r>
              <a:rPr lang="en-US" altLang="zh-CN" dirty="0" smtClean="0">
                <a:ea typeface="宋体" charset="-122"/>
              </a:rPr>
              <a:t> </a:t>
            </a:r>
          </a:p>
          <a:p>
            <a:pPr lvl="1" eaLnBrk="1" hangingPunct="1"/>
            <a:r>
              <a:rPr lang="zh-CN" altLang="en-US" dirty="0" smtClean="0">
                <a:ea typeface="宋体" charset="-122"/>
              </a:rPr>
              <a:t>翁恺 </a:t>
            </a:r>
            <a:r>
              <a:rPr lang="en-US" altLang="zh-CN" dirty="0" smtClean="0">
                <a:ea typeface="宋体" charset="-122"/>
              </a:rPr>
              <a:t>Java</a:t>
            </a:r>
            <a:r>
              <a:rPr lang="zh-CN" altLang="en-US" dirty="0" smtClean="0">
                <a:ea typeface="宋体" charset="-122"/>
              </a:rPr>
              <a:t>课程视频     哔哩哔哩网站</a:t>
            </a:r>
            <a:endParaRPr lang="en-US" altLang="zh-CN" dirty="0" smtClean="0">
              <a:ea typeface="宋体" charset="-122"/>
            </a:endParaRPr>
          </a:p>
          <a:p>
            <a:pPr lvl="1" eaLnBrk="1" hangingPunct="1">
              <a:buNone/>
            </a:pPr>
            <a:r>
              <a:rPr lang="en-US" altLang="zh-CN" dirty="0" smtClean="0">
                <a:ea typeface="宋体" charset="-122"/>
                <a:hlinkClick r:id="rId5"/>
              </a:rPr>
              <a:t>https://www.bilibili.com/video/BV1DJ411B7cG?from=search&amp;seid=13902216591573075432&amp;spm_id_from=333.337.0.0</a:t>
            </a:r>
            <a:endParaRPr lang="en-US" altLang="zh-CN" dirty="0" smtClean="0">
              <a:ea typeface="宋体" charset="-122"/>
            </a:endParaRPr>
          </a:p>
          <a:p>
            <a:pPr lvl="1" eaLnBrk="1" hangingPunct="1">
              <a:buNone/>
            </a:pPr>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学习资源</a:t>
            </a:r>
            <a:endParaRPr lang="zh-CN" altLang="en-US" dirty="0" smtClean="0">
              <a:latin typeface="黑体" pitchFamily="49" charset="-122"/>
              <a:ea typeface="黑体" pitchFamily="49" charset="-122"/>
            </a:endParaRPr>
          </a:p>
        </p:txBody>
      </p:sp>
      <p:sp>
        <p:nvSpPr>
          <p:cNvPr id="3" name="内容占位符 2"/>
          <p:cNvSpPr>
            <a:spLocks noGrp="1" noChangeArrowheads="1"/>
          </p:cNvSpPr>
          <p:nvPr>
            <p:ph idx="1"/>
          </p:nvPr>
        </p:nvSpPr>
        <p:spPr>
          <a:xfrm>
            <a:off x="457200" y="1125538"/>
            <a:ext cx="8229600" cy="5446734"/>
          </a:xfrm>
        </p:spPr>
        <p:txBody>
          <a:bodyPr/>
          <a:lstStyle/>
          <a:p>
            <a:pPr eaLnBrk="1" hangingPunct="1"/>
            <a:r>
              <a:rPr lang="zh-CN" altLang="en-US" dirty="0" smtClean="0">
                <a:ea typeface="宋体" charset="-122"/>
              </a:rPr>
              <a:t>网络资源</a:t>
            </a:r>
            <a:endParaRPr lang="en-US" altLang="zh-CN" dirty="0" smtClean="0">
              <a:ea typeface="宋体" charset="-122"/>
            </a:endParaRPr>
          </a:p>
          <a:p>
            <a:pPr lvl="1" eaLnBrk="1" hangingPunct="1"/>
            <a:r>
              <a:rPr lang="en-US" altLang="zh-CN" dirty="0" smtClean="0">
                <a:ea typeface="宋体" charset="-122"/>
              </a:rPr>
              <a:t>How2J.cn  Java</a:t>
            </a:r>
            <a:r>
              <a:rPr lang="zh-CN" altLang="en-US" dirty="0" smtClean="0">
                <a:ea typeface="宋体" charset="-122"/>
              </a:rPr>
              <a:t>课程（贴合实际问题解决）</a:t>
            </a:r>
            <a:endParaRPr lang="en-US" altLang="zh-CN" dirty="0" smtClean="0">
              <a:ea typeface="宋体" charset="-122"/>
            </a:endParaRPr>
          </a:p>
          <a:p>
            <a:pPr lvl="1" eaLnBrk="1" hangingPunct="1">
              <a:buNone/>
            </a:pPr>
            <a:r>
              <a:rPr lang="en-US" altLang="zh-CN" dirty="0" smtClean="0">
                <a:ea typeface="宋体" charset="-122"/>
                <a:hlinkClick r:id="rId2"/>
              </a:rPr>
              <a:t>https://how2j.cn/stage/12.html</a:t>
            </a:r>
            <a:endParaRPr lang="en-US" altLang="zh-CN" dirty="0" smtClean="0">
              <a:ea typeface="宋体" charset="-122"/>
            </a:endParaRPr>
          </a:p>
          <a:p>
            <a:pPr lvl="1" eaLnBrk="1" hangingPunct="1"/>
            <a:r>
              <a:rPr lang="en-US" altLang="zh-CN" dirty="0" smtClean="0">
                <a:ea typeface="宋体" charset="-122"/>
              </a:rPr>
              <a:t>How2J.cn  Java</a:t>
            </a:r>
            <a:r>
              <a:rPr lang="zh-CN" altLang="en-US" dirty="0" smtClean="0">
                <a:ea typeface="宋体" charset="-122"/>
              </a:rPr>
              <a:t>练习（较为全面）</a:t>
            </a:r>
            <a:endParaRPr lang="en-US" altLang="zh-CN" dirty="0" smtClean="0">
              <a:ea typeface="宋体" charset="-122"/>
            </a:endParaRPr>
          </a:p>
          <a:p>
            <a:pPr lvl="1" eaLnBrk="1" hangingPunct="1">
              <a:buNone/>
            </a:pPr>
            <a:r>
              <a:rPr lang="en-US" altLang="zh-CN" dirty="0" smtClean="0">
                <a:ea typeface="宋体" charset="-122"/>
                <a:hlinkClick r:id="rId3"/>
              </a:rPr>
              <a:t>https://how2j.cn/frontshowJavaPractises</a:t>
            </a:r>
            <a:endParaRPr lang="en-US" altLang="zh-CN" dirty="0" smtClean="0">
              <a:ea typeface="宋体" charset="-122"/>
            </a:endParaRPr>
          </a:p>
          <a:p>
            <a:pPr lvl="1" eaLnBrk="1" hangingPunct="1"/>
            <a:r>
              <a:rPr lang="zh-CN" altLang="en-US" dirty="0" smtClean="0">
                <a:ea typeface="宋体" charset="-122"/>
              </a:rPr>
              <a:t>蓝</a:t>
            </a:r>
            <a:r>
              <a:rPr lang="zh-CN" altLang="en-US" dirty="0" smtClean="0">
                <a:ea typeface="宋体" charset="-122"/>
              </a:rPr>
              <a:t>桥云课   </a:t>
            </a:r>
            <a:r>
              <a:rPr lang="en-US" altLang="zh-CN" dirty="0" smtClean="0">
                <a:ea typeface="宋体" charset="-122"/>
              </a:rPr>
              <a:t>Java</a:t>
            </a:r>
            <a:r>
              <a:rPr lang="zh-CN" altLang="en-US" dirty="0" smtClean="0">
                <a:ea typeface="宋体" charset="-122"/>
              </a:rPr>
              <a:t>简明教程（手把手实训）</a:t>
            </a:r>
            <a:endParaRPr lang="en-US" altLang="zh-CN" dirty="0" smtClean="0">
              <a:ea typeface="宋体" charset="-122"/>
            </a:endParaRPr>
          </a:p>
          <a:p>
            <a:pPr lvl="1" eaLnBrk="1" hangingPunct="1">
              <a:buNone/>
            </a:pPr>
            <a:r>
              <a:rPr lang="en-US" altLang="zh-CN" dirty="0" smtClean="0">
                <a:ea typeface="宋体" charset="-122"/>
                <a:hlinkClick r:id="rId4"/>
              </a:rPr>
              <a:t>https://www.lanqiao.cn/courses/1230</a:t>
            </a:r>
            <a:endParaRPr lang="en-US" altLang="zh-CN" dirty="0" smtClean="0">
              <a:ea typeface="宋体" charset="-122"/>
            </a:endParaRPr>
          </a:p>
          <a:p>
            <a:pPr lvl="1" eaLnBrk="1" hangingPunct="1"/>
            <a:r>
              <a:rPr lang="zh-CN" altLang="en-US" dirty="0" smtClean="0">
                <a:ea typeface="宋体" charset="-122"/>
              </a:rPr>
              <a:t>蓝桥云课   硬核</a:t>
            </a:r>
            <a:r>
              <a:rPr lang="en-US" altLang="zh-CN" dirty="0" smtClean="0">
                <a:ea typeface="宋体" charset="-122"/>
              </a:rPr>
              <a:t>Java</a:t>
            </a:r>
            <a:r>
              <a:rPr lang="zh-CN" altLang="en-US" dirty="0" smtClean="0">
                <a:ea typeface="宋体" charset="-122"/>
              </a:rPr>
              <a:t>编程基础入门（补充）</a:t>
            </a:r>
            <a:endParaRPr lang="en-US" altLang="zh-CN" dirty="0" smtClean="0">
              <a:ea typeface="宋体" charset="-122"/>
            </a:endParaRPr>
          </a:p>
          <a:p>
            <a:pPr lvl="1" eaLnBrk="1" hangingPunct="1">
              <a:buNone/>
            </a:pPr>
            <a:r>
              <a:rPr lang="en-US" altLang="zh-CN" dirty="0" smtClean="0">
                <a:ea typeface="宋体" charset="-122"/>
                <a:hlinkClick r:id="rId5"/>
              </a:rPr>
              <a:t>https://www.lanqiao.cn/courses/3067</a:t>
            </a:r>
            <a:endParaRPr lang="en-US" altLang="zh-CN" dirty="0" smtClean="0">
              <a:ea typeface="宋体" charset="-122"/>
            </a:endParaRPr>
          </a:p>
          <a:p>
            <a:pPr lvl="1" eaLnBrk="1" hangingPunct="1">
              <a:buNone/>
            </a:pPr>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pPr eaLnBrk="1" hangingPunct="1"/>
            <a:r>
              <a:rPr lang="zh-CN" altLang="en-US" smtClean="0">
                <a:latin typeface="黑体" pitchFamily="49" charset="-122"/>
                <a:ea typeface="黑体" pitchFamily="49" charset="-122"/>
              </a:rPr>
              <a:t>上机实验</a:t>
            </a:r>
          </a:p>
        </p:txBody>
      </p:sp>
      <p:sp>
        <p:nvSpPr>
          <p:cNvPr id="3" name="内容占位符 2"/>
          <p:cNvSpPr>
            <a:spLocks noGrp="1" noChangeArrowheads="1"/>
          </p:cNvSpPr>
          <p:nvPr>
            <p:ph idx="1"/>
          </p:nvPr>
        </p:nvSpPr>
        <p:spPr/>
        <p:txBody>
          <a:bodyPr/>
          <a:lstStyle/>
          <a:p>
            <a:pPr eaLnBrk="1" hangingPunct="1"/>
            <a:r>
              <a:rPr lang="zh-CN" altLang="en-US" smtClean="0">
                <a:ea typeface="宋体" charset="-122"/>
              </a:rPr>
              <a:t>学时：</a:t>
            </a:r>
            <a:r>
              <a:rPr lang="en-US" altLang="zh-CN" smtClean="0">
                <a:ea typeface="宋体" charset="-122"/>
              </a:rPr>
              <a:t>26+8+</a:t>
            </a:r>
            <a:r>
              <a:rPr lang="en-US" altLang="zh-CN" smtClean="0">
                <a:solidFill>
                  <a:srgbClr val="FF0000"/>
                </a:solidFill>
                <a:ea typeface="宋体" charset="-122"/>
              </a:rPr>
              <a:t>28</a:t>
            </a:r>
          </a:p>
          <a:p>
            <a:pPr eaLnBrk="1" hangingPunct="1"/>
            <a:r>
              <a:rPr lang="zh-CN" altLang="en-US" smtClean="0">
                <a:ea typeface="宋体" charset="-122"/>
              </a:rPr>
              <a:t>上机时间：</a:t>
            </a: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r>
              <a:rPr lang="zh-CN" altLang="en-US" smtClean="0">
                <a:ea typeface="宋体" charset="-122"/>
              </a:rPr>
              <a:t>要求</a:t>
            </a:r>
            <a:endParaRPr lang="en-US" altLang="zh-CN" smtClean="0">
              <a:ea typeface="宋体" charset="-122"/>
            </a:endParaRPr>
          </a:p>
          <a:p>
            <a:pPr lvl="1" eaLnBrk="1" hangingPunct="1"/>
            <a:r>
              <a:rPr lang="zh-CN" altLang="en-US" smtClean="0">
                <a:ea typeface="宋体" charset="-122"/>
              </a:rPr>
              <a:t>运行并理解课件中的所有例子程序</a:t>
            </a:r>
            <a:endParaRPr lang="en-US" altLang="zh-CN" smtClean="0">
              <a:ea typeface="宋体" charset="-122"/>
            </a:endParaRPr>
          </a:p>
          <a:p>
            <a:pPr lvl="1" eaLnBrk="1" hangingPunct="1"/>
            <a:r>
              <a:rPr lang="zh-CN" altLang="en-US" smtClean="0">
                <a:ea typeface="宋体" charset="-122"/>
              </a:rPr>
              <a:t>完成上机作业</a:t>
            </a:r>
            <a:endParaRPr lang="en-US" altLang="zh-CN" smtClean="0">
              <a:ea typeface="宋体" charset="-122"/>
            </a:endParaRPr>
          </a:p>
        </p:txBody>
      </p:sp>
      <p:graphicFrame>
        <p:nvGraphicFramePr>
          <p:cNvPr id="20672" name="表格 20671"/>
          <p:cNvGraphicFramePr/>
          <p:nvPr/>
        </p:nvGraphicFramePr>
        <p:xfrm>
          <a:off x="900113" y="2205038"/>
          <a:ext cx="7127875" cy="2971800"/>
        </p:xfrm>
        <a:graphic>
          <a:graphicData uri="http://schemas.openxmlformats.org/drawingml/2006/table">
            <a:tbl>
              <a:tblPr/>
              <a:tblGrid>
                <a:gridCol w="2376488"/>
                <a:gridCol w="2374900"/>
                <a:gridCol w="2376487"/>
              </a:tblGrid>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hangingPunct="1">
                        <a:spcBef>
                          <a:spcPct val="0"/>
                        </a:spcBef>
                        <a:buNone/>
                      </a:pPr>
                      <a:r>
                        <a:rPr lang="zh-CN" altLang="en-US" sz="1800" dirty="0">
                          <a:solidFill>
                            <a:srgbClr val="FFFFFF"/>
                          </a:solidFill>
                          <a:latin typeface="Verdana" pitchFamily="34" charset="0"/>
                          <a:ea typeface="微软雅黑" pitchFamily="34" charset="-122"/>
                        </a:rPr>
                        <a:t>日期</a:t>
                      </a:r>
                    </a:p>
                  </a:txBody>
                  <a:tcPr marL="91428" marR="91428" marT="45714" marB="45714" anchor="b">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hangingPunct="1">
                        <a:spcBef>
                          <a:spcPct val="0"/>
                        </a:spcBef>
                        <a:buNone/>
                      </a:pPr>
                      <a:r>
                        <a:rPr lang="zh-CN" altLang="en-US" sz="1800" dirty="0">
                          <a:solidFill>
                            <a:srgbClr val="FFFFFF"/>
                          </a:solidFill>
                          <a:latin typeface="Verdana" pitchFamily="34" charset="0"/>
                          <a:ea typeface="微软雅黑" pitchFamily="34" charset="-122"/>
                        </a:rPr>
                        <a:t>时段</a:t>
                      </a:r>
                    </a:p>
                  </a:txBody>
                  <a:tcPr marL="91428" marR="91428" marT="45714" marB="45714" anchor="b">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hangingPunct="1">
                        <a:spcBef>
                          <a:spcPct val="0"/>
                        </a:spcBef>
                        <a:buNone/>
                      </a:pPr>
                      <a:r>
                        <a:rPr lang="zh-CN" altLang="en-US" sz="1800" dirty="0">
                          <a:solidFill>
                            <a:srgbClr val="FFFFFF"/>
                          </a:solidFill>
                          <a:latin typeface="Verdana" pitchFamily="34" charset="0"/>
                          <a:ea typeface="微软雅黑" pitchFamily="34" charset="-122"/>
                        </a:rPr>
                        <a:t>机房</a:t>
                      </a:r>
                    </a:p>
                  </a:txBody>
                  <a:tcPr marL="91428" marR="91428" marT="45714" marB="45714" anchor="b">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alpha val="50000"/>
                      </a:schemeClr>
                    </a:solidFill>
                  </a:tcPr>
                </a:tc>
              </a:tr>
              <a:tr h="371475">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en-US" altLang="zh-CN"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c>
                  <a:txBody>
                    <a:bodyPr/>
                    <a:lstStyle>
                      <a:lvl1pPr marL="342900" lvl="0" indent="-342900" algn="l" rtl="0" eaLnBrk="0" fontAlgn="base" hangingPunct="0">
                        <a:spcBef>
                          <a:spcPts val="600"/>
                        </a:spcBef>
                        <a:spcAft>
                          <a:spcPct val="0"/>
                        </a:spcAft>
                        <a:buFont typeface="Wingdings" pitchFamily="2" charset="2"/>
                        <a:buChar char="l"/>
                        <a:defRPr sz="2800" b="1" kern="1200">
                          <a:solidFill>
                            <a:schemeClr val="tx1"/>
                          </a:solidFill>
                          <a:latin typeface="Times New Roman" pitchFamily="18" charset="0"/>
                          <a:ea typeface="宋体" pitchFamily="2" charset="-122"/>
                          <a:cs typeface="Times New Roman" pitchFamily="18" charset="0"/>
                        </a:defRPr>
                      </a:lvl1pPr>
                      <a:lvl2pPr marL="742950" lvl="1" indent="-285750" algn="l" rtl="0" eaLnBrk="0" fontAlgn="base" hangingPunct="0">
                        <a:spcBef>
                          <a:spcPts val="600"/>
                        </a:spcBef>
                        <a:spcAft>
                          <a:spcPct val="0"/>
                        </a:spcAft>
                        <a:buFont typeface="Arial" pitchFamily="34" charset="0"/>
                        <a:buChar char="•"/>
                        <a:defRPr sz="2400" b="1" kern="1200">
                          <a:solidFill>
                            <a:schemeClr val="tx1"/>
                          </a:solidFill>
                          <a:latin typeface="Times New Roman" pitchFamily="18" charset="0"/>
                          <a:ea typeface="宋体" pitchFamily="2" charset="-122"/>
                          <a:cs typeface="Times New Roman" pitchFamily="18" charset="0"/>
                        </a:defRPr>
                      </a:lvl2pPr>
                      <a:lvl3pPr marL="1143000" lvl="2" indent="-228600" algn="l" rtl="0" eaLnBrk="0" fontAlgn="base" hangingPunct="0">
                        <a:spcBef>
                          <a:spcPts val="600"/>
                        </a:spcBef>
                        <a:spcAft>
                          <a:spcPct val="0"/>
                        </a:spcAft>
                        <a:buFont typeface="Wingdings" pitchFamily="2" charset="2"/>
                        <a:buChar char="ü"/>
                        <a:defRPr sz="2000" b="1" kern="1200">
                          <a:solidFill>
                            <a:schemeClr val="tx1"/>
                          </a:solidFill>
                          <a:latin typeface="Times New Roman" pitchFamily="18" charset="0"/>
                          <a:ea typeface="宋体" pitchFamily="2" charset="-122"/>
                          <a:cs typeface="Times New Roman" pitchFamily="18" charset="0"/>
                        </a:defRPr>
                      </a:lvl3pPr>
                      <a:lvl4pPr marL="1600200" lvl="3"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4pPr>
                      <a:lvl5pPr marL="2057400" lvl="4" indent="-228600" algn="l" rtl="0" eaLnBrk="0" fontAlgn="base" hangingPunct="0">
                        <a:spcBef>
                          <a:spcPts val="600"/>
                        </a:spcBef>
                        <a:spcAft>
                          <a:spcPct val="0"/>
                        </a:spcAft>
                        <a:buFont typeface="Arial" pitchFamily="34" charset="0"/>
                        <a:buChar char="»"/>
                        <a:defRPr sz="1800" b="1" kern="1200">
                          <a:solidFill>
                            <a:schemeClr val="tx1"/>
                          </a:solidFill>
                          <a:latin typeface="Times New Roman" pitchFamily="18" charset="0"/>
                          <a:ea typeface="宋体" pitchFamily="2" charset="-122"/>
                          <a:cs typeface="Times New Roman" pitchFamily="18" charset="0"/>
                        </a:defRPr>
                      </a:lvl5pPr>
                    </a:lstStyle>
                    <a:p>
                      <a:pPr marL="0" lvl="0" indent="0" eaLnBrk="1" fontAlgn="b" hangingPunct="1">
                        <a:spcBef>
                          <a:spcPct val="0"/>
                        </a:spcBef>
                        <a:buFont typeface="Arial" pitchFamily="34" charset="0"/>
                        <a:buNone/>
                      </a:pPr>
                      <a:endParaRPr lang="zh-CN" altLang="en-US" sz="1800" b="0" dirty="0">
                        <a:solidFill>
                          <a:srgbClr val="000000"/>
                        </a:solidFill>
                        <a:latin typeface="Verdana" pitchFamily="34" charset="0"/>
                        <a:ea typeface="微软雅黑" pitchFamily="34" charset="-122"/>
                      </a:endParaRPr>
                    </a:p>
                  </a:txBody>
                  <a:tcPr marL="91428" marR="91428" marT="45714" marB="4571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9"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charRg st="20" end="2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charRg st="39" end="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latin typeface="黑体" pitchFamily="49" charset="-122"/>
                <a:ea typeface="黑体" pitchFamily="49" charset="-122"/>
              </a:rPr>
              <a:t>成绩评定</a:t>
            </a:r>
          </a:p>
        </p:txBody>
      </p:sp>
      <p:sp>
        <p:nvSpPr>
          <p:cNvPr id="19459" name="内容占位符 2"/>
          <p:cNvSpPr>
            <a:spLocks noGrp="1" noChangeArrowheads="1"/>
          </p:cNvSpPr>
          <p:nvPr>
            <p:ph idx="1"/>
          </p:nvPr>
        </p:nvSpPr>
        <p:spPr/>
        <p:txBody>
          <a:bodyPr/>
          <a:lstStyle/>
          <a:p>
            <a:r>
              <a:rPr lang="zh-CN" altLang="en-US" dirty="0" smtClean="0">
                <a:ea typeface="宋体" charset="-122"/>
              </a:rPr>
              <a:t>期末考试：</a:t>
            </a:r>
            <a:r>
              <a:rPr lang="en-US" altLang="zh-CN" dirty="0" smtClean="0">
                <a:ea typeface="宋体" charset="-122"/>
              </a:rPr>
              <a:t>60%</a:t>
            </a:r>
          </a:p>
          <a:p>
            <a:r>
              <a:rPr lang="zh-CN" altLang="en-US" dirty="0" smtClean="0">
                <a:ea typeface="宋体" charset="-122"/>
              </a:rPr>
              <a:t>课程大作业（</a:t>
            </a:r>
            <a:r>
              <a:rPr lang="en-US" altLang="zh-CN" dirty="0" smtClean="0">
                <a:ea typeface="宋体" charset="-122"/>
              </a:rPr>
              <a:t>3</a:t>
            </a:r>
            <a:r>
              <a:rPr lang="zh-CN" altLang="en-US" dirty="0" smtClean="0">
                <a:ea typeface="宋体" charset="-122"/>
              </a:rPr>
              <a:t>～</a:t>
            </a:r>
            <a:r>
              <a:rPr lang="en-US" altLang="zh-CN" dirty="0" smtClean="0">
                <a:ea typeface="宋体" charset="-122"/>
              </a:rPr>
              <a:t>4</a:t>
            </a:r>
            <a:r>
              <a:rPr lang="zh-CN" altLang="en-US" dirty="0" smtClean="0">
                <a:ea typeface="宋体" charset="-122"/>
              </a:rPr>
              <a:t>人一组）</a:t>
            </a:r>
            <a:r>
              <a:rPr lang="zh-CN" altLang="en-US" dirty="0" smtClean="0">
                <a:ea typeface="宋体" charset="-122"/>
              </a:rPr>
              <a:t>：补分</a:t>
            </a:r>
            <a:endParaRPr lang="en-US" altLang="zh-CN" dirty="0" smtClean="0">
              <a:ea typeface="宋体" charset="-122"/>
            </a:endParaRPr>
          </a:p>
          <a:p>
            <a:pPr lvl="1"/>
            <a:r>
              <a:rPr lang="zh-CN" altLang="en-US" dirty="0" smtClean="0">
                <a:ea typeface="宋体" charset="-122"/>
              </a:rPr>
              <a:t>提交源代码及项目设计报告</a:t>
            </a:r>
            <a:endParaRPr lang="en-US" altLang="zh-CN" dirty="0" smtClean="0">
              <a:ea typeface="宋体" charset="-122"/>
            </a:endParaRPr>
          </a:p>
          <a:p>
            <a:r>
              <a:rPr lang="zh-CN" altLang="en-US" dirty="0" smtClean="0">
                <a:ea typeface="宋体" charset="-122"/>
              </a:rPr>
              <a:t>上机作业</a:t>
            </a:r>
            <a:r>
              <a:rPr lang="zh-CN" altLang="en-US" dirty="0" smtClean="0">
                <a:ea typeface="宋体" charset="-122"/>
              </a:rPr>
              <a:t>（</a:t>
            </a:r>
            <a:r>
              <a:rPr lang="en-US" altLang="zh-CN" dirty="0" smtClean="0">
                <a:ea typeface="宋体" charset="-122"/>
              </a:rPr>
              <a:t>6</a:t>
            </a:r>
            <a:r>
              <a:rPr lang="zh-CN" altLang="en-US" dirty="0" smtClean="0">
                <a:ea typeface="宋体" charset="-122"/>
              </a:rPr>
              <a:t>次</a:t>
            </a:r>
            <a:r>
              <a:rPr lang="zh-CN" altLang="en-US" dirty="0" smtClean="0">
                <a:ea typeface="宋体" charset="-122"/>
              </a:rPr>
              <a:t>）</a:t>
            </a:r>
            <a:r>
              <a:rPr lang="zh-CN" altLang="en-US" dirty="0" smtClean="0">
                <a:ea typeface="宋体" charset="-122"/>
              </a:rPr>
              <a:t>：</a:t>
            </a:r>
            <a:r>
              <a:rPr lang="en-US" altLang="zh-CN" dirty="0" smtClean="0">
                <a:ea typeface="宋体" charset="-122"/>
              </a:rPr>
              <a:t>30%</a:t>
            </a:r>
            <a:endParaRPr lang="en-US" altLang="zh-CN" dirty="0" smtClean="0">
              <a:ea typeface="宋体" charset="-122"/>
            </a:endParaRPr>
          </a:p>
          <a:p>
            <a:pPr lvl="1"/>
            <a:r>
              <a:rPr lang="zh-CN" altLang="en-US" dirty="0" smtClean="0">
                <a:ea typeface="宋体" charset="-122"/>
              </a:rPr>
              <a:t>提交源代码及上机报告</a:t>
            </a:r>
            <a:endParaRPr lang="en-US" altLang="zh-CN" dirty="0" smtClean="0">
              <a:ea typeface="宋体" charset="-122"/>
            </a:endParaRPr>
          </a:p>
          <a:p>
            <a:r>
              <a:rPr lang="zh-CN" altLang="en-US" dirty="0" smtClean="0">
                <a:ea typeface="宋体" charset="-122"/>
              </a:rPr>
              <a:t>随堂测验及考勤：</a:t>
            </a:r>
            <a:r>
              <a:rPr lang="en-US" altLang="zh-CN" dirty="0" smtClean="0">
                <a:ea typeface="宋体" charset="-122"/>
              </a:rPr>
              <a:t>10%</a:t>
            </a:r>
          </a:p>
          <a:p>
            <a:pPr lvl="1"/>
            <a:r>
              <a:rPr lang="zh-CN" altLang="en-US" dirty="0" smtClean="0">
                <a:ea typeface="宋体" charset="-122"/>
              </a:rPr>
              <a:t>随堂测试当堂下发</a:t>
            </a:r>
            <a:r>
              <a:rPr lang="en-US" altLang="zh-CN" dirty="0" smtClean="0">
                <a:ea typeface="宋体" charset="-122"/>
              </a:rPr>
              <a:t>/</a:t>
            </a:r>
            <a:r>
              <a:rPr lang="zh-CN" altLang="en-US" dirty="0" smtClean="0">
                <a:ea typeface="宋体" charset="-122"/>
              </a:rPr>
              <a:t>收回</a:t>
            </a:r>
            <a:endParaRPr lang="en-US" altLang="zh-CN" dirty="0" smtClean="0">
              <a:ea typeface="宋体" charset="-122"/>
            </a:endParaRPr>
          </a:p>
          <a:p>
            <a:r>
              <a:rPr lang="zh-CN" altLang="en-US" dirty="0" smtClean="0">
                <a:ea typeface="宋体" charset="-122"/>
              </a:rPr>
              <a:t>作业要求</a:t>
            </a:r>
            <a:endParaRPr lang="en-US" altLang="zh-CN" dirty="0" smtClean="0">
              <a:ea typeface="宋体" charset="-122"/>
            </a:endParaRPr>
          </a:p>
          <a:p>
            <a:pPr lvl="1"/>
            <a:r>
              <a:rPr lang="zh-CN" altLang="en-US" dirty="0" smtClean="0">
                <a:ea typeface="宋体" charset="-122"/>
              </a:rPr>
              <a:t>邮箱： </a:t>
            </a:r>
            <a:r>
              <a:rPr lang="en-US" altLang="zh-CN" dirty="0" smtClean="0">
                <a:ea typeface="宋体" charset="-122"/>
                <a:hlinkClick r:id="rId2"/>
              </a:rPr>
              <a:t>metalwing@sina.com</a:t>
            </a:r>
            <a:endParaRPr lang="en-US" altLang="zh-CN" dirty="0" smtClean="0">
              <a:ea typeface="宋体" charset="-122"/>
            </a:endParaRPr>
          </a:p>
          <a:p>
            <a:pPr lvl="1"/>
            <a:r>
              <a:rPr lang="zh-CN" altLang="en-US" dirty="0" smtClean="0">
                <a:ea typeface="宋体" charset="-122"/>
              </a:rPr>
              <a:t>源代码为</a:t>
            </a:r>
            <a:r>
              <a:rPr lang="en-US" altLang="zh-CN" dirty="0" smtClean="0">
                <a:ea typeface="宋体" charset="-122"/>
              </a:rPr>
              <a:t>*.java</a:t>
            </a:r>
            <a:r>
              <a:rPr lang="zh-CN" altLang="en-US" dirty="0" smtClean="0">
                <a:ea typeface="宋体" charset="-122"/>
              </a:rPr>
              <a:t>文件，报告文档为</a:t>
            </a:r>
            <a:r>
              <a:rPr lang="en-US" altLang="zh-CN" dirty="0" smtClean="0">
                <a:ea typeface="宋体" charset="-122"/>
              </a:rPr>
              <a:t>word</a:t>
            </a:r>
            <a:r>
              <a:rPr lang="zh-CN" altLang="en-US" dirty="0" smtClean="0">
                <a:ea typeface="宋体" charset="-122"/>
              </a:rPr>
              <a:t>或</a:t>
            </a:r>
            <a:r>
              <a:rPr lang="en-US" altLang="zh-CN" dirty="0" err="1" smtClean="0">
                <a:ea typeface="宋体" charset="-122"/>
              </a:rPr>
              <a:t>pdf</a:t>
            </a:r>
            <a:r>
              <a:rPr lang="zh-CN" altLang="en-US" dirty="0" smtClean="0">
                <a:ea typeface="宋体" charset="-122"/>
              </a:rPr>
              <a:t>格式</a:t>
            </a:r>
            <a:endParaRPr lang="en-US" altLang="zh-CN" dirty="0" smtClean="0">
              <a:ea typeface="宋体" charset="-122"/>
            </a:endParaRPr>
          </a:p>
          <a:p>
            <a:pPr lvl="1"/>
            <a:r>
              <a:rPr lang="zh-CN" altLang="en-US" dirty="0" smtClean="0">
                <a:ea typeface="宋体" charset="-122"/>
              </a:rPr>
              <a:t>报告中不要包含源代码</a:t>
            </a:r>
          </a:p>
          <a:p>
            <a:pPr lvl="1"/>
            <a:r>
              <a:rPr lang="zh-CN" altLang="en-US" dirty="0" smtClean="0">
                <a:ea typeface="宋体" charset="-122"/>
              </a:rPr>
              <a:t>请按照规定的</a:t>
            </a:r>
            <a:r>
              <a:rPr lang="en-US" altLang="zh-CN" dirty="0" smtClean="0">
                <a:ea typeface="宋体" charset="-122"/>
              </a:rPr>
              <a:t>deadline</a:t>
            </a:r>
            <a:r>
              <a:rPr lang="zh-CN" altLang="en-US" dirty="0" smtClean="0">
                <a:ea typeface="宋体" charset="-122"/>
              </a:rPr>
              <a:t>提交</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pPr eaLnBrk="1" hangingPunct="1"/>
            <a:r>
              <a:rPr lang="zh-CN" altLang="en-US" smtClean="0">
                <a:latin typeface="黑体" pitchFamily="49" charset="-122"/>
                <a:ea typeface="黑体" pitchFamily="49" charset="-122"/>
              </a:rPr>
              <a:t>课程基础</a:t>
            </a:r>
          </a:p>
        </p:txBody>
      </p:sp>
      <p:sp>
        <p:nvSpPr>
          <p:cNvPr id="20483" name="内容占位符 2"/>
          <p:cNvSpPr>
            <a:spLocks noGrp="1" noChangeArrowheads="1"/>
          </p:cNvSpPr>
          <p:nvPr>
            <p:ph idx="1"/>
          </p:nvPr>
        </p:nvSpPr>
        <p:spPr/>
        <p:txBody>
          <a:bodyPr/>
          <a:lstStyle/>
          <a:p>
            <a:pPr eaLnBrk="1" hangingPunct="1"/>
            <a:r>
              <a:rPr lang="en-US" altLang="zh-CN" smtClean="0">
                <a:ea typeface="宋体" charset="-122"/>
              </a:rPr>
              <a:t>C</a:t>
            </a:r>
            <a:r>
              <a:rPr lang="zh-CN" altLang="en-US" smtClean="0">
                <a:ea typeface="宋体" charset="-122"/>
              </a:rPr>
              <a:t>语言</a:t>
            </a:r>
          </a:p>
          <a:p>
            <a:pPr eaLnBrk="1" hangingPunct="1"/>
            <a:r>
              <a:rPr lang="zh-CN" altLang="en-US" smtClean="0">
                <a:ea typeface="宋体" charset="-122"/>
              </a:rPr>
              <a:t>数据结构</a:t>
            </a:r>
            <a:endParaRPr lang="en-US" altLang="zh-CN" smtClean="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课程学习</a:t>
            </a:r>
            <a:endParaRPr lang="zh-CN" altLang="en-US" dirty="0" smtClean="0">
              <a:latin typeface="黑体" pitchFamily="49" charset="-122"/>
              <a:ea typeface="黑体" pitchFamily="49" charset="-122"/>
            </a:endParaRPr>
          </a:p>
        </p:txBody>
      </p:sp>
      <p:sp>
        <p:nvSpPr>
          <p:cNvPr id="20483" name="内容占位符 2"/>
          <p:cNvSpPr>
            <a:spLocks noGrp="1" noChangeArrowheads="1"/>
          </p:cNvSpPr>
          <p:nvPr>
            <p:ph idx="1"/>
          </p:nvPr>
        </p:nvSpPr>
        <p:spPr/>
        <p:txBody>
          <a:bodyPr/>
          <a:lstStyle/>
          <a:p>
            <a:pPr eaLnBrk="1" hangingPunct="1"/>
            <a:r>
              <a:rPr lang="en-US" altLang="zh-CN" dirty="0" smtClean="0">
                <a:ea typeface="宋体" charset="-122"/>
              </a:rPr>
              <a:t>C</a:t>
            </a:r>
            <a:r>
              <a:rPr lang="zh-CN" altLang="en-US" dirty="0" smtClean="0">
                <a:ea typeface="宋体" charset="-122"/>
              </a:rPr>
              <a:t>语言</a:t>
            </a:r>
            <a:endParaRPr lang="en-US" altLang="zh-CN" dirty="0" smtClean="0">
              <a:ea typeface="宋体" charset="-122"/>
            </a:endParaRPr>
          </a:p>
          <a:p>
            <a:pPr lvl="1" eaLnBrk="1" hangingPunct="1"/>
            <a:r>
              <a:rPr lang="zh-CN" altLang="en-US" dirty="0" smtClean="0">
                <a:ea typeface="宋体" charset="-122"/>
              </a:rPr>
              <a:t>讲课有些抽象</a:t>
            </a:r>
            <a:endParaRPr lang="en-US" altLang="zh-CN" dirty="0" smtClean="0">
              <a:ea typeface="宋体" charset="-122"/>
            </a:endParaRPr>
          </a:p>
          <a:p>
            <a:pPr lvl="1" eaLnBrk="1" hangingPunct="1"/>
            <a:r>
              <a:rPr lang="zh-CN" altLang="en-US" dirty="0" smtClean="0">
                <a:ea typeface="宋体" charset="-122"/>
              </a:rPr>
              <a:t>可适当举例子，通俗易懂</a:t>
            </a:r>
            <a:endParaRPr lang="en-US" altLang="zh-CN" dirty="0" smtClean="0">
              <a:ea typeface="宋体" charset="-122"/>
            </a:endParaRPr>
          </a:p>
          <a:p>
            <a:pPr lvl="1" eaLnBrk="1" hangingPunct="1"/>
            <a:r>
              <a:rPr lang="zh-CN" altLang="en-US" dirty="0" smtClean="0">
                <a:ea typeface="宋体" charset="-122"/>
              </a:rPr>
              <a:t>由浅入深循序渐进</a:t>
            </a:r>
            <a:endParaRPr lang="en-US" altLang="zh-CN" dirty="0" smtClean="0">
              <a:ea typeface="宋体" charset="-122"/>
            </a:endParaRPr>
          </a:p>
          <a:p>
            <a:pPr lvl="1" eaLnBrk="1" hangingPunct="1"/>
            <a:r>
              <a:rPr lang="zh-CN" altLang="en-US" dirty="0" smtClean="0">
                <a:ea typeface="宋体" charset="-122"/>
              </a:rPr>
              <a:t>老师讲的再通俗一点吧</a:t>
            </a:r>
            <a:endParaRPr lang="en-US" altLang="zh-CN" dirty="0" smtClean="0">
              <a:ea typeface="宋体" charset="-122"/>
            </a:endParaRPr>
          </a:p>
          <a:p>
            <a:pPr lvl="1" eaLnBrk="1" hangingPunct="1"/>
            <a:r>
              <a:rPr lang="zh-CN" altLang="en-US" dirty="0" smtClean="0">
                <a:ea typeface="宋体" charset="-122"/>
              </a:rPr>
              <a:t>讲课内容不具体</a:t>
            </a:r>
            <a:endParaRPr lang="en-US" altLang="zh-CN" dirty="0" smtClean="0">
              <a:ea typeface="宋体" charset="-122"/>
            </a:endParaRPr>
          </a:p>
          <a:p>
            <a:pPr lvl="1" eaLnBrk="1" hangingPunct="1"/>
            <a:r>
              <a:rPr lang="zh-CN" altLang="en-US" dirty="0" smtClean="0">
                <a:ea typeface="宋体" charset="-122"/>
              </a:rPr>
              <a:t>老师上课我认为应该花多一点时间在讲的时候对于一些我们新接触的概念、术语和用法等等讲的更透彻，通俗易懂一点，花更多的时间在实例程序的分析上。</a:t>
            </a:r>
            <a:endParaRPr lang="en-US" altLang="zh-CN" dirty="0" smtClean="0">
              <a:ea typeface="宋体" charset="-122"/>
            </a:endParaRPr>
          </a:p>
          <a:p>
            <a:pPr lvl="1" eaLnBrk="1" hangingPunct="1"/>
            <a:r>
              <a:rPr lang="zh-CN" altLang="en-US" dirty="0" smtClean="0">
                <a:ea typeface="宋体" charset="-122"/>
              </a:rPr>
              <a:t>希望能够将讲的内容讲的形象些，大段的知识很抽象，老师讲的很好，但是不太好理解。</a:t>
            </a:r>
            <a:endParaRPr lang="en-US" altLang="zh-CN" dirty="0" smtClean="0">
              <a:ea typeface="宋体" charset="-122"/>
            </a:endParaRPr>
          </a:p>
          <a:p>
            <a:pPr lvl="1" eaLnBrk="1" hangingPunct="1"/>
            <a:r>
              <a:rPr lang="zh-CN" altLang="en-US" dirty="0" smtClean="0">
                <a:ea typeface="宋体" charset="-122"/>
              </a:rPr>
              <a:t>有些专业名词概念不太好理解，很抽象，希望老师可以简单跟我们打个比方，再用专业术语描述，不然有些听不懂，谢谢。</a:t>
            </a:r>
            <a:endParaRPr lang="zh-CN" altLang="en-US"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希望老师可以多在编译器上现场演示</a:t>
            </a:r>
            <a:endParaRPr lang="en-US" altLang="zh-CN" dirty="0" smtClean="0">
              <a:ea typeface="宋体" charset="-122"/>
            </a:endParaRPr>
          </a:p>
          <a:p>
            <a:pPr lvl="1" eaLnBrk="1" hangingPunct="1"/>
            <a:r>
              <a:rPr lang="zh-CN" altLang="en-US" dirty="0" smtClean="0">
                <a:ea typeface="宋体" charset="-122"/>
              </a:rPr>
              <a:t>希望老师授课时能够结合更多的代码实例，这样理解起来更容易些～～</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一节课上的内容好多，消化不了</a:t>
            </a:r>
            <a:endParaRPr lang="en-US" altLang="zh-CN" dirty="0" smtClean="0">
              <a:ea typeface="宋体" charset="-122"/>
            </a:endParaRPr>
          </a:p>
          <a:p>
            <a:pPr eaLnBrk="1" hangingPunct="1"/>
            <a:r>
              <a:rPr lang="zh-CN" altLang="en-US" dirty="0" smtClean="0">
                <a:ea typeface="宋体" charset="-122"/>
              </a:rPr>
              <a:t>数据结构</a:t>
            </a:r>
            <a:endParaRPr lang="en-US" altLang="zh-CN" dirty="0" smtClean="0">
              <a:ea typeface="宋体" charset="-122"/>
            </a:endParaRPr>
          </a:p>
          <a:p>
            <a:pPr lvl="1" eaLnBrk="1" hangingPunct="1"/>
            <a:r>
              <a:rPr lang="zh-CN" altLang="en-US" dirty="0" smtClean="0">
                <a:ea typeface="宋体" charset="-122"/>
              </a:rPr>
              <a:t>提升课程效率与学生积极性</a:t>
            </a:r>
            <a:endParaRPr lang="en-US" altLang="zh-CN" dirty="0" smtClean="0">
              <a:ea typeface="宋体"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Pages>0</Pages>
  <Words>597</Words>
  <Characters>0</Characters>
  <Application>Microsoft Office PowerPoint</Application>
  <DocSecurity>0</DocSecurity>
  <PresentationFormat>全屏显示(4:3)</PresentationFormat>
  <Lines>0</Lines>
  <Paragraphs>106</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Verdana</vt:lpstr>
      <vt:lpstr>微软雅黑</vt:lpstr>
      <vt:lpstr>Arial</vt:lpstr>
      <vt:lpstr>黑体</vt:lpstr>
      <vt:lpstr>Times New Roman</vt:lpstr>
      <vt:lpstr>宋体</vt:lpstr>
      <vt:lpstr>Wingdings</vt:lpstr>
      <vt:lpstr>Calibri</vt:lpstr>
      <vt:lpstr>Euclid Symbol</vt:lpstr>
      <vt:lpstr>Webdings</vt:lpstr>
      <vt:lpstr>Office 主题</vt:lpstr>
      <vt:lpstr>1_Office 主题</vt:lpstr>
      <vt:lpstr>CS6502 Java程序设计</vt:lpstr>
      <vt:lpstr>课程交流群</vt:lpstr>
      <vt:lpstr>教材与参考书</vt:lpstr>
      <vt:lpstr>学习资源</vt:lpstr>
      <vt:lpstr>学习资源</vt:lpstr>
      <vt:lpstr>上机实验</vt:lpstr>
      <vt:lpstr>成绩评定</vt:lpstr>
      <vt:lpstr>课程基础</vt:lpstr>
      <vt:lpstr>课程学习</vt:lpstr>
      <vt:lpstr>课程学习</vt:lpstr>
      <vt:lpstr>课程学习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suncong</dc:creator>
  <cp:lastModifiedBy>Administrator</cp:lastModifiedBy>
  <cp:revision>290</cp:revision>
  <cp:lastPrinted>2013-08-27T04:29:48Z</cp:lastPrinted>
  <dcterms:created xsi:type="dcterms:W3CDTF">2013-04-19T15:31:53Z</dcterms:created>
  <dcterms:modified xsi:type="dcterms:W3CDTF">2022-01-09T05:54:34Z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