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768" y="-112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7FC8-A5DC-874B-A1ED-E997D0D5CB6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6BD9A-9AFD-B343-8FFB-02148E1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6BD9A-9AFD-B343-8FFB-02148E166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184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49016" y="758422"/>
            <a:ext cx="4915721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2608" y="15558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5008" y="17082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7408" y="18606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7408" y="2233637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6027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48427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0827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00827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5750" y="767722"/>
            <a:ext cx="50689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397660" y="16083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50060" y="17607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2460" y="19131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2460" y="2295864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168051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88475" y="398501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168051" y="5375060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Module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algn="ctr"/>
            <a:r>
              <a:rPr lang="zh-CN" altLang="zh-CN" dirty="0"/>
              <a:t>(</a:t>
            </a:r>
            <a:r>
              <a:rPr lang="en-US" dirty="0" smtClean="0"/>
              <a:t>F</a:t>
            </a:r>
            <a:r>
              <a:rPr lang="en-US" dirty="0" smtClean="0"/>
              <a:t>ine-grained Validation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39" name="Oval 38"/>
          <p:cNvSpPr/>
          <p:nvPr/>
        </p:nvSpPr>
        <p:spPr>
          <a:xfrm>
            <a:off x="10807591" y="7176756"/>
            <a:ext cx="3382230" cy="180268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152991" y="8312667"/>
            <a:ext cx="27127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IOMMU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466194" y="6499386"/>
            <a:ext cx="0" cy="1072626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1592172" y="7635513"/>
            <a:ext cx="1978041" cy="624453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500827" y="7698470"/>
            <a:ext cx="19780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IOTLBs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822098" y="2295864"/>
            <a:ext cx="1253836" cy="687485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48905" y="7287806"/>
            <a:ext cx="8053340" cy="1469127"/>
            <a:chOff x="1248905" y="7359916"/>
            <a:chExt cx="8053340" cy="1469127"/>
          </a:xfrm>
        </p:grpSpPr>
        <p:sp>
          <p:nvSpPr>
            <p:cNvPr id="46" name="Rectangle 45"/>
            <p:cNvSpPr/>
            <p:nvPr/>
          </p:nvSpPr>
          <p:spPr>
            <a:xfrm>
              <a:off x="1248905" y="7359916"/>
              <a:ext cx="8053340" cy="14691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96916" y="7715364"/>
              <a:ext cx="19643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Page Type </a:t>
              </a:r>
            </a:p>
            <a:p>
              <a:pPr algn="ctr"/>
              <a:r>
                <a:rPr lang="en-US" sz="2800" dirty="0" smtClean="0"/>
                <a:t>Update</a:t>
              </a:r>
              <a:endParaRPr lang="en-US" sz="28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397963" y="8427023"/>
              <a:ext cx="843831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148374" y="8165413"/>
              <a:ext cx="41652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Communication</a:t>
              </a:r>
              <a:r>
                <a:rPr lang="zh-CN" altLang="en-US" sz="2800" dirty="0" smtClean="0"/>
                <a:t> </a:t>
              </a:r>
              <a:r>
                <a:rPr lang="en-US" sz="2800" dirty="0" smtClean="0"/>
                <a:t>Channel</a:t>
              </a:r>
              <a:endParaRPr lang="en-US" sz="28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397963" y="7770719"/>
              <a:ext cx="843831" cy="0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71283" y="7566773"/>
              <a:ext cx="3745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Vanished</a:t>
              </a:r>
              <a:r>
                <a:rPr lang="zh-CN" altLang="en-US" sz="2800" dirty="0" smtClean="0"/>
                <a:t> </a:t>
              </a:r>
              <a:r>
                <a:rPr lang="en-US" sz="2800" dirty="0" smtClean="0"/>
                <a:t>Channel</a:t>
              </a:r>
              <a:endParaRPr lang="en-US" sz="2800" dirty="0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6510197" y="7913230"/>
              <a:ext cx="786719" cy="65630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9709899" y="1922141"/>
            <a:ext cx="1310206" cy="721196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9709899" y="2694812"/>
            <a:ext cx="1310206" cy="721196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33</cp:revision>
  <dcterms:created xsi:type="dcterms:W3CDTF">2015-03-20T01:51:43Z</dcterms:created>
  <dcterms:modified xsi:type="dcterms:W3CDTF">2015-03-20T16:46:54Z</dcterms:modified>
</cp:coreProperties>
</file>