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768" y="-512"/>
      </p:cViewPr>
      <p:guideLst>
        <p:guide orient="horz" pos="2304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72457"/>
            <a:ext cx="15544800" cy="1568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145280"/>
            <a:ext cx="128016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292951"/>
            <a:ext cx="8229600" cy="6241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292951"/>
            <a:ext cx="24384000" cy="6241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3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700696"/>
            <a:ext cx="1554480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100497"/>
            <a:ext cx="1554480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706883"/>
            <a:ext cx="163068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1706883"/>
            <a:ext cx="1630680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2947"/>
            <a:ext cx="164592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37453"/>
            <a:ext cx="8080376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319867"/>
            <a:ext cx="8080376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637453"/>
            <a:ext cx="8083550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319867"/>
            <a:ext cx="8083550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91254"/>
            <a:ext cx="6016626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91256"/>
            <a:ext cx="10223500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530776"/>
            <a:ext cx="6016626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5120641"/>
            <a:ext cx="109728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53626"/>
            <a:ext cx="109728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725162"/>
            <a:ext cx="109728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92947"/>
            <a:ext cx="164592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06883"/>
            <a:ext cx="164592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780110"/>
            <a:ext cx="4267200" cy="38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9CBE-27F0-AE4D-9C59-4DBB758A3D82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780110"/>
            <a:ext cx="5791200" cy="38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780110"/>
            <a:ext cx="4267200" cy="389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3A4C-8F81-404F-9F5A-B5E2CCF8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traight Connector 174"/>
          <p:cNvCxnSpPr/>
          <p:nvPr/>
        </p:nvCxnSpPr>
        <p:spPr>
          <a:xfrm>
            <a:off x="190500" y="2379168"/>
            <a:ext cx="17518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190500" y="4964399"/>
            <a:ext cx="17518384" cy="17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32070" y="160996"/>
            <a:ext cx="0" cy="691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559073" y="885829"/>
            <a:ext cx="1414981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559073" y="1593717"/>
            <a:ext cx="14149811" cy="884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3559073" y="160996"/>
            <a:ext cx="5420583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3559073" y="214662"/>
            <a:ext cx="5420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Allocations from Existing Memory Allocators</a:t>
            </a:r>
            <a:endParaRPr lang="en-US" sz="2000" dirty="0"/>
          </a:p>
        </p:txBody>
      </p:sp>
      <p:sp>
        <p:nvSpPr>
          <p:cNvPr id="182" name="Rectangle 181"/>
          <p:cNvSpPr/>
          <p:nvPr/>
        </p:nvSpPr>
        <p:spPr>
          <a:xfrm>
            <a:off x="15439075" y="160996"/>
            <a:ext cx="814251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3" name="Rectangle 182"/>
          <p:cNvSpPr/>
          <p:nvPr/>
        </p:nvSpPr>
        <p:spPr>
          <a:xfrm>
            <a:off x="9401018" y="1020325"/>
            <a:ext cx="246653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9330267" y="1073991"/>
            <a:ext cx="2537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</a:t>
            </a:r>
            <a:r>
              <a:rPr lang="en-US" sz="2000" dirty="0"/>
              <a:t>V</a:t>
            </a:r>
            <a:r>
              <a:rPr lang="en-US" sz="2000" dirty="0" smtClean="0"/>
              <a:t>alidations</a:t>
            </a:r>
            <a:endParaRPr lang="en-US" sz="2000" dirty="0"/>
          </a:p>
        </p:txBody>
      </p:sp>
      <p:sp>
        <p:nvSpPr>
          <p:cNvPr id="185" name="Rectangle 184"/>
          <p:cNvSpPr/>
          <p:nvPr/>
        </p:nvSpPr>
        <p:spPr>
          <a:xfrm>
            <a:off x="12874487" y="1020325"/>
            <a:ext cx="2127368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12874488" y="1073991"/>
            <a:ext cx="2127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DMA </a:t>
            </a:r>
            <a:r>
              <a:rPr lang="en-US" sz="2000" dirty="0" smtClean="0"/>
              <a:t>Validations</a:t>
            </a:r>
            <a:endParaRPr lang="en-US" sz="2000" dirty="0"/>
          </a:p>
        </p:txBody>
      </p:sp>
      <p:sp>
        <p:nvSpPr>
          <p:cNvPr id="187" name="Rectangle 186"/>
          <p:cNvSpPr/>
          <p:nvPr/>
        </p:nvSpPr>
        <p:spPr>
          <a:xfrm>
            <a:off x="13453099" y="1766768"/>
            <a:ext cx="96594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13453098" y="1689360"/>
            <a:ext cx="96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IOTLB </a:t>
            </a:r>
          </a:p>
          <a:p>
            <a:pPr algn="ctr"/>
            <a:r>
              <a:rPr lang="en-US" sz="2000" dirty="0" smtClean="0"/>
              <a:t>Flushes</a:t>
            </a:r>
            <a:endParaRPr lang="en-US" sz="2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350824" y="885831"/>
            <a:ext cx="291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lphaLcParenBoth"/>
            </a:pPr>
            <a:r>
              <a:rPr lang="en-US" sz="2000" b="1" dirty="0" smtClean="0"/>
              <a:t>Baseline</a:t>
            </a:r>
          </a:p>
          <a:p>
            <a:pPr algn="ctr"/>
            <a:r>
              <a:rPr lang="en-US" sz="2000" b="1" dirty="0" smtClean="0"/>
              <a:t>(Page </a:t>
            </a:r>
            <a:r>
              <a:rPr lang="en-US" sz="2000" b="1" dirty="0"/>
              <a:t>T</a:t>
            </a:r>
            <a:r>
              <a:rPr lang="en-US" sz="2000" b="1" dirty="0" smtClean="0"/>
              <a:t>able Allocation)</a:t>
            </a:r>
            <a:endParaRPr lang="en-US" sz="20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16677033" y="214662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Guest</a:t>
            </a:r>
            <a:endParaRPr lang="en-US" sz="200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16677033" y="1086300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Host</a:t>
            </a:r>
            <a:endParaRPr lang="en-US" sz="20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16593752" y="1822786"/>
            <a:ext cx="103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IOMMU</a:t>
            </a:r>
            <a:endParaRPr lang="en-US" sz="20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350824" y="3289518"/>
            <a:ext cx="291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(b) Page Table Cache Enabled</a:t>
            </a:r>
            <a:endParaRPr lang="en-US" sz="20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350824" y="5716390"/>
            <a:ext cx="2914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(c) Fine-grained Validation Enabled </a:t>
            </a:r>
            <a:endParaRPr lang="en-US" sz="2000" b="1" dirty="0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3725333" y="614772"/>
            <a:ext cx="5133822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9069594" y="614772"/>
            <a:ext cx="260673" cy="47152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12057135" y="1333172"/>
            <a:ext cx="660390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13161446" y="1446433"/>
            <a:ext cx="218631" cy="643467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14508978" y="1380068"/>
            <a:ext cx="362735" cy="709832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15050940" y="733428"/>
            <a:ext cx="303373" cy="61381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15540675" y="460135"/>
            <a:ext cx="634905" cy="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9524826" y="1485572"/>
            <a:ext cx="2269242" cy="83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559073" y="3366599"/>
            <a:ext cx="141540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3559073" y="4162967"/>
            <a:ext cx="141540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7683499" y="2481914"/>
            <a:ext cx="1300387" cy="816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>
            <a:off x="7683499" y="2441428"/>
            <a:ext cx="130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Cache</a:t>
            </a:r>
            <a:endParaRPr lang="en-US" sz="2000" dirty="0"/>
          </a:p>
        </p:txBody>
      </p:sp>
      <p:sp>
        <p:nvSpPr>
          <p:cNvPr id="207" name="Rectangle 206"/>
          <p:cNvSpPr/>
          <p:nvPr/>
        </p:nvSpPr>
        <p:spPr>
          <a:xfrm>
            <a:off x="15443306" y="2641766"/>
            <a:ext cx="814251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8" name="Rectangle 207"/>
          <p:cNvSpPr/>
          <p:nvPr/>
        </p:nvSpPr>
        <p:spPr>
          <a:xfrm>
            <a:off x="9405249" y="3501095"/>
            <a:ext cx="246653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9330267" y="3554761"/>
            <a:ext cx="254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</a:t>
            </a:r>
            <a:r>
              <a:rPr lang="en-US" sz="2000" dirty="0" smtClean="0"/>
              <a:t>Validations</a:t>
            </a:r>
            <a:endParaRPr lang="en-US" sz="2000" dirty="0"/>
          </a:p>
        </p:txBody>
      </p:sp>
      <p:sp>
        <p:nvSpPr>
          <p:cNvPr id="210" name="Rectangle 209"/>
          <p:cNvSpPr/>
          <p:nvPr/>
        </p:nvSpPr>
        <p:spPr>
          <a:xfrm>
            <a:off x="12878718" y="3501095"/>
            <a:ext cx="2127368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12878719" y="3554761"/>
            <a:ext cx="2127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DMA </a:t>
            </a:r>
            <a:r>
              <a:rPr lang="en-US" sz="2000" dirty="0" smtClean="0"/>
              <a:t>Validations</a:t>
            </a:r>
            <a:endParaRPr lang="en-US" sz="2000" dirty="0"/>
          </a:p>
        </p:txBody>
      </p:sp>
      <p:sp>
        <p:nvSpPr>
          <p:cNvPr id="212" name="Rectangle 211"/>
          <p:cNvSpPr/>
          <p:nvPr/>
        </p:nvSpPr>
        <p:spPr>
          <a:xfrm>
            <a:off x="13457330" y="4247538"/>
            <a:ext cx="96594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13457329" y="4170130"/>
            <a:ext cx="96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IOTLB </a:t>
            </a:r>
          </a:p>
          <a:p>
            <a:pPr algn="ctr"/>
            <a:r>
              <a:rPr lang="en-US" sz="2000" dirty="0" smtClean="0"/>
              <a:t>Flushes</a:t>
            </a:r>
            <a:endParaRPr lang="en-US" sz="2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6681264" y="2695432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Guest</a:t>
            </a:r>
            <a:endParaRPr lang="en-US" sz="20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16681264" y="3567070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Host</a:t>
            </a:r>
            <a:endParaRPr lang="en-US" sz="20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16597983" y="4303556"/>
            <a:ext cx="103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IOMMU</a:t>
            </a:r>
            <a:endParaRPr lang="en-US" sz="2000" b="1" dirty="0"/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7810501" y="3137876"/>
            <a:ext cx="1044423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9073825" y="3095542"/>
            <a:ext cx="260673" cy="47152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12061366" y="3813942"/>
            <a:ext cx="660390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13165677" y="3927203"/>
            <a:ext cx="218631" cy="643467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 flipV="1">
            <a:off x="14513209" y="3860838"/>
            <a:ext cx="362735" cy="709832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V="1">
            <a:off x="15055171" y="3214198"/>
            <a:ext cx="303373" cy="61381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 flipV="1">
            <a:off x="15544906" y="2940905"/>
            <a:ext cx="634905" cy="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9529057" y="3966342"/>
            <a:ext cx="2269242" cy="83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3559073" y="5974371"/>
            <a:ext cx="1415827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3559073" y="6770739"/>
            <a:ext cx="14158273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7687730" y="5089686"/>
            <a:ext cx="1300387" cy="816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7687730" y="5049200"/>
            <a:ext cx="130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Cache</a:t>
            </a:r>
            <a:endParaRPr lang="en-US" sz="2000" dirty="0"/>
          </a:p>
        </p:txBody>
      </p:sp>
      <p:sp>
        <p:nvSpPr>
          <p:cNvPr id="229" name="Rectangle 228"/>
          <p:cNvSpPr/>
          <p:nvPr/>
        </p:nvSpPr>
        <p:spPr>
          <a:xfrm>
            <a:off x="12420656" y="5249538"/>
            <a:ext cx="814251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0" name="Rectangle 229"/>
          <p:cNvSpPr/>
          <p:nvPr/>
        </p:nvSpPr>
        <p:spPr>
          <a:xfrm>
            <a:off x="9409480" y="6108867"/>
            <a:ext cx="2466530" cy="572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9334498" y="6162533"/>
            <a:ext cx="254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Table </a:t>
            </a:r>
            <a:r>
              <a:rPr lang="en-US" sz="2000" dirty="0" smtClean="0"/>
              <a:t>Validations</a:t>
            </a:r>
            <a:endParaRPr lang="en-US" sz="2000" dirty="0"/>
          </a:p>
        </p:txBody>
      </p:sp>
      <p:sp>
        <p:nvSpPr>
          <p:cNvPr id="232" name="TextBox 231"/>
          <p:cNvSpPr txBox="1"/>
          <p:nvPr/>
        </p:nvSpPr>
        <p:spPr>
          <a:xfrm>
            <a:off x="16685495" y="5303204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Guest</a:t>
            </a:r>
            <a:endParaRPr lang="en-US" sz="2000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16685495" y="6174842"/>
            <a:ext cx="811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Host</a:t>
            </a:r>
            <a:endParaRPr lang="en-US" sz="20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16602214" y="6911328"/>
            <a:ext cx="103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IOMMU</a:t>
            </a:r>
            <a:endParaRPr lang="en-US" sz="2000" b="1" dirty="0"/>
          </a:p>
        </p:txBody>
      </p:sp>
      <p:cxnSp>
        <p:nvCxnSpPr>
          <p:cNvPr id="235" name="Straight Arrow Connector 234"/>
          <p:cNvCxnSpPr/>
          <p:nvPr/>
        </p:nvCxnSpPr>
        <p:spPr>
          <a:xfrm>
            <a:off x="7814732" y="5745648"/>
            <a:ext cx="1044423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9078056" y="5703314"/>
            <a:ext cx="260673" cy="47152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V="1">
            <a:off x="12522256" y="5548677"/>
            <a:ext cx="634905" cy="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9533288" y="6574114"/>
            <a:ext cx="2269242" cy="83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V="1">
            <a:off x="12057135" y="5703314"/>
            <a:ext cx="303373" cy="613811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59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cylab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yunfeiyang</dc:creator>
  <cp:lastModifiedBy>yunfeiyang</cp:lastModifiedBy>
  <cp:revision>9</cp:revision>
  <dcterms:created xsi:type="dcterms:W3CDTF">2015-03-17T01:11:10Z</dcterms:created>
  <dcterms:modified xsi:type="dcterms:W3CDTF">2015-03-17T14:31:39Z</dcterms:modified>
</cp:coreProperties>
</file>