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656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7FC8-A5DC-874B-A1ED-E997D0D5CB6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6BD9A-9AFD-B343-8FFB-02148E1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6BD9A-9AFD-B343-8FFB-02148E166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9016" y="758422"/>
            <a:ext cx="4915721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2608" y="15558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5008" y="17082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7408" y="18606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7408" y="2233637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6027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48427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0827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00827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5750" y="767722"/>
            <a:ext cx="50689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397660" y="16083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50060" y="17607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2460" y="19131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2460" y="2295864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067332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88475" y="398501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067332" y="5375060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ine-grained Validation</a:t>
            </a:r>
          </a:p>
          <a:p>
            <a:pPr algn="ctr"/>
            <a:r>
              <a:rPr lang="en-US" b="1" dirty="0" smtClean="0"/>
              <a:t> Module</a:t>
            </a:r>
          </a:p>
        </p:txBody>
      </p:sp>
      <p:sp>
        <p:nvSpPr>
          <p:cNvPr id="39" name="Oval 38"/>
          <p:cNvSpPr/>
          <p:nvPr/>
        </p:nvSpPr>
        <p:spPr>
          <a:xfrm>
            <a:off x="10609036" y="7087817"/>
            <a:ext cx="3382230" cy="180268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54436" y="8241382"/>
            <a:ext cx="27127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IOMMU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300912" y="6421500"/>
            <a:ext cx="0" cy="1072626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48905" y="7359916"/>
            <a:ext cx="8053340" cy="14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96916" y="7715364"/>
            <a:ext cx="196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Page Type </a:t>
            </a:r>
          </a:p>
          <a:p>
            <a:pPr algn="ctr"/>
            <a:r>
              <a:rPr lang="en-US" sz="2800" dirty="0" smtClean="0"/>
              <a:t>Update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97963" y="8427023"/>
            <a:ext cx="843831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48374" y="8165413"/>
            <a:ext cx="416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Communication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397963" y="7770719"/>
            <a:ext cx="843831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71283" y="7566773"/>
            <a:ext cx="37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Vanished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11330116" y="7525407"/>
            <a:ext cx="1978041" cy="6244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309630" y="7533088"/>
            <a:ext cx="19780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IOTLBs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822098" y="2295864"/>
            <a:ext cx="1253836" cy="6874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510197" y="7913230"/>
            <a:ext cx="786719" cy="656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9709899" y="1922141"/>
            <a:ext cx="1310206" cy="7211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9709899" y="2694812"/>
            <a:ext cx="1310206" cy="7211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29</cp:revision>
  <dcterms:created xsi:type="dcterms:W3CDTF">2015-03-20T01:51:43Z</dcterms:created>
  <dcterms:modified xsi:type="dcterms:W3CDTF">2015-03-20T16:29:33Z</dcterms:modified>
</cp:coreProperties>
</file>