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656" y="-112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184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49016" y="758422"/>
            <a:ext cx="9318908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2608" y="1412489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5008" y="1564889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7408" y="1717289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7408" y="2090242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6027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48427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0827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00827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5750" y="767722"/>
            <a:ext cx="947217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Page Table Cache</a:t>
            </a:r>
            <a:endParaRPr lang="en-US" b="1" dirty="0"/>
          </a:p>
        </p:txBody>
      </p:sp>
      <p:sp>
        <p:nvSpPr>
          <p:cNvPr id="24" name="Left-Right Arrow 23"/>
          <p:cNvSpPr/>
          <p:nvPr/>
        </p:nvSpPr>
        <p:spPr>
          <a:xfrm>
            <a:off x="9462303" y="2161474"/>
            <a:ext cx="1733724" cy="83181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397660" y="14649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50060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2460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2460" y="21524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985392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159888" y="401506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985392" y="5354575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Security Enforcement Component</a:t>
            </a:r>
          </a:p>
          <a:p>
            <a:pPr algn="ctr"/>
            <a:r>
              <a:rPr lang="en-US" dirty="0" smtClean="0"/>
              <a:t>(Fine-grained Validation)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9443594" y="7354121"/>
            <a:ext cx="1454436" cy="1195813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331890" y="7637416"/>
            <a:ext cx="16797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IOMMU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168212" y="6420814"/>
            <a:ext cx="0" cy="933307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Left-Right Arrow 43"/>
          <p:cNvSpPr/>
          <p:nvPr/>
        </p:nvSpPr>
        <p:spPr>
          <a:xfrm>
            <a:off x="4607355" y="2152469"/>
            <a:ext cx="1645253" cy="83181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5664302" y="7784815"/>
            <a:ext cx="866862" cy="56938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4771" y="7318946"/>
            <a:ext cx="8053340" cy="14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93752" y="7571969"/>
            <a:ext cx="196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Page Type </a:t>
            </a:r>
          </a:p>
          <a:p>
            <a:pPr algn="ctr"/>
            <a:r>
              <a:rPr lang="en-US" sz="2800" dirty="0" smtClean="0"/>
              <a:t>Updates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53829" y="8386053"/>
            <a:ext cx="843831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04240" y="8124443"/>
            <a:ext cx="416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Communication Channel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3829" y="7729749"/>
            <a:ext cx="843831" cy="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50059" y="7525803"/>
            <a:ext cx="34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Eliminated Channel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6</cp:revision>
  <dcterms:created xsi:type="dcterms:W3CDTF">2015-03-20T01:51:43Z</dcterms:created>
  <dcterms:modified xsi:type="dcterms:W3CDTF">2015-03-20T02:38:47Z</dcterms:modified>
</cp:coreProperties>
</file>