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656" y="-112"/>
      </p:cViewPr>
      <p:guideLst>
        <p:guide orient="horz" pos="288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07FC8-A5DC-874B-A1ED-E997D0D5CB6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6BD9A-9AFD-B343-8FFB-02148E16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6BD9A-9AFD-B343-8FFB-02148E1667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7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40568"/>
            <a:ext cx="155448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81600"/>
            <a:ext cx="12801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5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6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488951"/>
            <a:ext cx="822960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488951"/>
            <a:ext cx="2438400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5875867"/>
            <a:ext cx="15544800" cy="181610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3875618"/>
            <a:ext cx="15544800" cy="2000249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8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844800"/>
            <a:ext cx="163068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2844800"/>
            <a:ext cx="163068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6817"/>
            <a:ext cx="8080376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899833"/>
            <a:ext cx="8080376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046817"/>
            <a:ext cx="8083550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899833"/>
            <a:ext cx="8083550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9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9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64067"/>
            <a:ext cx="6016626" cy="15494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364067"/>
            <a:ext cx="10223500" cy="7804151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913467"/>
            <a:ext cx="6016626" cy="6254751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6400800"/>
            <a:ext cx="10972800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817033"/>
            <a:ext cx="10972800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7156451"/>
            <a:ext cx="10972800" cy="1073149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33601"/>
            <a:ext cx="16459200" cy="6034617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8475134"/>
            <a:ext cx="4267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8475134"/>
            <a:ext cx="5791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8475134"/>
            <a:ext cx="4267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78373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783732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783732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783732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783732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48905" y="163880"/>
            <a:ext cx="13867266" cy="428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48905" y="4974650"/>
            <a:ext cx="13867263" cy="1846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449016" y="758422"/>
            <a:ext cx="4915721" cy="32566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52608" y="1555884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05008" y="1708284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57408" y="1860684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57408" y="2233637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Semi-writable Pages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196027" y="16173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348427" y="17697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00827" y="19221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500827" y="2304869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Table Pages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95750" y="767722"/>
            <a:ext cx="506898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/>
              <a:t>PiBooster</a:t>
            </a:r>
            <a:r>
              <a:rPr lang="zh-CN" altLang="en-US" b="1" dirty="0" smtClean="0"/>
              <a:t> </a:t>
            </a:r>
            <a:r>
              <a:rPr lang="en-US" b="1" dirty="0" smtClean="0"/>
              <a:t>Cache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48905" y="241485"/>
            <a:ext cx="31270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Guest Kernel</a:t>
            </a:r>
            <a:endParaRPr lang="en-US" sz="3200" b="1" dirty="0"/>
          </a:p>
        </p:txBody>
      </p:sp>
      <p:sp>
        <p:nvSpPr>
          <p:cNvPr id="26" name="Rectangle 25"/>
          <p:cNvSpPr/>
          <p:nvPr/>
        </p:nvSpPr>
        <p:spPr>
          <a:xfrm>
            <a:off x="1397660" y="1608336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50060" y="1760736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02460" y="1913136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02460" y="2295864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Writable </a:t>
            </a:r>
          </a:p>
          <a:p>
            <a:pPr algn="ctr"/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77948" y="4974649"/>
            <a:ext cx="22652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Hypervisor</a:t>
            </a:r>
            <a:endParaRPr lang="en-US" sz="32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7067332" y="5345235"/>
            <a:ext cx="6329188" cy="11075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988475" y="3985013"/>
            <a:ext cx="0" cy="133017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4771" y="4650099"/>
            <a:ext cx="17663015" cy="81941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485583" y="4172545"/>
            <a:ext cx="235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Guest Space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5269252" y="4822015"/>
            <a:ext cx="278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Hypervisor Space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7067332" y="5375060"/>
            <a:ext cx="63087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PiBooster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Module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pPr algn="ctr"/>
            <a:r>
              <a:rPr lang="zh-CN" altLang="zh-CN" dirty="0"/>
              <a:t>(</a:t>
            </a:r>
            <a:r>
              <a:rPr lang="en-US" dirty="0" smtClean="0"/>
              <a:t>F</a:t>
            </a:r>
            <a:r>
              <a:rPr lang="en-US" dirty="0" smtClean="0"/>
              <a:t>ine-grained Validation</a:t>
            </a:r>
            <a:r>
              <a:rPr lang="en-US" altLang="zh-CN" dirty="0" smtClean="0"/>
              <a:t>)</a:t>
            </a:r>
            <a:endParaRPr lang="en-US" dirty="0" smtClean="0"/>
          </a:p>
        </p:txBody>
      </p:sp>
      <p:sp>
        <p:nvSpPr>
          <p:cNvPr id="39" name="Oval 38"/>
          <p:cNvSpPr/>
          <p:nvPr/>
        </p:nvSpPr>
        <p:spPr>
          <a:xfrm>
            <a:off x="10609036" y="7087817"/>
            <a:ext cx="3382230" cy="180268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954436" y="8241382"/>
            <a:ext cx="271275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IOMMU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2300912" y="6421500"/>
            <a:ext cx="0" cy="1072626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248905" y="7359916"/>
            <a:ext cx="8053340" cy="14691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296916" y="7715364"/>
            <a:ext cx="1964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Page Type </a:t>
            </a:r>
          </a:p>
          <a:p>
            <a:pPr algn="ctr"/>
            <a:r>
              <a:rPr lang="en-US" sz="2800" dirty="0" smtClean="0"/>
              <a:t>Update</a:t>
            </a:r>
            <a:endParaRPr lang="en-US" sz="28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97963" y="8427023"/>
            <a:ext cx="843831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48374" y="8165413"/>
            <a:ext cx="416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Communication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Channel</a:t>
            </a:r>
            <a:endParaRPr lang="en-US" sz="28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397963" y="7770719"/>
            <a:ext cx="843831" cy="0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271283" y="7566773"/>
            <a:ext cx="374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Vanished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Channel</a:t>
            </a:r>
            <a:endParaRPr lang="en-US" sz="2800" dirty="0"/>
          </a:p>
        </p:txBody>
      </p:sp>
      <p:sp>
        <p:nvSpPr>
          <p:cNvPr id="49" name="Rounded Rectangle 48"/>
          <p:cNvSpPr/>
          <p:nvPr/>
        </p:nvSpPr>
        <p:spPr>
          <a:xfrm>
            <a:off x="11330116" y="7525407"/>
            <a:ext cx="1978041" cy="624453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363981" y="7588364"/>
            <a:ext cx="197804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IOTLBs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4822098" y="2295864"/>
            <a:ext cx="1253836" cy="6874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6510197" y="7913230"/>
            <a:ext cx="786719" cy="6563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9709899" y="1922141"/>
            <a:ext cx="1310206" cy="7211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0800000">
            <a:off x="9709899" y="2694812"/>
            <a:ext cx="1310206" cy="7211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6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36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cylab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yunfeiyang</dc:creator>
  <cp:lastModifiedBy>yunfeiyang</cp:lastModifiedBy>
  <cp:revision>30</cp:revision>
  <dcterms:created xsi:type="dcterms:W3CDTF">2015-03-20T01:51:43Z</dcterms:created>
  <dcterms:modified xsi:type="dcterms:W3CDTF">2015-03-20T16:33:54Z</dcterms:modified>
</cp:coreProperties>
</file>