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944" y="-96"/>
      </p:cViewPr>
      <p:guideLst>
        <p:guide orient="horz" pos="288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07FC8-A5DC-874B-A1ED-E997D0D5CB60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6BD9A-9AFD-B343-8FFB-02148E166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9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6BD9A-9AFD-B343-8FFB-02148E166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68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488951"/>
            <a:ext cx="82296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88951"/>
            <a:ext cx="243840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5875867"/>
            <a:ext cx="155448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3875618"/>
            <a:ext cx="155448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2844800"/>
            <a:ext cx="16306800" cy="80454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046817"/>
            <a:ext cx="8083550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899833"/>
            <a:ext cx="808355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64067"/>
            <a:ext cx="6016626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364067"/>
            <a:ext cx="1022350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913467"/>
            <a:ext cx="6016626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1"/>
            <a:ext cx="164592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CFC-761F-2644-A71A-F1A41A0D2BAE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4"/>
            <a:ext cx="5791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4"/>
            <a:ext cx="42672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ABFD-50AF-B440-B85A-871EC83C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48905" y="163880"/>
            <a:ext cx="13867266" cy="428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8905" y="4974650"/>
            <a:ext cx="13867263" cy="184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76018" y="758422"/>
            <a:ext cx="4915721" cy="3256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79610" y="15558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32010" y="17082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84410" y="1860684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84410" y="2233637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Semi-writable Pages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323029" y="16173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75429" y="17697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627829" y="1922141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627829" y="2304869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Table Pages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22752" y="767722"/>
            <a:ext cx="50689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b="1" dirty="0" smtClean="0"/>
              <a:t>Cache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48905" y="241485"/>
            <a:ext cx="3127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Guest Kernel</a:t>
            </a:r>
            <a:endParaRPr lang="en-US" sz="3200" b="1" dirty="0"/>
          </a:p>
        </p:txBody>
      </p:sp>
      <p:sp>
        <p:nvSpPr>
          <p:cNvPr id="26" name="Rectangle 25"/>
          <p:cNvSpPr/>
          <p:nvPr/>
        </p:nvSpPr>
        <p:spPr>
          <a:xfrm>
            <a:off x="1524662" y="16083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7062" y="17607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9462" y="1913136"/>
            <a:ext cx="2904895" cy="172419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29462" y="2295864"/>
            <a:ext cx="290489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Writable </a:t>
            </a:r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77948" y="4974649"/>
            <a:ext cx="22652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Hypervisor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168051" y="5345235"/>
            <a:ext cx="6329188" cy="11075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988475" y="3985013"/>
            <a:ext cx="0" cy="13301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4771" y="4650099"/>
            <a:ext cx="17663015" cy="81941"/>
          </a:xfrm>
          <a:prstGeom prst="line">
            <a:avLst/>
          </a:prstGeom>
          <a:ln w="28575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85583" y="4172545"/>
            <a:ext cx="235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Guest Space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5269252" y="4822015"/>
            <a:ext cx="278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Hypervisor Space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7168051" y="5375060"/>
            <a:ext cx="63087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PiBooster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Module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algn="ctr"/>
            <a:r>
              <a:rPr lang="zh-CN" altLang="zh-CN" dirty="0"/>
              <a:t>(</a:t>
            </a:r>
            <a:r>
              <a:rPr lang="en-US" dirty="0" smtClean="0"/>
              <a:t>Fine-grained Validation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sp>
        <p:nvSpPr>
          <p:cNvPr id="39" name="Oval 38"/>
          <p:cNvSpPr/>
          <p:nvPr/>
        </p:nvSpPr>
        <p:spPr>
          <a:xfrm>
            <a:off x="10849925" y="7176756"/>
            <a:ext cx="3382230" cy="180268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195325" y="8312667"/>
            <a:ext cx="27127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IOMMU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2593196" y="6499386"/>
            <a:ext cx="0" cy="1072626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1634506" y="7635513"/>
            <a:ext cx="1978041" cy="624453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543161" y="7698470"/>
            <a:ext cx="197804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IOTLBs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248905" y="7287806"/>
            <a:ext cx="8053340" cy="1469127"/>
            <a:chOff x="1248905" y="7359916"/>
            <a:chExt cx="8053340" cy="1469127"/>
          </a:xfrm>
        </p:grpSpPr>
        <p:sp>
          <p:nvSpPr>
            <p:cNvPr id="46" name="Rectangle 45"/>
            <p:cNvSpPr/>
            <p:nvPr/>
          </p:nvSpPr>
          <p:spPr>
            <a:xfrm>
              <a:off x="1248905" y="7359916"/>
              <a:ext cx="8053340" cy="14691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96916" y="7715364"/>
              <a:ext cx="19643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Page Type </a:t>
              </a:r>
            </a:p>
            <a:p>
              <a:pPr algn="ctr"/>
              <a:r>
                <a:rPr lang="en-US" sz="2800" dirty="0" smtClean="0"/>
                <a:t>Update</a:t>
              </a:r>
              <a:endParaRPr lang="en-US" sz="28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397963" y="8427023"/>
              <a:ext cx="843831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148374" y="8165413"/>
              <a:ext cx="41652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Communication</a:t>
              </a:r>
              <a:r>
                <a:rPr lang="zh-CN" altLang="en-US" sz="2800" dirty="0" smtClean="0"/>
                <a:t> </a:t>
              </a:r>
              <a:r>
                <a:rPr lang="en-US" sz="2800" dirty="0" smtClean="0"/>
                <a:t>Channel</a:t>
              </a:r>
              <a:endParaRPr lang="en-US" sz="28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397963" y="7770719"/>
              <a:ext cx="843831" cy="0"/>
            </a:xfrm>
            <a:prstGeom prst="straightConnector1">
              <a:avLst/>
            </a:prstGeom>
            <a:ln w="57150" cmpd="sng"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71283" y="7566773"/>
              <a:ext cx="3745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/>
                <a:t>Vanished</a:t>
              </a:r>
              <a:r>
                <a:rPr lang="zh-CN" altLang="en-US" sz="2800" dirty="0" smtClean="0"/>
                <a:t> </a:t>
              </a:r>
              <a:r>
                <a:rPr lang="en-US" sz="2800" dirty="0" smtClean="0"/>
                <a:t>Channel</a:t>
              </a:r>
              <a:endParaRPr lang="en-US" sz="2800" dirty="0"/>
            </a:p>
          </p:txBody>
        </p:sp>
      </p:grpSp>
      <p:sp>
        <p:nvSpPr>
          <p:cNvPr id="2" name="Left-Right Arrow 1"/>
          <p:cNvSpPr/>
          <p:nvPr/>
        </p:nvSpPr>
        <p:spPr>
          <a:xfrm>
            <a:off x="9589305" y="2304869"/>
            <a:ext cx="1733724" cy="786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42"/>
          <p:cNvSpPr/>
          <p:nvPr/>
        </p:nvSpPr>
        <p:spPr>
          <a:xfrm>
            <a:off x="4776473" y="2295864"/>
            <a:ext cx="1603137" cy="786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6436166" y="7847516"/>
            <a:ext cx="917306" cy="51449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yunfeiyang</dc:creator>
  <cp:lastModifiedBy>yunfeiyang</cp:lastModifiedBy>
  <cp:revision>38</cp:revision>
  <dcterms:created xsi:type="dcterms:W3CDTF">2015-03-20T01:51:43Z</dcterms:created>
  <dcterms:modified xsi:type="dcterms:W3CDTF">2015-03-23T18:35:50Z</dcterms:modified>
</cp:coreProperties>
</file>