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68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76018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79610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2010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84410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84410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323029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75429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627829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27829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22752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524662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7062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9462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9462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168051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168051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ctr"/>
            <a:r>
              <a:rPr lang="zh-CN" altLang="zh-CN" dirty="0"/>
              <a:t>(</a:t>
            </a:r>
            <a:r>
              <a:rPr lang="en-US" dirty="0" smtClean="0"/>
              <a:t>F</a:t>
            </a:r>
            <a:r>
              <a:rPr lang="en-US" dirty="0" smtClean="0"/>
              <a:t>ine-grained Validation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39" name="Oval 38"/>
          <p:cNvSpPr/>
          <p:nvPr/>
        </p:nvSpPr>
        <p:spPr>
          <a:xfrm>
            <a:off x="10849925" y="7176756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195325" y="8312667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593196" y="6499386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1634506" y="7635513"/>
            <a:ext cx="1978041" cy="62445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543161" y="7698470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949100" y="2295864"/>
            <a:ext cx="1253836" cy="687485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48905" y="7287806"/>
            <a:ext cx="8053340" cy="1469127"/>
            <a:chOff x="1248905" y="7359916"/>
            <a:chExt cx="8053340" cy="1469127"/>
          </a:xfrm>
        </p:grpSpPr>
        <p:sp>
          <p:nvSpPr>
            <p:cNvPr id="46" name="Rectangle 45"/>
            <p:cNvSpPr/>
            <p:nvPr/>
          </p:nvSpPr>
          <p:spPr>
            <a:xfrm>
              <a:off x="1248905" y="7359916"/>
              <a:ext cx="8053340" cy="14691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96916" y="7715364"/>
              <a:ext cx="19643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Page Type </a:t>
              </a:r>
            </a:p>
            <a:p>
              <a:pPr algn="ctr"/>
              <a:r>
                <a:rPr lang="en-US" sz="2800" dirty="0" smtClean="0"/>
                <a:t>Update</a:t>
              </a:r>
              <a:endParaRPr 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397963" y="8427023"/>
              <a:ext cx="843831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148374" y="8165413"/>
              <a:ext cx="41652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Communication</a:t>
              </a:r>
              <a:r>
                <a:rPr lang="zh-CN" altLang="en-US" sz="2800" dirty="0" smtClean="0"/>
                <a:t> </a:t>
              </a:r>
              <a:r>
                <a:rPr lang="en-US" sz="2800" dirty="0" smtClean="0"/>
                <a:t>Channel</a:t>
              </a:r>
              <a:endParaRPr lang="en-US" sz="28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397963" y="7770719"/>
              <a:ext cx="843831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71283" y="7566773"/>
              <a:ext cx="3745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Vanished</a:t>
              </a:r>
              <a:r>
                <a:rPr lang="zh-CN" altLang="en-US" sz="2800" dirty="0" smtClean="0"/>
                <a:t> </a:t>
              </a:r>
              <a:r>
                <a:rPr lang="en-US" sz="2800" dirty="0" smtClean="0"/>
                <a:t>Channel</a:t>
              </a:r>
              <a:endParaRPr lang="en-US" sz="2800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6510197" y="7913230"/>
              <a:ext cx="786719" cy="65630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9836901" y="1922141"/>
            <a:ext cx="1310206" cy="721196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9836901" y="2694812"/>
            <a:ext cx="1310206" cy="721196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36</cp:revision>
  <dcterms:created xsi:type="dcterms:W3CDTF">2015-03-20T01:51:43Z</dcterms:created>
  <dcterms:modified xsi:type="dcterms:W3CDTF">2015-03-20T16:48:27Z</dcterms:modified>
</cp:coreProperties>
</file>