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768" y="-432"/>
      </p:cViewPr>
      <p:guideLst>
        <p:guide orient="horz" pos="244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414485"/>
            <a:ext cx="155448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404360"/>
            <a:ext cx="128016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11260"/>
            <a:ext cx="822960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11260"/>
            <a:ext cx="2438400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994490"/>
            <a:ext cx="1554480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294279"/>
            <a:ext cx="15544800" cy="17002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813563"/>
            <a:ext cx="1630680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813563"/>
            <a:ext cx="1630680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1256"/>
            <a:ext cx="164592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9794"/>
            <a:ext cx="8080376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64859"/>
            <a:ext cx="8080376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739794"/>
            <a:ext cx="8083550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464859"/>
            <a:ext cx="8083550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09457"/>
            <a:ext cx="6016626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09460"/>
            <a:ext cx="10223500" cy="663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626450"/>
            <a:ext cx="6016626" cy="5316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5440681"/>
            <a:ext cx="10972800" cy="64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94478"/>
            <a:ext cx="109728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6082985"/>
            <a:ext cx="10972800" cy="912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11256"/>
            <a:ext cx="16459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13563"/>
            <a:ext cx="1645920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7203867"/>
            <a:ext cx="4267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9CBE-27F0-AE4D-9C59-4DBB758A3D82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7203867"/>
            <a:ext cx="5791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7203867"/>
            <a:ext cx="4267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90500" y="2379168"/>
            <a:ext cx="17518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90500" y="4964399"/>
            <a:ext cx="17518384" cy="17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32070" y="160996"/>
            <a:ext cx="0" cy="691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59073" y="885829"/>
            <a:ext cx="141498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59073" y="1593717"/>
            <a:ext cx="14149811" cy="88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559073" y="160996"/>
            <a:ext cx="5420583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559073" y="214662"/>
            <a:ext cx="542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Allocations from Existing Memory Allocators</a:t>
            </a:r>
            <a:endParaRPr lang="en-US" sz="2000" dirty="0"/>
          </a:p>
        </p:txBody>
      </p:sp>
      <p:sp>
        <p:nvSpPr>
          <p:cNvPr id="86" name="Rectangle 85"/>
          <p:cNvSpPr/>
          <p:nvPr/>
        </p:nvSpPr>
        <p:spPr>
          <a:xfrm>
            <a:off x="15439075" y="16099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/>
          <p:cNvSpPr/>
          <p:nvPr/>
        </p:nvSpPr>
        <p:spPr>
          <a:xfrm>
            <a:off x="9401018" y="102032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330267" y="1073991"/>
            <a:ext cx="253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/>
              <a:t>V</a:t>
            </a:r>
            <a:r>
              <a:rPr lang="en-US" sz="2000" dirty="0" smtClean="0"/>
              <a:t>alidations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12874487" y="102032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874488" y="107399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Validations</a:t>
            </a:r>
            <a:endParaRPr lang="en-US" sz="2000" dirty="0"/>
          </a:p>
        </p:txBody>
      </p:sp>
      <p:sp>
        <p:nvSpPr>
          <p:cNvPr id="91" name="Rectangle 90"/>
          <p:cNvSpPr/>
          <p:nvPr/>
        </p:nvSpPr>
        <p:spPr>
          <a:xfrm>
            <a:off x="13453099" y="176676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3453098" y="168936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350824" y="885831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lphaLcParenBoth"/>
            </a:pPr>
            <a:r>
              <a:rPr lang="en-US" sz="2000" b="1" dirty="0" smtClean="0"/>
              <a:t>Baseline</a:t>
            </a:r>
          </a:p>
          <a:p>
            <a:pPr algn="ctr"/>
            <a:r>
              <a:rPr lang="en-US" sz="2000" b="1" dirty="0" smtClean="0"/>
              <a:t>(Page </a:t>
            </a:r>
            <a:r>
              <a:rPr lang="en-US" sz="2000" b="1" dirty="0"/>
              <a:t>T</a:t>
            </a:r>
            <a:r>
              <a:rPr lang="en-US" sz="2000" b="1" dirty="0" smtClean="0"/>
              <a:t>able Allocation)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6677033" y="21466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6677033" y="108630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6593752" y="182278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50824" y="3289518"/>
            <a:ext cx="291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(b) </a:t>
            </a:r>
            <a:r>
              <a:rPr lang="en-US" sz="2000" b="1" dirty="0" err="1" smtClean="0"/>
              <a:t>PiBooster</a:t>
            </a:r>
            <a:r>
              <a:rPr lang="en-US" sz="2000" b="1" dirty="0" smtClean="0"/>
              <a:t> </a:t>
            </a:r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90500" y="5716390"/>
            <a:ext cx="307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(c) </a:t>
            </a:r>
            <a:r>
              <a:rPr lang="en-US" sz="2000" b="1" dirty="0" err="1" smtClean="0"/>
              <a:t>PiBooster</a:t>
            </a:r>
            <a:r>
              <a:rPr lang="en-US" sz="2000" b="1" dirty="0" smtClean="0"/>
              <a:t> Cache </a:t>
            </a:r>
            <a:r>
              <a:rPr lang="en-US" sz="2000" b="1" dirty="0" smtClean="0"/>
              <a:t>+ Fine-grained </a:t>
            </a:r>
            <a:r>
              <a:rPr lang="en-US" sz="2000" b="1" dirty="0" smtClean="0"/>
              <a:t>Validation</a:t>
            </a:r>
            <a:endParaRPr lang="en-US" sz="2000" b="1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725333" y="614772"/>
            <a:ext cx="5133822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069594" y="61477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2057135" y="133317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161446" y="144643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4508978" y="138006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5050940" y="73342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5540675" y="46013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524826" y="148557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59073" y="3366599"/>
            <a:ext cx="141540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559073" y="4162967"/>
            <a:ext cx="141540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683499" y="2481914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683499" y="2441428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PiBooster</a:t>
            </a:r>
            <a:r>
              <a:rPr lang="en-US" sz="2000" dirty="0" smtClean="0"/>
              <a:t> Cache</a:t>
            </a:r>
            <a:endParaRPr lang="en-US" sz="2000" dirty="0"/>
          </a:p>
        </p:txBody>
      </p:sp>
      <p:sp>
        <p:nvSpPr>
          <p:cNvPr id="111" name="Rectangle 110"/>
          <p:cNvSpPr/>
          <p:nvPr/>
        </p:nvSpPr>
        <p:spPr>
          <a:xfrm>
            <a:off x="15443306" y="264176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Rectangle 111"/>
          <p:cNvSpPr/>
          <p:nvPr/>
        </p:nvSpPr>
        <p:spPr>
          <a:xfrm>
            <a:off x="9405249" y="350109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330267" y="3554761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Validations</a:t>
            </a:r>
            <a:endParaRPr lang="en-US" sz="2000" dirty="0"/>
          </a:p>
        </p:txBody>
      </p:sp>
      <p:sp>
        <p:nvSpPr>
          <p:cNvPr id="114" name="Rectangle 113"/>
          <p:cNvSpPr/>
          <p:nvPr/>
        </p:nvSpPr>
        <p:spPr>
          <a:xfrm>
            <a:off x="12878718" y="350109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2878719" y="355476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Validations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>
            <a:off x="13457330" y="424753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3457329" y="417013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6681264" y="269543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6681264" y="356707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6597983" y="430355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810501" y="3137876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073825" y="309554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2061366" y="381394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3165677" y="392720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14513209" y="386083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5055171" y="321419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5544906" y="294090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529057" y="396634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559073" y="5974371"/>
            <a:ext cx="141582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559073" y="6770739"/>
            <a:ext cx="1415827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687730" y="5089686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687730" y="5049200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PiBooster</a:t>
            </a:r>
            <a:r>
              <a:rPr lang="en-US" sz="2000" dirty="0" smtClean="0"/>
              <a:t> Cache</a:t>
            </a:r>
            <a:endParaRPr lang="en-US" sz="2000" dirty="0"/>
          </a:p>
        </p:txBody>
      </p:sp>
      <p:sp>
        <p:nvSpPr>
          <p:cNvPr id="133" name="Rectangle 132"/>
          <p:cNvSpPr/>
          <p:nvPr/>
        </p:nvSpPr>
        <p:spPr>
          <a:xfrm>
            <a:off x="12420656" y="5249538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4" name="Rectangle 133"/>
          <p:cNvSpPr/>
          <p:nvPr/>
        </p:nvSpPr>
        <p:spPr>
          <a:xfrm>
            <a:off x="9409480" y="6108867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9334498" y="6162533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Validations</a:t>
            </a:r>
            <a:endParaRPr lang="en-US" sz="2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685495" y="5303204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6685495" y="617484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6602214" y="6911328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814732" y="5745648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9078056" y="5703314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2522256" y="5548677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9533288" y="6574114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12057135" y="5703314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57247" y="7496087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5494" y="7265606"/>
            <a:ext cx="10180709" cy="460961"/>
          </a:xfrm>
          <a:prstGeom prst="rect">
            <a:avLst/>
          </a:prstGeom>
          <a:noFill/>
          <a:ln w="63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375798" y="7283018"/>
            <a:ext cx="196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Execution Flow</a:t>
            </a:r>
            <a:endParaRPr lang="en-US" sz="2000" dirty="0"/>
          </a:p>
        </p:txBody>
      </p:sp>
      <p:sp>
        <p:nvSpPr>
          <p:cNvPr id="148" name="Rectangle 147"/>
          <p:cNvSpPr/>
          <p:nvPr/>
        </p:nvSpPr>
        <p:spPr>
          <a:xfrm>
            <a:off x="7339988" y="7352979"/>
            <a:ext cx="814251" cy="286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9" name="TextBox 148"/>
          <p:cNvSpPr txBox="1"/>
          <p:nvPr/>
        </p:nvSpPr>
        <p:spPr>
          <a:xfrm>
            <a:off x="7888922" y="7265606"/>
            <a:ext cx="253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Execution </a:t>
            </a:r>
            <a:r>
              <a:rPr lang="en-US" altLang="zh-CN" sz="2000" dirty="0" smtClean="0"/>
              <a:t>Cost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90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61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17</cp:revision>
  <dcterms:created xsi:type="dcterms:W3CDTF">2015-03-17T01:11:10Z</dcterms:created>
  <dcterms:modified xsi:type="dcterms:W3CDTF">2015-03-20T19:28:06Z</dcterms:modified>
</cp:coreProperties>
</file>