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656" y="-112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07FC8-A5DC-874B-A1ED-E997D0D5CB6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6BD9A-9AFD-B343-8FFB-02148E1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6BD9A-9AFD-B343-8FFB-02148E166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8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488951"/>
            <a:ext cx="82296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88951"/>
            <a:ext cx="243840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18"/>
            <a:ext cx="155448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046817"/>
            <a:ext cx="8083550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899833"/>
            <a:ext cx="808355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64067"/>
            <a:ext cx="6016626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7"/>
            <a:ext cx="1022350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913467"/>
            <a:ext cx="6016626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0"/>
            <a:ext cx="109728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1"/>
            <a:ext cx="109728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1"/>
            <a:ext cx="164592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4"/>
            <a:ext cx="5791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48905" y="163880"/>
            <a:ext cx="13867266" cy="428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905" y="4974650"/>
            <a:ext cx="13867263" cy="184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49016" y="758422"/>
            <a:ext cx="4915721" cy="3256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52608" y="15558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5008" y="17082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7408" y="18606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7408" y="2233637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Semi-writable Pages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196027" y="16173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348427" y="17697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00827" y="19221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500827" y="2304869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Table Pages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95750" y="767722"/>
            <a:ext cx="506898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Page Table Cache</a:t>
            </a:r>
            <a:endParaRPr lang="en-US" b="1" dirty="0"/>
          </a:p>
        </p:txBody>
      </p:sp>
      <p:sp>
        <p:nvSpPr>
          <p:cNvPr id="24" name="Left-Right Arrow 23"/>
          <p:cNvSpPr/>
          <p:nvPr/>
        </p:nvSpPr>
        <p:spPr>
          <a:xfrm>
            <a:off x="9462303" y="2304869"/>
            <a:ext cx="1733724" cy="83181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48905" y="241485"/>
            <a:ext cx="3127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Guest Kernel</a:t>
            </a:r>
            <a:endParaRPr lang="en-US" sz="3200" b="1" dirty="0"/>
          </a:p>
        </p:txBody>
      </p:sp>
      <p:sp>
        <p:nvSpPr>
          <p:cNvPr id="26" name="Rectangle 25"/>
          <p:cNvSpPr/>
          <p:nvPr/>
        </p:nvSpPr>
        <p:spPr>
          <a:xfrm>
            <a:off x="1397660" y="16083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50060" y="17607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02460" y="19131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02460" y="2295864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Writable </a:t>
            </a:r>
          </a:p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77948" y="4974649"/>
            <a:ext cx="22652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Hypervisor</a:t>
            </a:r>
            <a:endParaRPr lang="en-US" sz="3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7067332" y="5345235"/>
            <a:ext cx="6329188" cy="110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88475" y="3985013"/>
            <a:ext cx="0" cy="13301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4771" y="4650099"/>
            <a:ext cx="17663015" cy="81941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85583" y="4172545"/>
            <a:ext cx="235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Guest Space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5269252" y="4822015"/>
            <a:ext cx="278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Hypervisor Space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7067332" y="5375060"/>
            <a:ext cx="6308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ine-grained Validation</a:t>
            </a:r>
          </a:p>
          <a:p>
            <a:pPr algn="ctr"/>
            <a:r>
              <a:rPr lang="en-US" b="1" dirty="0" smtClean="0"/>
              <a:t> Module</a:t>
            </a:r>
          </a:p>
        </p:txBody>
      </p:sp>
      <p:sp>
        <p:nvSpPr>
          <p:cNvPr id="39" name="Oval 38"/>
          <p:cNvSpPr/>
          <p:nvPr/>
        </p:nvSpPr>
        <p:spPr>
          <a:xfrm>
            <a:off x="10609036" y="7087817"/>
            <a:ext cx="3382230" cy="180268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954436" y="8241382"/>
            <a:ext cx="27127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IOMMU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300912" y="6421500"/>
            <a:ext cx="0" cy="1072626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248905" y="7359916"/>
            <a:ext cx="8053340" cy="14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296916" y="7715364"/>
            <a:ext cx="1964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Page Type </a:t>
            </a:r>
          </a:p>
          <a:p>
            <a:pPr algn="ctr"/>
            <a:r>
              <a:rPr lang="en-US" sz="2800" dirty="0" smtClean="0"/>
              <a:t>Update</a:t>
            </a:r>
            <a:endParaRPr lang="en-US" sz="28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97963" y="8427023"/>
            <a:ext cx="843831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48374" y="8165413"/>
            <a:ext cx="416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Communication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Channel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397963" y="7770719"/>
            <a:ext cx="843831" cy="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71283" y="7566773"/>
            <a:ext cx="37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Vanished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Channel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11330116" y="7525407"/>
            <a:ext cx="1978041" cy="6244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309630" y="7533088"/>
            <a:ext cx="197804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IOTLBs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835181" y="2304869"/>
            <a:ext cx="1268638" cy="8408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510197" y="7913230"/>
            <a:ext cx="786719" cy="656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35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26</cp:revision>
  <dcterms:created xsi:type="dcterms:W3CDTF">2015-03-20T01:51:43Z</dcterms:created>
  <dcterms:modified xsi:type="dcterms:W3CDTF">2015-03-20T16:22:35Z</dcterms:modified>
</cp:coreProperties>
</file>