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64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2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5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85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42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29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0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79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41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868B8-DC65-4F7A-B423-E233274B7B33}" type="datetimeFigureOut">
              <a:rPr lang="ru-RU" smtClean="0"/>
              <a:t>07.12.2020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31B2-8864-4B2D-9936-0B3502A91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42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720523"/>
            <a:ext cx="10515600" cy="2852737"/>
          </a:xfrm>
        </p:spPr>
        <p:txBody>
          <a:bodyPr>
            <a:normAutofit/>
          </a:bodyPr>
          <a:lstStyle/>
          <a:p>
            <a:r>
              <a:rPr lang="ru-RU" dirty="0" smtClean="0"/>
              <a:t>Математическое моделирование эффектов СТО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Работу выполнили</a:t>
            </a:r>
            <a:r>
              <a:rPr lang="en-US" dirty="0" smtClean="0"/>
              <a:t>:</a:t>
            </a:r>
            <a:r>
              <a:rPr lang="ru-RU" dirty="0" smtClean="0"/>
              <a:t> Л. К. </a:t>
            </a:r>
            <a:r>
              <a:rPr lang="ru-RU" dirty="0" err="1" smtClean="0"/>
              <a:t>Шевкунов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en-US" dirty="0" smtClean="0"/>
              <a:t>. C. </a:t>
            </a:r>
            <a:r>
              <a:rPr lang="ru-RU" dirty="0" smtClean="0"/>
              <a:t>Поляков</a:t>
            </a:r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 </a:t>
            </a:r>
            <a:r>
              <a:rPr lang="ru-RU" dirty="0" smtClean="0"/>
              <a:t>М</a:t>
            </a:r>
            <a:r>
              <a:rPr lang="en-US" dirty="0" smtClean="0"/>
              <a:t>. B. </a:t>
            </a:r>
            <a:r>
              <a:rPr lang="ru-RU" dirty="0" smtClean="0"/>
              <a:t>Царьков</a:t>
            </a:r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1850" y="1228624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 (числовые вычисления)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2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43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74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64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 smtClean="0"/>
              <a:t>			</a:t>
            </a:r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4400" dirty="0" smtClean="0"/>
              <a:t>			Спасибо за внимание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3672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32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Математическое моделирование эффектов СТО </vt:lpstr>
      <vt:lpstr>Введение</vt:lpstr>
      <vt:lpstr>Актуальность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Релятивистские формулы</dc:title>
  <dc:creator>Студент</dc:creator>
  <cp:lastModifiedBy>Студент</cp:lastModifiedBy>
  <cp:revision>3</cp:revision>
  <dcterms:created xsi:type="dcterms:W3CDTF">2020-12-07T16:09:12Z</dcterms:created>
  <dcterms:modified xsi:type="dcterms:W3CDTF">2020-12-07T16:38:32Z</dcterms:modified>
</cp:coreProperties>
</file>