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58" r:id="rId6"/>
    <p:sldId id="263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27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A04D-599B-427D-B07C-3D1CBBEC4899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9689-2AB4-4949-BE5C-3C6A9E32F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45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A04D-599B-427D-B07C-3D1CBBEC4899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9689-2AB4-4949-BE5C-3C6A9E32F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56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A04D-599B-427D-B07C-3D1CBBEC4899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9689-2AB4-4949-BE5C-3C6A9E32F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09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A04D-599B-427D-B07C-3D1CBBEC4899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9689-2AB4-4949-BE5C-3C6A9E32F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76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A04D-599B-427D-B07C-3D1CBBEC4899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9689-2AB4-4949-BE5C-3C6A9E32F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75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A04D-599B-427D-B07C-3D1CBBEC4899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9689-2AB4-4949-BE5C-3C6A9E32F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85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A04D-599B-427D-B07C-3D1CBBEC4899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9689-2AB4-4949-BE5C-3C6A9E32F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4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A04D-599B-427D-B07C-3D1CBBEC4899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9689-2AB4-4949-BE5C-3C6A9E32F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48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A04D-599B-427D-B07C-3D1CBBEC4899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9689-2AB4-4949-BE5C-3C6A9E32F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6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A04D-599B-427D-B07C-3D1CBBEC4899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9689-2AB4-4949-BE5C-3C6A9E32F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41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A04D-599B-427D-B07C-3D1CBBEC4899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9689-2AB4-4949-BE5C-3C6A9E32F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94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FA04D-599B-427D-B07C-3D1CBBEC4899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89689-2AB4-4949-BE5C-3C6A9E32F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90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Serial Protocol Analyser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 of serial protocol analyser to capture and analyse data packets on RS-485 bus.</a:t>
            </a:r>
          </a:p>
          <a:p>
            <a:r>
              <a:rPr lang="en-GB" dirty="0" smtClean="0"/>
              <a:t>Uses an STM32 F4 micro controller running at 84MHz to capture data on the bus and a PC application to analyse the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21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5311" y="267924"/>
            <a:ext cx="9144000" cy="955819"/>
          </a:xfrm>
        </p:spPr>
        <p:txBody>
          <a:bodyPr/>
          <a:lstStyle/>
          <a:p>
            <a:r>
              <a:rPr lang="en-GB" dirty="0" smtClean="0"/>
              <a:t>System block diagram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11" y="1434665"/>
            <a:ext cx="9864741" cy="495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6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970"/>
          </a:xfrm>
        </p:spPr>
        <p:txBody>
          <a:bodyPr/>
          <a:lstStyle/>
          <a:p>
            <a:pPr algn="ctr"/>
            <a:r>
              <a:rPr lang="en-GB" dirty="0" smtClean="0"/>
              <a:t>USART on STM32 microcontroller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475" y="1096285"/>
            <a:ext cx="7644983" cy="508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4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USART on STM32 microcontroller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Oversampling to give flexibility between speed and tolerance.</a:t>
            </a:r>
          </a:p>
          <a:p>
            <a:r>
              <a:rPr lang="en-GB" dirty="0" smtClean="0"/>
              <a:t>Multi buffer communication using DMA</a:t>
            </a:r>
          </a:p>
          <a:p>
            <a:pPr lvl="1"/>
            <a:r>
              <a:rPr lang="en-GB" dirty="0" smtClean="0"/>
              <a:t>Buffer of received/transmitted bytes in reserved SRAM using centralized DMA</a:t>
            </a:r>
          </a:p>
          <a:p>
            <a:r>
              <a:rPr lang="en-GB" dirty="0" smtClean="0"/>
              <a:t>Separate enable bits for transmitter and receiver</a:t>
            </a:r>
          </a:p>
          <a:p>
            <a:r>
              <a:rPr lang="en-GB" dirty="0" smtClean="0"/>
              <a:t>Multiprocessor communication – enter into mute mode if address match does not occur.</a:t>
            </a:r>
          </a:p>
          <a:p>
            <a:r>
              <a:rPr lang="en-GB" dirty="0" smtClean="0"/>
              <a:t>Error handling and hardware flow control as standard.</a:t>
            </a:r>
          </a:p>
          <a:p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73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970"/>
          </a:xfrm>
        </p:spPr>
        <p:txBody>
          <a:bodyPr/>
          <a:lstStyle/>
          <a:p>
            <a:pPr algn="ctr"/>
            <a:r>
              <a:rPr lang="en-GB" dirty="0" smtClean="0"/>
              <a:t>USART on STM32 microcontroller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935" y="1966483"/>
            <a:ext cx="5201586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6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Data packet 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data packets start with 55h and are delimited via length field at start of the packet.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59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 between PC and inline sniffer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inline sniffer board is connected to the PC via an USB interface, acts as an USB device.</a:t>
            </a:r>
          </a:p>
          <a:p>
            <a:r>
              <a:rPr lang="en-GB" dirty="0" smtClean="0"/>
              <a:t>Full speed USB 2.0 achieving up to 12Mbits/s.</a:t>
            </a:r>
          </a:p>
          <a:p>
            <a:r>
              <a:rPr lang="en-GB" dirty="0" smtClean="0"/>
              <a:t>The PC application controls the inline sniffer operation by sending start and stop commands.</a:t>
            </a:r>
          </a:p>
          <a:p>
            <a:r>
              <a:rPr lang="en-GB" dirty="0" smtClean="0"/>
              <a:t>The captured data on the inline sniffer board is transferred to the PC via an USB interface.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8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transfer between PC and inline sniffer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data </a:t>
            </a:r>
            <a:r>
              <a:rPr lang="en-GB" dirty="0" smtClean="0"/>
              <a:t>packets from the RS-485 bus start with 55h and are delimited via length field at start of the packet.</a:t>
            </a:r>
          </a:p>
          <a:p>
            <a:r>
              <a:rPr lang="en-GB" dirty="0" smtClean="0"/>
              <a:t>The same data packet format is used between inline sniffer and the PC, but with addition USB headers. This helps reducing processing time on the inline sniffer.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56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PC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PC application analyses the incoming data and displays it to the user.</a:t>
            </a:r>
          </a:p>
          <a:p>
            <a:r>
              <a:rPr lang="en-GB" dirty="0" smtClean="0"/>
              <a:t>The PC application also stores the incoming data to the disk for future references.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83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291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Serial Protocol Analyser</vt:lpstr>
      <vt:lpstr>System block diagram</vt:lpstr>
      <vt:lpstr>USART on STM32 microcontroller</vt:lpstr>
      <vt:lpstr>USART on STM32 microcontroller</vt:lpstr>
      <vt:lpstr>USART on STM32 microcontroller</vt:lpstr>
      <vt:lpstr>Data packet format</vt:lpstr>
      <vt:lpstr>Interface between PC and inline sniffer</vt:lpstr>
      <vt:lpstr>Data transfer between PC and inline sniffer</vt:lpstr>
      <vt:lpstr>PC Application</vt:lpstr>
    </vt:vector>
  </TitlesOfParts>
  <Company>EXPRO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block diagram</dc:title>
  <dc:creator>Anil Vuppula</dc:creator>
  <cp:lastModifiedBy>Anil Vuppula</cp:lastModifiedBy>
  <cp:revision>8</cp:revision>
  <dcterms:created xsi:type="dcterms:W3CDTF">2018-04-05T07:25:27Z</dcterms:created>
  <dcterms:modified xsi:type="dcterms:W3CDTF">2018-04-05T09:16:10Z</dcterms:modified>
</cp:coreProperties>
</file>