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67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7D8CF-3F81-4AD8-8E36-B86E7D5F2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EC6DB0-637D-4B29-9F18-15C3D025A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942A7-7822-49E3-A1F1-68B1883C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CB8F-AEB3-4F92-83BB-B37E4B52CA6D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624A5-8FC6-4ED1-903B-37C320E9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13FF4-2E24-449D-B022-A886388F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C849-31B8-42A8-B534-B9E3A6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7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4AB47-439A-470C-9E11-AF026404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538F35-ABCF-41CB-B080-4C90AC6AC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A6D1E-C321-4C92-B70C-E776678C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CB8F-AEB3-4F92-83BB-B37E4B52CA6D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9BB32-F785-4156-A63B-F68DE6F5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FA0A1-8DB2-4EF8-BC81-29379E10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C849-31B8-42A8-B534-B9E3A6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1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B17CA7-2D1A-4E32-A30E-EB162BD16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2B58B-6B43-480D-B61C-7094D3D66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C73A6-6214-43E3-A663-74C5F0C3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CB8F-AEB3-4F92-83BB-B37E4B52CA6D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B8ED3-A9AC-41BD-850D-985DD4E7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4A3B4-3E61-4469-9A43-2343A28F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C849-31B8-42A8-B534-B9E3A6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6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7E628-0555-4182-841F-7F813EDF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BBA16-8E11-42B3-BFA6-B987363B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566D0-CF5E-456F-B9B4-69E97EBA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CB8F-AEB3-4F92-83BB-B37E4B52CA6D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0FFF4-CFEE-4DB2-A6CE-912894B3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411BB-2029-451F-8381-B7ED5C29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C849-31B8-42A8-B534-B9E3A6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3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DCCFC-AED2-4378-843A-33547FF8D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E96E8A-84B4-45AD-8180-A40B9C2D2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28DB0-359B-41C1-994D-B2D31BE5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CB8F-AEB3-4F92-83BB-B37E4B52CA6D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DECB0-A84A-4FE7-A543-BED46BAE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92B0A-8830-401C-A37E-D7A06113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C849-31B8-42A8-B534-B9E3A6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8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2EE1B-9A70-47F5-9CFB-B70596B8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16296-8709-4521-8A3B-E394BF86F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E7E458-2118-4B22-BCF8-27F07BC7B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DD05C-8EE2-4E8B-A5B8-3D92A8E5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CB8F-AEB3-4F92-83BB-B37E4B52CA6D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556EE-A8E5-4374-8BDC-8FDA2662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2B971-BC50-4752-A3C2-DB38EE5F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C849-31B8-42A8-B534-B9E3A6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7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D2EE-7F37-4987-A045-FAFA694D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5AF1A-05DF-4206-A061-689E735A5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652E5D-D262-42AE-82B0-C85C8A75D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FE54D2-EC1A-4230-B101-3A85F1D37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D5EC2-D457-4574-A765-1C2C282B9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DB35DE-8808-4787-A91D-4AAA7EFB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CB8F-AEB3-4F92-83BB-B37E4B52CA6D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D76D54-8A18-457D-8E6E-96799E45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353629-FD47-453D-A4A5-3F91470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C849-31B8-42A8-B534-B9E3A6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0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8512E-E135-4FBA-8450-EA4F87C1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463FAE-8849-4E70-B948-D2E7A53F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CB8F-AEB3-4F92-83BB-B37E4B52CA6D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91F415-46A1-44AF-B3CC-0ACC8AFF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7F0BAB-BA30-44DA-B76B-F62B29C6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C849-31B8-42A8-B534-B9E3A6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62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B0B64D-1B1E-41B4-B5ED-7FA2D486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CB8F-AEB3-4F92-83BB-B37E4B52CA6D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FB9EE7-2C90-42CC-BFC0-C38CB89F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66470D-3BD6-4BFB-88C6-07448E01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C849-31B8-42A8-B534-B9E3A6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0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38AF8-3536-4A0E-9DCB-2B7394EB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8AB99-84AC-431B-B9F1-45DE23731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2CC75A-747E-4686-974F-90A1E1140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A66DC-8D87-4F30-8F0E-D4BDDFA2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CB8F-AEB3-4F92-83BB-B37E4B52CA6D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1B171-BC0D-4CAD-9340-55DC312F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C48AD4-BE71-4E3A-A796-50EE3973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C849-31B8-42A8-B534-B9E3A6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8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9B588-0BC3-4CB6-8F06-6CFE0E9B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D2920F-E0C3-4380-B073-C0A560529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141142-25E4-41CE-A774-076F41FAA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B5B147-2F31-4001-8BA9-572D47AD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CB8F-AEB3-4F92-83BB-B37E4B52CA6D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E2498-7640-40A6-AF87-1FC11974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04FB33-A9A2-462B-A5CF-C6865F07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C849-31B8-42A8-B534-B9E3A6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79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07875B-4832-4B3C-8A4B-09F2BC706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2BE83-78B9-4D3C-AB01-8D2878751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921C1-7FC9-420C-88DE-D390ADE98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CB8F-AEB3-4F92-83BB-B37E4B52CA6D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1CF0C-70DF-4B6D-9C4F-FE7A40343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81D7D-B219-46A2-904E-9152F5392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C849-31B8-42A8-B534-B9E3A6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16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74260065-5B21-40A0-984D-2A84012F4CCB}"/>
              </a:ext>
            </a:extLst>
          </p:cNvPr>
          <p:cNvSpPr/>
          <p:nvPr/>
        </p:nvSpPr>
        <p:spPr>
          <a:xfrm>
            <a:off x="3523558" y="2152847"/>
            <a:ext cx="468000" cy="468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mbria Math" panose="02040503050406030204" pitchFamily="18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6A538A8-F60B-4296-85FE-EE5F695AC580}"/>
              </a:ext>
            </a:extLst>
          </p:cNvPr>
          <p:cNvSpPr/>
          <p:nvPr/>
        </p:nvSpPr>
        <p:spPr>
          <a:xfrm>
            <a:off x="3991558" y="2152847"/>
            <a:ext cx="468000" cy="468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mbria Math" panose="02040503050406030204" pitchFamily="18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C09E86C-AA5D-415A-9A8A-A266E72DA3AD}"/>
                  </a:ext>
                </a:extLst>
              </p:cNvPr>
              <p:cNvSpPr txBox="1"/>
              <p:nvPr/>
            </p:nvSpPr>
            <p:spPr>
              <a:xfrm>
                <a:off x="1100190" y="2202181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寻找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C09E86C-AA5D-415A-9A8A-A266E72DA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90" y="2202181"/>
                <a:ext cx="1069524" cy="369332"/>
              </a:xfrm>
              <a:prstGeom prst="rect">
                <a:avLst/>
              </a:prstGeom>
              <a:blipFill>
                <a:blip r:embed="rId2"/>
                <a:stretch>
                  <a:fillRect l="-454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FA9846A9-5DD8-462B-8B49-C18BA85ADAF6}"/>
                  </a:ext>
                </a:extLst>
              </p:cNvPr>
              <p:cNvSpPr/>
              <p:nvPr/>
            </p:nvSpPr>
            <p:spPr>
              <a:xfrm>
                <a:off x="3055558" y="2152847"/>
                <a:ext cx="468000" cy="468000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FA9846A9-5DD8-462B-8B49-C18BA85AD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558" y="2152847"/>
                <a:ext cx="468000" cy="468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1DE7AB99-284E-40AE-9CF6-1A7149D8B7A7}"/>
                  </a:ext>
                </a:extLst>
              </p:cNvPr>
              <p:cNvSpPr/>
              <p:nvPr/>
            </p:nvSpPr>
            <p:spPr>
              <a:xfrm>
                <a:off x="4459558" y="2152847"/>
                <a:ext cx="468000" cy="468000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1DE7AB99-284E-40AE-9CF6-1A7149D8B7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58" y="2152847"/>
                <a:ext cx="468000" cy="468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65D18B0-1003-40D0-AC78-82E415BD2CF8}"/>
                  </a:ext>
                </a:extLst>
              </p:cNvPr>
              <p:cNvSpPr/>
              <p:nvPr/>
            </p:nvSpPr>
            <p:spPr>
              <a:xfrm>
                <a:off x="2102952" y="2152847"/>
                <a:ext cx="468000" cy="468000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65D18B0-1003-40D0-AC78-82E415BD2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952" y="2152847"/>
                <a:ext cx="468000" cy="468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7354DE6C-9646-499F-A4A8-12C843B1ED45}"/>
                  </a:ext>
                </a:extLst>
              </p:cNvPr>
              <p:cNvSpPr/>
              <p:nvPr/>
            </p:nvSpPr>
            <p:spPr>
              <a:xfrm>
                <a:off x="2587558" y="2152847"/>
                <a:ext cx="468000" cy="468000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7354DE6C-9646-499F-A4A8-12C843B1E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558" y="2152847"/>
                <a:ext cx="468000" cy="468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983F8E62-FAA9-4AB6-B41E-01166010A06E}"/>
              </a:ext>
            </a:extLst>
          </p:cNvPr>
          <p:cNvSpPr txBox="1"/>
          <p:nvPr/>
        </p:nvSpPr>
        <p:spPr>
          <a:xfrm>
            <a:off x="2102952" y="17002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最好情况：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7B15538-E20D-4B1A-B543-6AB1223917A7}"/>
              </a:ext>
            </a:extLst>
          </p:cNvPr>
          <p:cNvSpPr/>
          <p:nvPr/>
        </p:nvSpPr>
        <p:spPr>
          <a:xfrm>
            <a:off x="7030444" y="2152847"/>
            <a:ext cx="468000" cy="468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mbria Math" panose="02040503050406030204" pitchFamily="18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3A503BE-41E7-4E32-872B-C422AD11940E}"/>
              </a:ext>
            </a:extLst>
          </p:cNvPr>
          <p:cNvSpPr/>
          <p:nvPr/>
        </p:nvSpPr>
        <p:spPr>
          <a:xfrm>
            <a:off x="7498444" y="2152847"/>
            <a:ext cx="468000" cy="468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mbria Math" panose="02040503050406030204" pitchFamily="18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1C882A11-B53D-4F50-8C3A-851C9781EA88}"/>
                  </a:ext>
                </a:extLst>
              </p:cNvPr>
              <p:cNvSpPr/>
              <p:nvPr/>
            </p:nvSpPr>
            <p:spPr>
              <a:xfrm>
                <a:off x="6562444" y="2152847"/>
                <a:ext cx="468000" cy="468000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1C882A11-B53D-4F50-8C3A-851C9781E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444" y="2152847"/>
                <a:ext cx="468000" cy="4680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B8923A3A-1292-4A22-90C7-9B558A801345}"/>
                  </a:ext>
                </a:extLst>
              </p:cNvPr>
              <p:cNvSpPr/>
              <p:nvPr/>
            </p:nvSpPr>
            <p:spPr>
              <a:xfrm>
                <a:off x="7966444" y="2152847"/>
                <a:ext cx="468000" cy="468000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B8923A3A-1292-4A22-90C7-9B558A801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444" y="2152847"/>
                <a:ext cx="468000" cy="468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DD74C2F6-4894-438E-92BC-0071F9DE74FC}"/>
                  </a:ext>
                </a:extLst>
              </p:cNvPr>
              <p:cNvSpPr/>
              <p:nvPr/>
            </p:nvSpPr>
            <p:spPr>
              <a:xfrm>
                <a:off x="5609838" y="2152847"/>
                <a:ext cx="468000" cy="468000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DD74C2F6-4894-438E-92BC-0071F9DE7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838" y="2152847"/>
                <a:ext cx="468000" cy="4680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D9F701BA-B37E-482B-884F-0E8AD608AC08}"/>
                  </a:ext>
                </a:extLst>
              </p:cNvPr>
              <p:cNvSpPr/>
              <p:nvPr/>
            </p:nvSpPr>
            <p:spPr>
              <a:xfrm>
                <a:off x="6094444" y="2152847"/>
                <a:ext cx="468000" cy="468000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D9F701BA-B37E-482B-884F-0E8AD608A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44" y="2152847"/>
                <a:ext cx="468000" cy="4680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868FC161-2885-4DA1-B141-94C2866F38B0}"/>
              </a:ext>
            </a:extLst>
          </p:cNvPr>
          <p:cNvSpPr txBox="1"/>
          <p:nvPr/>
        </p:nvSpPr>
        <p:spPr>
          <a:xfrm>
            <a:off x="5609838" y="17002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最坏情况：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ED2E32D-60C2-480A-B691-6265C4AE9171}"/>
                  </a:ext>
                </a:extLst>
              </p:cNvPr>
              <p:cNvSpPr txBox="1"/>
              <p:nvPr/>
            </p:nvSpPr>
            <p:spPr>
              <a:xfrm>
                <a:off x="1965561" y="2756201"/>
                <a:ext cx="7236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平均情况：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有可能在任何一个位置，所以计算公式为：</a:t>
                </a: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ED2E32D-60C2-480A-B691-6265C4AE9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561" y="2756201"/>
                <a:ext cx="7236805" cy="369332"/>
              </a:xfrm>
              <a:prstGeom prst="rect">
                <a:avLst/>
              </a:prstGeom>
              <a:blipFill>
                <a:blip r:embed="rId11"/>
                <a:stretch>
                  <a:fillRect l="-67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1">
            <a:extLst>
              <a:ext uri="{FF2B5EF4-FFF2-40B4-BE49-F238E27FC236}">
                <a16:creationId xmlns:a16="http://schemas.microsoft.com/office/drawing/2014/main" id="{7429D8A8-56AF-42BA-9DFF-B9B5A844C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45592506-A5DF-4F6A-8872-C3858F758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6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Libin</dc:creator>
  <cp:lastModifiedBy>Xu Libin</cp:lastModifiedBy>
  <cp:revision>2</cp:revision>
  <dcterms:created xsi:type="dcterms:W3CDTF">2020-04-14T08:20:55Z</dcterms:created>
  <dcterms:modified xsi:type="dcterms:W3CDTF">2020-04-14T08:35:51Z</dcterms:modified>
</cp:coreProperties>
</file>