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303" r:id="rId4"/>
    <p:sldId id="307" r:id="rId5"/>
    <p:sldId id="306" r:id="rId6"/>
    <p:sldId id="305" r:id="rId7"/>
    <p:sldId id="273" r:id="rId8"/>
    <p:sldId id="274" r:id="rId9"/>
    <p:sldId id="275" r:id="rId10"/>
    <p:sldId id="276" r:id="rId11"/>
    <p:sldId id="277" r:id="rId12"/>
    <p:sldId id="278" r:id="rId13"/>
    <p:sldId id="279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Dosis" panose="020B0604020202020204" charset="0"/>
      <p:regular r:id="rId20"/>
      <p:bold r:id="rId21"/>
    </p:embeddedFont>
    <p:embeddedFont>
      <p:font typeface="Dosis ExtraLight" panose="020B0604020202020204" charset="0"/>
      <p:regular r:id="rId22"/>
      <p:bold r:id="rId23"/>
    </p:embeddedFont>
    <p:embeddedFont>
      <p:font typeface="Montserrat" panose="020B0604020202020204" charset="0"/>
      <p:regular r:id="rId24"/>
      <p:bold r:id="rId25"/>
      <p:italic r:id="rId26"/>
      <p:boldItalic r:id="rId27"/>
    </p:embeddedFont>
    <p:embeddedFont>
      <p:font typeface="Titillium Web" panose="020B0604020202020204" charset="0"/>
      <p:regular r:id="rId28"/>
      <p:bold r:id="rId29"/>
      <p:italic r:id="rId30"/>
      <p:boldItalic r:id="rId31"/>
    </p:embeddedFont>
    <p:embeddedFont>
      <p:font typeface="Titillium Web Light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8" roundtripDataSignature="AMtx7mirE05uiXZCnsfLL9QDr2k7aoqW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7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8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5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 Bintang Cahya Putra" userId="3653aaeab4909e69" providerId="LiveId" clId="{FB596D77-9642-4DD8-87B7-031B8105F9FF}"/>
    <pc:docChg chg="undo redo custSel addSld modSld sldOrd">
      <pc:chgData name="M Bintang Cahya Putra" userId="3653aaeab4909e69" providerId="LiveId" clId="{FB596D77-9642-4DD8-87B7-031B8105F9FF}" dt="2021-08-30T11:53:26.599" v="92" actId="20577"/>
      <pc:docMkLst>
        <pc:docMk/>
      </pc:docMkLst>
      <pc:sldChg chg="modSp mod">
        <pc:chgData name="M Bintang Cahya Putra" userId="3653aaeab4909e69" providerId="LiveId" clId="{FB596D77-9642-4DD8-87B7-031B8105F9FF}" dt="2021-08-30T11:53:26.599" v="92" actId="20577"/>
        <pc:sldMkLst>
          <pc:docMk/>
          <pc:sldMk cId="0" sldId="256"/>
        </pc:sldMkLst>
        <pc:spChg chg="mod">
          <ac:chgData name="M Bintang Cahya Putra" userId="3653aaeab4909e69" providerId="LiveId" clId="{FB596D77-9642-4DD8-87B7-031B8105F9FF}" dt="2021-08-30T11:53:26.599" v="92" actId="20577"/>
          <ac:spMkLst>
            <pc:docMk/>
            <pc:sldMk cId="0" sldId="256"/>
            <ac:spMk id="3001" creationId="{00000000-0000-0000-0000-000000000000}"/>
          </ac:spMkLst>
        </pc:spChg>
      </pc:sldChg>
      <pc:sldChg chg="addSp delSp modSp mod">
        <pc:chgData name="M Bintang Cahya Putra" userId="3653aaeab4909e69" providerId="LiveId" clId="{FB596D77-9642-4DD8-87B7-031B8105F9FF}" dt="2021-08-27T22:13:48.301" v="40" actId="1076"/>
        <pc:sldMkLst>
          <pc:docMk/>
          <pc:sldMk cId="533400290" sldId="303"/>
        </pc:sldMkLst>
        <pc:spChg chg="mod">
          <ac:chgData name="M Bintang Cahya Putra" userId="3653aaeab4909e69" providerId="LiveId" clId="{FB596D77-9642-4DD8-87B7-031B8105F9FF}" dt="2021-08-27T22:13:11.879" v="26" actId="20577"/>
          <ac:spMkLst>
            <pc:docMk/>
            <pc:sldMk cId="533400290" sldId="303"/>
            <ac:spMk id="7" creationId="{E0550DAE-EFFF-40D3-98C3-0BB5595DA8C2}"/>
          </ac:spMkLst>
        </pc:spChg>
        <pc:spChg chg="mod">
          <ac:chgData name="M Bintang Cahya Putra" userId="3653aaeab4909e69" providerId="LiveId" clId="{FB596D77-9642-4DD8-87B7-031B8105F9FF}" dt="2021-08-27T22:13:16.133" v="27"/>
          <ac:spMkLst>
            <pc:docMk/>
            <pc:sldMk cId="533400290" sldId="303"/>
            <ac:spMk id="3022" creationId="{00000000-0000-0000-0000-000000000000}"/>
          </ac:spMkLst>
        </pc:spChg>
        <pc:grpChg chg="mod">
          <ac:chgData name="M Bintang Cahya Putra" userId="3653aaeab4909e69" providerId="LiveId" clId="{FB596D77-9642-4DD8-87B7-031B8105F9FF}" dt="2021-08-27T22:13:48.301" v="40" actId="1076"/>
          <ac:grpSpMkLst>
            <pc:docMk/>
            <pc:sldMk cId="533400290" sldId="303"/>
            <ac:grpSpMk id="4" creationId="{4F755853-040D-451B-A6C0-79D3E4DA9E11}"/>
          </ac:grpSpMkLst>
        </pc:grpChg>
        <pc:graphicFrameChg chg="add del mod">
          <ac:chgData name="M Bintang Cahya Putra" userId="3653aaeab4909e69" providerId="LiveId" clId="{FB596D77-9642-4DD8-87B7-031B8105F9FF}" dt="2021-08-27T22:11:40.946" v="18"/>
          <ac:graphicFrameMkLst>
            <pc:docMk/>
            <pc:sldMk cId="533400290" sldId="303"/>
            <ac:graphicFrameMk id="2" creationId="{0D2A59EA-2E41-4900-AA04-FBC6E1BA4A1E}"/>
          </ac:graphicFrameMkLst>
        </pc:graphicFrameChg>
      </pc:sldChg>
      <pc:sldChg chg="modSp mod ord">
        <pc:chgData name="M Bintang Cahya Putra" userId="3653aaeab4909e69" providerId="LiveId" clId="{FB596D77-9642-4DD8-87B7-031B8105F9FF}" dt="2021-08-27T22:15:42.180" v="78"/>
        <pc:sldMkLst>
          <pc:docMk/>
          <pc:sldMk cId="3166107889" sldId="305"/>
        </pc:sldMkLst>
        <pc:spChg chg="mod">
          <ac:chgData name="M Bintang Cahya Putra" userId="3653aaeab4909e69" providerId="LiveId" clId="{FB596D77-9642-4DD8-87B7-031B8105F9FF}" dt="2021-08-27T22:15:26.704" v="72" actId="21"/>
          <ac:spMkLst>
            <pc:docMk/>
            <pc:sldMk cId="3166107889" sldId="305"/>
            <ac:spMk id="7" creationId="{E0550DAE-EFFF-40D3-98C3-0BB5595DA8C2}"/>
          </ac:spMkLst>
        </pc:spChg>
        <pc:spChg chg="mod">
          <ac:chgData name="M Bintang Cahya Putra" userId="3653aaeab4909e69" providerId="LiveId" clId="{FB596D77-9642-4DD8-87B7-031B8105F9FF}" dt="2021-08-27T22:15:29.306" v="73"/>
          <ac:spMkLst>
            <pc:docMk/>
            <pc:sldMk cId="3166107889" sldId="305"/>
            <ac:spMk id="3022" creationId="{00000000-0000-0000-0000-000000000000}"/>
          </ac:spMkLst>
        </pc:spChg>
        <pc:grpChg chg="mod">
          <ac:chgData name="M Bintang Cahya Putra" userId="3653aaeab4909e69" providerId="LiveId" clId="{FB596D77-9642-4DD8-87B7-031B8105F9FF}" dt="2021-08-27T22:15:34.580" v="74" actId="1076"/>
          <ac:grpSpMkLst>
            <pc:docMk/>
            <pc:sldMk cId="3166107889" sldId="305"/>
            <ac:grpSpMk id="2" creationId="{B2092429-3701-4CCE-9C3B-BB86F0124E45}"/>
          </ac:grpSpMkLst>
        </pc:grpChg>
      </pc:sldChg>
      <pc:sldChg chg="modSp mod">
        <pc:chgData name="M Bintang Cahya Putra" userId="3653aaeab4909e69" providerId="LiveId" clId="{FB596D77-9642-4DD8-87B7-031B8105F9FF}" dt="2021-08-27T22:15:02.021" v="63" actId="1076"/>
        <pc:sldMkLst>
          <pc:docMk/>
          <pc:sldMk cId="3993928498" sldId="306"/>
        </pc:sldMkLst>
        <pc:spChg chg="mod">
          <ac:chgData name="M Bintang Cahya Putra" userId="3653aaeab4909e69" providerId="LiveId" clId="{FB596D77-9642-4DD8-87B7-031B8105F9FF}" dt="2021-08-27T22:14:50.890" v="62"/>
          <ac:spMkLst>
            <pc:docMk/>
            <pc:sldMk cId="3993928498" sldId="306"/>
            <ac:spMk id="7" creationId="{E0550DAE-EFFF-40D3-98C3-0BB5595DA8C2}"/>
          </ac:spMkLst>
        </pc:spChg>
        <pc:spChg chg="mod">
          <ac:chgData name="M Bintang Cahya Putra" userId="3653aaeab4909e69" providerId="LiveId" clId="{FB596D77-9642-4DD8-87B7-031B8105F9FF}" dt="2021-08-27T22:14:33.443" v="57" actId="404"/>
          <ac:spMkLst>
            <pc:docMk/>
            <pc:sldMk cId="3993928498" sldId="306"/>
            <ac:spMk id="3022" creationId="{00000000-0000-0000-0000-000000000000}"/>
          </ac:spMkLst>
        </pc:spChg>
        <pc:grpChg chg="mod">
          <ac:chgData name="M Bintang Cahya Putra" userId="3653aaeab4909e69" providerId="LiveId" clId="{FB596D77-9642-4DD8-87B7-031B8105F9FF}" dt="2021-08-27T22:15:02.021" v="63" actId="1076"/>
          <ac:grpSpMkLst>
            <pc:docMk/>
            <pc:sldMk cId="3993928498" sldId="306"/>
            <ac:grpSpMk id="3" creationId="{4E022E1B-ADBF-4C33-92AA-D31BE90A2186}"/>
          </ac:grpSpMkLst>
        </pc:grpChg>
      </pc:sldChg>
      <pc:sldChg chg="add ord">
        <pc:chgData name="M Bintang Cahya Putra" userId="3653aaeab4909e69" providerId="LiveId" clId="{FB596D77-9642-4DD8-87B7-031B8105F9FF}" dt="2021-08-27T22:15:40.618" v="76"/>
        <pc:sldMkLst>
          <pc:docMk/>
          <pc:sldMk cId="3109463750" sldId="307"/>
        </pc:sldMkLst>
      </pc:sldChg>
    </pc:docChg>
  </pc:docChgLst>
  <pc:docChgLst>
    <pc:chgData name="M Bintang Cahya Putra" userId="3653aaeab4909e69" providerId="LiveId" clId="{B9ACBF1B-07A2-4EB7-9EC7-B12007628895}"/>
    <pc:docChg chg="undo redo custSel addSld delSld modSld sldOrd">
      <pc:chgData name="M Bintang Cahya Putra" userId="3653aaeab4909e69" providerId="LiveId" clId="{B9ACBF1B-07A2-4EB7-9EC7-B12007628895}" dt="2021-08-23T09:20:52.902" v="1452"/>
      <pc:docMkLst>
        <pc:docMk/>
      </pc:docMkLst>
      <pc:sldChg chg="modSp mod">
        <pc:chgData name="M Bintang Cahya Putra" userId="3653aaeab4909e69" providerId="LiveId" clId="{B9ACBF1B-07A2-4EB7-9EC7-B12007628895}" dt="2021-08-23T06:07:36.631" v="83" actId="20577"/>
        <pc:sldMkLst>
          <pc:docMk/>
          <pc:sldMk cId="0" sldId="256"/>
        </pc:sldMkLst>
        <pc:spChg chg="mod">
          <ac:chgData name="M Bintang Cahya Putra" userId="3653aaeab4909e69" providerId="LiveId" clId="{B9ACBF1B-07A2-4EB7-9EC7-B12007628895}" dt="2021-08-23T06:07:36.631" v="83" actId="20577"/>
          <ac:spMkLst>
            <pc:docMk/>
            <pc:sldMk cId="0" sldId="256"/>
            <ac:spMk id="3001" creationId="{00000000-0000-0000-0000-000000000000}"/>
          </ac:spMkLst>
        </pc:spChg>
      </pc:sldChg>
      <pc:sldChg chg="modSp mod">
        <pc:chgData name="M Bintang Cahya Putra" userId="3653aaeab4909e69" providerId="LiveId" clId="{B9ACBF1B-07A2-4EB7-9EC7-B12007628895}" dt="2021-08-23T06:07:10.918" v="44" actId="20577"/>
        <pc:sldMkLst>
          <pc:docMk/>
          <pc:sldMk cId="0" sldId="257"/>
        </pc:sldMkLst>
        <pc:spChg chg="mod">
          <ac:chgData name="M Bintang Cahya Putra" userId="3653aaeab4909e69" providerId="LiveId" clId="{B9ACBF1B-07A2-4EB7-9EC7-B12007628895}" dt="2021-08-23T06:07:10.918" v="44" actId="20577"/>
          <ac:spMkLst>
            <pc:docMk/>
            <pc:sldMk cId="0" sldId="257"/>
            <ac:spMk id="3007" creationId="{00000000-0000-0000-0000-000000000000}"/>
          </ac:spMkLst>
        </pc:spChg>
      </pc:sldChg>
      <pc:sldChg chg="modSp mod">
        <pc:chgData name="M Bintang Cahya Putra" userId="3653aaeab4909e69" providerId="LiveId" clId="{B9ACBF1B-07A2-4EB7-9EC7-B12007628895}" dt="2021-08-23T06:07:26.787" v="68" actId="20577"/>
        <pc:sldMkLst>
          <pc:docMk/>
          <pc:sldMk cId="0" sldId="258"/>
        </pc:sldMkLst>
        <pc:spChg chg="mod">
          <ac:chgData name="M Bintang Cahya Putra" userId="3653aaeab4909e69" providerId="LiveId" clId="{B9ACBF1B-07A2-4EB7-9EC7-B12007628895}" dt="2021-08-23T06:07:26.787" v="68" actId="20577"/>
          <ac:spMkLst>
            <pc:docMk/>
            <pc:sldMk cId="0" sldId="258"/>
            <ac:spMk id="3016" creationId="{00000000-0000-0000-0000-000000000000}"/>
          </ac:spMkLst>
        </pc:spChg>
      </pc:sldChg>
      <pc:sldChg chg="addSp delSp modSp mod">
        <pc:chgData name="M Bintang Cahya Putra" userId="3653aaeab4909e69" providerId="LiveId" clId="{B9ACBF1B-07A2-4EB7-9EC7-B12007628895}" dt="2021-08-23T09:18:33.754" v="1441" actId="14100"/>
        <pc:sldMkLst>
          <pc:docMk/>
          <pc:sldMk cId="0" sldId="259"/>
        </pc:sldMkLst>
        <pc:spChg chg="mod">
          <ac:chgData name="M Bintang Cahya Putra" userId="3653aaeab4909e69" providerId="LiveId" clId="{B9ACBF1B-07A2-4EB7-9EC7-B12007628895}" dt="2021-08-23T06:08:16.726" v="106" actId="1076"/>
          <ac:spMkLst>
            <pc:docMk/>
            <pc:sldMk cId="0" sldId="259"/>
            <ac:spMk id="3022" creationId="{00000000-0000-0000-0000-000000000000}"/>
          </ac:spMkLst>
        </pc:spChg>
        <pc:spChg chg="mod">
          <ac:chgData name="M Bintang Cahya Putra" userId="3653aaeab4909e69" providerId="LiveId" clId="{B9ACBF1B-07A2-4EB7-9EC7-B12007628895}" dt="2021-08-23T06:12:01.316" v="183" actId="1076"/>
          <ac:spMkLst>
            <pc:docMk/>
            <pc:sldMk cId="0" sldId="259"/>
            <ac:spMk id="3023" creationId="{00000000-0000-0000-0000-000000000000}"/>
          </ac:spMkLst>
        </pc:spChg>
        <pc:picChg chg="add mod modCrop">
          <ac:chgData name="M Bintang Cahya Putra" userId="3653aaeab4909e69" providerId="LiveId" clId="{B9ACBF1B-07A2-4EB7-9EC7-B12007628895}" dt="2021-08-23T09:18:33.754" v="1441" actId="14100"/>
          <ac:picMkLst>
            <pc:docMk/>
            <pc:sldMk cId="0" sldId="259"/>
            <ac:picMk id="3" creationId="{AA4AB396-E4BB-491D-ADE2-D5122ED3163E}"/>
          </ac:picMkLst>
        </pc:picChg>
        <pc:picChg chg="del">
          <ac:chgData name="M Bintang Cahya Putra" userId="3653aaeab4909e69" providerId="LiveId" clId="{B9ACBF1B-07A2-4EB7-9EC7-B12007628895}" dt="2021-08-23T06:10:07.782" v="113" actId="478"/>
          <ac:picMkLst>
            <pc:docMk/>
            <pc:sldMk cId="0" sldId="259"/>
            <ac:picMk id="3025" creationId="{00000000-0000-0000-0000-000000000000}"/>
          </ac:picMkLst>
        </pc:picChg>
      </pc:sldChg>
      <pc:sldChg chg="del">
        <pc:chgData name="M Bintang Cahya Putra" userId="3653aaeab4909e69" providerId="LiveId" clId="{B9ACBF1B-07A2-4EB7-9EC7-B12007628895}" dt="2021-08-23T06:12:10.559" v="184" actId="47"/>
        <pc:sldMkLst>
          <pc:docMk/>
          <pc:sldMk cId="0" sldId="260"/>
        </pc:sldMkLst>
      </pc:sldChg>
      <pc:sldChg chg="del">
        <pc:chgData name="M Bintang Cahya Putra" userId="3653aaeab4909e69" providerId="LiveId" clId="{B9ACBF1B-07A2-4EB7-9EC7-B12007628895}" dt="2021-08-23T06:12:10.559" v="184" actId="47"/>
        <pc:sldMkLst>
          <pc:docMk/>
          <pc:sldMk cId="0" sldId="261"/>
        </pc:sldMkLst>
      </pc:sldChg>
      <pc:sldChg chg="del">
        <pc:chgData name="M Bintang Cahya Putra" userId="3653aaeab4909e69" providerId="LiveId" clId="{B9ACBF1B-07A2-4EB7-9EC7-B12007628895}" dt="2021-08-23T06:12:10.559" v="184" actId="47"/>
        <pc:sldMkLst>
          <pc:docMk/>
          <pc:sldMk cId="0" sldId="262"/>
        </pc:sldMkLst>
      </pc:sldChg>
      <pc:sldChg chg="del">
        <pc:chgData name="M Bintang Cahya Putra" userId="3653aaeab4909e69" providerId="LiveId" clId="{B9ACBF1B-07A2-4EB7-9EC7-B12007628895}" dt="2021-08-23T06:12:10.559" v="184" actId="47"/>
        <pc:sldMkLst>
          <pc:docMk/>
          <pc:sldMk cId="0" sldId="263"/>
        </pc:sldMkLst>
      </pc:sldChg>
      <pc:sldChg chg="del">
        <pc:chgData name="M Bintang Cahya Putra" userId="3653aaeab4909e69" providerId="LiveId" clId="{B9ACBF1B-07A2-4EB7-9EC7-B12007628895}" dt="2021-08-23T06:12:10.559" v="184" actId="47"/>
        <pc:sldMkLst>
          <pc:docMk/>
          <pc:sldMk cId="0" sldId="264"/>
        </pc:sldMkLst>
      </pc:sldChg>
      <pc:sldChg chg="del">
        <pc:chgData name="M Bintang Cahya Putra" userId="3653aaeab4909e69" providerId="LiveId" clId="{B9ACBF1B-07A2-4EB7-9EC7-B12007628895}" dt="2021-08-23T06:12:10.559" v="184" actId="47"/>
        <pc:sldMkLst>
          <pc:docMk/>
          <pc:sldMk cId="0" sldId="265"/>
        </pc:sldMkLst>
      </pc:sldChg>
      <pc:sldChg chg="del">
        <pc:chgData name="M Bintang Cahya Putra" userId="3653aaeab4909e69" providerId="LiveId" clId="{B9ACBF1B-07A2-4EB7-9EC7-B12007628895}" dt="2021-08-23T06:12:10.559" v="184" actId="47"/>
        <pc:sldMkLst>
          <pc:docMk/>
          <pc:sldMk cId="0" sldId="266"/>
        </pc:sldMkLst>
      </pc:sldChg>
      <pc:sldChg chg="del">
        <pc:chgData name="M Bintang Cahya Putra" userId="3653aaeab4909e69" providerId="LiveId" clId="{B9ACBF1B-07A2-4EB7-9EC7-B12007628895}" dt="2021-08-23T06:12:10.559" v="184" actId="47"/>
        <pc:sldMkLst>
          <pc:docMk/>
          <pc:sldMk cId="0" sldId="267"/>
        </pc:sldMkLst>
      </pc:sldChg>
      <pc:sldChg chg="del">
        <pc:chgData name="M Bintang Cahya Putra" userId="3653aaeab4909e69" providerId="LiveId" clId="{B9ACBF1B-07A2-4EB7-9EC7-B12007628895}" dt="2021-08-23T06:12:10.559" v="184" actId="47"/>
        <pc:sldMkLst>
          <pc:docMk/>
          <pc:sldMk cId="0" sldId="268"/>
        </pc:sldMkLst>
      </pc:sldChg>
      <pc:sldChg chg="del">
        <pc:chgData name="M Bintang Cahya Putra" userId="3653aaeab4909e69" providerId="LiveId" clId="{B9ACBF1B-07A2-4EB7-9EC7-B12007628895}" dt="2021-08-23T06:12:10.559" v="184" actId="47"/>
        <pc:sldMkLst>
          <pc:docMk/>
          <pc:sldMk cId="0" sldId="269"/>
        </pc:sldMkLst>
      </pc:sldChg>
      <pc:sldChg chg="del">
        <pc:chgData name="M Bintang Cahya Putra" userId="3653aaeab4909e69" providerId="LiveId" clId="{B9ACBF1B-07A2-4EB7-9EC7-B12007628895}" dt="2021-08-23T06:12:10.559" v="184" actId="47"/>
        <pc:sldMkLst>
          <pc:docMk/>
          <pc:sldMk cId="0" sldId="270"/>
        </pc:sldMkLst>
      </pc:sldChg>
      <pc:sldChg chg="del">
        <pc:chgData name="M Bintang Cahya Putra" userId="3653aaeab4909e69" providerId="LiveId" clId="{B9ACBF1B-07A2-4EB7-9EC7-B12007628895}" dt="2021-08-23T06:12:10.559" v="184" actId="47"/>
        <pc:sldMkLst>
          <pc:docMk/>
          <pc:sldMk cId="0" sldId="271"/>
        </pc:sldMkLst>
      </pc:sldChg>
      <pc:sldChg chg="del">
        <pc:chgData name="M Bintang Cahya Putra" userId="3653aaeab4909e69" providerId="LiveId" clId="{B9ACBF1B-07A2-4EB7-9EC7-B12007628895}" dt="2021-08-23T06:12:10.559" v="184" actId="47"/>
        <pc:sldMkLst>
          <pc:docMk/>
          <pc:sldMk cId="0" sldId="272"/>
        </pc:sldMkLst>
      </pc:sldChg>
      <pc:sldChg chg="modSp mod">
        <pc:chgData name="M Bintang Cahya Putra" userId="3653aaeab4909e69" providerId="LiveId" clId="{B9ACBF1B-07A2-4EB7-9EC7-B12007628895}" dt="2021-08-23T09:20:52.902" v="1452"/>
        <pc:sldMkLst>
          <pc:docMk/>
          <pc:sldMk cId="0" sldId="279"/>
        </pc:sldMkLst>
        <pc:spChg chg="mod">
          <ac:chgData name="M Bintang Cahya Putra" userId="3653aaeab4909e69" providerId="LiveId" clId="{B9ACBF1B-07A2-4EB7-9EC7-B12007628895}" dt="2021-08-23T09:20:52.902" v="1452"/>
          <ac:spMkLst>
            <pc:docMk/>
            <pc:sldMk cId="0" sldId="279"/>
            <ac:spMk id="3929" creationId="{00000000-0000-0000-0000-000000000000}"/>
          </ac:spMkLst>
        </pc:spChg>
      </pc:sldChg>
      <pc:sldChg chg="addSp delSp modSp add del mod">
        <pc:chgData name="M Bintang Cahya Putra" userId="3653aaeab4909e69" providerId="LiveId" clId="{B9ACBF1B-07A2-4EB7-9EC7-B12007628895}" dt="2021-08-23T06:19:57.001" v="281" actId="47"/>
        <pc:sldMkLst>
          <pc:docMk/>
          <pc:sldMk cId="1477197785" sldId="280"/>
        </pc:sldMkLst>
        <pc:spChg chg="mod">
          <ac:chgData name="M Bintang Cahya Putra" userId="3653aaeab4909e69" providerId="LiveId" clId="{B9ACBF1B-07A2-4EB7-9EC7-B12007628895}" dt="2021-08-23T06:13:33.189" v="195" actId="20577"/>
          <ac:spMkLst>
            <pc:docMk/>
            <pc:sldMk cId="1477197785" sldId="280"/>
            <ac:spMk id="3022" creationId="{00000000-0000-0000-0000-000000000000}"/>
          </ac:spMkLst>
        </pc:spChg>
        <pc:spChg chg="del mod">
          <ac:chgData name="M Bintang Cahya Putra" userId="3653aaeab4909e69" providerId="LiveId" clId="{B9ACBF1B-07A2-4EB7-9EC7-B12007628895}" dt="2021-08-23T06:13:40.161" v="197" actId="478"/>
          <ac:spMkLst>
            <pc:docMk/>
            <pc:sldMk cId="1477197785" sldId="280"/>
            <ac:spMk id="3023" creationId="{00000000-0000-0000-0000-000000000000}"/>
          </ac:spMkLst>
        </pc:spChg>
        <pc:picChg chg="del">
          <ac:chgData name="M Bintang Cahya Putra" userId="3653aaeab4909e69" providerId="LiveId" clId="{B9ACBF1B-07A2-4EB7-9EC7-B12007628895}" dt="2021-08-23T06:13:41.465" v="198" actId="478"/>
          <ac:picMkLst>
            <pc:docMk/>
            <pc:sldMk cId="1477197785" sldId="280"/>
            <ac:picMk id="3" creationId="{AA4AB396-E4BB-491D-ADE2-D5122ED3163E}"/>
          </ac:picMkLst>
        </pc:picChg>
        <pc:picChg chg="add mod">
          <ac:chgData name="M Bintang Cahya Putra" userId="3653aaeab4909e69" providerId="LiveId" clId="{B9ACBF1B-07A2-4EB7-9EC7-B12007628895}" dt="2021-08-23T06:13:49.960" v="201" actId="1076"/>
          <ac:picMkLst>
            <pc:docMk/>
            <pc:sldMk cId="1477197785" sldId="280"/>
            <ac:picMk id="4" creationId="{4DB48942-3CDF-44E4-B8FE-B5C40E21B328}"/>
          </ac:picMkLst>
        </pc:picChg>
      </pc:sldChg>
      <pc:sldChg chg="addSp delSp modSp add mod">
        <pc:chgData name="M Bintang Cahya Putra" userId="3653aaeab4909e69" providerId="LiveId" clId="{B9ACBF1B-07A2-4EB7-9EC7-B12007628895}" dt="2021-08-23T06:19:48.098" v="279" actId="1076"/>
        <pc:sldMkLst>
          <pc:docMk/>
          <pc:sldMk cId="260981537" sldId="281"/>
        </pc:sldMkLst>
        <pc:spChg chg="add del mod">
          <ac:chgData name="M Bintang Cahya Putra" userId="3653aaeab4909e69" providerId="LiveId" clId="{B9ACBF1B-07A2-4EB7-9EC7-B12007628895}" dt="2021-08-23T06:19:07.451" v="262" actId="478"/>
          <ac:spMkLst>
            <pc:docMk/>
            <pc:sldMk cId="260981537" sldId="281"/>
            <ac:spMk id="6" creationId="{5A57BB70-B906-4BDE-90B8-D8819F0E408A}"/>
          </ac:spMkLst>
        </pc:spChg>
        <pc:spChg chg="add del mod">
          <ac:chgData name="M Bintang Cahya Putra" userId="3653aaeab4909e69" providerId="LiveId" clId="{B9ACBF1B-07A2-4EB7-9EC7-B12007628895}" dt="2021-08-23T06:19:43.582" v="276" actId="20577"/>
          <ac:spMkLst>
            <pc:docMk/>
            <pc:sldMk cId="260981537" sldId="281"/>
            <ac:spMk id="7" creationId="{E0550DAE-EFFF-40D3-98C3-0BB5595DA8C2}"/>
          </ac:spMkLst>
        </pc:spChg>
        <pc:spChg chg="add del">
          <ac:chgData name="M Bintang Cahya Putra" userId="3653aaeab4909e69" providerId="LiveId" clId="{B9ACBF1B-07A2-4EB7-9EC7-B12007628895}" dt="2021-08-23T06:19:16.845" v="267"/>
          <ac:spMkLst>
            <pc:docMk/>
            <pc:sldMk cId="260981537" sldId="281"/>
            <ac:spMk id="10" creationId="{552950E2-D4FD-4A22-9960-260ED83D1FC9}"/>
          </ac:spMkLst>
        </pc:spChg>
        <pc:spChg chg="add del">
          <ac:chgData name="M Bintang Cahya Putra" userId="3653aaeab4909e69" providerId="LiveId" clId="{B9ACBF1B-07A2-4EB7-9EC7-B12007628895}" dt="2021-08-23T06:19:16.845" v="267"/>
          <ac:spMkLst>
            <pc:docMk/>
            <pc:sldMk cId="260981537" sldId="281"/>
            <ac:spMk id="11" creationId="{0B74F3A8-8788-4A72-AC94-D8C0038A7FE0}"/>
          </ac:spMkLst>
        </pc:spChg>
        <pc:spChg chg="mod">
          <ac:chgData name="M Bintang Cahya Putra" userId="3653aaeab4909e69" providerId="LiveId" clId="{B9ACBF1B-07A2-4EB7-9EC7-B12007628895}" dt="2021-08-23T06:19:24.220" v="272"/>
          <ac:spMkLst>
            <pc:docMk/>
            <pc:sldMk cId="260981537" sldId="281"/>
            <ac:spMk id="3022" creationId="{00000000-0000-0000-0000-000000000000}"/>
          </ac:spMkLst>
        </pc:spChg>
        <pc:picChg chg="add del mod">
          <ac:chgData name="M Bintang Cahya Putra" userId="3653aaeab4909e69" providerId="LiveId" clId="{B9ACBF1B-07A2-4EB7-9EC7-B12007628895}" dt="2021-08-23T06:15:35.948" v="250" actId="478"/>
          <ac:picMkLst>
            <pc:docMk/>
            <pc:sldMk cId="260981537" sldId="281"/>
            <ac:picMk id="3" creationId="{2D5B3C7C-78F1-4194-8CCA-FAD26F3B46F4}"/>
          </ac:picMkLst>
        </pc:picChg>
        <pc:picChg chg="del">
          <ac:chgData name="M Bintang Cahya Putra" userId="3653aaeab4909e69" providerId="LiveId" clId="{B9ACBF1B-07A2-4EB7-9EC7-B12007628895}" dt="2021-08-23T06:14:59.542" v="218" actId="478"/>
          <ac:picMkLst>
            <pc:docMk/>
            <pc:sldMk cId="260981537" sldId="281"/>
            <ac:picMk id="4" creationId="{4DB48942-3CDF-44E4-B8FE-B5C40E21B328}"/>
          </ac:picMkLst>
        </pc:picChg>
        <pc:picChg chg="add del mod">
          <ac:chgData name="M Bintang Cahya Putra" userId="3653aaeab4909e69" providerId="LiveId" clId="{B9ACBF1B-07A2-4EB7-9EC7-B12007628895}" dt="2021-08-23T06:19:06.896" v="260" actId="22"/>
          <ac:picMkLst>
            <pc:docMk/>
            <pc:sldMk cId="260981537" sldId="281"/>
            <ac:picMk id="9" creationId="{F7DD88C4-D23A-4EF6-8F47-465B0EF00135}"/>
          </ac:picMkLst>
        </pc:picChg>
        <pc:picChg chg="add mod">
          <ac:chgData name="M Bintang Cahya Putra" userId="3653aaeab4909e69" providerId="LiveId" clId="{B9ACBF1B-07A2-4EB7-9EC7-B12007628895}" dt="2021-08-23T06:19:48.098" v="279" actId="1076"/>
          <ac:picMkLst>
            <pc:docMk/>
            <pc:sldMk cId="260981537" sldId="281"/>
            <ac:picMk id="15" creationId="{B79D189E-6BD0-4FA4-B0C2-DF4D3A5D803A}"/>
          </ac:picMkLst>
        </pc:picChg>
        <pc:picChg chg="add del">
          <ac:chgData name="M Bintang Cahya Putra" userId="3653aaeab4909e69" providerId="LiveId" clId="{B9ACBF1B-07A2-4EB7-9EC7-B12007628895}" dt="2021-08-23T06:19:16.845" v="267"/>
          <ac:picMkLst>
            <pc:docMk/>
            <pc:sldMk cId="260981537" sldId="281"/>
            <ac:picMk id="1025" creationId="{BF847748-33A6-4006-829D-2E49DC1A6B98}"/>
          </ac:picMkLst>
        </pc:picChg>
      </pc:sldChg>
      <pc:sldChg chg="addSp delSp modSp add mod">
        <pc:chgData name="M Bintang Cahya Putra" userId="3653aaeab4909e69" providerId="LiveId" clId="{B9ACBF1B-07A2-4EB7-9EC7-B12007628895}" dt="2021-08-23T06:21:04.366" v="307" actId="14100"/>
        <pc:sldMkLst>
          <pc:docMk/>
          <pc:sldMk cId="1482596913" sldId="282"/>
        </pc:sldMkLst>
        <pc:spChg chg="mod">
          <ac:chgData name="M Bintang Cahya Putra" userId="3653aaeab4909e69" providerId="LiveId" clId="{B9ACBF1B-07A2-4EB7-9EC7-B12007628895}" dt="2021-08-23T06:20:19.932" v="294"/>
          <ac:spMkLst>
            <pc:docMk/>
            <pc:sldMk cId="1482596913" sldId="282"/>
            <ac:spMk id="7" creationId="{E0550DAE-EFFF-40D3-98C3-0BB5595DA8C2}"/>
          </ac:spMkLst>
        </pc:spChg>
        <pc:spChg chg="add mod">
          <ac:chgData name="M Bintang Cahya Putra" userId="3653aaeab4909e69" providerId="LiveId" clId="{B9ACBF1B-07A2-4EB7-9EC7-B12007628895}" dt="2021-08-23T06:21:04.366" v="307" actId="14100"/>
          <ac:spMkLst>
            <pc:docMk/>
            <pc:sldMk cId="1482596913" sldId="282"/>
            <ac:spMk id="9" creationId="{777D186C-25BF-42E4-8112-E3A01B477BC5}"/>
          </ac:spMkLst>
        </pc:spChg>
        <pc:spChg chg="mod">
          <ac:chgData name="M Bintang Cahya Putra" userId="3653aaeab4909e69" providerId="LiveId" clId="{B9ACBF1B-07A2-4EB7-9EC7-B12007628895}" dt="2021-08-23T06:20:14.928" v="289" actId="20577"/>
          <ac:spMkLst>
            <pc:docMk/>
            <pc:sldMk cId="1482596913" sldId="282"/>
            <ac:spMk id="3022" creationId="{00000000-0000-0000-0000-000000000000}"/>
          </ac:spMkLst>
        </pc:spChg>
        <pc:picChg chg="add mod">
          <ac:chgData name="M Bintang Cahya Putra" userId="3653aaeab4909e69" providerId="LiveId" clId="{B9ACBF1B-07A2-4EB7-9EC7-B12007628895}" dt="2021-08-23T06:20:29.784" v="297" actId="1076"/>
          <ac:picMkLst>
            <pc:docMk/>
            <pc:sldMk cId="1482596913" sldId="282"/>
            <ac:picMk id="6" creationId="{CDBB556A-D6F3-48DB-9BB2-7CB05961A6C4}"/>
          </ac:picMkLst>
        </pc:picChg>
        <pc:picChg chg="add mod">
          <ac:chgData name="M Bintang Cahya Putra" userId="3653aaeab4909e69" providerId="LiveId" clId="{B9ACBF1B-07A2-4EB7-9EC7-B12007628895}" dt="2021-08-23T06:20:36.477" v="299" actId="1076"/>
          <ac:picMkLst>
            <pc:docMk/>
            <pc:sldMk cId="1482596913" sldId="282"/>
            <ac:picMk id="8" creationId="{C6DD67BF-430F-4D84-B772-73A83F39DD22}"/>
          </ac:picMkLst>
        </pc:picChg>
        <pc:picChg chg="del">
          <ac:chgData name="M Bintang Cahya Putra" userId="3653aaeab4909e69" providerId="LiveId" clId="{B9ACBF1B-07A2-4EB7-9EC7-B12007628895}" dt="2021-08-23T06:20:21.457" v="295" actId="478"/>
          <ac:picMkLst>
            <pc:docMk/>
            <pc:sldMk cId="1482596913" sldId="282"/>
            <ac:picMk id="15" creationId="{B79D189E-6BD0-4FA4-B0C2-DF4D3A5D803A}"/>
          </ac:picMkLst>
        </pc:picChg>
      </pc:sldChg>
      <pc:sldChg chg="addSp delSp modSp add mod">
        <pc:chgData name="M Bintang Cahya Putra" userId="3653aaeab4909e69" providerId="LiveId" clId="{B9ACBF1B-07A2-4EB7-9EC7-B12007628895}" dt="2021-08-23T06:22:07.371" v="324" actId="1076"/>
        <pc:sldMkLst>
          <pc:docMk/>
          <pc:sldMk cId="486473936" sldId="283"/>
        </pc:sldMkLst>
        <pc:spChg chg="mod">
          <ac:chgData name="M Bintang Cahya Putra" userId="3653aaeab4909e69" providerId="LiveId" clId="{B9ACBF1B-07A2-4EB7-9EC7-B12007628895}" dt="2021-08-23T06:21:17.629" v="313"/>
          <ac:spMkLst>
            <pc:docMk/>
            <pc:sldMk cId="486473936" sldId="283"/>
            <ac:spMk id="7" creationId="{E0550DAE-EFFF-40D3-98C3-0BB5595DA8C2}"/>
          </ac:spMkLst>
        </pc:spChg>
        <pc:spChg chg="mod">
          <ac:chgData name="M Bintang Cahya Putra" userId="3653aaeab4909e69" providerId="LiveId" clId="{B9ACBF1B-07A2-4EB7-9EC7-B12007628895}" dt="2021-08-23T06:22:07.371" v="324" actId="1076"/>
          <ac:spMkLst>
            <pc:docMk/>
            <pc:sldMk cId="486473936" sldId="283"/>
            <ac:spMk id="9" creationId="{777D186C-25BF-42E4-8112-E3A01B477BC5}"/>
          </ac:spMkLst>
        </pc:spChg>
        <pc:picChg chg="del">
          <ac:chgData name="M Bintang Cahya Putra" userId="3653aaeab4909e69" providerId="LiveId" clId="{B9ACBF1B-07A2-4EB7-9EC7-B12007628895}" dt="2021-08-23T06:21:21.810" v="314" actId="478"/>
          <ac:picMkLst>
            <pc:docMk/>
            <pc:sldMk cId="486473936" sldId="283"/>
            <ac:picMk id="6" creationId="{CDBB556A-D6F3-48DB-9BB2-7CB05961A6C4}"/>
          </ac:picMkLst>
        </pc:picChg>
        <pc:picChg chg="del">
          <ac:chgData name="M Bintang Cahya Putra" userId="3653aaeab4909e69" providerId="LiveId" clId="{B9ACBF1B-07A2-4EB7-9EC7-B12007628895}" dt="2021-08-23T06:21:21.810" v="314" actId="478"/>
          <ac:picMkLst>
            <pc:docMk/>
            <pc:sldMk cId="486473936" sldId="283"/>
            <ac:picMk id="8" creationId="{C6DD67BF-430F-4D84-B772-73A83F39DD22}"/>
          </ac:picMkLst>
        </pc:picChg>
        <pc:picChg chg="add mod">
          <ac:chgData name="M Bintang Cahya Putra" userId="3653aaeab4909e69" providerId="LiveId" clId="{B9ACBF1B-07A2-4EB7-9EC7-B12007628895}" dt="2021-08-23T06:21:50.862" v="317" actId="1076"/>
          <ac:picMkLst>
            <pc:docMk/>
            <pc:sldMk cId="486473936" sldId="283"/>
            <ac:picMk id="10" creationId="{7672BF3B-B1FB-4880-9668-588040B4E988}"/>
          </ac:picMkLst>
        </pc:picChg>
        <pc:picChg chg="add mod">
          <ac:chgData name="M Bintang Cahya Putra" userId="3653aaeab4909e69" providerId="LiveId" clId="{B9ACBF1B-07A2-4EB7-9EC7-B12007628895}" dt="2021-08-23T06:21:52.264" v="318" actId="1076"/>
          <ac:picMkLst>
            <pc:docMk/>
            <pc:sldMk cId="486473936" sldId="283"/>
            <ac:picMk id="11" creationId="{007AB724-2763-4899-B6B6-920013198EBB}"/>
          </ac:picMkLst>
        </pc:picChg>
      </pc:sldChg>
      <pc:sldChg chg="addSp delSp modSp add mod">
        <pc:chgData name="M Bintang Cahya Putra" userId="3653aaeab4909e69" providerId="LiveId" clId="{B9ACBF1B-07A2-4EB7-9EC7-B12007628895}" dt="2021-08-23T06:24:03.139" v="346" actId="1076"/>
        <pc:sldMkLst>
          <pc:docMk/>
          <pc:sldMk cId="1887868233" sldId="284"/>
        </pc:sldMkLst>
        <pc:spChg chg="add del">
          <ac:chgData name="M Bintang Cahya Putra" userId="3653aaeab4909e69" providerId="LiveId" clId="{B9ACBF1B-07A2-4EB7-9EC7-B12007628895}" dt="2021-08-23T06:23:39.796" v="334"/>
          <ac:spMkLst>
            <pc:docMk/>
            <pc:sldMk cId="1887868233" sldId="284"/>
            <ac:spMk id="2" creationId="{4B8E717F-053E-46D1-B6A8-FF025F712232}"/>
          </ac:spMkLst>
        </pc:spChg>
        <pc:spChg chg="add del">
          <ac:chgData name="M Bintang Cahya Putra" userId="3653aaeab4909e69" providerId="LiveId" clId="{B9ACBF1B-07A2-4EB7-9EC7-B12007628895}" dt="2021-08-23T06:23:39.796" v="334"/>
          <ac:spMkLst>
            <pc:docMk/>
            <pc:sldMk cId="1887868233" sldId="284"/>
            <ac:spMk id="3" creationId="{646EC55A-A74C-499A-8DFF-A38B2D9B3B95}"/>
          </ac:spMkLst>
        </pc:spChg>
        <pc:spChg chg="mod">
          <ac:chgData name="M Bintang Cahya Putra" userId="3653aaeab4909e69" providerId="LiveId" clId="{B9ACBF1B-07A2-4EB7-9EC7-B12007628895}" dt="2021-08-23T06:24:00.313" v="345" actId="20577"/>
          <ac:spMkLst>
            <pc:docMk/>
            <pc:sldMk cId="1887868233" sldId="284"/>
            <ac:spMk id="7" creationId="{E0550DAE-EFFF-40D3-98C3-0BB5595DA8C2}"/>
          </ac:spMkLst>
        </pc:spChg>
        <pc:spChg chg="del mod">
          <ac:chgData name="M Bintang Cahya Putra" userId="3653aaeab4909e69" providerId="LiveId" clId="{B9ACBF1B-07A2-4EB7-9EC7-B12007628895}" dt="2021-08-23T06:23:47.342" v="340" actId="478"/>
          <ac:spMkLst>
            <pc:docMk/>
            <pc:sldMk cId="1887868233" sldId="284"/>
            <ac:spMk id="9" creationId="{777D186C-25BF-42E4-8112-E3A01B477BC5}"/>
          </ac:spMkLst>
        </pc:spChg>
        <pc:spChg chg="mod">
          <ac:chgData name="M Bintang Cahya Putra" userId="3653aaeab4909e69" providerId="LiveId" clId="{B9ACBF1B-07A2-4EB7-9EC7-B12007628895}" dt="2021-08-23T06:23:26.106" v="330"/>
          <ac:spMkLst>
            <pc:docMk/>
            <pc:sldMk cId="1887868233" sldId="284"/>
            <ac:spMk id="3022" creationId="{00000000-0000-0000-0000-000000000000}"/>
          </ac:spMkLst>
        </pc:spChg>
        <pc:picChg chg="del">
          <ac:chgData name="M Bintang Cahya Putra" userId="3653aaeab4909e69" providerId="LiveId" clId="{B9ACBF1B-07A2-4EB7-9EC7-B12007628895}" dt="2021-08-23T06:23:43.151" v="337" actId="478"/>
          <ac:picMkLst>
            <pc:docMk/>
            <pc:sldMk cId="1887868233" sldId="284"/>
            <ac:picMk id="10" creationId="{7672BF3B-B1FB-4880-9668-588040B4E988}"/>
          </ac:picMkLst>
        </pc:picChg>
        <pc:picChg chg="del">
          <ac:chgData name="M Bintang Cahya Putra" userId="3653aaeab4909e69" providerId="LiveId" clId="{B9ACBF1B-07A2-4EB7-9EC7-B12007628895}" dt="2021-08-23T06:23:44.117" v="338" actId="478"/>
          <ac:picMkLst>
            <pc:docMk/>
            <pc:sldMk cId="1887868233" sldId="284"/>
            <ac:picMk id="11" creationId="{007AB724-2763-4899-B6B6-920013198EBB}"/>
          </ac:picMkLst>
        </pc:picChg>
        <pc:picChg chg="add mod">
          <ac:chgData name="M Bintang Cahya Putra" userId="3653aaeab4909e69" providerId="LiveId" clId="{B9ACBF1B-07A2-4EB7-9EC7-B12007628895}" dt="2021-08-23T06:24:03.139" v="346" actId="1076"/>
          <ac:picMkLst>
            <pc:docMk/>
            <pc:sldMk cId="1887868233" sldId="284"/>
            <ac:picMk id="12" creationId="{44E491CD-76B5-446D-8EA0-6A465586EF94}"/>
          </ac:picMkLst>
        </pc:picChg>
        <pc:picChg chg="add del">
          <ac:chgData name="M Bintang Cahya Putra" userId="3653aaeab4909e69" providerId="LiveId" clId="{B9ACBF1B-07A2-4EB7-9EC7-B12007628895}" dt="2021-08-23T06:23:39.796" v="334"/>
          <ac:picMkLst>
            <pc:docMk/>
            <pc:sldMk cId="1887868233" sldId="284"/>
            <ac:picMk id="2049" creationId="{BE0E040A-4A6B-4BF8-A8A2-571FA176761A}"/>
          </ac:picMkLst>
        </pc:picChg>
      </pc:sldChg>
      <pc:sldChg chg="addSp delSp modSp add mod">
        <pc:chgData name="M Bintang Cahya Putra" userId="3653aaeab4909e69" providerId="LiveId" clId="{B9ACBF1B-07A2-4EB7-9EC7-B12007628895}" dt="2021-08-23T06:24:23.336" v="355" actId="1076"/>
        <pc:sldMkLst>
          <pc:docMk/>
          <pc:sldMk cId="1150919411" sldId="285"/>
        </pc:sldMkLst>
        <pc:spChg chg="mod">
          <ac:chgData name="M Bintang Cahya Putra" userId="3653aaeab4909e69" providerId="LiveId" clId="{B9ACBF1B-07A2-4EB7-9EC7-B12007628895}" dt="2021-08-23T06:24:15.840" v="352"/>
          <ac:spMkLst>
            <pc:docMk/>
            <pc:sldMk cId="1150919411" sldId="285"/>
            <ac:spMk id="7" creationId="{E0550DAE-EFFF-40D3-98C3-0BB5595DA8C2}"/>
          </ac:spMkLst>
        </pc:spChg>
        <pc:picChg chg="add mod">
          <ac:chgData name="M Bintang Cahya Putra" userId="3653aaeab4909e69" providerId="LiveId" clId="{B9ACBF1B-07A2-4EB7-9EC7-B12007628895}" dt="2021-08-23T06:24:23.336" v="355" actId="1076"/>
          <ac:picMkLst>
            <pc:docMk/>
            <pc:sldMk cId="1150919411" sldId="285"/>
            <ac:picMk id="6" creationId="{9994CC7F-BED2-4F3D-846C-2DA9B5DF4FD9}"/>
          </ac:picMkLst>
        </pc:picChg>
        <pc:picChg chg="del">
          <ac:chgData name="M Bintang Cahya Putra" userId="3653aaeab4909e69" providerId="LiveId" clId="{B9ACBF1B-07A2-4EB7-9EC7-B12007628895}" dt="2021-08-23T06:24:17.476" v="353" actId="478"/>
          <ac:picMkLst>
            <pc:docMk/>
            <pc:sldMk cId="1150919411" sldId="285"/>
            <ac:picMk id="12" creationId="{44E491CD-76B5-446D-8EA0-6A465586EF94}"/>
          </ac:picMkLst>
        </pc:picChg>
      </pc:sldChg>
      <pc:sldChg chg="addSp delSp modSp add mod">
        <pc:chgData name="M Bintang Cahya Putra" userId="3653aaeab4909e69" providerId="LiveId" clId="{B9ACBF1B-07A2-4EB7-9EC7-B12007628895}" dt="2021-08-23T06:27:46.930" v="390" actId="20577"/>
        <pc:sldMkLst>
          <pc:docMk/>
          <pc:sldMk cId="1998187330" sldId="286"/>
        </pc:sldMkLst>
        <pc:spChg chg="mod">
          <ac:chgData name="M Bintang Cahya Putra" userId="3653aaeab4909e69" providerId="LiveId" clId="{B9ACBF1B-07A2-4EB7-9EC7-B12007628895}" dt="2021-08-23T06:25:05.535" v="375"/>
          <ac:spMkLst>
            <pc:docMk/>
            <pc:sldMk cId="1998187330" sldId="286"/>
            <ac:spMk id="7" creationId="{E0550DAE-EFFF-40D3-98C3-0BB5595DA8C2}"/>
          </ac:spMkLst>
        </pc:spChg>
        <pc:spChg chg="add mod">
          <ac:chgData name="M Bintang Cahya Putra" userId="3653aaeab4909e69" providerId="LiveId" clId="{B9ACBF1B-07A2-4EB7-9EC7-B12007628895}" dt="2021-08-23T06:27:46.930" v="390" actId="20577"/>
          <ac:spMkLst>
            <pc:docMk/>
            <pc:sldMk cId="1998187330" sldId="286"/>
            <ac:spMk id="10" creationId="{86865EF1-213B-45AA-8AD4-0C9BFF32E623}"/>
          </ac:spMkLst>
        </pc:spChg>
        <pc:spChg chg="mod">
          <ac:chgData name="M Bintang Cahya Putra" userId="3653aaeab4909e69" providerId="LiveId" clId="{B9ACBF1B-07A2-4EB7-9EC7-B12007628895}" dt="2021-08-23T06:24:35.891" v="368" actId="20577"/>
          <ac:spMkLst>
            <pc:docMk/>
            <pc:sldMk cId="1998187330" sldId="286"/>
            <ac:spMk id="3022" creationId="{00000000-0000-0000-0000-000000000000}"/>
          </ac:spMkLst>
        </pc:spChg>
        <pc:picChg chg="del">
          <ac:chgData name="M Bintang Cahya Putra" userId="3653aaeab4909e69" providerId="LiveId" clId="{B9ACBF1B-07A2-4EB7-9EC7-B12007628895}" dt="2021-08-23T06:25:06.688" v="376" actId="478"/>
          <ac:picMkLst>
            <pc:docMk/>
            <pc:sldMk cId="1998187330" sldId="286"/>
            <ac:picMk id="6" creationId="{9994CC7F-BED2-4F3D-846C-2DA9B5DF4FD9}"/>
          </ac:picMkLst>
        </pc:picChg>
        <pc:picChg chg="add mod">
          <ac:chgData name="M Bintang Cahya Putra" userId="3653aaeab4909e69" providerId="LiveId" clId="{B9ACBF1B-07A2-4EB7-9EC7-B12007628895}" dt="2021-08-23T06:25:24.284" v="380" actId="1076"/>
          <ac:picMkLst>
            <pc:docMk/>
            <pc:sldMk cId="1998187330" sldId="286"/>
            <ac:picMk id="8" creationId="{2A519BEF-4FC6-4F00-8672-357257F4C309}"/>
          </ac:picMkLst>
        </pc:picChg>
        <pc:picChg chg="add mod">
          <ac:chgData name="M Bintang Cahya Putra" userId="3653aaeab4909e69" providerId="LiveId" clId="{B9ACBF1B-07A2-4EB7-9EC7-B12007628895}" dt="2021-08-23T06:25:26.210" v="381" actId="1076"/>
          <ac:picMkLst>
            <pc:docMk/>
            <pc:sldMk cId="1998187330" sldId="286"/>
            <ac:picMk id="9" creationId="{51685BC8-68B5-42B3-BA7A-77C87AA452D7}"/>
          </ac:picMkLst>
        </pc:picChg>
      </pc:sldChg>
      <pc:sldChg chg="addSp delSp modSp add mod">
        <pc:chgData name="M Bintang Cahya Putra" userId="3653aaeab4909e69" providerId="LiveId" clId="{B9ACBF1B-07A2-4EB7-9EC7-B12007628895}" dt="2021-08-23T06:28:50.066" v="413"/>
        <pc:sldMkLst>
          <pc:docMk/>
          <pc:sldMk cId="3191366350" sldId="287"/>
        </pc:sldMkLst>
        <pc:spChg chg="mod">
          <ac:chgData name="M Bintang Cahya Putra" userId="3653aaeab4909e69" providerId="LiveId" clId="{B9ACBF1B-07A2-4EB7-9EC7-B12007628895}" dt="2021-08-23T06:28:11.086" v="396"/>
          <ac:spMkLst>
            <pc:docMk/>
            <pc:sldMk cId="3191366350" sldId="287"/>
            <ac:spMk id="7" creationId="{E0550DAE-EFFF-40D3-98C3-0BB5595DA8C2}"/>
          </ac:spMkLst>
        </pc:spChg>
        <pc:spChg chg="add del">
          <ac:chgData name="M Bintang Cahya Putra" userId="3653aaeab4909e69" providerId="LiveId" clId="{B9ACBF1B-07A2-4EB7-9EC7-B12007628895}" dt="2021-08-23T06:28:40.091" v="404" actId="22"/>
          <ac:spMkLst>
            <pc:docMk/>
            <pc:sldMk cId="3191366350" sldId="287"/>
            <ac:spMk id="12" creationId="{5E20E0C1-B716-4724-9D0D-DDFAF33C2874}"/>
          </ac:spMkLst>
        </pc:spChg>
        <pc:spChg chg="add del">
          <ac:chgData name="M Bintang Cahya Putra" userId="3653aaeab4909e69" providerId="LiveId" clId="{B9ACBF1B-07A2-4EB7-9EC7-B12007628895}" dt="2021-08-23T06:28:40.875" v="406" actId="22"/>
          <ac:spMkLst>
            <pc:docMk/>
            <pc:sldMk cId="3191366350" sldId="287"/>
            <ac:spMk id="13" creationId="{A96AA9B0-6F12-4A9D-BF7C-54195A509DCD}"/>
          </ac:spMkLst>
        </pc:spChg>
        <pc:spChg chg="add mod">
          <ac:chgData name="M Bintang Cahya Putra" userId="3653aaeab4909e69" providerId="LiveId" clId="{B9ACBF1B-07A2-4EB7-9EC7-B12007628895}" dt="2021-08-23T06:28:50.066" v="413"/>
          <ac:spMkLst>
            <pc:docMk/>
            <pc:sldMk cId="3191366350" sldId="287"/>
            <ac:spMk id="14" creationId="{23C0CAAD-B0EE-4D85-8B93-D06836F7081E}"/>
          </ac:spMkLst>
        </pc:spChg>
        <pc:picChg chg="del">
          <ac:chgData name="M Bintang Cahya Putra" userId="3653aaeab4909e69" providerId="LiveId" clId="{B9ACBF1B-07A2-4EB7-9EC7-B12007628895}" dt="2021-08-23T06:28:23.807" v="398" actId="478"/>
          <ac:picMkLst>
            <pc:docMk/>
            <pc:sldMk cId="3191366350" sldId="287"/>
            <ac:picMk id="8" creationId="{2A519BEF-4FC6-4F00-8672-357257F4C309}"/>
          </ac:picMkLst>
        </pc:picChg>
        <pc:picChg chg="mod">
          <ac:chgData name="M Bintang Cahya Putra" userId="3653aaeab4909e69" providerId="LiveId" clId="{B9ACBF1B-07A2-4EB7-9EC7-B12007628895}" dt="2021-08-23T06:28:29.049" v="400" actId="1076"/>
          <ac:picMkLst>
            <pc:docMk/>
            <pc:sldMk cId="3191366350" sldId="287"/>
            <ac:picMk id="9" creationId="{51685BC8-68B5-42B3-BA7A-77C87AA452D7}"/>
          </ac:picMkLst>
        </pc:picChg>
        <pc:picChg chg="add mod">
          <ac:chgData name="M Bintang Cahya Putra" userId="3653aaeab4909e69" providerId="LiveId" clId="{B9ACBF1B-07A2-4EB7-9EC7-B12007628895}" dt="2021-08-23T06:28:26.872" v="399" actId="1076"/>
          <ac:picMkLst>
            <pc:docMk/>
            <pc:sldMk cId="3191366350" sldId="287"/>
            <ac:picMk id="11" creationId="{DA518DA4-9DE8-4C4E-842D-70CC05AC3C2B}"/>
          </ac:picMkLst>
        </pc:picChg>
      </pc:sldChg>
      <pc:sldChg chg="addSp delSp modSp add mod">
        <pc:chgData name="M Bintang Cahya Putra" userId="3653aaeab4909e69" providerId="LiveId" clId="{B9ACBF1B-07A2-4EB7-9EC7-B12007628895}" dt="2021-08-23T06:34:11.403" v="447" actId="1076"/>
        <pc:sldMkLst>
          <pc:docMk/>
          <pc:sldMk cId="3128103123" sldId="288"/>
        </pc:sldMkLst>
        <pc:spChg chg="mod">
          <ac:chgData name="M Bintang Cahya Putra" userId="3653aaeab4909e69" providerId="LiveId" clId="{B9ACBF1B-07A2-4EB7-9EC7-B12007628895}" dt="2021-08-23T06:31:32.699" v="425"/>
          <ac:spMkLst>
            <pc:docMk/>
            <pc:sldMk cId="3128103123" sldId="288"/>
            <ac:spMk id="7" creationId="{E0550DAE-EFFF-40D3-98C3-0BB5595DA8C2}"/>
          </ac:spMkLst>
        </pc:spChg>
        <pc:spChg chg="del">
          <ac:chgData name="M Bintang Cahya Putra" userId="3653aaeab4909e69" providerId="LiveId" clId="{B9ACBF1B-07A2-4EB7-9EC7-B12007628895}" dt="2021-08-23T06:31:37.202" v="429" actId="478"/>
          <ac:spMkLst>
            <pc:docMk/>
            <pc:sldMk cId="3128103123" sldId="288"/>
            <ac:spMk id="10" creationId="{86865EF1-213B-45AA-8AD4-0C9BFF32E623}"/>
          </ac:spMkLst>
        </pc:spChg>
        <pc:spChg chg="del">
          <ac:chgData name="M Bintang Cahya Putra" userId="3653aaeab4909e69" providerId="LiveId" clId="{B9ACBF1B-07A2-4EB7-9EC7-B12007628895}" dt="2021-08-23T06:31:38.744" v="430" actId="478"/>
          <ac:spMkLst>
            <pc:docMk/>
            <pc:sldMk cId="3128103123" sldId="288"/>
            <ac:spMk id="14" creationId="{23C0CAAD-B0EE-4D85-8B93-D06836F7081E}"/>
          </ac:spMkLst>
        </pc:spChg>
        <pc:spChg chg="mod">
          <ac:chgData name="M Bintang Cahya Putra" userId="3653aaeab4909e69" providerId="LiveId" clId="{B9ACBF1B-07A2-4EB7-9EC7-B12007628895}" dt="2021-08-23T06:29:03.126" v="420" actId="20577"/>
          <ac:spMkLst>
            <pc:docMk/>
            <pc:sldMk cId="3128103123" sldId="288"/>
            <ac:spMk id="3022" creationId="{00000000-0000-0000-0000-000000000000}"/>
          </ac:spMkLst>
        </pc:spChg>
        <pc:picChg chg="add mod">
          <ac:chgData name="M Bintang Cahya Putra" userId="3653aaeab4909e69" providerId="LiveId" clId="{B9ACBF1B-07A2-4EB7-9EC7-B12007628895}" dt="2021-08-23T06:34:09.161" v="446" actId="1076"/>
          <ac:picMkLst>
            <pc:docMk/>
            <pc:sldMk cId="3128103123" sldId="288"/>
            <ac:picMk id="3" creationId="{5BD6A49D-9187-4C24-9AF9-2BB709244D4F}"/>
          </ac:picMkLst>
        </pc:picChg>
        <pc:picChg chg="add mod">
          <ac:chgData name="M Bintang Cahya Putra" userId="3653aaeab4909e69" providerId="LiveId" clId="{B9ACBF1B-07A2-4EB7-9EC7-B12007628895}" dt="2021-08-23T06:34:11.403" v="447" actId="1076"/>
          <ac:picMkLst>
            <pc:docMk/>
            <pc:sldMk cId="3128103123" sldId="288"/>
            <ac:picMk id="5" creationId="{BFBC170B-3EFF-4201-9C5E-52028F101E4C}"/>
          </ac:picMkLst>
        </pc:picChg>
        <pc:picChg chg="del mod">
          <ac:chgData name="M Bintang Cahya Putra" userId="3653aaeab4909e69" providerId="LiveId" clId="{B9ACBF1B-07A2-4EB7-9EC7-B12007628895}" dt="2021-08-23T06:31:35.337" v="428" actId="478"/>
          <ac:picMkLst>
            <pc:docMk/>
            <pc:sldMk cId="3128103123" sldId="288"/>
            <ac:picMk id="9" creationId="{51685BC8-68B5-42B3-BA7A-77C87AA452D7}"/>
          </ac:picMkLst>
        </pc:picChg>
        <pc:picChg chg="del">
          <ac:chgData name="M Bintang Cahya Putra" userId="3653aaeab4909e69" providerId="LiveId" clId="{B9ACBF1B-07A2-4EB7-9EC7-B12007628895}" dt="2021-08-23T06:31:34.683" v="426" actId="478"/>
          <ac:picMkLst>
            <pc:docMk/>
            <pc:sldMk cId="3128103123" sldId="288"/>
            <ac:picMk id="11" creationId="{DA518DA4-9DE8-4C4E-842D-70CC05AC3C2B}"/>
          </ac:picMkLst>
        </pc:picChg>
        <pc:picChg chg="add del mod">
          <ac:chgData name="M Bintang Cahya Putra" userId="3653aaeab4909e69" providerId="LiveId" clId="{B9ACBF1B-07A2-4EB7-9EC7-B12007628895}" dt="2021-08-23T06:32:05.146" v="434" actId="478"/>
          <ac:picMkLst>
            <pc:docMk/>
            <pc:sldMk cId="3128103123" sldId="288"/>
            <ac:picMk id="12" creationId="{DED1BA44-E678-42BB-BA0A-687821BC604A}"/>
          </ac:picMkLst>
        </pc:picChg>
        <pc:picChg chg="add del mod">
          <ac:chgData name="M Bintang Cahya Putra" userId="3653aaeab4909e69" providerId="LiveId" clId="{B9ACBF1B-07A2-4EB7-9EC7-B12007628895}" dt="2021-08-23T06:33:57.124" v="441" actId="478"/>
          <ac:picMkLst>
            <pc:docMk/>
            <pc:sldMk cId="3128103123" sldId="288"/>
            <ac:picMk id="13" creationId="{B2D0314A-3B59-4631-9F73-2CECABDBDED8}"/>
          </ac:picMkLst>
        </pc:picChg>
        <pc:picChg chg="add del mod">
          <ac:chgData name="M Bintang Cahya Putra" userId="3653aaeab4909e69" providerId="LiveId" clId="{B9ACBF1B-07A2-4EB7-9EC7-B12007628895}" dt="2021-08-23T06:34:05.738" v="443" actId="478"/>
          <ac:picMkLst>
            <pc:docMk/>
            <pc:sldMk cId="3128103123" sldId="288"/>
            <ac:picMk id="15" creationId="{7A10BC85-052C-426E-878B-04A02FC118D9}"/>
          </ac:picMkLst>
        </pc:picChg>
      </pc:sldChg>
      <pc:sldChg chg="addSp delSp modSp add mod">
        <pc:chgData name="M Bintang Cahya Putra" userId="3653aaeab4909e69" providerId="LiveId" clId="{B9ACBF1B-07A2-4EB7-9EC7-B12007628895}" dt="2021-08-23T06:37:45.447" v="467" actId="20577"/>
        <pc:sldMkLst>
          <pc:docMk/>
          <pc:sldMk cId="469763745" sldId="289"/>
        </pc:sldMkLst>
        <pc:spChg chg="mod">
          <ac:chgData name="M Bintang Cahya Putra" userId="3653aaeab4909e69" providerId="LiveId" clId="{B9ACBF1B-07A2-4EB7-9EC7-B12007628895}" dt="2021-08-23T06:36:02.354" v="460" actId="20577"/>
          <ac:spMkLst>
            <pc:docMk/>
            <pc:sldMk cId="469763745" sldId="289"/>
            <ac:spMk id="7" creationId="{E0550DAE-EFFF-40D3-98C3-0BB5595DA8C2}"/>
          </ac:spMkLst>
        </pc:spChg>
        <pc:spChg chg="mod">
          <ac:chgData name="M Bintang Cahya Putra" userId="3653aaeab4909e69" providerId="LiveId" clId="{B9ACBF1B-07A2-4EB7-9EC7-B12007628895}" dt="2021-08-23T06:37:45.447" v="467" actId="20577"/>
          <ac:spMkLst>
            <pc:docMk/>
            <pc:sldMk cId="469763745" sldId="289"/>
            <ac:spMk id="3022" creationId="{00000000-0000-0000-0000-000000000000}"/>
          </ac:spMkLst>
        </pc:spChg>
        <pc:picChg chg="del">
          <ac:chgData name="M Bintang Cahya Putra" userId="3653aaeab4909e69" providerId="LiveId" clId="{B9ACBF1B-07A2-4EB7-9EC7-B12007628895}" dt="2021-08-23T06:36:07.801" v="461" actId="478"/>
          <ac:picMkLst>
            <pc:docMk/>
            <pc:sldMk cId="469763745" sldId="289"/>
            <ac:picMk id="3" creationId="{5BD6A49D-9187-4C24-9AF9-2BB709244D4F}"/>
          </ac:picMkLst>
        </pc:picChg>
        <pc:picChg chg="add mod">
          <ac:chgData name="M Bintang Cahya Putra" userId="3653aaeab4909e69" providerId="LiveId" clId="{B9ACBF1B-07A2-4EB7-9EC7-B12007628895}" dt="2021-08-23T06:37:24.731" v="464" actId="1076"/>
          <ac:picMkLst>
            <pc:docMk/>
            <pc:sldMk cId="469763745" sldId="289"/>
            <ac:picMk id="4" creationId="{B1431CE8-7292-4F0C-AB97-D2774D715DA8}"/>
          </ac:picMkLst>
        </pc:picChg>
        <pc:picChg chg="del">
          <ac:chgData name="M Bintang Cahya Putra" userId="3653aaeab4909e69" providerId="LiveId" clId="{B9ACBF1B-07A2-4EB7-9EC7-B12007628895}" dt="2021-08-23T06:36:08.813" v="462" actId="478"/>
          <ac:picMkLst>
            <pc:docMk/>
            <pc:sldMk cId="469763745" sldId="289"/>
            <ac:picMk id="5" creationId="{BFBC170B-3EFF-4201-9C5E-52028F101E4C}"/>
          </ac:picMkLst>
        </pc:picChg>
        <pc:picChg chg="add mod">
          <ac:chgData name="M Bintang Cahya Putra" userId="3653aaeab4909e69" providerId="LiveId" clId="{B9ACBF1B-07A2-4EB7-9EC7-B12007628895}" dt="2021-08-23T06:37:38.060" v="466" actId="1076"/>
          <ac:picMkLst>
            <pc:docMk/>
            <pc:sldMk cId="469763745" sldId="289"/>
            <ac:picMk id="8" creationId="{86A21688-C4AE-4B31-9272-AFBD9126FB9B}"/>
          </ac:picMkLst>
        </pc:picChg>
      </pc:sldChg>
      <pc:sldChg chg="addSp delSp modSp add mod">
        <pc:chgData name="M Bintang Cahya Putra" userId="3653aaeab4909e69" providerId="LiveId" clId="{B9ACBF1B-07A2-4EB7-9EC7-B12007628895}" dt="2021-08-23T06:38:51.678" v="487" actId="1076"/>
        <pc:sldMkLst>
          <pc:docMk/>
          <pc:sldMk cId="1049438868" sldId="290"/>
        </pc:sldMkLst>
        <pc:spChg chg="mod">
          <ac:chgData name="M Bintang Cahya Putra" userId="3653aaeab4909e69" providerId="LiveId" clId="{B9ACBF1B-07A2-4EB7-9EC7-B12007628895}" dt="2021-08-23T06:38:04.060" v="475" actId="6549"/>
          <ac:spMkLst>
            <pc:docMk/>
            <pc:sldMk cId="1049438868" sldId="290"/>
            <ac:spMk id="7" creationId="{E0550DAE-EFFF-40D3-98C3-0BB5595DA8C2}"/>
          </ac:spMkLst>
        </pc:spChg>
        <pc:spChg chg="mod">
          <ac:chgData name="M Bintang Cahya Putra" userId="3653aaeab4909e69" providerId="LiveId" clId="{B9ACBF1B-07A2-4EB7-9EC7-B12007628895}" dt="2021-08-23T06:38:10.898" v="481" actId="20577"/>
          <ac:spMkLst>
            <pc:docMk/>
            <pc:sldMk cId="1049438868" sldId="290"/>
            <ac:spMk id="3022" creationId="{00000000-0000-0000-0000-000000000000}"/>
          </ac:spMkLst>
        </pc:spChg>
        <pc:picChg chg="add mod">
          <ac:chgData name="M Bintang Cahya Putra" userId="3653aaeab4909e69" providerId="LiveId" clId="{B9ACBF1B-07A2-4EB7-9EC7-B12007628895}" dt="2021-08-23T06:38:41.079" v="484" actId="1076"/>
          <ac:picMkLst>
            <pc:docMk/>
            <pc:sldMk cId="1049438868" sldId="290"/>
            <ac:picMk id="3" creationId="{C48C154A-485C-4F3B-B7A4-D17DACECFF42}"/>
          </ac:picMkLst>
        </pc:picChg>
        <pc:picChg chg="del">
          <ac:chgData name="M Bintang Cahya Putra" userId="3653aaeab4909e69" providerId="LiveId" clId="{B9ACBF1B-07A2-4EB7-9EC7-B12007628895}" dt="2021-08-23T06:38:38.331" v="482" actId="478"/>
          <ac:picMkLst>
            <pc:docMk/>
            <pc:sldMk cId="1049438868" sldId="290"/>
            <ac:picMk id="4" creationId="{B1431CE8-7292-4F0C-AB97-D2774D715DA8}"/>
          </ac:picMkLst>
        </pc:picChg>
        <pc:picChg chg="add mod">
          <ac:chgData name="M Bintang Cahya Putra" userId="3653aaeab4909e69" providerId="LiveId" clId="{B9ACBF1B-07A2-4EB7-9EC7-B12007628895}" dt="2021-08-23T06:38:51.678" v="487" actId="1076"/>
          <ac:picMkLst>
            <pc:docMk/>
            <pc:sldMk cId="1049438868" sldId="290"/>
            <ac:picMk id="6" creationId="{805EF391-BB92-4F8C-A720-7A8CC3A70DFF}"/>
          </ac:picMkLst>
        </pc:picChg>
        <pc:picChg chg="del">
          <ac:chgData name="M Bintang Cahya Putra" userId="3653aaeab4909e69" providerId="LiveId" clId="{B9ACBF1B-07A2-4EB7-9EC7-B12007628895}" dt="2021-08-23T06:38:48.695" v="485" actId="478"/>
          <ac:picMkLst>
            <pc:docMk/>
            <pc:sldMk cId="1049438868" sldId="290"/>
            <ac:picMk id="8" creationId="{86A21688-C4AE-4B31-9272-AFBD9126FB9B}"/>
          </ac:picMkLst>
        </pc:picChg>
      </pc:sldChg>
      <pc:sldChg chg="addSp delSp modSp add mod">
        <pc:chgData name="M Bintang Cahya Putra" userId="3653aaeab4909e69" providerId="LiveId" clId="{B9ACBF1B-07A2-4EB7-9EC7-B12007628895}" dt="2021-08-23T06:41:35.945" v="502" actId="1076"/>
        <pc:sldMkLst>
          <pc:docMk/>
          <pc:sldMk cId="3614032237" sldId="291"/>
        </pc:sldMkLst>
        <pc:spChg chg="mod">
          <ac:chgData name="M Bintang Cahya Putra" userId="3653aaeab4909e69" providerId="LiveId" clId="{B9ACBF1B-07A2-4EB7-9EC7-B12007628895}" dt="2021-08-23T06:39:30.492" v="495" actId="20577"/>
          <ac:spMkLst>
            <pc:docMk/>
            <pc:sldMk cId="3614032237" sldId="291"/>
            <ac:spMk id="7" creationId="{E0550DAE-EFFF-40D3-98C3-0BB5595DA8C2}"/>
          </ac:spMkLst>
        </pc:spChg>
        <pc:spChg chg="mod">
          <ac:chgData name="M Bintang Cahya Putra" userId="3653aaeab4909e69" providerId="LiveId" clId="{B9ACBF1B-07A2-4EB7-9EC7-B12007628895}" dt="2021-08-23T06:39:33.773" v="496"/>
          <ac:spMkLst>
            <pc:docMk/>
            <pc:sldMk cId="3614032237" sldId="291"/>
            <ac:spMk id="3022" creationId="{00000000-0000-0000-0000-000000000000}"/>
          </ac:spMkLst>
        </pc:spChg>
        <pc:picChg chg="del">
          <ac:chgData name="M Bintang Cahya Putra" userId="3653aaeab4909e69" providerId="LiveId" clId="{B9ACBF1B-07A2-4EB7-9EC7-B12007628895}" dt="2021-08-23T06:39:35.007" v="497" actId="478"/>
          <ac:picMkLst>
            <pc:docMk/>
            <pc:sldMk cId="3614032237" sldId="291"/>
            <ac:picMk id="3" creationId="{C48C154A-485C-4F3B-B7A4-D17DACECFF42}"/>
          </ac:picMkLst>
        </pc:picChg>
        <pc:picChg chg="add mod">
          <ac:chgData name="M Bintang Cahya Putra" userId="3653aaeab4909e69" providerId="LiveId" clId="{B9ACBF1B-07A2-4EB7-9EC7-B12007628895}" dt="2021-08-23T06:41:33.971" v="501" actId="1076"/>
          <ac:picMkLst>
            <pc:docMk/>
            <pc:sldMk cId="3614032237" sldId="291"/>
            <ac:picMk id="4" creationId="{B99DD908-2EE8-47FF-96A0-DBACF7CD2C3A}"/>
          </ac:picMkLst>
        </pc:picChg>
        <pc:picChg chg="del">
          <ac:chgData name="M Bintang Cahya Putra" userId="3653aaeab4909e69" providerId="LiveId" clId="{B9ACBF1B-07A2-4EB7-9EC7-B12007628895}" dt="2021-08-23T06:39:35.647" v="498" actId="478"/>
          <ac:picMkLst>
            <pc:docMk/>
            <pc:sldMk cId="3614032237" sldId="291"/>
            <ac:picMk id="6" creationId="{805EF391-BB92-4F8C-A720-7A8CC3A70DFF}"/>
          </ac:picMkLst>
        </pc:picChg>
        <pc:picChg chg="add mod">
          <ac:chgData name="M Bintang Cahya Putra" userId="3653aaeab4909e69" providerId="LiveId" clId="{B9ACBF1B-07A2-4EB7-9EC7-B12007628895}" dt="2021-08-23T06:41:35.945" v="502" actId="1076"/>
          <ac:picMkLst>
            <pc:docMk/>
            <pc:sldMk cId="3614032237" sldId="291"/>
            <ac:picMk id="8" creationId="{FBD9E84B-8521-47ED-BD48-345BA42841D8}"/>
          </ac:picMkLst>
        </pc:picChg>
      </pc:sldChg>
      <pc:sldChg chg="modSp add mod">
        <pc:chgData name="M Bintang Cahya Putra" userId="3653aaeab4909e69" providerId="LiveId" clId="{B9ACBF1B-07A2-4EB7-9EC7-B12007628895}" dt="2021-08-23T06:42:33.709" v="527" actId="20577"/>
        <pc:sldMkLst>
          <pc:docMk/>
          <pc:sldMk cId="476940471" sldId="292"/>
        </pc:sldMkLst>
        <pc:spChg chg="mod">
          <ac:chgData name="M Bintang Cahya Putra" userId="3653aaeab4909e69" providerId="LiveId" clId="{B9ACBF1B-07A2-4EB7-9EC7-B12007628895}" dt="2021-08-23T06:42:23.474" v="519" actId="20577"/>
          <ac:spMkLst>
            <pc:docMk/>
            <pc:sldMk cId="476940471" sldId="292"/>
            <ac:spMk id="3016" creationId="{00000000-0000-0000-0000-000000000000}"/>
          </ac:spMkLst>
        </pc:spChg>
        <pc:spChg chg="mod">
          <ac:chgData name="M Bintang Cahya Putra" userId="3653aaeab4909e69" providerId="LiveId" clId="{B9ACBF1B-07A2-4EB7-9EC7-B12007628895}" dt="2021-08-23T06:42:33.709" v="527" actId="20577"/>
          <ac:spMkLst>
            <pc:docMk/>
            <pc:sldMk cId="476940471" sldId="292"/>
            <ac:spMk id="3017" creationId="{00000000-0000-0000-0000-000000000000}"/>
          </ac:spMkLst>
        </pc:spChg>
      </pc:sldChg>
      <pc:sldChg chg="addSp delSp modSp add del mod ord">
        <pc:chgData name="M Bintang Cahya Putra" userId="3653aaeab4909e69" providerId="LiveId" clId="{B9ACBF1B-07A2-4EB7-9EC7-B12007628895}" dt="2021-08-23T07:07:24.652" v="1330" actId="1076"/>
        <pc:sldMkLst>
          <pc:docMk/>
          <pc:sldMk cId="3056003632" sldId="293"/>
        </pc:sldMkLst>
        <pc:spChg chg="mod">
          <ac:chgData name="M Bintang Cahya Putra" userId="3653aaeab4909e69" providerId="LiveId" clId="{B9ACBF1B-07A2-4EB7-9EC7-B12007628895}" dt="2021-08-23T06:53:06.613" v="781" actId="20577"/>
          <ac:spMkLst>
            <pc:docMk/>
            <pc:sldMk cId="3056003632" sldId="293"/>
            <ac:spMk id="7" creationId="{E0550DAE-EFFF-40D3-98C3-0BB5595DA8C2}"/>
          </ac:spMkLst>
        </pc:spChg>
        <pc:spChg chg="add del mod">
          <ac:chgData name="M Bintang Cahya Putra" userId="3653aaeab4909e69" providerId="LiveId" clId="{B9ACBF1B-07A2-4EB7-9EC7-B12007628895}" dt="2021-08-23T06:50:54.449" v="719" actId="478"/>
          <ac:spMkLst>
            <pc:docMk/>
            <pc:sldMk cId="3056003632" sldId="293"/>
            <ac:spMk id="11" creationId="{4E8001E4-1856-4304-ABA8-4479FCC3BF5E}"/>
          </ac:spMkLst>
        </pc:spChg>
        <pc:spChg chg="mod">
          <ac:chgData name="M Bintang Cahya Putra" userId="3653aaeab4909e69" providerId="LiveId" clId="{B9ACBF1B-07A2-4EB7-9EC7-B12007628895}" dt="2021-08-23T06:50:40.930" v="682" actId="20577"/>
          <ac:spMkLst>
            <pc:docMk/>
            <pc:sldMk cId="3056003632" sldId="293"/>
            <ac:spMk id="3022" creationId="{00000000-0000-0000-0000-000000000000}"/>
          </ac:spMkLst>
        </pc:spChg>
        <pc:picChg chg="add del mod">
          <ac:chgData name="M Bintang Cahya Putra" userId="3653aaeab4909e69" providerId="LiveId" clId="{B9ACBF1B-07A2-4EB7-9EC7-B12007628895}" dt="2021-08-23T06:50:53.340" v="718" actId="478"/>
          <ac:picMkLst>
            <pc:docMk/>
            <pc:sldMk cId="3056003632" sldId="293"/>
            <ac:picMk id="3" creationId="{FF0498B0-5F1C-4971-A1B3-EE0527E71D40}"/>
          </ac:picMkLst>
        </pc:picChg>
        <pc:picChg chg="del">
          <ac:chgData name="M Bintang Cahya Putra" userId="3653aaeab4909e69" providerId="LiveId" clId="{B9ACBF1B-07A2-4EB7-9EC7-B12007628895}" dt="2021-08-23T06:44:45.079" v="633" actId="478"/>
          <ac:picMkLst>
            <pc:docMk/>
            <pc:sldMk cId="3056003632" sldId="293"/>
            <ac:picMk id="4" creationId="{B99DD908-2EE8-47FF-96A0-DBACF7CD2C3A}"/>
          </ac:picMkLst>
        </pc:picChg>
        <pc:picChg chg="add del mod">
          <ac:chgData name="M Bintang Cahya Putra" userId="3653aaeab4909e69" providerId="LiveId" clId="{B9ACBF1B-07A2-4EB7-9EC7-B12007628895}" dt="2021-08-23T06:50:53.340" v="718" actId="478"/>
          <ac:picMkLst>
            <pc:docMk/>
            <pc:sldMk cId="3056003632" sldId="293"/>
            <ac:picMk id="6" creationId="{50517AF1-28AA-4E5B-A9D3-1E4FF84E5B89}"/>
          </ac:picMkLst>
        </pc:picChg>
        <pc:picChg chg="del">
          <ac:chgData name="M Bintang Cahya Putra" userId="3653aaeab4909e69" providerId="LiveId" clId="{B9ACBF1B-07A2-4EB7-9EC7-B12007628895}" dt="2021-08-23T06:44:45.577" v="634" actId="478"/>
          <ac:picMkLst>
            <pc:docMk/>
            <pc:sldMk cId="3056003632" sldId="293"/>
            <ac:picMk id="8" creationId="{FBD9E84B-8521-47ED-BD48-345BA42841D8}"/>
          </ac:picMkLst>
        </pc:picChg>
        <pc:picChg chg="add del mod">
          <ac:chgData name="M Bintang Cahya Putra" userId="3653aaeab4909e69" providerId="LiveId" clId="{B9ACBF1B-07A2-4EB7-9EC7-B12007628895}" dt="2021-08-23T07:05:16.884" v="1222" actId="478"/>
          <ac:picMkLst>
            <pc:docMk/>
            <pc:sldMk cId="3056003632" sldId="293"/>
            <ac:picMk id="10" creationId="{DA7AC42D-8E78-461F-A7F5-3DAEE3D2E774}"/>
          </ac:picMkLst>
        </pc:picChg>
        <pc:picChg chg="add del mod">
          <ac:chgData name="M Bintang Cahya Putra" userId="3653aaeab4909e69" providerId="LiveId" clId="{B9ACBF1B-07A2-4EB7-9EC7-B12007628895}" dt="2021-08-23T07:07:22.136" v="1328" actId="478"/>
          <ac:picMkLst>
            <pc:docMk/>
            <pc:sldMk cId="3056003632" sldId="293"/>
            <ac:picMk id="13" creationId="{83B1818C-494E-4FF5-99BB-56A8BE65CAA7}"/>
          </ac:picMkLst>
        </pc:picChg>
        <pc:picChg chg="add mod">
          <ac:chgData name="M Bintang Cahya Putra" userId="3653aaeab4909e69" providerId="LiveId" clId="{B9ACBF1B-07A2-4EB7-9EC7-B12007628895}" dt="2021-08-23T07:07:24.652" v="1330" actId="1076"/>
          <ac:picMkLst>
            <pc:docMk/>
            <pc:sldMk cId="3056003632" sldId="293"/>
            <ac:picMk id="15" creationId="{E27351BF-30B4-4A21-8070-459D8E11F922}"/>
          </ac:picMkLst>
        </pc:picChg>
      </pc:sldChg>
      <pc:sldChg chg="modSp add mod">
        <pc:chgData name="M Bintang Cahya Putra" userId="3653aaeab4909e69" providerId="LiveId" clId="{B9ACBF1B-07A2-4EB7-9EC7-B12007628895}" dt="2021-08-23T06:50:18.184" v="652" actId="20577"/>
        <pc:sldMkLst>
          <pc:docMk/>
          <pc:sldMk cId="1391758642" sldId="294"/>
        </pc:sldMkLst>
        <pc:spChg chg="mod">
          <ac:chgData name="M Bintang Cahya Putra" userId="3653aaeab4909e69" providerId="LiveId" clId="{B9ACBF1B-07A2-4EB7-9EC7-B12007628895}" dt="2021-08-23T06:50:18.184" v="652" actId="20577"/>
          <ac:spMkLst>
            <pc:docMk/>
            <pc:sldMk cId="1391758642" sldId="294"/>
            <ac:spMk id="7" creationId="{E0550DAE-EFFF-40D3-98C3-0BB5595DA8C2}"/>
          </ac:spMkLst>
        </pc:spChg>
        <pc:picChg chg="mod modCrop">
          <ac:chgData name="M Bintang Cahya Putra" userId="3653aaeab4909e69" providerId="LiveId" clId="{B9ACBF1B-07A2-4EB7-9EC7-B12007628895}" dt="2021-08-23T06:50:06.931" v="648" actId="732"/>
          <ac:picMkLst>
            <pc:docMk/>
            <pc:sldMk cId="1391758642" sldId="294"/>
            <ac:picMk id="3" creationId="{FF0498B0-5F1C-4971-A1B3-EE0527E71D40}"/>
          </ac:picMkLst>
        </pc:picChg>
        <pc:picChg chg="mod modCrop">
          <ac:chgData name="M Bintang Cahya Putra" userId="3653aaeab4909e69" providerId="LiveId" clId="{B9ACBF1B-07A2-4EB7-9EC7-B12007628895}" dt="2021-08-23T06:50:14.545" v="649" actId="732"/>
          <ac:picMkLst>
            <pc:docMk/>
            <pc:sldMk cId="1391758642" sldId="294"/>
            <ac:picMk id="6" creationId="{50517AF1-28AA-4E5B-A9D3-1E4FF84E5B89}"/>
          </ac:picMkLst>
        </pc:picChg>
      </pc:sldChg>
      <pc:sldChg chg="addSp delSp modSp add mod">
        <pc:chgData name="M Bintang Cahya Putra" userId="3653aaeab4909e69" providerId="LiveId" clId="{B9ACBF1B-07A2-4EB7-9EC7-B12007628895}" dt="2021-08-23T06:54:13.548" v="885" actId="20577"/>
        <pc:sldMkLst>
          <pc:docMk/>
          <pc:sldMk cId="22148365" sldId="295"/>
        </pc:sldMkLst>
        <pc:spChg chg="mod">
          <ac:chgData name="M Bintang Cahya Putra" userId="3653aaeab4909e69" providerId="LiveId" clId="{B9ACBF1B-07A2-4EB7-9EC7-B12007628895}" dt="2021-08-23T06:54:13.548" v="885" actId="20577"/>
          <ac:spMkLst>
            <pc:docMk/>
            <pc:sldMk cId="22148365" sldId="295"/>
            <ac:spMk id="7" creationId="{E0550DAE-EFFF-40D3-98C3-0BB5595DA8C2}"/>
          </ac:spMkLst>
        </pc:spChg>
        <pc:spChg chg="mod">
          <ac:chgData name="M Bintang Cahya Putra" userId="3653aaeab4909e69" providerId="LiveId" clId="{B9ACBF1B-07A2-4EB7-9EC7-B12007628895}" dt="2021-08-23T06:53:19.224" v="795" actId="20577"/>
          <ac:spMkLst>
            <pc:docMk/>
            <pc:sldMk cId="22148365" sldId="295"/>
            <ac:spMk id="3022" creationId="{00000000-0000-0000-0000-000000000000}"/>
          </ac:spMkLst>
        </pc:spChg>
        <pc:picChg chg="add mod">
          <ac:chgData name="M Bintang Cahya Putra" userId="3653aaeab4909e69" providerId="LiveId" clId="{B9ACBF1B-07A2-4EB7-9EC7-B12007628895}" dt="2021-08-23T06:54:03.855" v="843" actId="1076"/>
          <ac:picMkLst>
            <pc:docMk/>
            <pc:sldMk cId="22148365" sldId="295"/>
            <ac:picMk id="3" creationId="{4924B3AE-9A8D-4F5F-BBBB-CBF45615B376}"/>
          </ac:picMkLst>
        </pc:picChg>
        <pc:picChg chg="del">
          <ac:chgData name="M Bintang Cahya Putra" userId="3653aaeab4909e69" providerId="LiveId" clId="{B9ACBF1B-07A2-4EB7-9EC7-B12007628895}" dt="2021-08-23T06:54:00.756" v="841" actId="478"/>
          <ac:picMkLst>
            <pc:docMk/>
            <pc:sldMk cId="22148365" sldId="295"/>
            <ac:picMk id="10" creationId="{DA7AC42D-8E78-461F-A7F5-3DAEE3D2E774}"/>
          </ac:picMkLst>
        </pc:picChg>
      </pc:sldChg>
      <pc:sldChg chg="addSp delSp modSp add mod">
        <pc:chgData name="M Bintang Cahya Putra" userId="3653aaeab4909e69" providerId="LiveId" clId="{B9ACBF1B-07A2-4EB7-9EC7-B12007628895}" dt="2021-08-23T07:01:24.934" v="1116" actId="1076"/>
        <pc:sldMkLst>
          <pc:docMk/>
          <pc:sldMk cId="8303347" sldId="296"/>
        </pc:sldMkLst>
        <pc:spChg chg="mod">
          <ac:chgData name="M Bintang Cahya Putra" userId="3653aaeab4909e69" providerId="LiveId" clId="{B9ACBF1B-07A2-4EB7-9EC7-B12007628895}" dt="2021-08-23T06:58:51.065" v="975" actId="20577"/>
          <ac:spMkLst>
            <pc:docMk/>
            <pc:sldMk cId="8303347" sldId="296"/>
            <ac:spMk id="7" creationId="{E0550DAE-EFFF-40D3-98C3-0BB5595DA8C2}"/>
          </ac:spMkLst>
        </pc:spChg>
        <pc:spChg chg="mod">
          <ac:chgData name="M Bintang Cahya Putra" userId="3653aaeab4909e69" providerId="LiveId" clId="{B9ACBF1B-07A2-4EB7-9EC7-B12007628895}" dt="2021-08-23T06:59:04.668" v="988" actId="20577"/>
          <ac:spMkLst>
            <pc:docMk/>
            <pc:sldMk cId="8303347" sldId="296"/>
            <ac:spMk id="3022" creationId="{00000000-0000-0000-0000-000000000000}"/>
          </ac:spMkLst>
        </pc:spChg>
        <pc:picChg chg="del mod">
          <ac:chgData name="M Bintang Cahya Putra" userId="3653aaeab4909e69" providerId="LiveId" clId="{B9ACBF1B-07A2-4EB7-9EC7-B12007628895}" dt="2021-08-23T06:58:54.117" v="977" actId="478"/>
          <ac:picMkLst>
            <pc:docMk/>
            <pc:sldMk cId="8303347" sldId="296"/>
            <ac:picMk id="3" creationId="{4924B3AE-9A8D-4F5F-BBBB-CBF45615B376}"/>
          </ac:picMkLst>
        </pc:picChg>
        <pc:picChg chg="add del mod">
          <ac:chgData name="M Bintang Cahya Putra" userId="3653aaeab4909e69" providerId="LiveId" clId="{B9ACBF1B-07A2-4EB7-9EC7-B12007628895}" dt="2021-08-23T07:01:22.739" v="1114" actId="478"/>
          <ac:picMkLst>
            <pc:docMk/>
            <pc:sldMk cId="8303347" sldId="296"/>
            <ac:picMk id="4" creationId="{FF99B805-E464-427E-B3AE-083F5CB9C5DB}"/>
          </ac:picMkLst>
        </pc:picChg>
        <pc:picChg chg="add mod">
          <ac:chgData name="M Bintang Cahya Putra" userId="3653aaeab4909e69" providerId="LiveId" clId="{B9ACBF1B-07A2-4EB7-9EC7-B12007628895}" dt="2021-08-23T07:01:24.934" v="1116" actId="1076"/>
          <ac:picMkLst>
            <pc:docMk/>
            <pc:sldMk cId="8303347" sldId="296"/>
            <ac:picMk id="6" creationId="{1C6361DB-96A0-469E-AB59-C117EE8D203F}"/>
          </ac:picMkLst>
        </pc:picChg>
      </pc:sldChg>
      <pc:sldChg chg="addSp delSp modSp add mod">
        <pc:chgData name="M Bintang Cahya Putra" userId="3653aaeab4909e69" providerId="LiveId" clId="{B9ACBF1B-07A2-4EB7-9EC7-B12007628895}" dt="2021-08-23T07:01:42.958" v="1120"/>
        <pc:sldMkLst>
          <pc:docMk/>
          <pc:sldMk cId="2993891189" sldId="297"/>
        </pc:sldMkLst>
        <pc:spChg chg="mod">
          <ac:chgData name="M Bintang Cahya Putra" userId="3653aaeab4909e69" providerId="LiveId" clId="{B9ACBF1B-07A2-4EB7-9EC7-B12007628895}" dt="2021-08-23T07:00:44.475" v="1092" actId="1076"/>
          <ac:spMkLst>
            <pc:docMk/>
            <pc:sldMk cId="2993891189" sldId="297"/>
            <ac:spMk id="7" creationId="{E0550DAE-EFFF-40D3-98C3-0BB5595DA8C2}"/>
          </ac:spMkLst>
        </pc:spChg>
        <pc:spChg chg="add mod">
          <ac:chgData name="M Bintang Cahya Putra" userId="3653aaeab4909e69" providerId="LiveId" clId="{B9ACBF1B-07A2-4EB7-9EC7-B12007628895}" dt="2021-08-23T07:00:52.249" v="1113" actId="20577"/>
          <ac:spMkLst>
            <pc:docMk/>
            <pc:sldMk cId="2993891189" sldId="297"/>
            <ac:spMk id="8" creationId="{0582F417-CC3F-4E9D-8164-7591E498CA93}"/>
          </ac:spMkLst>
        </pc:spChg>
        <pc:spChg chg="mod">
          <ac:chgData name="M Bintang Cahya Putra" userId="3653aaeab4909e69" providerId="LiveId" clId="{B9ACBF1B-07A2-4EB7-9EC7-B12007628895}" dt="2021-08-23T07:00:27.394" v="1043" actId="20577"/>
          <ac:spMkLst>
            <pc:docMk/>
            <pc:sldMk cId="2993891189" sldId="297"/>
            <ac:spMk id="3022" creationId="{00000000-0000-0000-0000-000000000000}"/>
          </ac:spMkLst>
        </pc:spChg>
        <pc:picChg chg="add mod">
          <ac:chgData name="M Bintang Cahya Putra" userId="3653aaeab4909e69" providerId="LiveId" clId="{B9ACBF1B-07A2-4EB7-9EC7-B12007628895}" dt="2021-08-23T07:00:43.682" v="1091" actId="1076"/>
          <ac:picMkLst>
            <pc:docMk/>
            <pc:sldMk cId="2993891189" sldId="297"/>
            <ac:picMk id="3" creationId="{91CCAB4D-BF90-4D0E-8F4F-8D98540BB2BB}"/>
          </ac:picMkLst>
        </pc:picChg>
        <pc:picChg chg="del">
          <ac:chgData name="M Bintang Cahya Putra" userId="3653aaeab4909e69" providerId="LiveId" clId="{B9ACBF1B-07A2-4EB7-9EC7-B12007628895}" dt="2021-08-23T07:00:40.631" v="1089" actId="478"/>
          <ac:picMkLst>
            <pc:docMk/>
            <pc:sldMk cId="2993891189" sldId="297"/>
            <ac:picMk id="4" creationId="{FF99B805-E464-427E-B3AE-083F5CB9C5DB}"/>
          </ac:picMkLst>
        </pc:picChg>
        <pc:picChg chg="add mod">
          <ac:chgData name="M Bintang Cahya Putra" userId="3653aaeab4909e69" providerId="LiveId" clId="{B9ACBF1B-07A2-4EB7-9EC7-B12007628895}" dt="2021-08-23T07:01:40.334" v="1118" actId="1076"/>
          <ac:picMkLst>
            <pc:docMk/>
            <pc:sldMk cId="2993891189" sldId="297"/>
            <ac:picMk id="6" creationId="{31E1AF19-45DB-480A-AEAF-1C8813DE7358}"/>
          </ac:picMkLst>
        </pc:picChg>
        <pc:picChg chg="add mod">
          <ac:chgData name="M Bintang Cahya Putra" userId="3653aaeab4909e69" providerId="LiveId" clId="{B9ACBF1B-07A2-4EB7-9EC7-B12007628895}" dt="2021-08-23T07:01:42.958" v="1120"/>
          <ac:picMkLst>
            <pc:docMk/>
            <pc:sldMk cId="2993891189" sldId="297"/>
            <ac:picMk id="11" creationId="{FD61E9EA-6CBA-442F-84A8-4A6BE3D03439}"/>
          </ac:picMkLst>
        </pc:picChg>
      </pc:sldChg>
      <pc:sldChg chg="addSp delSp modSp add mod">
        <pc:chgData name="M Bintang Cahya Putra" userId="3653aaeab4909e69" providerId="LiveId" clId="{B9ACBF1B-07A2-4EB7-9EC7-B12007628895}" dt="2021-08-23T07:03:28.292" v="1185" actId="1076"/>
        <pc:sldMkLst>
          <pc:docMk/>
          <pc:sldMk cId="2849408867" sldId="298"/>
        </pc:sldMkLst>
        <pc:spChg chg="mod">
          <ac:chgData name="M Bintang Cahya Putra" userId="3653aaeab4909e69" providerId="LiveId" clId="{B9ACBF1B-07A2-4EB7-9EC7-B12007628895}" dt="2021-08-23T07:02:06.375" v="1177" actId="20577"/>
          <ac:spMkLst>
            <pc:docMk/>
            <pc:sldMk cId="2849408867" sldId="298"/>
            <ac:spMk id="7" creationId="{E0550DAE-EFFF-40D3-98C3-0BB5595DA8C2}"/>
          </ac:spMkLst>
        </pc:spChg>
        <pc:spChg chg="del">
          <ac:chgData name="M Bintang Cahya Putra" userId="3653aaeab4909e69" providerId="LiveId" clId="{B9ACBF1B-07A2-4EB7-9EC7-B12007628895}" dt="2021-08-23T07:01:58.288" v="1136" actId="478"/>
          <ac:spMkLst>
            <pc:docMk/>
            <pc:sldMk cId="2849408867" sldId="298"/>
            <ac:spMk id="8" creationId="{0582F417-CC3F-4E9D-8164-7591E498CA93}"/>
          </ac:spMkLst>
        </pc:spChg>
        <pc:spChg chg="mod">
          <ac:chgData name="M Bintang Cahya Putra" userId="3653aaeab4909e69" providerId="LiveId" clId="{B9ACBF1B-07A2-4EB7-9EC7-B12007628895}" dt="2021-08-23T07:01:52.534" v="1135" actId="20577"/>
          <ac:spMkLst>
            <pc:docMk/>
            <pc:sldMk cId="2849408867" sldId="298"/>
            <ac:spMk id="3022" creationId="{00000000-0000-0000-0000-000000000000}"/>
          </ac:spMkLst>
        </pc:spChg>
        <pc:picChg chg="del">
          <ac:chgData name="M Bintang Cahya Putra" userId="3653aaeab4909e69" providerId="LiveId" clId="{B9ACBF1B-07A2-4EB7-9EC7-B12007628895}" dt="2021-08-23T07:01:58.288" v="1136" actId="478"/>
          <ac:picMkLst>
            <pc:docMk/>
            <pc:sldMk cId="2849408867" sldId="298"/>
            <ac:picMk id="3" creationId="{91CCAB4D-BF90-4D0E-8F4F-8D98540BB2BB}"/>
          </ac:picMkLst>
        </pc:picChg>
        <pc:picChg chg="add mod">
          <ac:chgData name="M Bintang Cahya Putra" userId="3653aaeab4909e69" providerId="LiveId" clId="{B9ACBF1B-07A2-4EB7-9EC7-B12007628895}" dt="2021-08-23T07:03:28.292" v="1185" actId="1076"/>
          <ac:picMkLst>
            <pc:docMk/>
            <pc:sldMk cId="2849408867" sldId="298"/>
            <ac:picMk id="4" creationId="{13D09132-0DF8-4A01-A228-F739B1C431B1}"/>
          </ac:picMkLst>
        </pc:picChg>
        <pc:picChg chg="del">
          <ac:chgData name="M Bintang Cahya Putra" userId="3653aaeab4909e69" providerId="LiveId" clId="{B9ACBF1B-07A2-4EB7-9EC7-B12007628895}" dt="2021-08-23T07:01:58.288" v="1136" actId="478"/>
          <ac:picMkLst>
            <pc:docMk/>
            <pc:sldMk cId="2849408867" sldId="298"/>
            <ac:picMk id="6" creationId="{31E1AF19-45DB-480A-AEAF-1C8813DE7358}"/>
          </ac:picMkLst>
        </pc:picChg>
        <pc:picChg chg="add mod">
          <ac:chgData name="M Bintang Cahya Putra" userId="3653aaeab4909e69" providerId="LiveId" clId="{B9ACBF1B-07A2-4EB7-9EC7-B12007628895}" dt="2021-08-23T07:03:25.986" v="1184" actId="1076"/>
          <ac:picMkLst>
            <pc:docMk/>
            <pc:sldMk cId="2849408867" sldId="298"/>
            <ac:picMk id="9" creationId="{078EF71A-30A4-4797-A431-08F6F27D2C12}"/>
          </ac:picMkLst>
        </pc:picChg>
      </pc:sldChg>
      <pc:sldChg chg="modSp add mod">
        <pc:chgData name="M Bintang Cahya Putra" userId="3653aaeab4909e69" providerId="LiveId" clId="{B9ACBF1B-07A2-4EB7-9EC7-B12007628895}" dt="2021-08-23T07:04:14.887" v="1218" actId="20577"/>
        <pc:sldMkLst>
          <pc:docMk/>
          <pc:sldMk cId="1560994932" sldId="299"/>
        </pc:sldMkLst>
        <pc:spChg chg="mod">
          <ac:chgData name="M Bintang Cahya Putra" userId="3653aaeab4909e69" providerId="LiveId" clId="{B9ACBF1B-07A2-4EB7-9EC7-B12007628895}" dt="2021-08-23T07:04:07.146" v="1207" actId="20577"/>
          <ac:spMkLst>
            <pc:docMk/>
            <pc:sldMk cId="1560994932" sldId="299"/>
            <ac:spMk id="3016" creationId="{00000000-0000-0000-0000-000000000000}"/>
          </ac:spMkLst>
        </pc:spChg>
        <pc:spChg chg="mod">
          <ac:chgData name="M Bintang Cahya Putra" userId="3653aaeab4909e69" providerId="LiveId" clId="{B9ACBF1B-07A2-4EB7-9EC7-B12007628895}" dt="2021-08-23T07:04:14.887" v="1218" actId="20577"/>
          <ac:spMkLst>
            <pc:docMk/>
            <pc:sldMk cId="1560994932" sldId="299"/>
            <ac:spMk id="3017" creationId="{00000000-0000-0000-0000-000000000000}"/>
          </ac:spMkLst>
        </pc:spChg>
      </pc:sldChg>
      <pc:sldChg chg="add del">
        <pc:chgData name="M Bintang Cahya Putra" userId="3653aaeab4909e69" providerId="LiveId" clId="{B9ACBF1B-07A2-4EB7-9EC7-B12007628895}" dt="2021-08-23T07:04:23.054" v="1220"/>
        <pc:sldMkLst>
          <pc:docMk/>
          <pc:sldMk cId="2621065505" sldId="300"/>
        </pc:sldMkLst>
      </pc:sldChg>
      <pc:sldChg chg="addSp delSp modSp add mod">
        <pc:chgData name="M Bintang Cahya Putra" userId="3653aaeab4909e69" providerId="LiveId" clId="{B9ACBF1B-07A2-4EB7-9EC7-B12007628895}" dt="2021-08-23T07:06:13.419" v="1287" actId="1076"/>
        <pc:sldMkLst>
          <pc:docMk/>
          <pc:sldMk cId="3968107420" sldId="300"/>
        </pc:sldMkLst>
        <pc:spChg chg="mod">
          <ac:chgData name="M Bintang Cahya Putra" userId="3653aaeab4909e69" providerId="LiveId" clId="{B9ACBF1B-07A2-4EB7-9EC7-B12007628895}" dt="2021-08-23T07:06:06.292" v="1285" actId="20577"/>
          <ac:spMkLst>
            <pc:docMk/>
            <pc:sldMk cId="3968107420" sldId="300"/>
            <ac:spMk id="7" creationId="{E0550DAE-EFFF-40D3-98C3-0BB5595DA8C2}"/>
          </ac:spMkLst>
        </pc:spChg>
        <pc:picChg chg="add mod">
          <ac:chgData name="M Bintang Cahya Putra" userId="3653aaeab4909e69" providerId="LiveId" clId="{B9ACBF1B-07A2-4EB7-9EC7-B12007628895}" dt="2021-08-23T07:06:13.419" v="1287" actId="1076"/>
          <ac:picMkLst>
            <pc:docMk/>
            <pc:sldMk cId="3968107420" sldId="300"/>
            <ac:picMk id="6" creationId="{28BE7B26-03B0-4037-8B49-8894EA7D907F}"/>
          </ac:picMkLst>
        </pc:picChg>
        <pc:picChg chg="del">
          <ac:chgData name="M Bintang Cahya Putra" userId="3653aaeab4909e69" providerId="LiveId" clId="{B9ACBF1B-07A2-4EB7-9EC7-B12007628895}" dt="2021-08-23T07:05:28.566" v="1225" actId="478"/>
          <ac:picMkLst>
            <pc:docMk/>
            <pc:sldMk cId="3968107420" sldId="300"/>
            <ac:picMk id="10" creationId="{DA7AC42D-8E78-461F-A7F5-3DAEE3D2E774}"/>
          </ac:picMkLst>
        </pc:picChg>
      </pc:sldChg>
      <pc:sldChg chg="addSp delSp modSp add mod">
        <pc:chgData name="M Bintang Cahya Putra" userId="3653aaeab4909e69" providerId="LiveId" clId="{B9ACBF1B-07A2-4EB7-9EC7-B12007628895}" dt="2021-08-23T07:07:38.930" v="1332" actId="1076"/>
        <pc:sldMkLst>
          <pc:docMk/>
          <pc:sldMk cId="2617482382" sldId="301"/>
        </pc:sldMkLst>
        <pc:spChg chg="mod">
          <ac:chgData name="M Bintang Cahya Putra" userId="3653aaeab4909e69" providerId="LiveId" clId="{B9ACBF1B-07A2-4EB7-9EC7-B12007628895}" dt="2021-08-23T07:07:36.962" v="1331" actId="14100"/>
          <ac:spMkLst>
            <pc:docMk/>
            <pc:sldMk cId="2617482382" sldId="301"/>
            <ac:spMk id="7" creationId="{E0550DAE-EFFF-40D3-98C3-0BB5595DA8C2}"/>
          </ac:spMkLst>
        </pc:spChg>
        <pc:spChg chg="mod">
          <ac:chgData name="M Bintang Cahya Putra" userId="3653aaeab4909e69" providerId="LiveId" clId="{B9ACBF1B-07A2-4EB7-9EC7-B12007628895}" dt="2021-08-23T07:06:42.161" v="1317" actId="20577"/>
          <ac:spMkLst>
            <pc:docMk/>
            <pc:sldMk cId="2617482382" sldId="301"/>
            <ac:spMk id="3022" creationId="{00000000-0000-0000-0000-000000000000}"/>
          </ac:spMkLst>
        </pc:spChg>
        <pc:picChg chg="del">
          <ac:chgData name="M Bintang Cahya Putra" userId="3653aaeab4909e69" providerId="LiveId" clId="{B9ACBF1B-07A2-4EB7-9EC7-B12007628895}" dt="2021-08-23T07:06:44.609" v="1318" actId="478"/>
          <ac:picMkLst>
            <pc:docMk/>
            <pc:sldMk cId="2617482382" sldId="301"/>
            <ac:picMk id="6" creationId="{28BE7B26-03B0-4037-8B49-8894EA7D907F}"/>
          </ac:picMkLst>
        </pc:picChg>
        <pc:picChg chg="add mod">
          <ac:chgData name="M Bintang Cahya Putra" userId="3653aaeab4909e69" providerId="LiveId" clId="{B9ACBF1B-07A2-4EB7-9EC7-B12007628895}" dt="2021-08-23T07:07:38.930" v="1332" actId="1076"/>
          <ac:picMkLst>
            <pc:docMk/>
            <pc:sldMk cId="2617482382" sldId="301"/>
            <ac:picMk id="8" creationId="{7EA1F477-E762-4361-A7C3-281284555B43}"/>
          </ac:picMkLst>
        </pc:picChg>
      </pc:sldChg>
      <pc:sldChg chg="addSp delSp modSp add mod">
        <pc:chgData name="M Bintang Cahya Putra" userId="3653aaeab4909e69" providerId="LiveId" clId="{B9ACBF1B-07A2-4EB7-9EC7-B12007628895}" dt="2021-08-23T07:08:21.491" v="1367" actId="14100"/>
        <pc:sldMkLst>
          <pc:docMk/>
          <pc:sldMk cId="1827498019" sldId="302"/>
        </pc:sldMkLst>
        <pc:spChg chg="mod">
          <ac:chgData name="M Bintang Cahya Putra" userId="3653aaeab4909e69" providerId="LiveId" clId="{B9ACBF1B-07A2-4EB7-9EC7-B12007628895}" dt="2021-08-23T07:08:12.586" v="1363"/>
          <ac:spMkLst>
            <pc:docMk/>
            <pc:sldMk cId="1827498019" sldId="302"/>
            <ac:spMk id="7" creationId="{E0550DAE-EFFF-40D3-98C3-0BB5595DA8C2}"/>
          </ac:spMkLst>
        </pc:spChg>
        <pc:spChg chg="mod">
          <ac:chgData name="M Bintang Cahya Putra" userId="3653aaeab4909e69" providerId="LiveId" clId="{B9ACBF1B-07A2-4EB7-9EC7-B12007628895}" dt="2021-08-23T07:08:01.515" v="1358" actId="20577"/>
          <ac:spMkLst>
            <pc:docMk/>
            <pc:sldMk cId="1827498019" sldId="302"/>
            <ac:spMk id="3022" creationId="{00000000-0000-0000-0000-000000000000}"/>
          </ac:spMkLst>
        </pc:spChg>
        <pc:picChg chg="add mod">
          <ac:chgData name="M Bintang Cahya Putra" userId="3653aaeab4909e69" providerId="LiveId" clId="{B9ACBF1B-07A2-4EB7-9EC7-B12007628895}" dt="2021-08-23T07:08:21.491" v="1367" actId="14100"/>
          <ac:picMkLst>
            <pc:docMk/>
            <pc:sldMk cId="1827498019" sldId="302"/>
            <ac:picMk id="6" creationId="{ED282B03-7036-44C6-80D9-1F97367F9D60}"/>
          </ac:picMkLst>
        </pc:picChg>
        <pc:picChg chg="del">
          <ac:chgData name="M Bintang Cahya Putra" userId="3653aaeab4909e69" providerId="LiveId" clId="{B9ACBF1B-07A2-4EB7-9EC7-B12007628895}" dt="2021-08-23T07:08:03.834" v="1359" actId="478"/>
          <ac:picMkLst>
            <pc:docMk/>
            <pc:sldMk cId="1827498019" sldId="302"/>
            <ac:picMk id="8" creationId="{7EA1F477-E762-4361-A7C3-281284555B43}"/>
          </ac:picMkLst>
        </pc:picChg>
      </pc:sldChg>
      <pc:sldChg chg="addSp delSp modSp add mod">
        <pc:chgData name="M Bintang Cahya Putra" userId="3653aaeab4909e69" providerId="LiveId" clId="{B9ACBF1B-07A2-4EB7-9EC7-B12007628895}" dt="2021-08-23T07:09:28.530" v="1404"/>
        <pc:sldMkLst>
          <pc:docMk/>
          <pc:sldMk cId="533400290" sldId="303"/>
        </pc:sldMkLst>
        <pc:spChg chg="mod">
          <ac:chgData name="M Bintang Cahya Putra" userId="3653aaeab4909e69" providerId="LiveId" clId="{B9ACBF1B-07A2-4EB7-9EC7-B12007628895}" dt="2021-08-23T07:09:28.530" v="1404"/>
          <ac:spMkLst>
            <pc:docMk/>
            <pc:sldMk cId="533400290" sldId="303"/>
            <ac:spMk id="7" creationId="{E0550DAE-EFFF-40D3-98C3-0BB5595DA8C2}"/>
          </ac:spMkLst>
        </pc:spChg>
        <pc:spChg chg="mod">
          <ac:chgData name="M Bintang Cahya Putra" userId="3653aaeab4909e69" providerId="LiveId" clId="{B9ACBF1B-07A2-4EB7-9EC7-B12007628895}" dt="2021-08-23T07:09:14.806" v="1396" actId="20577"/>
          <ac:spMkLst>
            <pc:docMk/>
            <pc:sldMk cId="533400290" sldId="303"/>
            <ac:spMk id="3022" creationId="{00000000-0000-0000-0000-000000000000}"/>
          </ac:spMkLst>
        </pc:spChg>
        <pc:picChg chg="add mod">
          <ac:chgData name="M Bintang Cahya Putra" userId="3653aaeab4909e69" providerId="LiveId" clId="{B9ACBF1B-07A2-4EB7-9EC7-B12007628895}" dt="2021-08-23T07:09:18.854" v="1399" actId="1076"/>
          <ac:picMkLst>
            <pc:docMk/>
            <pc:sldMk cId="533400290" sldId="303"/>
            <ac:picMk id="3" creationId="{7A04B560-C433-4797-8E18-B4AFE9CC1EBF}"/>
          </ac:picMkLst>
        </pc:picChg>
        <pc:picChg chg="del">
          <ac:chgData name="M Bintang Cahya Putra" userId="3653aaeab4909e69" providerId="LiveId" clId="{B9ACBF1B-07A2-4EB7-9EC7-B12007628895}" dt="2021-08-23T07:09:16.925" v="1397" actId="478"/>
          <ac:picMkLst>
            <pc:docMk/>
            <pc:sldMk cId="533400290" sldId="303"/>
            <ac:picMk id="6" creationId="{ED282B03-7036-44C6-80D9-1F97367F9D60}"/>
          </ac:picMkLst>
        </pc:picChg>
      </pc:sldChg>
      <pc:sldChg chg="modSp add mod">
        <pc:chgData name="M Bintang Cahya Putra" userId="3653aaeab4909e69" providerId="LiveId" clId="{B9ACBF1B-07A2-4EB7-9EC7-B12007628895}" dt="2021-08-23T07:10:14.264" v="1440"/>
        <pc:sldMkLst>
          <pc:docMk/>
          <pc:sldMk cId="2517190316" sldId="304"/>
        </pc:sldMkLst>
        <pc:spChg chg="mod">
          <ac:chgData name="M Bintang Cahya Putra" userId="3653aaeab4909e69" providerId="LiveId" clId="{B9ACBF1B-07A2-4EB7-9EC7-B12007628895}" dt="2021-08-23T07:09:53.793" v="1425" actId="20577"/>
          <ac:spMkLst>
            <pc:docMk/>
            <pc:sldMk cId="2517190316" sldId="304"/>
            <ac:spMk id="3016" creationId="{00000000-0000-0000-0000-000000000000}"/>
          </ac:spMkLst>
        </pc:spChg>
        <pc:spChg chg="mod">
          <ac:chgData name="M Bintang Cahya Putra" userId="3653aaeab4909e69" providerId="LiveId" clId="{B9ACBF1B-07A2-4EB7-9EC7-B12007628895}" dt="2021-08-23T07:10:14.264" v="1440"/>
          <ac:spMkLst>
            <pc:docMk/>
            <pc:sldMk cId="2517190316" sldId="304"/>
            <ac:spMk id="3017" creationId="{00000000-0000-0000-0000-000000000000}"/>
          </ac:spMkLst>
        </pc:spChg>
      </pc:sldChg>
    </pc:docChg>
  </pc:docChgLst>
  <pc:docChgLst>
    <pc:chgData name="M Bintang Cahya Putra" userId="3653aaeab4909e69" providerId="LiveId" clId="{D30A02F6-0A9B-47D5-89AC-7BAA924931A0}"/>
    <pc:docChg chg="delSld">
      <pc:chgData name="M Bintang Cahya Putra" userId="3653aaeab4909e69" providerId="LiveId" clId="{D30A02F6-0A9B-47D5-89AC-7BAA924931A0}" dt="2021-08-27T10:27:40.564" v="1" actId="47"/>
      <pc:docMkLst>
        <pc:docMk/>
      </pc:docMkLst>
      <pc:sldChg chg="del">
        <pc:chgData name="M Bintang Cahya Putra" userId="3653aaeab4909e69" providerId="LiveId" clId="{D30A02F6-0A9B-47D5-89AC-7BAA924931A0}" dt="2021-08-27T10:27:40.564" v="1" actId="47"/>
        <pc:sldMkLst>
          <pc:docMk/>
          <pc:sldMk cId="0" sldId="258"/>
        </pc:sldMkLst>
      </pc:sldChg>
      <pc:sldChg chg="del">
        <pc:chgData name="M Bintang Cahya Putra" userId="3653aaeab4909e69" providerId="LiveId" clId="{D30A02F6-0A9B-47D5-89AC-7BAA924931A0}" dt="2021-08-27T10:27:38.344" v="0" actId="47"/>
        <pc:sldMkLst>
          <pc:docMk/>
          <pc:sldMk cId="260981537" sldId="281"/>
        </pc:sldMkLst>
      </pc:sldChg>
      <pc:sldChg chg="del">
        <pc:chgData name="M Bintang Cahya Putra" userId="3653aaeab4909e69" providerId="LiveId" clId="{D30A02F6-0A9B-47D5-89AC-7BAA924931A0}" dt="2021-08-27T10:27:38.344" v="0" actId="47"/>
        <pc:sldMkLst>
          <pc:docMk/>
          <pc:sldMk cId="1482596913" sldId="282"/>
        </pc:sldMkLst>
      </pc:sldChg>
      <pc:sldChg chg="del">
        <pc:chgData name="M Bintang Cahya Putra" userId="3653aaeab4909e69" providerId="LiveId" clId="{D30A02F6-0A9B-47D5-89AC-7BAA924931A0}" dt="2021-08-27T10:27:38.344" v="0" actId="47"/>
        <pc:sldMkLst>
          <pc:docMk/>
          <pc:sldMk cId="486473936" sldId="283"/>
        </pc:sldMkLst>
      </pc:sldChg>
      <pc:sldChg chg="del">
        <pc:chgData name="M Bintang Cahya Putra" userId="3653aaeab4909e69" providerId="LiveId" clId="{D30A02F6-0A9B-47D5-89AC-7BAA924931A0}" dt="2021-08-27T10:27:38.344" v="0" actId="47"/>
        <pc:sldMkLst>
          <pc:docMk/>
          <pc:sldMk cId="1887868233" sldId="284"/>
        </pc:sldMkLst>
      </pc:sldChg>
      <pc:sldChg chg="del">
        <pc:chgData name="M Bintang Cahya Putra" userId="3653aaeab4909e69" providerId="LiveId" clId="{D30A02F6-0A9B-47D5-89AC-7BAA924931A0}" dt="2021-08-27T10:27:38.344" v="0" actId="47"/>
        <pc:sldMkLst>
          <pc:docMk/>
          <pc:sldMk cId="1150919411" sldId="285"/>
        </pc:sldMkLst>
      </pc:sldChg>
      <pc:sldChg chg="del">
        <pc:chgData name="M Bintang Cahya Putra" userId="3653aaeab4909e69" providerId="LiveId" clId="{D30A02F6-0A9B-47D5-89AC-7BAA924931A0}" dt="2021-08-27T10:27:38.344" v="0" actId="47"/>
        <pc:sldMkLst>
          <pc:docMk/>
          <pc:sldMk cId="1998187330" sldId="286"/>
        </pc:sldMkLst>
      </pc:sldChg>
      <pc:sldChg chg="del">
        <pc:chgData name="M Bintang Cahya Putra" userId="3653aaeab4909e69" providerId="LiveId" clId="{D30A02F6-0A9B-47D5-89AC-7BAA924931A0}" dt="2021-08-27T10:27:38.344" v="0" actId="47"/>
        <pc:sldMkLst>
          <pc:docMk/>
          <pc:sldMk cId="3191366350" sldId="287"/>
        </pc:sldMkLst>
      </pc:sldChg>
      <pc:sldChg chg="del">
        <pc:chgData name="M Bintang Cahya Putra" userId="3653aaeab4909e69" providerId="LiveId" clId="{D30A02F6-0A9B-47D5-89AC-7BAA924931A0}" dt="2021-08-27T10:27:38.344" v="0" actId="47"/>
        <pc:sldMkLst>
          <pc:docMk/>
          <pc:sldMk cId="3128103123" sldId="288"/>
        </pc:sldMkLst>
      </pc:sldChg>
      <pc:sldChg chg="del">
        <pc:chgData name="M Bintang Cahya Putra" userId="3653aaeab4909e69" providerId="LiveId" clId="{D30A02F6-0A9B-47D5-89AC-7BAA924931A0}" dt="2021-08-27T10:27:38.344" v="0" actId="47"/>
        <pc:sldMkLst>
          <pc:docMk/>
          <pc:sldMk cId="469763745" sldId="289"/>
        </pc:sldMkLst>
      </pc:sldChg>
      <pc:sldChg chg="del">
        <pc:chgData name="M Bintang Cahya Putra" userId="3653aaeab4909e69" providerId="LiveId" clId="{D30A02F6-0A9B-47D5-89AC-7BAA924931A0}" dt="2021-08-27T10:27:38.344" v="0" actId="47"/>
        <pc:sldMkLst>
          <pc:docMk/>
          <pc:sldMk cId="1049438868" sldId="290"/>
        </pc:sldMkLst>
      </pc:sldChg>
      <pc:sldChg chg="del">
        <pc:chgData name="M Bintang Cahya Putra" userId="3653aaeab4909e69" providerId="LiveId" clId="{D30A02F6-0A9B-47D5-89AC-7BAA924931A0}" dt="2021-08-27T10:27:38.344" v="0" actId="47"/>
        <pc:sldMkLst>
          <pc:docMk/>
          <pc:sldMk cId="3614032237" sldId="291"/>
        </pc:sldMkLst>
      </pc:sldChg>
    </pc:docChg>
  </pc:docChgLst>
  <pc:docChgLst>
    <pc:chgData name="M Bintang Cahya Putra" userId="3653aaeab4909e69" providerId="LiveId" clId="{39FE9E82-504F-448D-A666-1DF2F91D473F}"/>
    <pc:docChg chg="undo redo custSel addSld delSld modSld">
      <pc:chgData name="M Bintang Cahya Putra" userId="3653aaeab4909e69" providerId="LiveId" clId="{39FE9E82-504F-448D-A666-1DF2F91D473F}" dt="2021-08-27T10:49:21.127" v="263" actId="47"/>
      <pc:docMkLst>
        <pc:docMk/>
      </pc:docMkLst>
      <pc:sldChg chg="modSp mod">
        <pc:chgData name="M Bintang Cahya Putra" userId="3653aaeab4909e69" providerId="LiveId" clId="{39FE9E82-504F-448D-A666-1DF2F91D473F}" dt="2021-08-27T10:32:05.188" v="26" actId="20577"/>
        <pc:sldMkLst>
          <pc:docMk/>
          <pc:sldMk cId="0" sldId="256"/>
        </pc:sldMkLst>
        <pc:spChg chg="mod">
          <ac:chgData name="M Bintang Cahya Putra" userId="3653aaeab4909e69" providerId="LiveId" clId="{39FE9E82-504F-448D-A666-1DF2F91D473F}" dt="2021-08-27T10:32:05.188" v="26" actId="20577"/>
          <ac:spMkLst>
            <pc:docMk/>
            <pc:sldMk cId="0" sldId="256"/>
            <ac:spMk id="3001" creationId="{00000000-0000-0000-0000-000000000000}"/>
          </ac:spMkLst>
        </pc:spChg>
      </pc:sldChg>
      <pc:sldChg chg="del">
        <pc:chgData name="M Bintang Cahya Putra" userId="3653aaeab4909e69" providerId="LiveId" clId="{39FE9E82-504F-448D-A666-1DF2F91D473F}" dt="2021-08-27T10:32:20.695" v="27" actId="47"/>
        <pc:sldMkLst>
          <pc:docMk/>
          <pc:sldMk cId="0" sldId="259"/>
        </pc:sldMkLst>
      </pc:sldChg>
      <pc:sldChg chg="add del">
        <pc:chgData name="M Bintang Cahya Putra" userId="3653aaeab4909e69" providerId="LiveId" clId="{39FE9E82-504F-448D-A666-1DF2F91D473F}" dt="2021-08-27T10:49:21.127" v="263" actId="47"/>
        <pc:sldMkLst>
          <pc:docMk/>
          <pc:sldMk cId="0" sldId="273"/>
        </pc:sldMkLst>
      </pc:sldChg>
      <pc:sldChg chg="del">
        <pc:chgData name="M Bintang Cahya Putra" userId="3653aaeab4909e69" providerId="LiveId" clId="{39FE9E82-504F-448D-A666-1DF2F91D473F}" dt="2021-08-27T10:32:22.221" v="28" actId="47"/>
        <pc:sldMkLst>
          <pc:docMk/>
          <pc:sldMk cId="476940471" sldId="292"/>
        </pc:sldMkLst>
      </pc:sldChg>
      <pc:sldChg chg="del">
        <pc:chgData name="M Bintang Cahya Putra" userId="3653aaeab4909e69" providerId="LiveId" clId="{39FE9E82-504F-448D-A666-1DF2F91D473F}" dt="2021-08-27T10:32:25.997" v="30" actId="47"/>
        <pc:sldMkLst>
          <pc:docMk/>
          <pc:sldMk cId="3056003632" sldId="293"/>
        </pc:sldMkLst>
      </pc:sldChg>
      <pc:sldChg chg="del">
        <pc:chgData name="M Bintang Cahya Putra" userId="3653aaeab4909e69" providerId="LiveId" clId="{39FE9E82-504F-448D-A666-1DF2F91D473F}" dt="2021-08-27T10:32:25.532" v="29" actId="47"/>
        <pc:sldMkLst>
          <pc:docMk/>
          <pc:sldMk cId="1391758642" sldId="294"/>
        </pc:sldMkLst>
      </pc:sldChg>
      <pc:sldChg chg="del">
        <pc:chgData name="M Bintang Cahya Putra" userId="3653aaeab4909e69" providerId="LiveId" clId="{39FE9E82-504F-448D-A666-1DF2F91D473F}" dt="2021-08-27T10:32:26.352" v="31" actId="47"/>
        <pc:sldMkLst>
          <pc:docMk/>
          <pc:sldMk cId="22148365" sldId="295"/>
        </pc:sldMkLst>
      </pc:sldChg>
      <pc:sldChg chg="del">
        <pc:chgData name="M Bintang Cahya Putra" userId="3653aaeab4909e69" providerId="LiveId" clId="{39FE9E82-504F-448D-A666-1DF2F91D473F}" dt="2021-08-27T10:32:26.709" v="32" actId="47"/>
        <pc:sldMkLst>
          <pc:docMk/>
          <pc:sldMk cId="8303347" sldId="296"/>
        </pc:sldMkLst>
      </pc:sldChg>
      <pc:sldChg chg="del">
        <pc:chgData name="M Bintang Cahya Putra" userId="3653aaeab4909e69" providerId="LiveId" clId="{39FE9E82-504F-448D-A666-1DF2F91D473F}" dt="2021-08-27T10:32:27.028" v="33" actId="47"/>
        <pc:sldMkLst>
          <pc:docMk/>
          <pc:sldMk cId="2993891189" sldId="297"/>
        </pc:sldMkLst>
      </pc:sldChg>
      <pc:sldChg chg="del">
        <pc:chgData name="M Bintang Cahya Putra" userId="3653aaeab4909e69" providerId="LiveId" clId="{39FE9E82-504F-448D-A666-1DF2F91D473F}" dt="2021-08-27T10:32:27.429" v="34" actId="47"/>
        <pc:sldMkLst>
          <pc:docMk/>
          <pc:sldMk cId="2849408867" sldId="298"/>
        </pc:sldMkLst>
      </pc:sldChg>
      <pc:sldChg chg="del">
        <pc:chgData name="M Bintang Cahya Putra" userId="3653aaeab4909e69" providerId="LiveId" clId="{39FE9E82-504F-448D-A666-1DF2F91D473F}" dt="2021-08-27T10:32:27.905" v="35" actId="47"/>
        <pc:sldMkLst>
          <pc:docMk/>
          <pc:sldMk cId="1560994932" sldId="299"/>
        </pc:sldMkLst>
      </pc:sldChg>
      <pc:sldChg chg="del">
        <pc:chgData name="M Bintang Cahya Putra" userId="3653aaeab4909e69" providerId="LiveId" clId="{39FE9E82-504F-448D-A666-1DF2F91D473F}" dt="2021-08-27T10:32:28.178" v="36" actId="47"/>
        <pc:sldMkLst>
          <pc:docMk/>
          <pc:sldMk cId="3968107420" sldId="300"/>
        </pc:sldMkLst>
      </pc:sldChg>
      <pc:sldChg chg="del">
        <pc:chgData name="M Bintang Cahya Putra" userId="3653aaeab4909e69" providerId="LiveId" clId="{39FE9E82-504F-448D-A666-1DF2F91D473F}" dt="2021-08-27T10:32:28.332" v="37" actId="47"/>
        <pc:sldMkLst>
          <pc:docMk/>
          <pc:sldMk cId="2617482382" sldId="301"/>
        </pc:sldMkLst>
      </pc:sldChg>
      <pc:sldChg chg="del">
        <pc:chgData name="M Bintang Cahya Putra" userId="3653aaeab4909e69" providerId="LiveId" clId="{39FE9E82-504F-448D-A666-1DF2F91D473F}" dt="2021-08-27T10:32:28.526" v="38" actId="47"/>
        <pc:sldMkLst>
          <pc:docMk/>
          <pc:sldMk cId="1827498019" sldId="302"/>
        </pc:sldMkLst>
      </pc:sldChg>
      <pc:sldChg chg="addSp delSp modSp add del mod">
        <pc:chgData name="M Bintang Cahya Putra" userId="3653aaeab4909e69" providerId="LiveId" clId="{39FE9E82-504F-448D-A666-1DF2F91D473F}" dt="2021-08-27T10:37:29.925" v="209" actId="1035"/>
        <pc:sldMkLst>
          <pc:docMk/>
          <pc:sldMk cId="533400290" sldId="303"/>
        </pc:sldMkLst>
        <pc:spChg chg="mod">
          <ac:chgData name="M Bintang Cahya Putra" userId="3653aaeab4909e69" providerId="LiveId" clId="{39FE9E82-504F-448D-A666-1DF2F91D473F}" dt="2021-08-27T10:34:56.457" v="75" actId="14100"/>
          <ac:spMkLst>
            <pc:docMk/>
            <pc:sldMk cId="533400290" sldId="303"/>
            <ac:spMk id="7" creationId="{E0550DAE-EFFF-40D3-98C3-0BB5595DA8C2}"/>
          </ac:spMkLst>
        </pc:spChg>
        <pc:spChg chg="mod">
          <ac:chgData name="M Bintang Cahya Putra" userId="3653aaeab4909e69" providerId="LiveId" clId="{39FE9E82-504F-448D-A666-1DF2F91D473F}" dt="2021-08-27T10:33:57.169" v="61"/>
          <ac:spMkLst>
            <pc:docMk/>
            <pc:sldMk cId="533400290" sldId="303"/>
            <ac:spMk id="8" creationId="{E4A4FA08-B56C-40A9-91B1-93C10B29CCD0}"/>
          </ac:spMkLst>
        </pc:spChg>
        <pc:spChg chg="mod">
          <ac:chgData name="M Bintang Cahya Putra" userId="3653aaeab4909e69" providerId="LiveId" clId="{39FE9E82-504F-448D-A666-1DF2F91D473F}" dt="2021-08-27T10:33:57.169" v="61"/>
          <ac:spMkLst>
            <pc:docMk/>
            <pc:sldMk cId="533400290" sldId="303"/>
            <ac:spMk id="9" creationId="{DBB4DE3B-1DAF-4F35-AAC5-B39824E01CBB}"/>
          </ac:spMkLst>
        </pc:spChg>
        <pc:spChg chg="mod">
          <ac:chgData name="M Bintang Cahya Putra" userId="3653aaeab4909e69" providerId="LiveId" clId="{39FE9E82-504F-448D-A666-1DF2F91D473F}" dt="2021-08-27T10:33:57.169" v="61"/>
          <ac:spMkLst>
            <pc:docMk/>
            <pc:sldMk cId="533400290" sldId="303"/>
            <ac:spMk id="10" creationId="{4C27CC9C-742B-4A4D-88E7-B5C756CF52A0}"/>
          </ac:spMkLst>
        </pc:spChg>
        <pc:spChg chg="mod">
          <ac:chgData name="M Bintang Cahya Putra" userId="3653aaeab4909e69" providerId="LiveId" clId="{39FE9E82-504F-448D-A666-1DF2F91D473F}" dt="2021-08-27T10:33:57.169" v="61"/>
          <ac:spMkLst>
            <pc:docMk/>
            <pc:sldMk cId="533400290" sldId="303"/>
            <ac:spMk id="11" creationId="{F7DC53CD-A73C-4DC5-80B6-A66201F1AA82}"/>
          </ac:spMkLst>
        </pc:spChg>
        <pc:spChg chg="mod">
          <ac:chgData name="M Bintang Cahya Putra" userId="3653aaeab4909e69" providerId="LiveId" clId="{39FE9E82-504F-448D-A666-1DF2F91D473F}" dt="2021-08-27T10:33:57.169" v="61"/>
          <ac:spMkLst>
            <pc:docMk/>
            <pc:sldMk cId="533400290" sldId="303"/>
            <ac:spMk id="12" creationId="{DFD75779-BB2A-4509-985F-06EB9E126A1F}"/>
          </ac:spMkLst>
        </pc:spChg>
        <pc:spChg chg="mod">
          <ac:chgData name="M Bintang Cahya Putra" userId="3653aaeab4909e69" providerId="LiveId" clId="{39FE9E82-504F-448D-A666-1DF2F91D473F}" dt="2021-08-27T10:33:57.169" v="61"/>
          <ac:spMkLst>
            <pc:docMk/>
            <pc:sldMk cId="533400290" sldId="303"/>
            <ac:spMk id="13" creationId="{CA0ED006-C166-4F10-AB5F-46F4E03A7AEC}"/>
          </ac:spMkLst>
        </pc:spChg>
        <pc:spChg chg="add mod topLvl">
          <ac:chgData name="M Bintang Cahya Putra" userId="3653aaeab4909e69" providerId="LiveId" clId="{39FE9E82-504F-448D-A666-1DF2F91D473F}" dt="2021-08-27T10:37:21.750" v="162" actId="164"/>
          <ac:spMkLst>
            <pc:docMk/>
            <pc:sldMk cId="533400290" sldId="303"/>
            <ac:spMk id="14" creationId="{F23E9D22-E067-4D85-B675-310E31B78A43}"/>
          </ac:spMkLst>
        </pc:spChg>
        <pc:spChg chg="add del mod topLvl">
          <ac:chgData name="M Bintang Cahya Putra" userId="3653aaeab4909e69" providerId="LiveId" clId="{39FE9E82-504F-448D-A666-1DF2F91D473F}" dt="2021-08-27T10:37:10.491" v="156" actId="478"/>
          <ac:spMkLst>
            <pc:docMk/>
            <pc:sldMk cId="533400290" sldId="303"/>
            <ac:spMk id="15" creationId="{29C1AF6F-72D8-452B-AAD6-A425C8EB0D99}"/>
          </ac:spMkLst>
        </pc:spChg>
        <pc:spChg chg="mod">
          <ac:chgData name="M Bintang Cahya Putra" userId="3653aaeab4909e69" providerId="LiveId" clId="{39FE9E82-504F-448D-A666-1DF2F91D473F}" dt="2021-08-27T10:37:11.243" v="157"/>
          <ac:spMkLst>
            <pc:docMk/>
            <pc:sldMk cId="533400290" sldId="303"/>
            <ac:spMk id="17" creationId="{F479C731-6A2F-4A0D-A529-29F38D07C072}"/>
          </ac:spMkLst>
        </pc:spChg>
        <pc:spChg chg="mod">
          <ac:chgData name="M Bintang Cahya Putra" userId="3653aaeab4909e69" providerId="LiveId" clId="{39FE9E82-504F-448D-A666-1DF2F91D473F}" dt="2021-08-27T10:37:11.243" v="157"/>
          <ac:spMkLst>
            <pc:docMk/>
            <pc:sldMk cId="533400290" sldId="303"/>
            <ac:spMk id="18" creationId="{5C4DCCA0-D58B-44D1-AEFD-623C2B77FBC4}"/>
          </ac:spMkLst>
        </pc:spChg>
        <pc:spChg chg="mod">
          <ac:chgData name="M Bintang Cahya Putra" userId="3653aaeab4909e69" providerId="LiveId" clId="{39FE9E82-504F-448D-A666-1DF2F91D473F}" dt="2021-08-27T10:37:11.243" v="157"/>
          <ac:spMkLst>
            <pc:docMk/>
            <pc:sldMk cId="533400290" sldId="303"/>
            <ac:spMk id="19" creationId="{7AAB13BE-AB61-4C15-AD41-0C86DA9B99B9}"/>
          </ac:spMkLst>
        </pc:spChg>
        <pc:spChg chg="mod">
          <ac:chgData name="M Bintang Cahya Putra" userId="3653aaeab4909e69" providerId="LiveId" clId="{39FE9E82-504F-448D-A666-1DF2F91D473F}" dt="2021-08-27T10:33:17.818" v="60"/>
          <ac:spMkLst>
            <pc:docMk/>
            <pc:sldMk cId="533400290" sldId="303"/>
            <ac:spMk id="3022" creationId="{00000000-0000-0000-0000-000000000000}"/>
          </ac:spMkLst>
        </pc:spChg>
        <pc:grpChg chg="add del mod">
          <ac:chgData name="M Bintang Cahya Putra" userId="3653aaeab4909e69" providerId="LiveId" clId="{39FE9E82-504F-448D-A666-1DF2F91D473F}" dt="2021-08-27T10:37:06.504" v="155" actId="165"/>
          <ac:grpSpMkLst>
            <pc:docMk/>
            <pc:sldMk cId="533400290" sldId="303"/>
            <ac:grpSpMk id="2" creationId="{3F4CAEF7-7BB2-4AC5-8621-F62113D6751B}"/>
          </ac:grpSpMkLst>
        </pc:grpChg>
        <pc:grpChg chg="add mod">
          <ac:chgData name="M Bintang Cahya Putra" userId="3653aaeab4909e69" providerId="LiveId" clId="{39FE9E82-504F-448D-A666-1DF2F91D473F}" dt="2021-08-27T10:37:29.925" v="209" actId="1035"/>
          <ac:grpSpMkLst>
            <pc:docMk/>
            <pc:sldMk cId="533400290" sldId="303"/>
            <ac:grpSpMk id="4" creationId="{4F755853-040D-451B-A6C0-79D3E4DA9E11}"/>
          </ac:grpSpMkLst>
        </pc:grpChg>
        <pc:grpChg chg="add del mod">
          <ac:chgData name="M Bintang Cahya Putra" userId="3653aaeab4909e69" providerId="LiveId" clId="{39FE9E82-504F-448D-A666-1DF2F91D473F}" dt="2021-08-27T10:34:07.801" v="65" actId="478"/>
          <ac:grpSpMkLst>
            <pc:docMk/>
            <pc:sldMk cId="533400290" sldId="303"/>
            <ac:grpSpMk id="6" creationId="{9A87B145-3DBA-4B20-9B2C-47EAAFB9BD34}"/>
          </ac:grpSpMkLst>
        </pc:grpChg>
        <pc:grpChg chg="add mod">
          <ac:chgData name="M Bintang Cahya Putra" userId="3653aaeab4909e69" providerId="LiveId" clId="{39FE9E82-504F-448D-A666-1DF2F91D473F}" dt="2021-08-27T10:37:21.750" v="162" actId="164"/>
          <ac:grpSpMkLst>
            <pc:docMk/>
            <pc:sldMk cId="533400290" sldId="303"/>
            <ac:grpSpMk id="16" creationId="{2FF8112E-2E82-440B-B189-EE7E307D7E2E}"/>
          </ac:grpSpMkLst>
        </pc:grpChg>
        <pc:picChg chg="del">
          <ac:chgData name="M Bintang Cahya Putra" userId="3653aaeab4909e69" providerId="LiveId" clId="{39FE9E82-504F-448D-A666-1DF2F91D473F}" dt="2021-08-27T10:32:57.677" v="45" actId="478"/>
          <ac:picMkLst>
            <pc:docMk/>
            <pc:sldMk cId="533400290" sldId="303"/>
            <ac:picMk id="3" creationId="{7A04B560-C433-4797-8E18-B4AFE9CC1EBF}"/>
          </ac:picMkLst>
        </pc:picChg>
      </pc:sldChg>
      <pc:sldChg chg="add del">
        <pc:chgData name="M Bintang Cahya Putra" userId="3653aaeab4909e69" providerId="LiveId" clId="{39FE9E82-504F-448D-A666-1DF2F91D473F}" dt="2021-08-27T10:49:19.669" v="261" actId="47"/>
        <pc:sldMkLst>
          <pc:docMk/>
          <pc:sldMk cId="2517190316" sldId="304"/>
        </pc:sldMkLst>
      </pc:sldChg>
      <pc:sldChg chg="addSp modSp add mod">
        <pc:chgData name="M Bintang Cahya Putra" userId="3653aaeab4909e69" providerId="LiveId" clId="{39FE9E82-504F-448D-A666-1DF2F91D473F}" dt="2021-08-27T10:36:25.624" v="151" actId="1035"/>
        <pc:sldMkLst>
          <pc:docMk/>
          <pc:sldMk cId="3166107889" sldId="305"/>
        </pc:sldMkLst>
        <pc:spChg chg="mod">
          <ac:chgData name="M Bintang Cahya Putra" userId="3653aaeab4909e69" providerId="LiveId" clId="{39FE9E82-504F-448D-A666-1DF2F91D473F}" dt="2021-08-27T10:36:13.876" v="143"/>
          <ac:spMkLst>
            <pc:docMk/>
            <pc:sldMk cId="3166107889" sldId="305"/>
            <ac:spMk id="7" creationId="{E0550DAE-EFFF-40D3-98C3-0BB5595DA8C2}"/>
          </ac:spMkLst>
        </pc:spChg>
        <pc:spChg chg="mod">
          <ac:chgData name="M Bintang Cahya Putra" userId="3653aaeab4909e69" providerId="LiveId" clId="{39FE9E82-504F-448D-A666-1DF2F91D473F}" dt="2021-08-27T10:36:20.859" v="144" actId="164"/>
          <ac:spMkLst>
            <pc:docMk/>
            <pc:sldMk cId="3166107889" sldId="305"/>
            <ac:spMk id="14" creationId="{F23E9D22-E067-4D85-B675-310E31B78A43}"/>
          </ac:spMkLst>
        </pc:spChg>
        <pc:spChg chg="mod">
          <ac:chgData name="M Bintang Cahya Putra" userId="3653aaeab4909e69" providerId="LiveId" clId="{39FE9E82-504F-448D-A666-1DF2F91D473F}" dt="2021-08-27T10:36:20.859" v="144" actId="164"/>
          <ac:spMkLst>
            <pc:docMk/>
            <pc:sldMk cId="3166107889" sldId="305"/>
            <ac:spMk id="15" creationId="{29C1AF6F-72D8-452B-AAD6-A425C8EB0D99}"/>
          </ac:spMkLst>
        </pc:spChg>
        <pc:spChg chg="mod">
          <ac:chgData name="M Bintang Cahya Putra" userId="3653aaeab4909e69" providerId="LiveId" clId="{39FE9E82-504F-448D-A666-1DF2F91D473F}" dt="2021-08-27T10:35:37.616" v="116" actId="20577"/>
          <ac:spMkLst>
            <pc:docMk/>
            <pc:sldMk cId="3166107889" sldId="305"/>
            <ac:spMk id="3022" creationId="{00000000-0000-0000-0000-000000000000}"/>
          </ac:spMkLst>
        </pc:spChg>
        <pc:grpChg chg="add mod">
          <ac:chgData name="M Bintang Cahya Putra" userId="3653aaeab4909e69" providerId="LiveId" clId="{39FE9E82-504F-448D-A666-1DF2F91D473F}" dt="2021-08-27T10:36:25.624" v="151" actId="1035"/>
          <ac:grpSpMkLst>
            <pc:docMk/>
            <pc:sldMk cId="3166107889" sldId="305"/>
            <ac:grpSpMk id="2" creationId="{B2092429-3701-4CCE-9C3B-BB86F0124E45}"/>
          </ac:grpSpMkLst>
        </pc:grpChg>
      </pc:sldChg>
      <pc:sldChg chg="addSp delSp modSp add mod">
        <pc:chgData name="M Bintang Cahya Putra" userId="3653aaeab4909e69" providerId="LiveId" clId="{39FE9E82-504F-448D-A666-1DF2F91D473F}" dt="2021-08-27T10:49:11.081" v="260" actId="1037"/>
        <pc:sldMkLst>
          <pc:docMk/>
          <pc:sldMk cId="3993928498" sldId="306"/>
        </pc:sldMkLst>
        <pc:spChg chg="mod">
          <ac:chgData name="M Bintang Cahya Putra" userId="3653aaeab4909e69" providerId="LiveId" clId="{39FE9E82-504F-448D-A666-1DF2F91D473F}" dt="2021-08-27T10:44:41.717" v="225" actId="20577"/>
          <ac:spMkLst>
            <pc:docMk/>
            <pc:sldMk cId="3993928498" sldId="306"/>
            <ac:spMk id="7" creationId="{E0550DAE-EFFF-40D3-98C3-0BB5595DA8C2}"/>
          </ac:spMkLst>
        </pc:spChg>
        <pc:spChg chg="mod">
          <ac:chgData name="M Bintang Cahya Putra" userId="3653aaeab4909e69" providerId="LiveId" clId="{39FE9E82-504F-448D-A666-1DF2F91D473F}" dt="2021-08-27T10:48:54.863" v="226"/>
          <ac:spMkLst>
            <pc:docMk/>
            <pc:sldMk cId="3993928498" sldId="306"/>
            <ac:spMk id="9" creationId="{6FF52101-F253-4B7F-976E-8D81A2CA85B4}"/>
          </ac:spMkLst>
        </pc:spChg>
        <pc:spChg chg="mod">
          <ac:chgData name="M Bintang Cahya Putra" userId="3653aaeab4909e69" providerId="LiveId" clId="{39FE9E82-504F-448D-A666-1DF2F91D473F}" dt="2021-08-27T10:48:54.863" v="226"/>
          <ac:spMkLst>
            <pc:docMk/>
            <pc:sldMk cId="3993928498" sldId="306"/>
            <ac:spMk id="10" creationId="{D0D85A03-D32D-4266-9063-EA71F1AF3986}"/>
          </ac:spMkLst>
        </pc:spChg>
        <pc:spChg chg="mod">
          <ac:chgData name="M Bintang Cahya Putra" userId="3653aaeab4909e69" providerId="LiveId" clId="{39FE9E82-504F-448D-A666-1DF2F91D473F}" dt="2021-08-27T10:48:54.863" v="226"/>
          <ac:spMkLst>
            <pc:docMk/>
            <pc:sldMk cId="3993928498" sldId="306"/>
            <ac:spMk id="11" creationId="{7BCDDA7C-25B9-4404-8C81-EC3A590FA8E8}"/>
          </ac:spMkLst>
        </pc:spChg>
        <pc:spChg chg="mod">
          <ac:chgData name="M Bintang Cahya Putra" userId="3653aaeab4909e69" providerId="LiveId" clId="{39FE9E82-504F-448D-A666-1DF2F91D473F}" dt="2021-08-27T10:49:00.779" v="228"/>
          <ac:spMkLst>
            <pc:docMk/>
            <pc:sldMk cId="3993928498" sldId="306"/>
            <ac:spMk id="13" creationId="{710AD98C-B4C8-4814-BB97-9A771614B181}"/>
          </ac:spMkLst>
        </pc:spChg>
        <pc:spChg chg="mod">
          <ac:chgData name="M Bintang Cahya Putra" userId="3653aaeab4909e69" providerId="LiveId" clId="{39FE9E82-504F-448D-A666-1DF2F91D473F}" dt="2021-08-27T10:49:00.779" v="228"/>
          <ac:spMkLst>
            <pc:docMk/>
            <pc:sldMk cId="3993928498" sldId="306"/>
            <ac:spMk id="16" creationId="{BBDE3B97-D4BE-4C3B-BAC5-6F573A63044D}"/>
          </ac:spMkLst>
        </pc:spChg>
        <pc:spChg chg="mod">
          <ac:chgData name="M Bintang Cahya Putra" userId="3653aaeab4909e69" providerId="LiveId" clId="{39FE9E82-504F-448D-A666-1DF2F91D473F}" dt="2021-08-27T10:49:00.779" v="228"/>
          <ac:spMkLst>
            <pc:docMk/>
            <pc:sldMk cId="3993928498" sldId="306"/>
            <ac:spMk id="17" creationId="{2D3988A7-60D0-47FB-BFBE-F3BD8D92DC59}"/>
          </ac:spMkLst>
        </pc:spChg>
        <pc:spChg chg="mod">
          <ac:chgData name="M Bintang Cahya Putra" userId="3653aaeab4909e69" providerId="LiveId" clId="{39FE9E82-504F-448D-A666-1DF2F91D473F}" dt="2021-08-27T10:49:05.282" v="230"/>
          <ac:spMkLst>
            <pc:docMk/>
            <pc:sldMk cId="3993928498" sldId="306"/>
            <ac:spMk id="19" creationId="{44CE592D-1F1D-466B-93EF-BE9FF145ACBC}"/>
          </ac:spMkLst>
        </pc:spChg>
        <pc:spChg chg="mod">
          <ac:chgData name="M Bintang Cahya Putra" userId="3653aaeab4909e69" providerId="LiveId" clId="{39FE9E82-504F-448D-A666-1DF2F91D473F}" dt="2021-08-27T10:49:05.282" v="230"/>
          <ac:spMkLst>
            <pc:docMk/>
            <pc:sldMk cId="3993928498" sldId="306"/>
            <ac:spMk id="20" creationId="{8658E420-4E2A-473C-AB54-71E7B6B6D167}"/>
          </ac:spMkLst>
        </pc:spChg>
        <pc:spChg chg="mod">
          <ac:chgData name="M Bintang Cahya Putra" userId="3653aaeab4909e69" providerId="LiveId" clId="{39FE9E82-504F-448D-A666-1DF2F91D473F}" dt="2021-08-27T10:49:05.282" v="230"/>
          <ac:spMkLst>
            <pc:docMk/>
            <pc:sldMk cId="3993928498" sldId="306"/>
            <ac:spMk id="21" creationId="{44420693-BE86-48C7-A094-05CA971BA0B7}"/>
          </ac:spMkLst>
        </pc:spChg>
        <pc:spChg chg="mod">
          <ac:chgData name="M Bintang Cahya Putra" userId="3653aaeab4909e69" providerId="LiveId" clId="{39FE9E82-504F-448D-A666-1DF2F91D473F}" dt="2021-08-27T10:44:14.511" v="222"/>
          <ac:spMkLst>
            <pc:docMk/>
            <pc:sldMk cId="3993928498" sldId="306"/>
            <ac:spMk id="3022" creationId="{00000000-0000-0000-0000-000000000000}"/>
          </ac:spMkLst>
        </pc:spChg>
        <pc:grpChg chg="del">
          <ac:chgData name="M Bintang Cahya Putra" userId="3653aaeab4909e69" providerId="LiveId" clId="{39FE9E82-504F-448D-A666-1DF2F91D473F}" dt="2021-08-27T10:38:29.126" v="211" actId="478"/>
          <ac:grpSpMkLst>
            <pc:docMk/>
            <pc:sldMk cId="3993928498" sldId="306"/>
            <ac:grpSpMk id="2" creationId="{B2092429-3701-4CCE-9C3B-BB86F0124E45}"/>
          </ac:grpSpMkLst>
        </pc:grpChg>
        <pc:grpChg chg="add mod">
          <ac:chgData name="M Bintang Cahya Putra" userId="3653aaeab4909e69" providerId="LiveId" clId="{39FE9E82-504F-448D-A666-1DF2F91D473F}" dt="2021-08-27T10:49:11.081" v="260" actId="1037"/>
          <ac:grpSpMkLst>
            <pc:docMk/>
            <pc:sldMk cId="3993928498" sldId="306"/>
            <ac:grpSpMk id="3" creationId="{4E022E1B-ADBF-4C33-92AA-D31BE90A2186}"/>
          </ac:grpSpMkLst>
        </pc:grpChg>
        <pc:grpChg chg="add mod">
          <ac:chgData name="M Bintang Cahya Putra" userId="3653aaeab4909e69" providerId="LiveId" clId="{39FE9E82-504F-448D-A666-1DF2F91D473F}" dt="2021-08-27T10:49:08.120" v="231" actId="164"/>
          <ac:grpSpMkLst>
            <pc:docMk/>
            <pc:sldMk cId="3993928498" sldId="306"/>
            <ac:grpSpMk id="8" creationId="{5F5CF81A-E19B-4022-A6F4-FDB6B20F2364}"/>
          </ac:grpSpMkLst>
        </pc:grpChg>
        <pc:grpChg chg="add mod">
          <ac:chgData name="M Bintang Cahya Putra" userId="3653aaeab4909e69" providerId="LiveId" clId="{39FE9E82-504F-448D-A666-1DF2F91D473F}" dt="2021-08-27T10:49:08.120" v="231" actId="164"/>
          <ac:grpSpMkLst>
            <pc:docMk/>
            <pc:sldMk cId="3993928498" sldId="306"/>
            <ac:grpSpMk id="12" creationId="{1038AF15-A352-4EE2-8767-FFFB994AB5F2}"/>
          </ac:grpSpMkLst>
        </pc:grpChg>
        <pc:grpChg chg="add mod">
          <ac:chgData name="M Bintang Cahya Putra" userId="3653aaeab4909e69" providerId="LiveId" clId="{39FE9E82-504F-448D-A666-1DF2F91D473F}" dt="2021-08-27T10:49:08.120" v="231" actId="164"/>
          <ac:grpSpMkLst>
            <pc:docMk/>
            <pc:sldMk cId="3993928498" sldId="306"/>
            <ac:grpSpMk id="18" creationId="{0F103BA0-A3FC-4BD4-A7A1-185C26A4F241}"/>
          </ac:grpSpMkLst>
        </pc:grpChg>
      </pc:sldChg>
      <pc:sldMasterChg chg="addSldLayout delSldLayout">
        <pc:chgData name="M Bintang Cahya Putra" userId="3653aaeab4909e69" providerId="LiveId" clId="{39FE9E82-504F-448D-A666-1DF2F91D473F}" dt="2021-08-27T10:49:19.669" v="261" actId="47"/>
        <pc:sldMasterMkLst>
          <pc:docMk/>
          <pc:sldMasterMk cId="0" sldId="2147483648"/>
        </pc:sldMasterMkLst>
        <pc:sldLayoutChg chg="add del">
          <pc:chgData name="M Bintang Cahya Putra" userId="3653aaeab4909e69" providerId="LiveId" clId="{39FE9E82-504F-448D-A666-1DF2F91D473F}" dt="2021-08-27T10:49:19.669" v="261" actId="47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M Bintang Cahya Putra" userId="3653aaeab4909e69" providerId="LiveId" clId="{39FE9E82-504F-448D-A666-1DF2F91D473F}" dt="2021-08-27T10:32:31.481" v="44" actId="47"/>
          <pc:sldLayoutMkLst>
            <pc:docMk/>
            <pc:sldMasterMk cId="0" sldId="2147483648"/>
            <pc:sldLayoutMk cId="0" sldId="214748365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8" name="Google Shape;29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9" name="Google Shape;29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" name="Google Shape;316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6" name="Google Shape;316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5" name="Google Shape;318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6" name="Google Shape;318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4" name="Google Shape;34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5" name="Google Shape;347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26" name="Google Shape;392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3" name="Google Shape;30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4" name="Google Shape;30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" name="Google Shape;30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0" name="Google Shape;30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865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" name="Google Shape;30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0" name="Google Shape;30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6419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" name="Google Shape;30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0" name="Google Shape;30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8262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" name="Google Shape;30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0" name="Google Shape;30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3787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0" name="Google Shape;31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1" name="Google Shape;31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Google Shape;313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9" name="Google Shape;313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Google Shape;31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5" name="Google Shape;31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6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6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6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6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6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6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6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6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6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6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6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6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6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6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6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6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6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6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6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6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6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6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6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6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6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6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6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6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6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6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6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6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6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6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6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6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6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6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6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6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6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6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6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6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6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6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6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6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6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6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6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6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6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6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6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6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6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6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6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6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6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6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6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6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6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6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6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6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6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6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6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6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6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26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6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6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6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6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6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6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6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6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6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6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6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6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6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6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6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6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6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6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6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6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6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6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6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6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6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6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6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6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6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6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6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6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6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6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6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6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6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6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6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6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6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6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26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6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26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6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6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6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6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6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6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28" name="Google Shape;528;p2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529" name="Google Shape;529;p2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6" name="Google Shape;586;p2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587" name="Google Shape;587;p2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9" name="Google Shape;649;p2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650" name="Google Shape;650;p2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1" name="Google Shape;751;p27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752" name="Google Shape;752;p2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2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2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2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2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2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22" name="Google Shape;1322;p29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23" name="Google Shape;1323;p29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24" name="Google Shape;1324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25" name="Google Shape;1325;p2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326" name="Google Shape;1326;p2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2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2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2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2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2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2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2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2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2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2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2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2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2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2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2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2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2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2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2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2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2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2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2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2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2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2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2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2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2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2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2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2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2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2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2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2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2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2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2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2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2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2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2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2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2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2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2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2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2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2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2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2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2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2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2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2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3" name="Google Shape;1383;p2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384" name="Google Shape;1384;p2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2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2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2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2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2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2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2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2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2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2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2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2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2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2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2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2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2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2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2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2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2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2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2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2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2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2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2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2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2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2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2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2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2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2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2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2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2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2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2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2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2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2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2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2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2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2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2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2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2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2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2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2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2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2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2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2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2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2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2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2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6" name="Google Shape;1446;p2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447" name="Google Shape;1447;p2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2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2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2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2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2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2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2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2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2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2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2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2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2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2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2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2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2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2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2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2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2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2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2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2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2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2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2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2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2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2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2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2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2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2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2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2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2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2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2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2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2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2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2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2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2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2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2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2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2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2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2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2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2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2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2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2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2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2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2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2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2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2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2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2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2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2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2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2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2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2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2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2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2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2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2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2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2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2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2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2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2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2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2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2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2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2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2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2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2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2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2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2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2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2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2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2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8" name="Google Shape;1548;p29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1549" name="Google Shape;1549;p2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2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2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2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2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2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2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2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2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2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2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2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2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2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2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2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2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2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2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2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2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2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2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2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2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2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2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2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2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2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2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2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2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2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2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2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2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2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2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2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2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2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2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2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2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2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2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2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2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0" name="Google Shape;1600;p3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601" name="Google Shape;1601;p3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3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3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3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3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3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3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3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3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3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3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3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3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3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3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3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3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3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3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3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3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3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3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3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3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3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3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3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3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3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3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3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3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3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3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3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3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3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3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3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3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3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3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3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3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3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3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3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3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3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3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3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3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3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3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3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3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8" name="Google Shape;1658;p3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59" name="Google Shape;1659;p3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3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3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3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3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3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3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3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3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3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3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3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3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3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3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3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3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3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3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3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3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3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3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3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3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3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3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3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3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3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3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3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3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3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3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3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3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3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3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3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3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3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3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1" name="Google Shape;1721;p3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722" name="Google Shape;1722;p3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3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3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3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3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3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3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3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3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3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3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3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3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3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3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3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3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3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3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3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3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3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3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3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3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3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3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3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3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3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3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3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3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3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3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3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3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3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3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3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3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3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3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3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3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3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3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3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3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3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3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3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3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3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3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3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3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3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3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3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3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3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3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3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3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3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3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3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3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3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3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3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3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3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3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3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3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3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3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3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3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3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3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3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3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3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3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3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3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3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3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3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3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3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3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3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3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3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3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3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3" name="Google Shape;1823;p30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1824" name="Google Shape;1824;p3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3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3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3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3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3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3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3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3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3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3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3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3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3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3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3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3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3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3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3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3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3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3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3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3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3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3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3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3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3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3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3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3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3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3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3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3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3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3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3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3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3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3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3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3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3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3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3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3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4" name="Google Shape;187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31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7" name="Google Shape;1877;p31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-US" sz="12000" b="0" i="0" u="none" strike="noStrike" cap="none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 b="0" i="0" u="none" strike="noStrike" cap="none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878" name="Google Shape;1878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79" name="Google Shape;1879;p31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880" name="Google Shape;1880;p31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31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31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31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31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31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31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31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31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31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31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31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31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31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31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31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31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31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31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3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31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31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31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31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31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31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31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31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31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3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31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31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31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31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31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31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31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31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31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3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31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31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31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31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31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31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31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31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31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3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31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31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31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31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31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31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31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31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31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3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31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31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31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31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31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31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31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31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31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3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0" name="Google Shape;1960;p31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961" name="Google Shape;1961;p31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31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31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31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31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31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31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31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3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31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31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31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31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31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31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31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31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31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3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31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31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31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31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31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31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3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31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31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31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31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31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31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31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31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31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31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31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31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31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31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31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31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31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31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3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31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31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31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31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31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31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31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31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31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3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31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31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31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31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31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31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31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31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31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3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31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31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31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31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31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31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31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31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31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3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31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31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31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31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31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31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31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31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31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3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31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31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31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31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31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31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31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31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31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3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31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31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31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31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31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31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31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31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31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3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31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31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31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31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31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31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31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31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31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3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0" name="Google Shape;2080;p31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081" name="Google Shape;2081;p31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31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31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31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31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31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31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31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3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31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31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31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31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31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31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31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31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31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31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31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31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31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31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31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31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31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31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3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31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31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31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31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31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31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31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31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31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3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31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31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31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31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31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31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31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31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31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3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31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31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31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31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31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31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31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31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31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3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31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31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31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31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31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31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31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31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31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3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31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31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31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31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31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31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31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31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31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3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31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31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31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31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31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31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31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31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31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3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31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31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31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31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31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31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31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31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31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3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31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31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31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31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31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31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31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31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31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3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31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31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31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31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31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31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31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31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31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31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31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31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31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31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31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31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31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31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3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31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31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31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31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31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31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31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31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31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3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31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31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31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31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31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31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31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31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31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3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31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31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31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31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31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31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31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31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31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3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31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31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31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31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31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31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31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31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31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3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31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31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31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31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31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31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31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31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31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3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31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31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31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31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31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31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31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31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31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3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31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31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31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31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31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31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31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31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31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3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31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31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31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31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31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31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31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31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31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3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0" name="Google Shape;2290;p31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2291" name="Google Shape;2291;p31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31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31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31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31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31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31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31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31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31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31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31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31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31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31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31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31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3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31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31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31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31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31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31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31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31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31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3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31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31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31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31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31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31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31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31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31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3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31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31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31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31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31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31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31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31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31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3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31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31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31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31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31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31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31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31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31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3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31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31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31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31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31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31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31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31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31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3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31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31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31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31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31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31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31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31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31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3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31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31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31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31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31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31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31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31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31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3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31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31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31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31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31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31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31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31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31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3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31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31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31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31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5" name="Google Shape;2395;p3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2396" name="Google Shape;2396;p3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3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3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3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3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3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3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3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3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3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3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3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3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3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3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3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3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3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3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3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3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3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3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3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3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3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3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3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3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3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3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3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3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3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3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3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3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3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3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3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3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3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3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3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3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3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3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3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3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3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3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3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3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3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3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3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3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3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3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3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3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3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3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3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3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3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3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3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3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3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3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3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3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3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3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3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3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3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3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3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3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3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3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3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3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3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3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3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3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3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3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3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3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3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3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3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3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3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3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3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3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3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3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3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3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3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3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3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3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3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3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3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3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3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3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3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3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3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3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3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3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3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3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3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3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3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3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3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3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3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3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3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3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3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3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3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3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3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3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3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3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3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3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3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3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3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3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3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3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3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3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3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3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3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3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3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3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3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3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3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3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7" name="Google Shape;2557;p3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2558" name="Google Shape;2558;p3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3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3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3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3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3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3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3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3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3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3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3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3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3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3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3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3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3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3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3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3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3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3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3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3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3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3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3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3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3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3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3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3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3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3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3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3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3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3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3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3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3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3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3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3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3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3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3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3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3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3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3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3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3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3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3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3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3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3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3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3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3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3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1" name="Google Shape;2621;p3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3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3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3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3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3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3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3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3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3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3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3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3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3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3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3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3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3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3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3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3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3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3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3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3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3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3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3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3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3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3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3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3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3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3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3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3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3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3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3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3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3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3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3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3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3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3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3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3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3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3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3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3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3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3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3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3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3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3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3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3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3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3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3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3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3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3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3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3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3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3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3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3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3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3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3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3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3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3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3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3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3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3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3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3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3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3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3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3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3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3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3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3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3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9" name="Google Shape;271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p33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22" name="Google Shape;2722;p3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723" name="Google Shape;2723;p33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724" name="Google Shape;2724;p33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33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33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33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33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33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3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3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33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33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33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33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33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33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33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33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3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3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33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33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33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33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33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33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33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33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3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3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33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33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33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33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33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33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33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33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3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3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33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33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33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33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33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33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33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33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3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3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33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33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33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33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33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33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33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33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3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81" name="Google Shape;2781;p3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82" name="Google Shape;2782;p33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33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33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33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33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33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33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33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3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33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33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33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33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33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33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33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33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3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3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33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33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33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33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33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33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33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33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3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3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33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33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33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33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33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33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33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33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3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3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33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33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33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33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33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33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33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33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3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3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33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33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33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33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33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33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33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33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3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3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33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33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44" name="Google Shape;2844;p33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45" name="Google Shape;2845;p33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33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33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33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33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3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3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33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33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33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33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33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33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33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33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3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3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33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33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33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33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33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33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33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33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3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3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33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33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33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33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33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33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33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33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3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3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33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33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33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33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33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33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33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33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3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33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33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33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33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33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33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33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33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0" name="Google Shape;2900;p3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1" name="Google Shape;2901;p3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Google Shape;2902;p33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33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33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33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33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33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33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33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3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3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33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33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33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33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33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33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33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33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3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3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33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33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33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33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33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33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33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33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3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3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33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p33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p33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p33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p33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p33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Google Shape;2938;p33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33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3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p3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Google Shape;2942;p33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Google Shape;2943;p33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Google Shape;2944;p33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33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6" name="Google Shape;2946;p33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2947" name="Google Shape;2947;p33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33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Google Shape;2949;p33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p3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Google Shape;2951;p3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2" name="Google Shape;2952;p33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3" name="Google Shape;2953;p33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Google Shape;2954;p33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Google Shape;2955;p33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Google Shape;2956;p33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p33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33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33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3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3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33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33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33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33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p33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33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33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33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p3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p3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p33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33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p33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p33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p33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Google Shape;2977;p33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33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33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3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3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33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33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33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33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p33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33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p33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p33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p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Google Shape;2991;p3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p33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Google Shape;2993;p33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p33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Google Shape;2995;p33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Google Shape;2996;p33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nuharborsecurity.com/ubuntu-server-hardening-guide-2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1" name="Google Shape;3001;p1"/>
          <p:cNvSpPr txBox="1">
            <a:spLocks noGrp="1"/>
          </p:cNvSpPr>
          <p:nvPr>
            <p:ph type="ctrTitle"/>
          </p:nvPr>
        </p:nvSpPr>
        <p:spPr>
          <a:xfrm>
            <a:off x="762000" y="696424"/>
            <a:ext cx="5396700" cy="276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dirty="0"/>
              <a:t> Network</a:t>
            </a:r>
            <a:br>
              <a:rPr lang="en-US"/>
            </a:br>
            <a:r>
              <a:rPr lang="en-US"/>
              <a:t>Security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8" name="Google Shape;3168;p21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</a:pPr>
            <a:r>
              <a:rPr lang="en-US" sz="7200" b="0" i="0" u="none" strike="noStrike" cap="none">
                <a:solidFill>
                  <a:srgbClr val="D3EBD5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BIG CONCEPT</a:t>
            </a:r>
            <a:endParaRPr sz="7200" b="0" i="0" u="none" strike="noStrike" cap="none">
              <a:solidFill>
                <a:srgbClr val="D3EBD5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3169" name="Google Shape;3169;p21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None/>
            </a:pPr>
            <a:r>
              <a:rPr lang="en-US" sz="24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Bring the attention of your audience over a key concept using icons or illustrations</a:t>
            </a:r>
            <a:endParaRPr sz="2400" b="0" i="0" u="none" strike="noStrike" cap="none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170" name="Google Shape;3170;p21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71" name="Google Shape;3171;p21"/>
          <p:cNvGrpSpPr/>
          <p:nvPr/>
        </p:nvGrpSpPr>
        <p:grpSpPr>
          <a:xfrm>
            <a:off x="2011274" y="703737"/>
            <a:ext cx="1160371" cy="1160688"/>
            <a:chOff x="6654650" y="3665275"/>
            <a:chExt cx="409100" cy="409125"/>
          </a:xfrm>
        </p:grpSpPr>
        <p:sp>
          <p:nvSpPr>
            <p:cNvPr id="3172" name="Google Shape;3172;p2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Google Shape;3173;p2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74" name="Google Shape;3174;p21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175" name="Google Shape;3175;p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Google Shape;3176;p2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Google Shape;3177;p2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Google Shape;3178;p2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79" name="Google Shape;3179;p21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0" name="Google Shape;3180;p21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1" name="Google Shape;3181;p21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2" name="Google Shape;3182;p21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3" name="Google Shape;3183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8" name="Google Shape;3188;p22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3189" name="Google Shape;3189;p22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Google Shape;3190;p22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Google Shape;3191;p22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Google Shape;3192;p22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Google Shape;3193;p22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Google Shape;3194;p22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95" name="Google Shape;3195;p22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3196" name="Google Shape;3196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Google Shape;3197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98" name="Google Shape;3198;p22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3199" name="Google Shape;3199;p22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Google Shape;3200;p22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01" name="Google Shape;3201;p22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2" name="Google Shape;3202;p22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03" name="Google Shape;3203;p22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3204" name="Google Shape;3204;p22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Google Shape;3205;p22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Google Shape;3206;p22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7" name="Google Shape;3207;p22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3208" name="Google Shape;3208;p22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Google Shape;3209;p22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Google Shape;3210;p22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Google Shape;3211;p22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12" name="Google Shape;3212;p22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13" name="Google Shape;3213;p22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3214" name="Google Shape;3214;p22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Google Shape;3215;p22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Google Shape;3216;p22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Google Shape;3217;p22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Google Shape;3218;p22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Google Shape;3219;p22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Google Shape;3220;p22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Google Shape;3221;p22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Google Shape;3222;p22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Google Shape;3223;p22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Google Shape;3224;p22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Google Shape;3225;p22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Google Shape;3226;p22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Google Shape;3227;p22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Google Shape;3228;p22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9" name="Google Shape;3229;p22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0" name="Google Shape;3230;p22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Google Shape;3231;p22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Google Shape;3232;p22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3" name="Google Shape;3233;p22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4" name="Google Shape;3234;p22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3235" name="Google Shape;3235;p22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Google Shape;3236;p22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7" name="Google Shape;3237;p22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3238" name="Google Shape;3238;p22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Google Shape;3239;p22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0" name="Google Shape;3240;p22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41" name="Google Shape;3241;p22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3242" name="Google Shape;3242;p22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Google Shape;3243;p22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Google Shape;3244;p22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45" name="Google Shape;3245;p22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3246" name="Google Shape;3246;p22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7" name="Google Shape;3247;p22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8" name="Google Shape;3248;p22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9" name="Google Shape;3249;p22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50" name="Google Shape;3250;p22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1" name="Google Shape;3251;p22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2" name="Google Shape;3252;p22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3" name="Google Shape;3253;p22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4" name="Google Shape;3254;p22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3255" name="Google Shape;3255;p22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Google Shape;3256;p22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57" name="Google Shape;3257;p22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3258" name="Google Shape;3258;p22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Google Shape;3259;p2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0" name="Google Shape;3260;p22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3261" name="Google Shape;3261;p22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Google Shape;3262;p22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3" name="Google Shape;3263;p22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3264" name="Google Shape;3264;p22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Google Shape;3265;p22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6" name="Google Shape;3266;p22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3267" name="Google Shape;3267;p22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Google Shape;3268;p22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Google Shape;3269;p22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Google Shape;3270;p22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1" name="Google Shape;3271;p22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3272" name="Google Shape;3272;p22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Google Shape;3273;p22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4" name="Google Shape;3274;p22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3275" name="Google Shape;3275;p22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Google Shape;3276;p22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7" name="Google Shape;3277;p22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8" name="Google Shape;3278;p22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79" name="Google Shape;3279;p22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3280" name="Google Shape;3280;p22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1" name="Google Shape;3281;p22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2" name="Google Shape;3282;p22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3283" name="Google Shape;3283;p22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Google Shape;3284;p22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Google Shape;3285;p22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Google Shape;3286;p22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Google Shape;3287;p22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8" name="Google Shape;3288;p22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3289" name="Google Shape;3289;p22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0" name="Google Shape;3290;p22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1" name="Google Shape;3291;p22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3292" name="Google Shape;3292;p22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Google Shape;3293;p22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Google Shape;3294;p22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Google Shape;3295;p22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Google Shape;3296;p2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7" name="Google Shape;3297;p22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3298" name="Google Shape;3298;p22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Google Shape;3299;p22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Google Shape;3300;p22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Google Shape;3301;p22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Google Shape;3302;p22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03" name="Google Shape;3303;p22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3304" name="Google Shape;3304;p22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Google Shape;3305;p22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Google Shape;3306;p22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Google Shape;3307;p22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08" name="Google Shape;3308;p22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9" name="Google Shape;3309;p22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0" name="Google Shape;3310;p22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1" name="Google Shape;3311;p22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3312" name="Google Shape;3312;p22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Google Shape;3313;p22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14" name="Google Shape;3314;p22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3315" name="Google Shape;3315;p22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Google Shape;3316;p22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17" name="Google Shape;3317;p22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3318" name="Google Shape;3318;p22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Google Shape;3319;p22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20" name="Google Shape;3320;p22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21" name="Google Shape;3321;p22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3322" name="Google Shape;3322;p2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Google Shape;3323;p2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24" name="Google Shape;3324;p22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3325" name="Google Shape;3325;p22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Google Shape;3326;p22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7" name="Google Shape;3327;p22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Google Shape;3328;p22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Google Shape;3329;p22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0" name="Google Shape;3330;p22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3331" name="Google Shape;3331;p22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Google Shape;3332;p22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33" name="Google Shape;3333;p22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4" name="Google Shape;3334;p22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35" name="Google Shape;3335;p22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3336" name="Google Shape;3336;p22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Google Shape;3337;p22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8" name="Google Shape;3338;p22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3339" name="Google Shape;3339;p22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0" name="Google Shape;3340;p22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41" name="Google Shape;3341;p22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42" name="Google Shape;3342;p22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3343" name="Google Shape;3343;p22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Google Shape;3344;p22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45" name="Google Shape;3345;p22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3346" name="Google Shape;3346;p22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Google Shape;3347;p22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Google Shape;3348;p22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49" name="Google Shape;3349;p22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0" name="Google Shape;3350;p22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51" name="Google Shape;3351;p22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3352" name="Google Shape;3352;p22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Google Shape;3353;p22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4" name="Google Shape;3354;p22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3355" name="Google Shape;3355;p22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Google Shape;3356;p22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Google Shape;3357;p22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Google Shape;3358;p22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9" name="Google Shape;3359;p22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3360" name="Google Shape;3360;p22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Google Shape;3361;p22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Google Shape;3362;p22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3" name="Google Shape;3363;p22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3364" name="Google Shape;3364;p22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Google Shape;3365;p22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6" name="Google Shape;3366;p22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3367" name="Google Shape;3367;p22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Google Shape;3368;p22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Google Shape;3369;p22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70" name="Google Shape;3370;p22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3371" name="Google Shape;3371;p22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Google Shape;3372;p22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Google Shape;3373;p22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Google Shape;3374;p22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Google Shape;3375;p22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76" name="Google Shape;3376;p22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3377" name="Google Shape;3377;p2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Google Shape;3378;p2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79" name="Google Shape;3379;p22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3380" name="Google Shape;3380;p22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Google Shape;3381;p22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Google Shape;3382;p22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Google Shape;3383;p22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Google Shape;3384;p22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5" name="Google Shape;3385;p22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86" name="Google Shape;3386;p22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3387" name="Google Shape;3387;p22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Google Shape;3388;p2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9" name="Google Shape;3389;p22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3390" name="Google Shape;3390;p2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Google Shape;3391;p2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Google Shape;3392;p2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Google Shape;3393;p2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94" name="Google Shape;3394;p22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95" name="Google Shape;3395;p22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3396" name="Google Shape;3396;p22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Google Shape;3397;p22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Google Shape;3398;p22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99" name="Google Shape;3399;p22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3400" name="Google Shape;3400;p22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1" name="Google Shape;3401;p22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2" name="Google Shape;3402;p22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03" name="Google Shape;3403;p22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4" name="Google Shape;3404;p22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5" name="Google Shape;3405;p22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06" name="Google Shape;3406;p22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3407" name="Google Shape;3407;p22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Google Shape;3408;p22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Google Shape;3409;p22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10" name="Google Shape;3410;p22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11" name="Google Shape;3411;p22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3412" name="Google Shape;3412;p22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Google Shape;3413;p22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Google Shape;3414;p22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15" name="Google Shape;3415;p22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16" name="Google Shape;3416;p22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3417" name="Google Shape;3417;p22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Google Shape;3418;p22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Google Shape;3419;p22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Google Shape;3420;p22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Google Shape;3421;p22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2" name="Google Shape;3422;p22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3423" name="Google Shape;3423;p2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Google Shape;3424;p2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Google Shape;3425;p2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6" name="Google Shape;3426;p22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3427" name="Google Shape;3427;p22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Google Shape;3428;p22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Google Shape;3429;p22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0" name="Google Shape;3430;p22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3431" name="Google Shape;3431;p22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Google Shape;3432;p22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Google Shape;3433;p22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Google Shape;3434;p22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Google Shape;3435;p22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6" name="Google Shape;3436;p22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3437" name="Google Shape;3437;p22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Google Shape;3438;p2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Google Shape;3439;p2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Google Shape;3440;p2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Google Shape;3441;p22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42" name="Google Shape;3442;p22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3443" name="Google Shape;3443;p22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Google Shape;3444;p22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45" name="Google Shape;3445;p22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3446" name="Google Shape;3446;p2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Google Shape;3447;p2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Google Shape;3448;p2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Google Shape;3449;p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Google Shape;3450;p2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Google Shape;3451;p2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2" name="Google Shape;3452;p22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53" name="Google Shape;3453;p22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3454" name="Google Shape;3454;p22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5" name="Google Shape;3455;p22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6" name="Google Shape;3456;p22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7" name="Google Shape;3457;p22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8" name="Google Shape;3458;p22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59" name="Google Shape;3459;p22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3460" name="Google Shape;3460;p22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1" name="Google Shape;3461;p2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62" name="Google Shape;3462;p22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63" name="Google Shape;3463;p22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3464" name="Google Shape;3464;p22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5" name="Google Shape;3465;p2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66" name="Google Shape;3466;p22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67" name="Google Shape;3467;p22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3468" name="Google Shape;3468;p22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Google Shape;3469;p2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70" name="Google Shape;3470;p22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1" name="Google Shape;3471;p22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b="1" i="0" u="none" strike="noStrike" cap="non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-US" sz="900" b="0" i="0" u="none" strike="noStrike" cap="non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 b="0" i="0" u="none" strike="noStrike" cap="non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0" i="0" u="none" strike="noStrike" cap="non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b="0" i="0" u="none" strike="noStrike" cap="non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 b="0" i="0" u="none" strike="noStrike" cap="non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-US" sz="900" b="0" i="0" u="none" strike="noStrike" cap="non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 b="0" i="0" u="none" strike="noStrike" cap="non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-US" sz="900" b="0" i="0" u="none" strike="noStrike" cap="non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 b="0" i="0" u="none" strike="noStrike" cap="non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-US" sz="900" b="0" i="0" u="none" strike="noStrike" cap="non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 b="0" i="0" u="none" strike="noStrike" cap="non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 b="0" i="0" u="none" strike="noStrike" cap="non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 b="0" i="0" u="none" strike="noStrike" cap="non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0" i="0" u="none" strike="noStrike" cap="non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472" name="Google Shape;3472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7" name="Google Shape;3477;p23"/>
          <p:cNvGrpSpPr/>
          <p:nvPr/>
        </p:nvGrpSpPr>
        <p:grpSpPr>
          <a:xfrm>
            <a:off x="2906488" y="1473927"/>
            <a:ext cx="445718" cy="445753"/>
            <a:chOff x="3706812" y="1035050"/>
            <a:chExt cx="4792662" cy="4787899"/>
          </a:xfrm>
        </p:grpSpPr>
        <p:sp>
          <p:nvSpPr>
            <p:cNvPr id="3478" name="Google Shape;3478;p23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9" name="Google Shape;3479;p23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0" name="Google Shape;3480;p23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1" name="Google Shape;3481;p23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2" name="Google Shape;3482;p23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3" name="Google Shape;3483;p23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4" name="Google Shape;3484;p23"/>
          <p:cNvGrpSpPr/>
          <p:nvPr/>
        </p:nvGrpSpPr>
        <p:grpSpPr>
          <a:xfrm>
            <a:off x="1626993" y="1473957"/>
            <a:ext cx="443331" cy="445437"/>
            <a:chOff x="1400175" y="1220787"/>
            <a:chExt cx="4473575" cy="4476751"/>
          </a:xfrm>
        </p:grpSpPr>
        <p:sp>
          <p:nvSpPr>
            <p:cNvPr id="3485" name="Google Shape;3485;p23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6" name="Google Shape;3486;p23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7" name="Google Shape;3487;p23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8" name="Google Shape;3488;p23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9" name="Google Shape;3489;p23"/>
          <p:cNvGrpSpPr/>
          <p:nvPr/>
        </p:nvGrpSpPr>
        <p:grpSpPr>
          <a:xfrm>
            <a:off x="985646" y="1473971"/>
            <a:ext cx="446045" cy="445465"/>
            <a:chOff x="1649412" y="927100"/>
            <a:chExt cx="5011737" cy="5016500"/>
          </a:xfrm>
        </p:grpSpPr>
        <p:sp>
          <p:nvSpPr>
            <p:cNvPr id="3490" name="Google Shape;3490;p23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1" name="Google Shape;3491;p23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2" name="Google Shape;3492;p23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93" name="Google Shape;3493;p23"/>
          <p:cNvGrpSpPr/>
          <p:nvPr/>
        </p:nvGrpSpPr>
        <p:grpSpPr>
          <a:xfrm>
            <a:off x="2265997" y="1474224"/>
            <a:ext cx="444870" cy="445286"/>
            <a:chOff x="1301750" y="920750"/>
            <a:chExt cx="5095875" cy="5100637"/>
          </a:xfrm>
        </p:grpSpPr>
        <p:sp>
          <p:nvSpPr>
            <p:cNvPr id="3494" name="Google Shape;3494;p23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5" name="Google Shape;3495;p23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6" name="Google Shape;3496;p23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7" name="Google Shape;3497;p23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8" name="Google Shape;3498;p23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99" name="Google Shape;3499;p23"/>
          <p:cNvGrpSpPr/>
          <p:nvPr/>
        </p:nvGrpSpPr>
        <p:grpSpPr>
          <a:xfrm>
            <a:off x="4189170" y="1474133"/>
            <a:ext cx="445622" cy="445591"/>
            <a:chOff x="5732756" y="2682276"/>
            <a:chExt cx="719906" cy="719856"/>
          </a:xfrm>
        </p:grpSpPr>
        <p:sp>
          <p:nvSpPr>
            <p:cNvPr id="3500" name="Google Shape;3500;p23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1" name="Google Shape;3501;p23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2" name="Google Shape;3502;p23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03" name="Google Shape;3503;p23"/>
          <p:cNvGrpSpPr/>
          <p:nvPr/>
        </p:nvGrpSpPr>
        <p:grpSpPr>
          <a:xfrm>
            <a:off x="4830487" y="1474127"/>
            <a:ext cx="445627" cy="445605"/>
            <a:chOff x="6768809" y="2682265"/>
            <a:chExt cx="719915" cy="719878"/>
          </a:xfrm>
        </p:grpSpPr>
        <p:sp>
          <p:nvSpPr>
            <p:cNvPr id="3504" name="Google Shape;3504;p23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5" name="Google Shape;3505;p23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6" name="Google Shape;3506;p23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7" name="Google Shape;3507;p23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08" name="Google Shape;3508;p23"/>
          <p:cNvGrpSpPr/>
          <p:nvPr/>
        </p:nvGrpSpPr>
        <p:grpSpPr>
          <a:xfrm>
            <a:off x="5471809" y="1474156"/>
            <a:ext cx="445753" cy="445544"/>
            <a:chOff x="7804870" y="2682313"/>
            <a:chExt cx="720119" cy="719781"/>
          </a:xfrm>
        </p:grpSpPr>
        <p:sp>
          <p:nvSpPr>
            <p:cNvPr id="3509" name="Google Shape;3509;p23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0" name="Google Shape;3510;p23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1" name="Google Shape;3511;p23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2" name="Google Shape;3512;p23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3" name="Google Shape;3513;p23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14" name="Google Shape;3514;p23"/>
          <p:cNvGrpSpPr/>
          <p:nvPr/>
        </p:nvGrpSpPr>
        <p:grpSpPr>
          <a:xfrm>
            <a:off x="6113257" y="1473925"/>
            <a:ext cx="446294" cy="446006"/>
            <a:chOff x="8841135" y="2681940"/>
            <a:chExt cx="720991" cy="720527"/>
          </a:xfrm>
        </p:grpSpPr>
        <p:sp>
          <p:nvSpPr>
            <p:cNvPr id="3515" name="Google Shape;3515;p23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6" name="Google Shape;3516;p23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7" name="Google Shape;3517;p23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8" name="Google Shape;3518;p23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9" name="Google Shape;3519;p23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0" name="Google Shape;3520;p23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21" name="Google Shape;3521;p23"/>
          <p:cNvGrpSpPr/>
          <p:nvPr/>
        </p:nvGrpSpPr>
        <p:grpSpPr>
          <a:xfrm>
            <a:off x="3547255" y="1473857"/>
            <a:ext cx="445260" cy="445260"/>
            <a:chOff x="4103687" y="1439862"/>
            <a:chExt cx="3986212" cy="3986211"/>
          </a:xfrm>
        </p:grpSpPr>
        <p:sp>
          <p:nvSpPr>
            <p:cNvPr id="3522" name="Google Shape;3522;p23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3" name="Google Shape;3523;p23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24" name="Google Shape;3524;p23"/>
          <p:cNvGrpSpPr/>
          <p:nvPr/>
        </p:nvGrpSpPr>
        <p:grpSpPr>
          <a:xfrm>
            <a:off x="6755245" y="1474161"/>
            <a:ext cx="445803" cy="445535"/>
            <a:chOff x="9878272" y="2682320"/>
            <a:chExt cx="720199" cy="719767"/>
          </a:xfrm>
        </p:grpSpPr>
        <p:sp>
          <p:nvSpPr>
            <p:cNvPr id="3525" name="Google Shape;3525;p23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6" name="Google Shape;3526;p23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7" name="Google Shape;3527;p23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28" name="Google Shape;3528;p23"/>
          <p:cNvGrpSpPr/>
          <p:nvPr/>
        </p:nvGrpSpPr>
        <p:grpSpPr>
          <a:xfrm>
            <a:off x="7396743" y="1474078"/>
            <a:ext cx="445699" cy="445702"/>
            <a:chOff x="10914618" y="2682187"/>
            <a:chExt cx="720032" cy="720034"/>
          </a:xfrm>
        </p:grpSpPr>
        <p:sp>
          <p:nvSpPr>
            <p:cNvPr id="3529" name="Google Shape;3529;p23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0" name="Google Shape;3530;p23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1" name="Google Shape;3531;p23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2" name="Google Shape;3532;p23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3" name="Google Shape;3533;p23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4" name="Google Shape;3534;p23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35" name="Google Shape;3535;p23"/>
          <p:cNvGrpSpPr/>
          <p:nvPr/>
        </p:nvGrpSpPr>
        <p:grpSpPr>
          <a:xfrm>
            <a:off x="1620264" y="766857"/>
            <a:ext cx="361521" cy="445817"/>
            <a:chOff x="1582665" y="1011072"/>
            <a:chExt cx="584040" cy="720221"/>
          </a:xfrm>
        </p:grpSpPr>
        <p:sp>
          <p:nvSpPr>
            <p:cNvPr id="3536" name="Google Shape;3536;p23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7" name="Google Shape;3537;p23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8" name="Google Shape;3538;p23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9" name="Google Shape;3539;p23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0" name="Google Shape;3540;p23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41" name="Google Shape;3541;p23"/>
          <p:cNvGrpSpPr/>
          <p:nvPr/>
        </p:nvGrpSpPr>
        <p:grpSpPr>
          <a:xfrm>
            <a:off x="2221648" y="766878"/>
            <a:ext cx="379481" cy="445796"/>
            <a:chOff x="2554206" y="1011105"/>
            <a:chExt cx="613055" cy="720187"/>
          </a:xfrm>
        </p:grpSpPr>
        <p:sp>
          <p:nvSpPr>
            <p:cNvPr id="3542" name="Google Shape;3542;p23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3" name="Google Shape;3543;p23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4" name="Google Shape;3544;p23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45" name="Google Shape;3545;p23"/>
          <p:cNvGrpSpPr/>
          <p:nvPr/>
        </p:nvGrpSpPr>
        <p:grpSpPr>
          <a:xfrm>
            <a:off x="6769823" y="721218"/>
            <a:ext cx="460705" cy="491455"/>
            <a:chOff x="9901824" y="937343"/>
            <a:chExt cx="744273" cy="793950"/>
          </a:xfrm>
        </p:grpSpPr>
        <p:grpSp>
          <p:nvGrpSpPr>
            <p:cNvPr id="3546" name="Google Shape;3546;p23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3547" name="Google Shape;3547;p23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8" name="Google Shape;3548;p23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9" name="Google Shape;3549;p23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0" name="Google Shape;3550;p23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1" name="Google Shape;3551;p23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2" name="Google Shape;3552;p23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3" name="Google Shape;3553;p23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4" name="Google Shape;3554;p23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5" name="Google Shape;3555;p23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6" name="Google Shape;3556;p23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57" name="Google Shape;3557;p23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8" name="Google Shape;3558;p23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9" name="Google Shape;3559;p23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0" name="Google Shape;3560;p23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1" name="Google Shape;3561;p23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2" name="Google Shape;3562;p23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63" name="Google Shape;3563;p23"/>
          <p:cNvGrpSpPr/>
          <p:nvPr/>
        </p:nvGrpSpPr>
        <p:grpSpPr>
          <a:xfrm>
            <a:off x="2840992" y="767044"/>
            <a:ext cx="369869" cy="445629"/>
            <a:chOff x="3554761" y="1011374"/>
            <a:chExt cx="597526" cy="719918"/>
          </a:xfrm>
        </p:grpSpPr>
        <p:sp>
          <p:nvSpPr>
            <p:cNvPr id="3564" name="Google Shape;3564;p23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5" name="Google Shape;3565;p23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6" name="Google Shape;3566;p23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7" name="Google Shape;3567;p23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68" name="Google Shape;3568;p23"/>
          <p:cNvGrpSpPr/>
          <p:nvPr/>
        </p:nvGrpSpPr>
        <p:grpSpPr>
          <a:xfrm>
            <a:off x="3450722" y="766832"/>
            <a:ext cx="370754" cy="445841"/>
            <a:chOff x="4539787" y="1011032"/>
            <a:chExt cx="598957" cy="720261"/>
          </a:xfrm>
        </p:grpSpPr>
        <p:sp>
          <p:nvSpPr>
            <p:cNvPr id="3569" name="Google Shape;3569;p23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0" name="Google Shape;3570;p23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1" name="Google Shape;3571;p23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2" name="Google Shape;3572;p23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3" name="Google Shape;3573;p23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74" name="Google Shape;3574;p23"/>
          <p:cNvGrpSpPr/>
          <p:nvPr/>
        </p:nvGrpSpPr>
        <p:grpSpPr>
          <a:xfrm>
            <a:off x="4061340" y="766940"/>
            <a:ext cx="366916" cy="445732"/>
            <a:chOff x="5526246" y="1011207"/>
            <a:chExt cx="592757" cy="720085"/>
          </a:xfrm>
        </p:grpSpPr>
        <p:sp>
          <p:nvSpPr>
            <p:cNvPr id="3575" name="Google Shape;3575;p23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6" name="Google Shape;3576;p23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7" name="Google Shape;3577;p23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8" name="Google Shape;3578;p23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9" name="Google Shape;3579;p23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0" name="Google Shape;3580;p23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81" name="Google Shape;3581;p23"/>
          <p:cNvGrpSpPr/>
          <p:nvPr/>
        </p:nvGrpSpPr>
        <p:grpSpPr>
          <a:xfrm>
            <a:off x="1016108" y="766934"/>
            <a:ext cx="364294" cy="445741"/>
            <a:chOff x="606645" y="1011196"/>
            <a:chExt cx="588520" cy="720097"/>
          </a:xfrm>
        </p:grpSpPr>
        <p:sp>
          <p:nvSpPr>
            <p:cNvPr id="3582" name="Google Shape;3582;p23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3" name="Google Shape;3583;p23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4" name="Google Shape;3584;p23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5" name="Google Shape;3585;p23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86" name="Google Shape;3586;p23"/>
          <p:cNvGrpSpPr/>
          <p:nvPr/>
        </p:nvGrpSpPr>
        <p:grpSpPr>
          <a:xfrm>
            <a:off x="7470391" y="766911"/>
            <a:ext cx="298405" cy="445762"/>
            <a:chOff x="11033597" y="1011159"/>
            <a:chExt cx="482075" cy="720133"/>
          </a:xfrm>
        </p:grpSpPr>
        <p:sp>
          <p:nvSpPr>
            <p:cNvPr id="3587" name="Google Shape;3587;p23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8" name="Google Shape;3588;p23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9" name="Google Shape;3589;p23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0" name="Google Shape;3590;p23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91" name="Google Shape;3591;p23"/>
          <p:cNvGrpSpPr/>
          <p:nvPr/>
        </p:nvGrpSpPr>
        <p:grpSpPr>
          <a:xfrm>
            <a:off x="6069256" y="721218"/>
            <a:ext cx="460705" cy="491455"/>
            <a:chOff x="8770051" y="937343"/>
            <a:chExt cx="744272" cy="793950"/>
          </a:xfrm>
        </p:grpSpPr>
        <p:sp>
          <p:nvSpPr>
            <p:cNvPr id="3592" name="Google Shape;3592;p23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3" name="Google Shape;3593;p23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4" name="Google Shape;3594;p23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5" name="Google Shape;3595;p23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6" name="Google Shape;3596;p23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97" name="Google Shape;3597;p23"/>
            <p:cNvGrpSpPr/>
            <p:nvPr/>
          </p:nvGrpSpPr>
          <p:grpSpPr>
            <a:xfrm>
              <a:off x="8770051" y="937343"/>
              <a:ext cx="744272" cy="793950"/>
              <a:chOff x="6565437" y="1588001"/>
              <a:chExt cx="744272" cy="793950"/>
            </a:xfrm>
          </p:grpSpPr>
          <p:sp>
            <p:nvSpPr>
              <p:cNvPr id="3598" name="Google Shape;3598;p23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9" name="Google Shape;3599;p23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0" name="Google Shape;3600;p23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1" name="Google Shape;3601;p23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2" name="Google Shape;3602;p23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3" name="Google Shape;3603;p23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4" name="Google Shape;3604;p23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5" name="Google Shape;3605;p23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6" name="Google Shape;3606;p23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7" name="Google Shape;3607;p23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608" name="Google Shape;3608;p23"/>
          <p:cNvGrpSpPr/>
          <p:nvPr/>
        </p:nvGrpSpPr>
        <p:grpSpPr>
          <a:xfrm>
            <a:off x="4668120" y="721218"/>
            <a:ext cx="460705" cy="491455"/>
            <a:chOff x="6506504" y="937343"/>
            <a:chExt cx="744272" cy="793950"/>
          </a:xfrm>
        </p:grpSpPr>
        <p:sp>
          <p:nvSpPr>
            <p:cNvPr id="3609" name="Google Shape;3609;p23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0" name="Google Shape;3610;p23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1" name="Google Shape;3611;p23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12" name="Google Shape;3612;p23"/>
            <p:cNvGrpSpPr/>
            <p:nvPr/>
          </p:nvGrpSpPr>
          <p:grpSpPr>
            <a:xfrm>
              <a:off x="6506504" y="937343"/>
              <a:ext cx="744272" cy="793950"/>
              <a:chOff x="6565437" y="1588001"/>
              <a:chExt cx="744272" cy="793950"/>
            </a:xfrm>
          </p:grpSpPr>
          <p:sp>
            <p:nvSpPr>
              <p:cNvPr id="3613" name="Google Shape;3613;p23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4" name="Google Shape;3614;p23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5" name="Google Shape;3615;p23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6" name="Google Shape;3616;p23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7" name="Google Shape;3617;p23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8" name="Google Shape;3618;p23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9" name="Google Shape;3619;p23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0" name="Google Shape;3620;p23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1" name="Google Shape;3621;p23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2" name="Google Shape;3622;p23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623" name="Google Shape;3623;p23"/>
          <p:cNvGrpSpPr/>
          <p:nvPr/>
        </p:nvGrpSpPr>
        <p:grpSpPr>
          <a:xfrm>
            <a:off x="5368688" y="721218"/>
            <a:ext cx="460705" cy="491455"/>
            <a:chOff x="7638277" y="937343"/>
            <a:chExt cx="744272" cy="793950"/>
          </a:xfrm>
        </p:grpSpPr>
        <p:sp>
          <p:nvSpPr>
            <p:cNvPr id="3624" name="Google Shape;3624;p23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5" name="Google Shape;3625;p23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6" name="Google Shape;3626;p23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7" name="Google Shape;3627;p23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28" name="Google Shape;3628;p23"/>
            <p:cNvGrpSpPr/>
            <p:nvPr/>
          </p:nvGrpSpPr>
          <p:grpSpPr>
            <a:xfrm>
              <a:off x="7638277" y="937343"/>
              <a:ext cx="744272" cy="793950"/>
              <a:chOff x="6565437" y="1588001"/>
              <a:chExt cx="744272" cy="793950"/>
            </a:xfrm>
          </p:grpSpPr>
          <p:sp>
            <p:nvSpPr>
              <p:cNvPr id="3629" name="Google Shape;3629;p23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0" name="Google Shape;3630;p23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1" name="Google Shape;3631;p23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2" name="Google Shape;3632;p23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3" name="Google Shape;3633;p23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4" name="Google Shape;3634;p23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5" name="Google Shape;3635;p23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6" name="Google Shape;3636;p23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7" name="Google Shape;3637;p23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8" name="Google Shape;3638;p23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639" name="Google Shape;3639;p23"/>
          <p:cNvGrpSpPr/>
          <p:nvPr/>
        </p:nvGrpSpPr>
        <p:grpSpPr>
          <a:xfrm>
            <a:off x="2908798" y="2910773"/>
            <a:ext cx="445779" cy="400763"/>
            <a:chOff x="3778727" y="4460423"/>
            <a:chExt cx="720160" cy="647437"/>
          </a:xfrm>
        </p:grpSpPr>
        <p:sp>
          <p:nvSpPr>
            <p:cNvPr id="3640" name="Google Shape;3640;p23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1" name="Google Shape;3641;p23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2" name="Google Shape;3642;p23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3" name="Google Shape;3643;p23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4" name="Google Shape;3644;p23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5" name="Google Shape;3645;p23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6" name="Google Shape;3646;p2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47" name="Google Shape;3647;p23"/>
          <p:cNvGrpSpPr/>
          <p:nvPr/>
        </p:nvGrpSpPr>
        <p:grpSpPr>
          <a:xfrm>
            <a:off x="985683" y="2895848"/>
            <a:ext cx="445680" cy="430613"/>
            <a:chOff x="557494" y="4436312"/>
            <a:chExt cx="720000" cy="695660"/>
          </a:xfrm>
        </p:grpSpPr>
        <p:sp>
          <p:nvSpPr>
            <p:cNvPr id="3648" name="Google Shape;3648;p23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9" name="Google Shape;3649;p23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0" name="Google Shape;3650;p23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1" name="Google Shape;3651;p23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52" name="Google Shape;3652;p23"/>
          <p:cNvGrpSpPr/>
          <p:nvPr/>
        </p:nvGrpSpPr>
        <p:grpSpPr>
          <a:xfrm>
            <a:off x="4190905" y="2888259"/>
            <a:ext cx="445834" cy="445792"/>
            <a:chOff x="5926265" y="4424051"/>
            <a:chExt cx="720247" cy="720181"/>
          </a:xfrm>
        </p:grpSpPr>
        <p:sp>
          <p:nvSpPr>
            <p:cNvPr id="3653" name="Google Shape;3653;p23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4" name="Google Shape;3654;p23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5" name="Google Shape;3655;p23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6" name="Google Shape;3656;p23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57" name="Google Shape;3657;p23"/>
          <p:cNvGrpSpPr/>
          <p:nvPr/>
        </p:nvGrpSpPr>
        <p:grpSpPr>
          <a:xfrm>
            <a:off x="1626666" y="2907813"/>
            <a:ext cx="445680" cy="406684"/>
            <a:chOff x="1631150" y="4455641"/>
            <a:chExt cx="720000" cy="657002"/>
          </a:xfrm>
        </p:grpSpPr>
        <p:sp>
          <p:nvSpPr>
            <p:cNvPr id="3658" name="Google Shape;3658;p23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9" name="Google Shape;3659;p23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0" name="Google Shape;3660;p23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1" name="Google Shape;3661;p23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2" name="Google Shape;3662;p23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3" name="Google Shape;3663;p23"/>
          <p:cNvGrpSpPr/>
          <p:nvPr/>
        </p:nvGrpSpPr>
        <p:grpSpPr>
          <a:xfrm>
            <a:off x="2267695" y="2907229"/>
            <a:ext cx="445680" cy="407854"/>
            <a:chOff x="2704878" y="4454697"/>
            <a:chExt cx="720000" cy="658890"/>
          </a:xfrm>
        </p:grpSpPr>
        <p:sp>
          <p:nvSpPr>
            <p:cNvPr id="3664" name="Google Shape;3664;p23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5" name="Google Shape;3665;p23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6" name="Google Shape;3666;p23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7" name="Google Shape;3667;p23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8" name="Google Shape;3668;p23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9" name="Google Shape;3669;p23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70" name="Google Shape;3670;p23"/>
          <p:cNvGrpSpPr/>
          <p:nvPr/>
        </p:nvGrpSpPr>
        <p:grpSpPr>
          <a:xfrm>
            <a:off x="3549966" y="2909187"/>
            <a:ext cx="445549" cy="403936"/>
            <a:chOff x="4852681" y="4457861"/>
            <a:chExt cx="719788" cy="652562"/>
          </a:xfrm>
        </p:grpSpPr>
        <p:sp>
          <p:nvSpPr>
            <p:cNvPr id="3671" name="Google Shape;3671;p23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2" name="Google Shape;3672;p23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3" name="Google Shape;3673;p23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74" name="Google Shape;3674;p23"/>
          <p:cNvGrpSpPr/>
          <p:nvPr/>
        </p:nvGrpSpPr>
        <p:grpSpPr>
          <a:xfrm>
            <a:off x="4832127" y="2899624"/>
            <a:ext cx="445818" cy="423063"/>
            <a:chOff x="7000306" y="4442411"/>
            <a:chExt cx="720223" cy="683463"/>
          </a:xfrm>
        </p:grpSpPr>
        <p:sp>
          <p:nvSpPr>
            <p:cNvPr id="3675" name="Google Shape;3675;p23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6" name="Google Shape;3676;p23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7" name="Google Shape;3677;p23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8" name="Google Shape;3678;p23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9" name="Google Shape;3679;p23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80" name="Google Shape;3680;p23"/>
          <p:cNvGrpSpPr/>
          <p:nvPr/>
        </p:nvGrpSpPr>
        <p:grpSpPr>
          <a:xfrm>
            <a:off x="5473335" y="2897421"/>
            <a:ext cx="445779" cy="427468"/>
            <a:chOff x="8074325" y="4438852"/>
            <a:chExt cx="720160" cy="690579"/>
          </a:xfrm>
        </p:grpSpPr>
        <p:sp>
          <p:nvSpPr>
            <p:cNvPr id="3681" name="Google Shape;3681;p23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2" name="Google Shape;3682;p23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3" name="Google Shape;3683;p23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4" name="Google Shape;3684;p23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5" name="Google Shape;3685;p23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6" name="Google Shape;3686;p23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87" name="Google Shape;3687;p23"/>
          <p:cNvGrpSpPr/>
          <p:nvPr/>
        </p:nvGrpSpPr>
        <p:grpSpPr>
          <a:xfrm>
            <a:off x="6755680" y="2911370"/>
            <a:ext cx="445629" cy="399565"/>
            <a:chOff x="9878975" y="4425243"/>
            <a:chExt cx="719918" cy="645501"/>
          </a:xfrm>
        </p:grpSpPr>
        <p:sp>
          <p:nvSpPr>
            <p:cNvPr id="3688" name="Google Shape;3688;p23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9" name="Google Shape;3689;p23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0" name="Google Shape;3690;p23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91" name="Google Shape;3691;p23"/>
          <p:cNvGrpSpPr/>
          <p:nvPr/>
        </p:nvGrpSpPr>
        <p:grpSpPr>
          <a:xfrm>
            <a:off x="7396697" y="2900171"/>
            <a:ext cx="445785" cy="421964"/>
            <a:chOff x="10914544" y="4407150"/>
            <a:chExt cx="720170" cy="681687"/>
          </a:xfrm>
        </p:grpSpPr>
        <p:sp>
          <p:nvSpPr>
            <p:cNvPr id="3692" name="Google Shape;3692;p23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3" name="Google Shape;3693;p23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4" name="Google Shape;3694;p23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5" name="Google Shape;3695;p23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96" name="Google Shape;3696;p23"/>
          <p:cNvGrpSpPr/>
          <p:nvPr/>
        </p:nvGrpSpPr>
        <p:grpSpPr>
          <a:xfrm>
            <a:off x="6114487" y="2908285"/>
            <a:ext cx="445805" cy="405734"/>
            <a:chOff x="8843122" y="4420259"/>
            <a:chExt cx="720202" cy="655468"/>
          </a:xfrm>
        </p:grpSpPr>
        <p:sp>
          <p:nvSpPr>
            <p:cNvPr id="3697" name="Google Shape;3697;p23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8" name="Google Shape;3698;p23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9" name="Google Shape;3699;p23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0" name="Google Shape;3700;p23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1" name="Google Shape;3701;p23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2" name="Google Shape;3702;p23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03" name="Google Shape;3703;p23"/>
          <p:cNvGrpSpPr/>
          <p:nvPr/>
        </p:nvGrpSpPr>
        <p:grpSpPr>
          <a:xfrm>
            <a:off x="2917357" y="2206847"/>
            <a:ext cx="445812" cy="394517"/>
            <a:chOff x="1510757" y="3225422"/>
            <a:chExt cx="720214" cy="637346"/>
          </a:xfrm>
        </p:grpSpPr>
        <p:sp>
          <p:nvSpPr>
            <p:cNvPr id="3704" name="Google Shape;3704;p23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5" name="Google Shape;3705;p23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6" name="Google Shape;3706;p23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7" name="Google Shape;3707;p23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8" name="Google Shape;3708;p23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9" name="Google Shape;3709;p23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0" name="Google Shape;3710;p23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11" name="Google Shape;3711;p23"/>
          <p:cNvGrpSpPr/>
          <p:nvPr/>
        </p:nvGrpSpPr>
        <p:grpSpPr>
          <a:xfrm>
            <a:off x="3608748" y="2224367"/>
            <a:ext cx="445768" cy="359479"/>
            <a:chOff x="2595501" y="3253725"/>
            <a:chExt cx="720142" cy="580740"/>
          </a:xfrm>
        </p:grpSpPr>
        <p:sp>
          <p:nvSpPr>
            <p:cNvPr id="3712" name="Google Shape;3712;p23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3" name="Google Shape;3713;p23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4" name="Google Shape;3714;p23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5" name="Google Shape;3715;p23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16" name="Google Shape;3716;p23"/>
          <p:cNvGrpSpPr/>
          <p:nvPr/>
        </p:nvGrpSpPr>
        <p:grpSpPr>
          <a:xfrm>
            <a:off x="4991419" y="2181335"/>
            <a:ext cx="443879" cy="445540"/>
            <a:chOff x="4764809" y="3184208"/>
            <a:chExt cx="717090" cy="719774"/>
          </a:xfrm>
        </p:grpSpPr>
        <p:sp>
          <p:nvSpPr>
            <p:cNvPr id="3717" name="Google Shape;3717;p23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8" name="Google Shape;3718;p23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9" name="Google Shape;3719;p23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0" name="Google Shape;3720;p23"/>
          <p:cNvGrpSpPr/>
          <p:nvPr/>
        </p:nvGrpSpPr>
        <p:grpSpPr>
          <a:xfrm>
            <a:off x="4300095" y="2210300"/>
            <a:ext cx="445746" cy="387612"/>
            <a:chOff x="3680173" y="3231000"/>
            <a:chExt cx="720106" cy="626190"/>
          </a:xfrm>
        </p:grpSpPr>
        <p:sp>
          <p:nvSpPr>
            <p:cNvPr id="3721" name="Google Shape;3721;p23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2" name="Google Shape;3722;p23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3" name="Google Shape;3723;p23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4" name="Google Shape;3724;p23"/>
          <p:cNvGrpSpPr/>
          <p:nvPr/>
        </p:nvGrpSpPr>
        <p:grpSpPr>
          <a:xfrm>
            <a:off x="6372182" y="2181296"/>
            <a:ext cx="443283" cy="445620"/>
            <a:chOff x="6931035" y="3184144"/>
            <a:chExt cx="716128" cy="719903"/>
          </a:xfrm>
        </p:grpSpPr>
        <p:sp>
          <p:nvSpPr>
            <p:cNvPr id="3725" name="Google Shape;3725;p23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6" name="Google Shape;3726;p23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7" name="Google Shape;3727;p23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8" name="Google Shape;3728;p23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9" name="Google Shape;3729;p23"/>
          <p:cNvGrpSpPr/>
          <p:nvPr/>
        </p:nvGrpSpPr>
        <p:grpSpPr>
          <a:xfrm>
            <a:off x="5680876" y="2181248"/>
            <a:ext cx="445727" cy="445714"/>
            <a:chOff x="5846429" y="3184067"/>
            <a:chExt cx="720076" cy="720055"/>
          </a:xfrm>
        </p:grpSpPr>
        <p:sp>
          <p:nvSpPr>
            <p:cNvPr id="3730" name="Google Shape;3730;p23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1" name="Google Shape;3731;p23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2" name="Google Shape;3732;p23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3" name="Google Shape;3733;p23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34" name="Google Shape;3734;p23"/>
          <p:cNvGrpSpPr/>
          <p:nvPr/>
        </p:nvGrpSpPr>
        <p:grpSpPr>
          <a:xfrm>
            <a:off x="2368081" y="2181193"/>
            <a:ext cx="303698" cy="445825"/>
            <a:chOff x="655600" y="3183978"/>
            <a:chExt cx="490627" cy="720234"/>
          </a:xfrm>
        </p:grpSpPr>
        <p:sp>
          <p:nvSpPr>
            <p:cNvPr id="3735" name="Google Shape;3735;p23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6" name="Google Shape;3736;p23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7" name="Google Shape;3737;p23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8" name="Google Shape;3738;p23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9" name="Google Shape;3739;p23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40" name="Google Shape;3740;p23"/>
          <p:cNvGrpSpPr/>
          <p:nvPr/>
        </p:nvGrpSpPr>
        <p:grpSpPr>
          <a:xfrm>
            <a:off x="7061043" y="2181309"/>
            <a:ext cx="189785" cy="445591"/>
            <a:chOff x="8011692" y="3184166"/>
            <a:chExt cx="306600" cy="719858"/>
          </a:xfrm>
        </p:grpSpPr>
        <p:sp>
          <p:nvSpPr>
            <p:cNvPr id="3741" name="Google Shape;3741;p23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2" name="Google Shape;3742;p23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3" name="Google Shape;3743;p23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4" name="Google Shape;3744;p23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5" name="Google Shape;3745;p23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6" name="Google Shape;3746;p23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47" name="Google Shape;3747;p23"/>
          <p:cNvGrpSpPr/>
          <p:nvPr/>
        </p:nvGrpSpPr>
        <p:grpSpPr>
          <a:xfrm>
            <a:off x="7495830" y="2181059"/>
            <a:ext cx="246199" cy="445516"/>
            <a:chOff x="4556125" y="630237"/>
            <a:chExt cx="3081338" cy="5568950"/>
          </a:xfrm>
        </p:grpSpPr>
        <p:sp>
          <p:nvSpPr>
            <p:cNvPr id="3748" name="Google Shape;3748;p23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9" name="Google Shape;3749;p23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0" name="Google Shape;3750;p23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1" name="Google Shape;3751;p23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2" name="Google Shape;3752;p23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3" name="Google Shape;3753;p23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4" name="Google Shape;3754;p23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55" name="Google Shape;3755;p23"/>
          <p:cNvGrpSpPr/>
          <p:nvPr/>
        </p:nvGrpSpPr>
        <p:grpSpPr>
          <a:xfrm>
            <a:off x="1676853" y="2181259"/>
            <a:ext cx="445768" cy="445697"/>
            <a:chOff x="1674084" y="3214987"/>
            <a:chExt cx="720142" cy="720027"/>
          </a:xfrm>
        </p:grpSpPr>
        <p:sp>
          <p:nvSpPr>
            <p:cNvPr id="3756" name="Google Shape;3756;p23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7" name="Google Shape;3757;p23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8" name="Google Shape;3758;p23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9" name="Google Shape;3759;p23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0" name="Google Shape;3760;p23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1" name="Google Shape;3761;p23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2" name="Google Shape;3762;p23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3" name="Google Shape;3763;p23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4" name="Google Shape;3764;p23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5" name="Google Shape;3765;p23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6" name="Google Shape;3766;p23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7" name="Google Shape;3767;p23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68" name="Google Shape;3768;p23"/>
          <p:cNvGrpSpPr/>
          <p:nvPr/>
        </p:nvGrpSpPr>
        <p:grpSpPr>
          <a:xfrm>
            <a:off x="985694" y="2181221"/>
            <a:ext cx="445578" cy="445773"/>
            <a:chOff x="557511" y="3214925"/>
            <a:chExt cx="719836" cy="720150"/>
          </a:xfrm>
        </p:grpSpPr>
        <p:sp>
          <p:nvSpPr>
            <p:cNvPr id="3769" name="Google Shape;3769;p23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0" name="Google Shape;3770;p23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1" name="Google Shape;3771;p23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2" name="Google Shape;3772;p23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73" name="Google Shape;3773;p23"/>
          <p:cNvGrpSpPr/>
          <p:nvPr/>
        </p:nvGrpSpPr>
        <p:grpSpPr>
          <a:xfrm>
            <a:off x="929577" y="3617556"/>
            <a:ext cx="445905" cy="400522"/>
            <a:chOff x="1147762" y="1131887"/>
            <a:chExt cx="5137150" cy="4619626"/>
          </a:xfrm>
        </p:grpSpPr>
        <p:sp>
          <p:nvSpPr>
            <p:cNvPr id="3774" name="Google Shape;3774;p23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5" name="Google Shape;3775;p23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6" name="Google Shape;3776;p23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77" name="Google Shape;3777;p23"/>
          <p:cNvGrpSpPr/>
          <p:nvPr/>
        </p:nvGrpSpPr>
        <p:grpSpPr>
          <a:xfrm>
            <a:off x="1726906" y="3611210"/>
            <a:ext cx="445901" cy="413282"/>
            <a:chOff x="1570037" y="1341437"/>
            <a:chExt cx="4943475" cy="4576762"/>
          </a:xfrm>
        </p:grpSpPr>
        <p:sp>
          <p:nvSpPr>
            <p:cNvPr id="3778" name="Google Shape;3778;p23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9" name="Google Shape;3779;p23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0" name="Google Shape;3780;p23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1" name="Google Shape;3781;p23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2" name="Google Shape;3782;p23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3" name="Google Shape;3783;p23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84" name="Google Shape;3784;p23"/>
          <p:cNvGrpSpPr/>
          <p:nvPr/>
        </p:nvGrpSpPr>
        <p:grpSpPr>
          <a:xfrm>
            <a:off x="4212229" y="3595311"/>
            <a:ext cx="441332" cy="445721"/>
            <a:chOff x="5770007" y="5489899"/>
            <a:chExt cx="712976" cy="720067"/>
          </a:xfrm>
        </p:grpSpPr>
        <p:sp>
          <p:nvSpPr>
            <p:cNvPr id="3785" name="Google Shape;3785;p23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6" name="Google Shape;3786;p23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7" name="Google Shape;3787;p23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8" name="Google Shape;3788;p23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9" name="Google Shape;3789;p23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0" name="Google Shape;3790;p23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1" name="Google Shape;3791;p23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2" name="Google Shape;3792;p23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93" name="Google Shape;3793;p23"/>
          <p:cNvGrpSpPr/>
          <p:nvPr/>
        </p:nvGrpSpPr>
        <p:grpSpPr>
          <a:xfrm>
            <a:off x="5005020" y="3617781"/>
            <a:ext cx="445651" cy="400824"/>
            <a:chOff x="7050768" y="5526199"/>
            <a:chExt cx="719953" cy="647534"/>
          </a:xfrm>
        </p:grpSpPr>
        <p:sp>
          <p:nvSpPr>
            <p:cNvPr id="3794" name="Google Shape;3794;p23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5" name="Google Shape;3795;p23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6" name="Google Shape;3796;p23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7" name="Google Shape;3797;p23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8" name="Google Shape;3798;p23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9" name="Google Shape;3799;p23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0" name="Google Shape;3800;p23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1" name="Google Shape;3801;p23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2" name="Google Shape;3802;p23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3" name="Google Shape;3803;p23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4" name="Google Shape;3804;p23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5" name="Google Shape;3805;p23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06" name="Google Shape;3806;p23"/>
          <p:cNvGrpSpPr/>
          <p:nvPr/>
        </p:nvGrpSpPr>
        <p:grpSpPr>
          <a:xfrm>
            <a:off x="6599536" y="3617851"/>
            <a:ext cx="445681" cy="400651"/>
            <a:chOff x="9626723" y="5526313"/>
            <a:chExt cx="720002" cy="647256"/>
          </a:xfrm>
        </p:grpSpPr>
        <p:sp>
          <p:nvSpPr>
            <p:cNvPr id="3807" name="Google Shape;3807;p23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8" name="Google Shape;3808;p23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9" name="Google Shape;3809;p23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0" name="Google Shape;3810;p23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1" name="Google Shape;3811;p23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2" name="Google Shape;3812;p23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3" name="Google Shape;3813;p23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4" name="Google Shape;3814;p23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5" name="Google Shape;3815;p23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6" name="Google Shape;3816;p23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7" name="Google Shape;3817;p23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8" name="Google Shape;3818;p23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19" name="Google Shape;3819;p23"/>
          <p:cNvGrpSpPr/>
          <p:nvPr/>
        </p:nvGrpSpPr>
        <p:grpSpPr>
          <a:xfrm>
            <a:off x="7396776" y="3595288"/>
            <a:ext cx="445582" cy="445743"/>
            <a:chOff x="10914672" y="5489861"/>
            <a:chExt cx="719842" cy="720102"/>
          </a:xfrm>
        </p:grpSpPr>
        <p:sp>
          <p:nvSpPr>
            <p:cNvPr id="3820" name="Google Shape;3820;p23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1" name="Google Shape;3821;p23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2" name="Google Shape;3822;p23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3" name="Google Shape;3823;p23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4" name="Google Shape;3824;p23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5" name="Google Shape;3825;p23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6" name="Google Shape;3826;p23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7" name="Google Shape;3827;p23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8" name="Google Shape;3828;p23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9" name="Google Shape;3829;p23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0" name="Google Shape;3830;p23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1" name="Google Shape;3831;p23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32" name="Google Shape;3832;p23"/>
          <p:cNvGrpSpPr/>
          <p:nvPr/>
        </p:nvGrpSpPr>
        <p:grpSpPr>
          <a:xfrm>
            <a:off x="5802236" y="3605552"/>
            <a:ext cx="445821" cy="425247"/>
            <a:chOff x="8338678" y="5506443"/>
            <a:chExt cx="720227" cy="686989"/>
          </a:xfrm>
        </p:grpSpPr>
        <p:sp>
          <p:nvSpPr>
            <p:cNvPr id="3833" name="Google Shape;3833;p23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4" name="Google Shape;3834;p23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5" name="Google Shape;3835;p23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6" name="Google Shape;3836;p23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7" name="Google Shape;3837;p23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8" name="Google Shape;3838;p23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39" name="Google Shape;3839;p23"/>
          <p:cNvGrpSpPr/>
          <p:nvPr/>
        </p:nvGrpSpPr>
        <p:grpSpPr>
          <a:xfrm>
            <a:off x="2523893" y="3660142"/>
            <a:ext cx="1336824" cy="316035"/>
            <a:chOff x="3042485" y="5594633"/>
            <a:chExt cx="2159652" cy="510557"/>
          </a:xfrm>
        </p:grpSpPr>
        <p:sp>
          <p:nvSpPr>
            <p:cNvPr id="3840" name="Google Shape;3840;p23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1" name="Google Shape;3841;p23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2" name="Google Shape;3842;p23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3" name="Google Shape;3843;p23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4" name="Google Shape;3844;p23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5" name="Google Shape;3845;p23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6" name="Google Shape;3846;p23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7" name="Google Shape;3847;p23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8" name="Google Shape;3848;p23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9" name="Google Shape;3849;p23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0" name="Google Shape;3850;p23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1" name="Google Shape;3851;p23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2" name="Google Shape;3852;p23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3" name="Google Shape;3853;p23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4" name="Google Shape;3854;p23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55" name="Google Shape;3855;p23"/>
          <p:cNvGrpSpPr/>
          <p:nvPr/>
        </p:nvGrpSpPr>
        <p:grpSpPr>
          <a:xfrm>
            <a:off x="1726783" y="4303678"/>
            <a:ext cx="445738" cy="442950"/>
            <a:chOff x="1442627" y="5710929"/>
            <a:chExt cx="594318" cy="590600"/>
          </a:xfrm>
        </p:grpSpPr>
        <p:sp>
          <p:nvSpPr>
            <p:cNvPr id="3856" name="Google Shape;3856;p23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7" name="Google Shape;3857;p23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8" name="Google Shape;3858;p23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9" name="Google Shape;3859;p23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0" name="Google Shape;3860;p23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61" name="Google Shape;3861;p23"/>
          <p:cNvGrpSpPr/>
          <p:nvPr/>
        </p:nvGrpSpPr>
        <p:grpSpPr>
          <a:xfrm>
            <a:off x="6635633" y="4302258"/>
            <a:ext cx="373053" cy="445791"/>
            <a:chOff x="8095060" y="5664590"/>
            <a:chExt cx="497404" cy="594388"/>
          </a:xfrm>
        </p:grpSpPr>
        <p:grpSp>
          <p:nvGrpSpPr>
            <p:cNvPr id="3862" name="Google Shape;3862;p23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3863" name="Google Shape;3863;p23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4" name="Google Shape;3864;p23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5" name="Google Shape;3865;p23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66" name="Google Shape;3866;p23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3867" name="Google Shape;3867;p23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8" name="Google Shape;3868;p23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9" name="Google Shape;3869;p23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70" name="Google Shape;3870;p23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3871" name="Google Shape;3871;p23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2" name="Google Shape;3872;p23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3" name="Google Shape;3873;p23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74" name="Google Shape;3874;p23"/>
            <p:cNvGrpSpPr/>
            <p:nvPr/>
          </p:nvGrpSpPr>
          <p:grpSpPr>
            <a:xfrm>
              <a:off x="8095060" y="5664590"/>
              <a:ext cx="497404" cy="290163"/>
              <a:chOff x="8095060" y="5664590"/>
              <a:chExt cx="497404" cy="290163"/>
            </a:xfrm>
          </p:grpSpPr>
          <p:sp>
            <p:nvSpPr>
              <p:cNvPr id="3875" name="Google Shape;3875;p23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6" name="Google Shape;3876;p23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7" name="Google Shape;3877;p23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78" name="Google Shape;3878;p23"/>
          <p:cNvGrpSpPr/>
          <p:nvPr/>
        </p:nvGrpSpPr>
        <p:grpSpPr>
          <a:xfrm>
            <a:off x="2718425" y="4302286"/>
            <a:ext cx="557161" cy="445733"/>
            <a:chOff x="4607809" y="5664627"/>
            <a:chExt cx="742882" cy="594311"/>
          </a:xfrm>
        </p:grpSpPr>
        <p:sp>
          <p:nvSpPr>
            <p:cNvPr id="3879" name="Google Shape;3879;p23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0" name="Google Shape;3880;p23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1" name="Google Shape;3881;p23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2" name="Google Shape;3882;p23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3" name="Google Shape;3883;p23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4" name="Google Shape;3884;p23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5" name="Google Shape;3885;p23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6" name="Google Shape;3886;p23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87" name="Google Shape;3887;p23"/>
          <p:cNvGrpSpPr/>
          <p:nvPr/>
        </p:nvGrpSpPr>
        <p:grpSpPr>
          <a:xfrm>
            <a:off x="3821490" y="4302343"/>
            <a:ext cx="1079865" cy="445621"/>
            <a:chOff x="2571250" y="5664711"/>
            <a:chExt cx="1439820" cy="594161"/>
          </a:xfrm>
        </p:grpSpPr>
        <p:sp>
          <p:nvSpPr>
            <p:cNvPr id="3888" name="Google Shape;3888;p23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9" name="Google Shape;3889;p23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0" name="Google Shape;3890;p23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1" name="Google Shape;3891;p23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2" name="Google Shape;3892;p23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3" name="Google Shape;3893;p23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4" name="Google Shape;3894;p23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5" name="Google Shape;3895;p23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6" name="Google Shape;3896;p23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7" name="Google Shape;3897;p23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8" name="Google Shape;3898;p23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9" name="Google Shape;3899;p23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0" name="Google Shape;3900;p23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1" name="Google Shape;3901;p23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2" name="Google Shape;3902;p23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3" name="Google Shape;3903;p23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4" name="Google Shape;3904;p23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5" name="Google Shape;3905;p23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6" name="Google Shape;3906;p23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7" name="Google Shape;3907;p23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8" name="Google Shape;3908;p23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9" name="Google Shape;3909;p23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0" name="Google Shape;3910;p23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1" name="Google Shape;3911;p23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12" name="Google Shape;3912;p23"/>
          <p:cNvGrpSpPr/>
          <p:nvPr/>
        </p:nvGrpSpPr>
        <p:grpSpPr>
          <a:xfrm>
            <a:off x="5447259" y="4302135"/>
            <a:ext cx="642470" cy="446036"/>
            <a:chOff x="6332670" y="5663946"/>
            <a:chExt cx="856627" cy="594715"/>
          </a:xfrm>
        </p:grpSpPr>
        <p:grpSp>
          <p:nvGrpSpPr>
            <p:cNvPr id="3913" name="Google Shape;3913;p23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3914" name="Google Shape;3914;p23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5" name="Google Shape;3915;p23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16" name="Google Shape;3916;p23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3917" name="Google Shape;3917;p23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8" name="Google Shape;3918;p23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19" name="Google Shape;3919;p23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3920" name="Google Shape;3920;p23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1" name="Google Shape;3921;p23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922" name="Google Shape;3922;p23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000"/>
              <a:t>Diagrams and infographics</a:t>
            </a:r>
            <a:endParaRPr sz="2000"/>
          </a:p>
        </p:txBody>
      </p:sp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 sz="1400" b="0" i="0" u="none" strike="noStrike" cap="none"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 sz="1400" b="0" i="0" u="none" strike="noStrike" cap="none"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-US" sz="1400" b="0" i="0" u="sng" strike="noStrike" cap="none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 sz="1400" b="0" i="0" u="none" strike="noStrike" cap="none"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29" name="Google Shape;3929;p24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✋👆👉👍👤👦👧👨👩👪💃🏃💑💸💎🐋✍️❤😂😉😋😒😭👶😸🐟🍒🍔💣📌📖🔨🎃🎈🎨🏈🏰🌏🔌🔑</a:t>
            </a:r>
            <a:r>
              <a:rPr lang="en-US" sz="2400" b="0" i="0" u="none" strike="noStrike" cap="none" dirty="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 b="0" i="0" u="none" strike="noStrike" cap="none" dirty="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30" name="Google Shape;3930;p24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600" b="0" i="0" u="none" strike="noStrike" cap="none">
                <a:solidFill>
                  <a:srgbClr val="0B87A1"/>
                </a:solidFill>
                <a:latin typeface="Arial"/>
                <a:ea typeface="Arial"/>
                <a:cs typeface="Arial"/>
                <a:sym typeface="Arial"/>
              </a:rPr>
              <a:t>😉</a:t>
            </a:r>
            <a:endParaRPr sz="9600" b="0" i="0" u="none" strike="noStrike" cap="none">
              <a:solidFill>
                <a:srgbClr val="0B87A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1" name="Google Shape;3931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p2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</a:pPr>
            <a:r>
              <a:rPr lang="en-US" sz="60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HELLO!</a:t>
            </a:r>
            <a:endParaRPr sz="6000" b="0" i="0" u="none" strike="noStrike" cap="none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3007" name="Google Shape;3007;p2"/>
          <p:cNvSpPr txBox="1">
            <a:spLocks noGrp="1"/>
          </p:cNvSpPr>
          <p:nvPr>
            <p:ph type="subTitle" idx="4294967295"/>
          </p:nvPr>
        </p:nvSpPr>
        <p:spPr>
          <a:xfrm>
            <a:off x="3319625" y="1968723"/>
            <a:ext cx="3731400" cy="2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Saya Muhammad Bintang Cahya Putra</a:t>
            </a:r>
            <a:endParaRPr sz="2400" b="1" i="0" u="none" strike="noStrike" cap="none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can find me at @strongpapazola_ github.com/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strongpapazola</a:t>
            </a:r>
            <a:endParaRPr sz="2400" b="0" i="0" u="none" strike="noStrike" cap="none" dirty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008" name="Google Shape;3008;p2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6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9" name="Google Shape;3009;p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3010" name="Google Shape;3010;p2"/>
          <p:cNvPicPr preferRelativeResize="0"/>
          <p:nvPr/>
        </p:nvPicPr>
        <p:blipFill rotWithShape="1">
          <a:blip r:embed="rId4">
            <a:alphaModFix/>
          </a:blip>
          <a:srcRect r="20061"/>
          <a:stretch/>
        </p:blipFill>
        <p:spPr>
          <a:xfrm>
            <a:off x="4369" y="0"/>
            <a:ext cx="283563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1" name="Google Shape;3011;p2"/>
          <p:cNvSpPr/>
          <p:nvPr/>
        </p:nvSpPr>
        <p:spPr>
          <a:xfrm>
            <a:off x="-1" y="0"/>
            <a:ext cx="2839999" cy="5143500"/>
          </a:xfrm>
          <a:prstGeom prst="rect">
            <a:avLst/>
          </a:prstGeom>
          <a:solidFill>
            <a:srgbClr val="0159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p4"/>
          <p:cNvSpPr txBox="1">
            <a:spLocks noGrp="1"/>
          </p:cNvSpPr>
          <p:nvPr>
            <p:ph type="title"/>
          </p:nvPr>
        </p:nvSpPr>
        <p:spPr>
          <a:xfrm>
            <a:off x="321890" y="19899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3600" dirty="0" err="1">
                <a:latin typeface="Titillium Web"/>
                <a:ea typeface="Titillium Web"/>
                <a:cs typeface="Titillium Web"/>
                <a:sym typeface="Titillium Web"/>
              </a:rPr>
              <a:t>Pengertian</a:t>
            </a:r>
            <a:endParaRPr lang="en-US" sz="36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024" name="Google Shape;3024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7" name="Google Shape;3023;p4">
            <a:extLst>
              <a:ext uri="{FF2B5EF4-FFF2-40B4-BE49-F238E27FC236}">
                <a16:creationId xmlns:a16="http://schemas.microsoft.com/office/drawing/2014/main" id="{E0550DAE-EFFF-40D3-98C3-0BB5595DA8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5881" y="1056395"/>
            <a:ext cx="6761100" cy="3466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Keamanan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Jaringan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adalah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proses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untuk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mencegah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&amp;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mengidentifikasi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penggunaan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yang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tidak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sah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dari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jaringan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komputer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Maksudnya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penggunaan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yang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tidak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sah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yaitu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penyusup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yang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bermaksud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untuk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mengakses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setiap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bagian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dari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sistem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jaringan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komputer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tersebut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755853-040D-451B-A6C0-79D3E4DA9E11}"/>
              </a:ext>
            </a:extLst>
          </p:cNvPr>
          <p:cNvGrpSpPr/>
          <p:nvPr/>
        </p:nvGrpSpPr>
        <p:grpSpPr>
          <a:xfrm>
            <a:off x="1321207" y="2634574"/>
            <a:ext cx="1010878" cy="861272"/>
            <a:chOff x="3059264" y="2571750"/>
            <a:chExt cx="1010878" cy="861272"/>
          </a:xfrm>
        </p:grpSpPr>
        <p:sp>
          <p:nvSpPr>
            <p:cNvPr id="14" name="Google Shape;3350;p22">
              <a:extLst>
                <a:ext uri="{FF2B5EF4-FFF2-40B4-BE49-F238E27FC236}">
                  <a16:creationId xmlns:a16="http://schemas.microsoft.com/office/drawing/2014/main" id="{F23E9D22-E067-4D85-B675-310E31B78A43}"/>
                </a:ext>
              </a:extLst>
            </p:cNvPr>
            <p:cNvSpPr/>
            <p:nvPr/>
          </p:nvSpPr>
          <p:spPr>
            <a:xfrm>
              <a:off x="3059264" y="2571750"/>
              <a:ext cx="598336" cy="861272"/>
            </a:xfrm>
            <a:custGeom>
              <a:avLst/>
              <a:gdLst/>
              <a:ahLst/>
              <a:cxnLst/>
              <a:rect l="l" t="t" r="r" b="b"/>
              <a:pathLst>
                <a:path w="12896" h="18563" extrusionOk="0">
                  <a:moveTo>
                    <a:pt x="6448" y="1564"/>
                  </a:moveTo>
                  <a:lnTo>
                    <a:pt x="6814" y="1588"/>
                  </a:lnTo>
                  <a:lnTo>
                    <a:pt x="7181" y="1637"/>
                  </a:lnTo>
                  <a:lnTo>
                    <a:pt x="7523" y="1735"/>
                  </a:lnTo>
                  <a:lnTo>
                    <a:pt x="7865" y="1857"/>
                  </a:lnTo>
                  <a:lnTo>
                    <a:pt x="8182" y="2003"/>
                  </a:lnTo>
                  <a:lnTo>
                    <a:pt x="8475" y="2199"/>
                  </a:lnTo>
                  <a:lnTo>
                    <a:pt x="8768" y="2394"/>
                  </a:lnTo>
                  <a:lnTo>
                    <a:pt x="9013" y="2638"/>
                  </a:lnTo>
                  <a:lnTo>
                    <a:pt x="9257" y="2883"/>
                  </a:lnTo>
                  <a:lnTo>
                    <a:pt x="9477" y="3176"/>
                  </a:lnTo>
                  <a:lnTo>
                    <a:pt x="9647" y="3469"/>
                  </a:lnTo>
                  <a:lnTo>
                    <a:pt x="9794" y="3786"/>
                  </a:lnTo>
                  <a:lnTo>
                    <a:pt x="9916" y="4128"/>
                  </a:lnTo>
                  <a:lnTo>
                    <a:pt x="10014" y="4470"/>
                  </a:lnTo>
                  <a:lnTo>
                    <a:pt x="10063" y="4836"/>
                  </a:lnTo>
                  <a:lnTo>
                    <a:pt x="10087" y="5203"/>
                  </a:lnTo>
                  <a:lnTo>
                    <a:pt x="10087" y="7547"/>
                  </a:lnTo>
                  <a:lnTo>
                    <a:pt x="2809" y="7547"/>
                  </a:lnTo>
                  <a:lnTo>
                    <a:pt x="2809" y="5203"/>
                  </a:lnTo>
                  <a:lnTo>
                    <a:pt x="2833" y="4836"/>
                  </a:lnTo>
                  <a:lnTo>
                    <a:pt x="2882" y="4470"/>
                  </a:lnTo>
                  <a:lnTo>
                    <a:pt x="2980" y="4128"/>
                  </a:lnTo>
                  <a:lnTo>
                    <a:pt x="3102" y="3786"/>
                  </a:lnTo>
                  <a:lnTo>
                    <a:pt x="3249" y="3469"/>
                  </a:lnTo>
                  <a:lnTo>
                    <a:pt x="3420" y="3176"/>
                  </a:lnTo>
                  <a:lnTo>
                    <a:pt x="3639" y="2883"/>
                  </a:lnTo>
                  <a:lnTo>
                    <a:pt x="3884" y="2638"/>
                  </a:lnTo>
                  <a:lnTo>
                    <a:pt x="4128" y="2394"/>
                  </a:lnTo>
                  <a:lnTo>
                    <a:pt x="4421" y="2199"/>
                  </a:lnTo>
                  <a:lnTo>
                    <a:pt x="4714" y="2003"/>
                  </a:lnTo>
                  <a:lnTo>
                    <a:pt x="5032" y="1857"/>
                  </a:lnTo>
                  <a:lnTo>
                    <a:pt x="5373" y="1735"/>
                  </a:lnTo>
                  <a:lnTo>
                    <a:pt x="5715" y="1637"/>
                  </a:lnTo>
                  <a:lnTo>
                    <a:pt x="6082" y="1588"/>
                  </a:lnTo>
                  <a:lnTo>
                    <a:pt x="6448" y="1564"/>
                  </a:lnTo>
                  <a:close/>
                  <a:moveTo>
                    <a:pt x="6448" y="10991"/>
                  </a:moveTo>
                  <a:lnTo>
                    <a:pt x="6692" y="11015"/>
                  </a:lnTo>
                  <a:lnTo>
                    <a:pt x="6937" y="11089"/>
                  </a:lnTo>
                  <a:lnTo>
                    <a:pt x="7132" y="11211"/>
                  </a:lnTo>
                  <a:lnTo>
                    <a:pt x="7327" y="11357"/>
                  </a:lnTo>
                  <a:lnTo>
                    <a:pt x="7474" y="11528"/>
                  </a:lnTo>
                  <a:lnTo>
                    <a:pt x="7572" y="11748"/>
                  </a:lnTo>
                  <a:lnTo>
                    <a:pt x="7645" y="11968"/>
                  </a:lnTo>
                  <a:lnTo>
                    <a:pt x="7669" y="12212"/>
                  </a:lnTo>
                  <a:lnTo>
                    <a:pt x="7669" y="12383"/>
                  </a:lnTo>
                  <a:lnTo>
                    <a:pt x="7645" y="12530"/>
                  </a:lnTo>
                  <a:lnTo>
                    <a:pt x="7596" y="12701"/>
                  </a:lnTo>
                  <a:lnTo>
                    <a:pt x="7523" y="12823"/>
                  </a:lnTo>
                  <a:lnTo>
                    <a:pt x="7425" y="12969"/>
                  </a:lnTo>
                  <a:lnTo>
                    <a:pt x="7327" y="13067"/>
                  </a:lnTo>
                  <a:lnTo>
                    <a:pt x="7205" y="13189"/>
                  </a:lnTo>
                  <a:lnTo>
                    <a:pt x="7083" y="13262"/>
                  </a:lnTo>
                  <a:lnTo>
                    <a:pt x="7230" y="15094"/>
                  </a:lnTo>
                  <a:lnTo>
                    <a:pt x="5667" y="15094"/>
                  </a:lnTo>
                  <a:lnTo>
                    <a:pt x="5813" y="13262"/>
                  </a:lnTo>
                  <a:lnTo>
                    <a:pt x="5691" y="13189"/>
                  </a:lnTo>
                  <a:lnTo>
                    <a:pt x="5569" y="13067"/>
                  </a:lnTo>
                  <a:lnTo>
                    <a:pt x="5471" y="12969"/>
                  </a:lnTo>
                  <a:lnTo>
                    <a:pt x="5373" y="12823"/>
                  </a:lnTo>
                  <a:lnTo>
                    <a:pt x="5300" y="12701"/>
                  </a:lnTo>
                  <a:lnTo>
                    <a:pt x="5251" y="12530"/>
                  </a:lnTo>
                  <a:lnTo>
                    <a:pt x="5227" y="12383"/>
                  </a:lnTo>
                  <a:lnTo>
                    <a:pt x="5227" y="12212"/>
                  </a:lnTo>
                  <a:lnTo>
                    <a:pt x="5251" y="11968"/>
                  </a:lnTo>
                  <a:lnTo>
                    <a:pt x="5325" y="11748"/>
                  </a:lnTo>
                  <a:lnTo>
                    <a:pt x="5422" y="11528"/>
                  </a:lnTo>
                  <a:lnTo>
                    <a:pt x="5569" y="11357"/>
                  </a:lnTo>
                  <a:lnTo>
                    <a:pt x="5764" y="11211"/>
                  </a:lnTo>
                  <a:lnTo>
                    <a:pt x="5960" y="11089"/>
                  </a:lnTo>
                  <a:lnTo>
                    <a:pt x="6204" y="11015"/>
                  </a:lnTo>
                  <a:lnTo>
                    <a:pt x="6448" y="10991"/>
                  </a:lnTo>
                  <a:close/>
                  <a:moveTo>
                    <a:pt x="6448" y="1"/>
                  </a:moveTo>
                  <a:lnTo>
                    <a:pt x="5911" y="25"/>
                  </a:lnTo>
                  <a:lnTo>
                    <a:pt x="5398" y="123"/>
                  </a:lnTo>
                  <a:lnTo>
                    <a:pt x="4909" y="245"/>
                  </a:lnTo>
                  <a:lnTo>
                    <a:pt x="4421" y="416"/>
                  </a:lnTo>
                  <a:lnTo>
                    <a:pt x="3981" y="636"/>
                  </a:lnTo>
                  <a:lnTo>
                    <a:pt x="3542" y="904"/>
                  </a:lnTo>
                  <a:lnTo>
                    <a:pt x="3151" y="1197"/>
                  </a:lnTo>
                  <a:lnTo>
                    <a:pt x="2760" y="1539"/>
                  </a:lnTo>
                  <a:lnTo>
                    <a:pt x="2443" y="1906"/>
                  </a:lnTo>
                  <a:lnTo>
                    <a:pt x="2125" y="2296"/>
                  </a:lnTo>
                  <a:lnTo>
                    <a:pt x="1881" y="2736"/>
                  </a:lnTo>
                  <a:lnTo>
                    <a:pt x="1661" y="3176"/>
                  </a:lnTo>
                  <a:lnTo>
                    <a:pt x="1466" y="3664"/>
                  </a:lnTo>
                  <a:lnTo>
                    <a:pt x="1344" y="4153"/>
                  </a:lnTo>
                  <a:lnTo>
                    <a:pt x="1270" y="4690"/>
                  </a:lnTo>
                  <a:lnTo>
                    <a:pt x="1246" y="5203"/>
                  </a:lnTo>
                  <a:lnTo>
                    <a:pt x="1246" y="7547"/>
                  </a:lnTo>
                  <a:lnTo>
                    <a:pt x="391" y="7547"/>
                  </a:lnTo>
                  <a:lnTo>
                    <a:pt x="293" y="7572"/>
                  </a:lnTo>
                  <a:lnTo>
                    <a:pt x="220" y="7621"/>
                  </a:lnTo>
                  <a:lnTo>
                    <a:pt x="147" y="7669"/>
                  </a:lnTo>
                  <a:lnTo>
                    <a:pt x="74" y="7743"/>
                  </a:lnTo>
                  <a:lnTo>
                    <a:pt x="49" y="7840"/>
                  </a:lnTo>
                  <a:lnTo>
                    <a:pt x="0" y="7914"/>
                  </a:lnTo>
                  <a:lnTo>
                    <a:pt x="0" y="8036"/>
                  </a:lnTo>
                  <a:lnTo>
                    <a:pt x="0" y="18074"/>
                  </a:lnTo>
                  <a:lnTo>
                    <a:pt x="0" y="18171"/>
                  </a:lnTo>
                  <a:lnTo>
                    <a:pt x="49" y="18269"/>
                  </a:lnTo>
                  <a:lnTo>
                    <a:pt x="74" y="18342"/>
                  </a:lnTo>
                  <a:lnTo>
                    <a:pt x="147" y="18416"/>
                  </a:lnTo>
                  <a:lnTo>
                    <a:pt x="220" y="18464"/>
                  </a:lnTo>
                  <a:lnTo>
                    <a:pt x="293" y="18513"/>
                  </a:lnTo>
                  <a:lnTo>
                    <a:pt x="391" y="18538"/>
                  </a:lnTo>
                  <a:lnTo>
                    <a:pt x="489" y="18562"/>
                  </a:lnTo>
                  <a:lnTo>
                    <a:pt x="12407" y="18562"/>
                  </a:lnTo>
                  <a:lnTo>
                    <a:pt x="12505" y="18538"/>
                  </a:lnTo>
                  <a:lnTo>
                    <a:pt x="12603" y="18513"/>
                  </a:lnTo>
                  <a:lnTo>
                    <a:pt x="12676" y="18464"/>
                  </a:lnTo>
                  <a:lnTo>
                    <a:pt x="12749" y="18416"/>
                  </a:lnTo>
                  <a:lnTo>
                    <a:pt x="12822" y="18342"/>
                  </a:lnTo>
                  <a:lnTo>
                    <a:pt x="12847" y="18269"/>
                  </a:lnTo>
                  <a:lnTo>
                    <a:pt x="12896" y="18171"/>
                  </a:lnTo>
                  <a:lnTo>
                    <a:pt x="12896" y="18074"/>
                  </a:lnTo>
                  <a:lnTo>
                    <a:pt x="12896" y="8036"/>
                  </a:lnTo>
                  <a:lnTo>
                    <a:pt x="12896" y="7914"/>
                  </a:lnTo>
                  <a:lnTo>
                    <a:pt x="12847" y="7840"/>
                  </a:lnTo>
                  <a:lnTo>
                    <a:pt x="12822" y="7743"/>
                  </a:lnTo>
                  <a:lnTo>
                    <a:pt x="12749" y="7669"/>
                  </a:lnTo>
                  <a:lnTo>
                    <a:pt x="12676" y="7621"/>
                  </a:lnTo>
                  <a:lnTo>
                    <a:pt x="12603" y="7572"/>
                  </a:lnTo>
                  <a:lnTo>
                    <a:pt x="12505" y="7547"/>
                  </a:lnTo>
                  <a:lnTo>
                    <a:pt x="11650" y="7547"/>
                  </a:lnTo>
                  <a:lnTo>
                    <a:pt x="11650" y="5203"/>
                  </a:lnTo>
                  <a:lnTo>
                    <a:pt x="11626" y="4690"/>
                  </a:lnTo>
                  <a:lnTo>
                    <a:pt x="11552" y="4153"/>
                  </a:lnTo>
                  <a:lnTo>
                    <a:pt x="11430" y="3664"/>
                  </a:lnTo>
                  <a:lnTo>
                    <a:pt x="11235" y="3176"/>
                  </a:lnTo>
                  <a:lnTo>
                    <a:pt x="11015" y="2736"/>
                  </a:lnTo>
                  <a:lnTo>
                    <a:pt x="10771" y="2296"/>
                  </a:lnTo>
                  <a:lnTo>
                    <a:pt x="10453" y="1906"/>
                  </a:lnTo>
                  <a:lnTo>
                    <a:pt x="10136" y="1539"/>
                  </a:lnTo>
                  <a:lnTo>
                    <a:pt x="9745" y="1197"/>
                  </a:lnTo>
                  <a:lnTo>
                    <a:pt x="9354" y="904"/>
                  </a:lnTo>
                  <a:lnTo>
                    <a:pt x="8939" y="636"/>
                  </a:lnTo>
                  <a:lnTo>
                    <a:pt x="8475" y="416"/>
                  </a:lnTo>
                  <a:lnTo>
                    <a:pt x="7987" y="245"/>
                  </a:lnTo>
                  <a:lnTo>
                    <a:pt x="7498" y="123"/>
                  </a:lnTo>
                  <a:lnTo>
                    <a:pt x="6985" y="25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" name="Google Shape;3274;p22">
              <a:extLst>
                <a:ext uri="{FF2B5EF4-FFF2-40B4-BE49-F238E27FC236}">
                  <a16:creationId xmlns:a16="http://schemas.microsoft.com/office/drawing/2014/main" id="{2FF8112E-2E82-440B-B189-EE7E307D7E2E}"/>
                </a:ext>
              </a:extLst>
            </p:cNvPr>
            <p:cNvGrpSpPr/>
            <p:nvPr/>
          </p:nvGrpSpPr>
          <p:grpSpPr>
            <a:xfrm>
              <a:off x="3701591" y="2638408"/>
              <a:ext cx="368551" cy="368551"/>
              <a:chOff x="2594325" y="1627175"/>
              <a:chExt cx="440850" cy="440850"/>
            </a:xfrm>
          </p:grpSpPr>
          <p:sp>
            <p:nvSpPr>
              <p:cNvPr id="17" name="Google Shape;3275;p22">
                <a:extLst>
                  <a:ext uri="{FF2B5EF4-FFF2-40B4-BE49-F238E27FC236}">
                    <a16:creationId xmlns:a16="http://schemas.microsoft.com/office/drawing/2014/main" id="{F479C731-6A2F-4A0D-A529-29F38D07C072}"/>
                  </a:ext>
                </a:extLst>
              </p:cNvPr>
              <p:cNvSpPr/>
              <p:nvPr/>
            </p:nvSpPr>
            <p:spPr>
              <a:xfrm>
                <a:off x="2594325" y="1890950"/>
                <a:ext cx="177075" cy="177075"/>
              </a:xfrm>
              <a:custGeom>
                <a:avLst/>
                <a:gdLst/>
                <a:ahLst/>
                <a:cxnLst/>
                <a:rect l="l" t="t" r="r" b="b"/>
                <a:pathLst>
                  <a:path w="7083" h="7083" extrusionOk="0">
                    <a:moveTo>
                      <a:pt x="5544" y="0"/>
                    </a:moveTo>
                    <a:lnTo>
                      <a:pt x="538" y="5984"/>
                    </a:lnTo>
                    <a:lnTo>
                      <a:pt x="0" y="7083"/>
                    </a:lnTo>
                    <a:lnTo>
                      <a:pt x="1099" y="6546"/>
                    </a:lnTo>
                    <a:lnTo>
                      <a:pt x="7083" y="1539"/>
                    </a:lnTo>
                    <a:lnTo>
                      <a:pt x="55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3276;p22">
                <a:extLst>
                  <a:ext uri="{FF2B5EF4-FFF2-40B4-BE49-F238E27FC236}">
                    <a16:creationId xmlns:a16="http://schemas.microsoft.com/office/drawing/2014/main" id="{5C4DCCA0-D58B-44D1-AEFD-623C2B77FBC4}"/>
                  </a:ext>
                </a:extLst>
              </p:cNvPr>
              <p:cNvSpPr/>
              <p:nvPr/>
            </p:nvSpPr>
            <p:spPr>
              <a:xfrm>
                <a:off x="2858700" y="1627175"/>
                <a:ext cx="176475" cy="176475"/>
              </a:xfrm>
              <a:custGeom>
                <a:avLst/>
                <a:gdLst/>
                <a:ahLst/>
                <a:cxnLst/>
                <a:rect l="l" t="t" r="r" b="b"/>
                <a:pathLst>
                  <a:path w="7059" h="7059" extrusionOk="0">
                    <a:moveTo>
                      <a:pt x="904" y="1"/>
                    </a:moveTo>
                    <a:lnTo>
                      <a:pt x="782" y="25"/>
                    </a:lnTo>
                    <a:lnTo>
                      <a:pt x="684" y="98"/>
                    </a:lnTo>
                    <a:lnTo>
                      <a:pt x="611" y="147"/>
                    </a:lnTo>
                    <a:lnTo>
                      <a:pt x="489" y="294"/>
                    </a:lnTo>
                    <a:lnTo>
                      <a:pt x="367" y="440"/>
                    </a:lnTo>
                    <a:lnTo>
                      <a:pt x="294" y="587"/>
                    </a:lnTo>
                    <a:lnTo>
                      <a:pt x="196" y="733"/>
                    </a:lnTo>
                    <a:lnTo>
                      <a:pt x="74" y="1051"/>
                    </a:lnTo>
                    <a:lnTo>
                      <a:pt x="0" y="1393"/>
                    </a:lnTo>
                    <a:lnTo>
                      <a:pt x="0" y="1735"/>
                    </a:lnTo>
                    <a:lnTo>
                      <a:pt x="25" y="2052"/>
                    </a:lnTo>
                    <a:lnTo>
                      <a:pt x="123" y="2394"/>
                    </a:lnTo>
                    <a:lnTo>
                      <a:pt x="269" y="2711"/>
                    </a:lnTo>
                    <a:lnTo>
                      <a:pt x="4348" y="6790"/>
                    </a:lnTo>
                    <a:lnTo>
                      <a:pt x="4665" y="6937"/>
                    </a:lnTo>
                    <a:lnTo>
                      <a:pt x="5007" y="7034"/>
                    </a:lnTo>
                    <a:lnTo>
                      <a:pt x="5325" y="7059"/>
                    </a:lnTo>
                    <a:lnTo>
                      <a:pt x="5667" y="7059"/>
                    </a:lnTo>
                    <a:lnTo>
                      <a:pt x="6008" y="6986"/>
                    </a:lnTo>
                    <a:lnTo>
                      <a:pt x="6326" y="6863"/>
                    </a:lnTo>
                    <a:lnTo>
                      <a:pt x="6473" y="6766"/>
                    </a:lnTo>
                    <a:lnTo>
                      <a:pt x="6619" y="6692"/>
                    </a:lnTo>
                    <a:lnTo>
                      <a:pt x="6766" y="6570"/>
                    </a:lnTo>
                    <a:lnTo>
                      <a:pt x="6912" y="6448"/>
                    </a:lnTo>
                    <a:lnTo>
                      <a:pt x="6961" y="6375"/>
                    </a:lnTo>
                    <a:lnTo>
                      <a:pt x="7034" y="6277"/>
                    </a:lnTo>
                    <a:lnTo>
                      <a:pt x="7059" y="6155"/>
                    </a:lnTo>
                    <a:lnTo>
                      <a:pt x="7059" y="6057"/>
                    </a:lnTo>
                    <a:lnTo>
                      <a:pt x="7059" y="5960"/>
                    </a:lnTo>
                    <a:lnTo>
                      <a:pt x="7034" y="5862"/>
                    </a:lnTo>
                    <a:lnTo>
                      <a:pt x="6961" y="5764"/>
                    </a:lnTo>
                    <a:lnTo>
                      <a:pt x="6912" y="5667"/>
                    </a:lnTo>
                    <a:lnTo>
                      <a:pt x="1393" y="147"/>
                    </a:lnTo>
                    <a:lnTo>
                      <a:pt x="1295" y="98"/>
                    </a:lnTo>
                    <a:lnTo>
                      <a:pt x="1197" y="25"/>
                    </a:lnTo>
                    <a:lnTo>
                      <a:pt x="109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3277;p22">
                <a:extLst>
                  <a:ext uri="{FF2B5EF4-FFF2-40B4-BE49-F238E27FC236}">
                    <a16:creationId xmlns:a16="http://schemas.microsoft.com/office/drawing/2014/main" id="{7AAB13BE-AB61-4C15-AD41-0C86DA9B99B9}"/>
                  </a:ext>
                </a:extLst>
              </p:cNvPr>
              <p:cNvSpPr/>
              <p:nvPr/>
            </p:nvSpPr>
            <p:spPr>
              <a:xfrm>
                <a:off x="2663325" y="1702275"/>
                <a:ext cx="296750" cy="296775"/>
              </a:xfrm>
              <a:custGeom>
                <a:avLst/>
                <a:gdLst/>
                <a:ahLst/>
                <a:cxnLst/>
                <a:rect l="l" t="t" r="r" b="b"/>
                <a:pathLst>
                  <a:path w="11870" h="11871" extrusionOk="0">
                    <a:moveTo>
                      <a:pt x="7718" y="1295"/>
                    </a:moveTo>
                    <a:lnTo>
                      <a:pt x="7815" y="1319"/>
                    </a:lnTo>
                    <a:lnTo>
                      <a:pt x="7889" y="1368"/>
                    </a:lnTo>
                    <a:lnTo>
                      <a:pt x="7938" y="1442"/>
                    </a:lnTo>
                    <a:lnTo>
                      <a:pt x="7938" y="1515"/>
                    </a:lnTo>
                    <a:lnTo>
                      <a:pt x="7938" y="1588"/>
                    </a:lnTo>
                    <a:lnTo>
                      <a:pt x="7889" y="1661"/>
                    </a:lnTo>
                    <a:lnTo>
                      <a:pt x="5862" y="3664"/>
                    </a:lnTo>
                    <a:lnTo>
                      <a:pt x="5788" y="3713"/>
                    </a:lnTo>
                    <a:lnTo>
                      <a:pt x="5715" y="3737"/>
                    </a:lnTo>
                    <a:lnTo>
                      <a:pt x="5642" y="3713"/>
                    </a:lnTo>
                    <a:lnTo>
                      <a:pt x="5569" y="3664"/>
                    </a:lnTo>
                    <a:lnTo>
                      <a:pt x="5520" y="3591"/>
                    </a:lnTo>
                    <a:lnTo>
                      <a:pt x="5495" y="3517"/>
                    </a:lnTo>
                    <a:lnTo>
                      <a:pt x="5520" y="3444"/>
                    </a:lnTo>
                    <a:lnTo>
                      <a:pt x="5569" y="3371"/>
                    </a:lnTo>
                    <a:lnTo>
                      <a:pt x="7571" y="1368"/>
                    </a:lnTo>
                    <a:lnTo>
                      <a:pt x="7644" y="1319"/>
                    </a:lnTo>
                    <a:lnTo>
                      <a:pt x="7718" y="1295"/>
                    </a:lnTo>
                    <a:close/>
                    <a:moveTo>
                      <a:pt x="7767" y="1"/>
                    </a:moveTo>
                    <a:lnTo>
                      <a:pt x="4885" y="2907"/>
                    </a:lnTo>
                    <a:lnTo>
                      <a:pt x="4640" y="2809"/>
                    </a:lnTo>
                    <a:lnTo>
                      <a:pt x="4396" y="2712"/>
                    </a:lnTo>
                    <a:lnTo>
                      <a:pt x="4103" y="2614"/>
                    </a:lnTo>
                    <a:lnTo>
                      <a:pt x="3810" y="2565"/>
                    </a:lnTo>
                    <a:lnTo>
                      <a:pt x="3493" y="2492"/>
                    </a:lnTo>
                    <a:lnTo>
                      <a:pt x="3175" y="2443"/>
                    </a:lnTo>
                    <a:lnTo>
                      <a:pt x="2858" y="2418"/>
                    </a:lnTo>
                    <a:lnTo>
                      <a:pt x="2247" y="2418"/>
                    </a:lnTo>
                    <a:lnTo>
                      <a:pt x="1954" y="2443"/>
                    </a:lnTo>
                    <a:lnTo>
                      <a:pt x="1636" y="2492"/>
                    </a:lnTo>
                    <a:lnTo>
                      <a:pt x="1319" y="2565"/>
                    </a:lnTo>
                    <a:lnTo>
                      <a:pt x="1001" y="2687"/>
                    </a:lnTo>
                    <a:lnTo>
                      <a:pt x="708" y="2809"/>
                    </a:lnTo>
                    <a:lnTo>
                      <a:pt x="415" y="3005"/>
                    </a:lnTo>
                    <a:lnTo>
                      <a:pt x="147" y="3224"/>
                    </a:lnTo>
                    <a:lnTo>
                      <a:pt x="73" y="3298"/>
                    </a:lnTo>
                    <a:lnTo>
                      <a:pt x="24" y="3395"/>
                    </a:lnTo>
                    <a:lnTo>
                      <a:pt x="0" y="3493"/>
                    </a:lnTo>
                    <a:lnTo>
                      <a:pt x="0" y="3615"/>
                    </a:lnTo>
                    <a:lnTo>
                      <a:pt x="0" y="3713"/>
                    </a:lnTo>
                    <a:lnTo>
                      <a:pt x="24" y="3811"/>
                    </a:lnTo>
                    <a:lnTo>
                      <a:pt x="73" y="3908"/>
                    </a:lnTo>
                    <a:lnTo>
                      <a:pt x="147" y="4006"/>
                    </a:lnTo>
                    <a:lnTo>
                      <a:pt x="7864" y="11724"/>
                    </a:lnTo>
                    <a:lnTo>
                      <a:pt x="7962" y="11797"/>
                    </a:lnTo>
                    <a:lnTo>
                      <a:pt x="8060" y="11846"/>
                    </a:lnTo>
                    <a:lnTo>
                      <a:pt x="8157" y="11870"/>
                    </a:lnTo>
                    <a:lnTo>
                      <a:pt x="8377" y="11870"/>
                    </a:lnTo>
                    <a:lnTo>
                      <a:pt x="8475" y="11846"/>
                    </a:lnTo>
                    <a:lnTo>
                      <a:pt x="8573" y="11797"/>
                    </a:lnTo>
                    <a:lnTo>
                      <a:pt x="8646" y="11724"/>
                    </a:lnTo>
                    <a:lnTo>
                      <a:pt x="8866" y="11455"/>
                    </a:lnTo>
                    <a:lnTo>
                      <a:pt x="9061" y="11162"/>
                    </a:lnTo>
                    <a:lnTo>
                      <a:pt x="9183" y="10869"/>
                    </a:lnTo>
                    <a:lnTo>
                      <a:pt x="9305" y="10551"/>
                    </a:lnTo>
                    <a:lnTo>
                      <a:pt x="9379" y="10234"/>
                    </a:lnTo>
                    <a:lnTo>
                      <a:pt x="9427" y="9916"/>
                    </a:lnTo>
                    <a:lnTo>
                      <a:pt x="9452" y="9623"/>
                    </a:lnTo>
                    <a:lnTo>
                      <a:pt x="9452" y="9330"/>
                    </a:lnTo>
                    <a:lnTo>
                      <a:pt x="9452" y="9013"/>
                    </a:lnTo>
                    <a:lnTo>
                      <a:pt x="9427" y="8695"/>
                    </a:lnTo>
                    <a:lnTo>
                      <a:pt x="9379" y="8378"/>
                    </a:lnTo>
                    <a:lnTo>
                      <a:pt x="9305" y="8060"/>
                    </a:lnTo>
                    <a:lnTo>
                      <a:pt x="9256" y="7767"/>
                    </a:lnTo>
                    <a:lnTo>
                      <a:pt x="9159" y="7474"/>
                    </a:lnTo>
                    <a:lnTo>
                      <a:pt x="9061" y="7230"/>
                    </a:lnTo>
                    <a:lnTo>
                      <a:pt x="8963" y="6986"/>
                    </a:lnTo>
                    <a:lnTo>
                      <a:pt x="11870" y="4104"/>
                    </a:lnTo>
                    <a:lnTo>
                      <a:pt x="776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340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p4"/>
          <p:cNvSpPr txBox="1">
            <a:spLocks noGrp="1"/>
          </p:cNvSpPr>
          <p:nvPr>
            <p:ph type="title"/>
          </p:nvPr>
        </p:nvSpPr>
        <p:spPr>
          <a:xfrm>
            <a:off x="321890" y="19899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3600" dirty="0" err="1">
                <a:latin typeface="Titillium Web"/>
                <a:ea typeface="Titillium Web"/>
                <a:cs typeface="Titillium Web"/>
                <a:sym typeface="Titillium Web"/>
              </a:rPr>
              <a:t>Tujuan</a:t>
            </a:r>
            <a:endParaRPr lang="en-US" sz="36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024" name="Google Shape;3024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7" name="Google Shape;3023;p4">
            <a:extLst>
              <a:ext uri="{FF2B5EF4-FFF2-40B4-BE49-F238E27FC236}">
                <a16:creationId xmlns:a16="http://schemas.microsoft.com/office/drawing/2014/main" id="{E0550DAE-EFFF-40D3-98C3-0BB5595DA8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5881" y="1056395"/>
            <a:ext cx="6761100" cy="3466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Tujuan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dari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Keamanan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Jaringan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ialah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untuk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mengantisipasi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resiko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jaringan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komputer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berupa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bentuk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ancaman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fisik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maupun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logik.Maksudnya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ancaman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fisik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adalah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seorang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pengganggu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yang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berniat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untuk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merusak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bagian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fisik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komputer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Sedangkan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ancaman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logik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adalah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ancaman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yang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berupa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pencurian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data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atau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pembobolan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terhadap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akun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seseorang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092429-3701-4CCE-9C3B-BB86F0124E45}"/>
              </a:ext>
            </a:extLst>
          </p:cNvPr>
          <p:cNvGrpSpPr/>
          <p:nvPr/>
        </p:nvGrpSpPr>
        <p:grpSpPr>
          <a:xfrm>
            <a:off x="1147457" y="2724926"/>
            <a:ext cx="1739123" cy="1136444"/>
            <a:chOff x="3134187" y="2320076"/>
            <a:chExt cx="1739123" cy="1136444"/>
          </a:xfrm>
        </p:grpSpPr>
        <p:sp>
          <p:nvSpPr>
            <p:cNvPr id="14" name="Google Shape;3350;p22">
              <a:extLst>
                <a:ext uri="{FF2B5EF4-FFF2-40B4-BE49-F238E27FC236}">
                  <a16:creationId xmlns:a16="http://schemas.microsoft.com/office/drawing/2014/main" id="{F23E9D22-E067-4D85-B675-310E31B78A43}"/>
                </a:ext>
              </a:extLst>
            </p:cNvPr>
            <p:cNvSpPr/>
            <p:nvPr/>
          </p:nvSpPr>
          <p:spPr>
            <a:xfrm>
              <a:off x="4480581" y="2519786"/>
              <a:ext cx="392729" cy="565311"/>
            </a:xfrm>
            <a:custGeom>
              <a:avLst/>
              <a:gdLst/>
              <a:ahLst/>
              <a:cxnLst/>
              <a:rect l="l" t="t" r="r" b="b"/>
              <a:pathLst>
                <a:path w="12896" h="18563" extrusionOk="0">
                  <a:moveTo>
                    <a:pt x="6448" y="1564"/>
                  </a:moveTo>
                  <a:lnTo>
                    <a:pt x="6814" y="1588"/>
                  </a:lnTo>
                  <a:lnTo>
                    <a:pt x="7181" y="1637"/>
                  </a:lnTo>
                  <a:lnTo>
                    <a:pt x="7523" y="1735"/>
                  </a:lnTo>
                  <a:lnTo>
                    <a:pt x="7865" y="1857"/>
                  </a:lnTo>
                  <a:lnTo>
                    <a:pt x="8182" y="2003"/>
                  </a:lnTo>
                  <a:lnTo>
                    <a:pt x="8475" y="2199"/>
                  </a:lnTo>
                  <a:lnTo>
                    <a:pt x="8768" y="2394"/>
                  </a:lnTo>
                  <a:lnTo>
                    <a:pt x="9013" y="2638"/>
                  </a:lnTo>
                  <a:lnTo>
                    <a:pt x="9257" y="2883"/>
                  </a:lnTo>
                  <a:lnTo>
                    <a:pt x="9477" y="3176"/>
                  </a:lnTo>
                  <a:lnTo>
                    <a:pt x="9647" y="3469"/>
                  </a:lnTo>
                  <a:lnTo>
                    <a:pt x="9794" y="3786"/>
                  </a:lnTo>
                  <a:lnTo>
                    <a:pt x="9916" y="4128"/>
                  </a:lnTo>
                  <a:lnTo>
                    <a:pt x="10014" y="4470"/>
                  </a:lnTo>
                  <a:lnTo>
                    <a:pt x="10063" y="4836"/>
                  </a:lnTo>
                  <a:lnTo>
                    <a:pt x="10087" y="5203"/>
                  </a:lnTo>
                  <a:lnTo>
                    <a:pt x="10087" y="7547"/>
                  </a:lnTo>
                  <a:lnTo>
                    <a:pt x="2809" y="7547"/>
                  </a:lnTo>
                  <a:lnTo>
                    <a:pt x="2809" y="5203"/>
                  </a:lnTo>
                  <a:lnTo>
                    <a:pt x="2833" y="4836"/>
                  </a:lnTo>
                  <a:lnTo>
                    <a:pt x="2882" y="4470"/>
                  </a:lnTo>
                  <a:lnTo>
                    <a:pt x="2980" y="4128"/>
                  </a:lnTo>
                  <a:lnTo>
                    <a:pt x="3102" y="3786"/>
                  </a:lnTo>
                  <a:lnTo>
                    <a:pt x="3249" y="3469"/>
                  </a:lnTo>
                  <a:lnTo>
                    <a:pt x="3420" y="3176"/>
                  </a:lnTo>
                  <a:lnTo>
                    <a:pt x="3639" y="2883"/>
                  </a:lnTo>
                  <a:lnTo>
                    <a:pt x="3884" y="2638"/>
                  </a:lnTo>
                  <a:lnTo>
                    <a:pt x="4128" y="2394"/>
                  </a:lnTo>
                  <a:lnTo>
                    <a:pt x="4421" y="2199"/>
                  </a:lnTo>
                  <a:lnTo>
                    <a:pt x="4714" y="2003"/>
                  </a:lnTo>
                  <a:lnTo>
                    <a:pt x="5032" y="1857"/>
                  </a:lnTo>
                  <a:lnTo>
                    <a:pt x="5373" y="1735"/>
                  </a:lnTo>
                  <a:lnTo>
                    <a:pt x="5715" y="1637"/>
                  </a:lnTo>
                  <a:lnTo>
                    <a:pt x="6082" y="1588"/>
                  </a:lnTo>
                  <a:lnTo>
                    <a:pt x="6448" y="1564"/>
                  </a:lnTo>
                  <a:close/>
                  <a:moveTo>
                    <a:pt x="6448" y="10991"/>
                  </a:moveTo>
                  <a:lnTo>
                    <a:pt x="6692" y="11015"/>
                  </a:lnTo>
                  <a:lnTo>
                    <a:pt x="6937" y="11089"/>
                  </a:lnTo>
                  <a:lnTo>
                    <a:pt x="7132" y="11211"/>
                  </a:lnTo>
                  <a:lnTo>
                    <a:pt x="7327" y="11357"/>
                  </a:lnTo>
                  <a:lnTo>
                    <a:pt x="7474" y="11528"/>
                  </a:lnTo>
                  <a:lnTo>
                    <a:pt x="7572" y="11748"/>
                  </a:lnTo>
                  <a:lnTo>
                    <a:pt x="7645" y="11968"/>
                  </a:lnTo>
                  <a:lnTo>
                    <a:pt x="7669" y="12212"/>
                  </a:lnTo>
                  <a:lnTo>
                    <a:pt x="7669" y="12383"/>
                  </a:lnTo>
                  <a:lnTo>
                    <a:pt x="7645" y="12530"/>
                  </a:lnTo>
                  <a:lnTo>
                    <a:pt x="7596" y="12701"/>
                  </a:lnTo>
                  <a:lnTo>
                    <a:pt x="7523" y="12823"/>
                  </a:lnTo>
                  <a:lnTo>
                    <a:pt x="7425" y="12969"/>
                  </a:lnTo>
                  <a:lnTo>
                    <a:pt x="7327" y="13067"/>
                  </a:lnTo>
                  <a:lnTo>
                    <a:pt x="7205" y="13189"/>
                  </a:lnTo>
                  <a:lnTo>
                    <a:pt x="7083" y="13262"/>
                  </a:lnTo>
                  <a:lnTo>
                    <a:pt x="7230" y="15094"/>
                  </a:lnTo>
                  <a:lnTo>
                    <a:pt x="5667" y="15094"/>
                  </a:lnTo>
                  <a:lnTo>
                    <a:pt x="5813" y="13262"/>
                  </a:lnTo>
                  <a:lnTo>
                    <a:pt x="5691" y="13189"/>
                  </a:lnTo>
                  <a:lnTo>
                    <a:pt x="5569" y="13067"/>
                  </a:lnTo>
                  <a:lnTo>
                    <a:pt x="5471" y="12969"/>
                  </a:lnTo>
                  <a:lnTo>
                    <a:pt x="5373" y="12823"/>
                  </a:lnTo>
                  <a:lnTo>
                    <a:pt x="5300" y="12701"/>
                  </a:lnTo>
                  <a:lnTo>
                    <a:pt x="5251" y="12530"/>
                  </a:lnTo>
                  <a:lnTo>
                    <a:pt x="5227" y="12383"/>
                  </a:lnTo>
                  <a:lnTo>
                    <a:pt x="5227" y="12212"/>
                  </a:lnTo>
                  <a:lnTo>
                    <a:pt x="5251" y="11968"/>
                  </a:lnTo>
                  <a:lnTo>
                    <a:pt x="5325" y="11748"/>
                  </a:lnTo>
                  <a:lnTo>
                    <a:pt x="5422" y="11528"/>
                  </a:lnTo>
                  <a:lnTo>
                    <a:pt x="5569" y="11357"/>
                  </a:lnTo>
                  <a:lnTo>
                    <a:pt x="5764" y="11211"/>
                  </a:lnTo>
                  <a:lnTo>
                    <a:pt x="5960" y="11089"/>
                  </a:lnTo>
                  <a:lnTo>
                    <a:pt x="6204" y="11015"/>
                  </a:lnTo>
                  <a:lnTo>
                    <a:pt x="6448" y="10991"/>
                  </a:lnTo>
                  <a:close/>
                  <a:moveTo>
                    <a:pt x="6448" y="1"/>
                  </a:moveTo>
                  <a:lnTo>
                    <a:pt x="5911" y="25"/>
                  </a:lnTo>
                  <a:lnTo>
                    <a:pt x="5398" y="123"/>
                  </a:lnTo>
                  <a:lnTo>
                    <a:pt x="4909" y="245"/>
                  </a:lnTo>
                  <a:lnTo>
                    <a:pt x="4421" y="416"/>
                  </a:lnTo>
                  <a:lnTo>
                    <a:pt x="3981" y="636"/>
                  </a:lnTo>
                  <a:lnTo>
                    <a:pt x="3542" y="904"/>
                  </a:lnTo>
                  <a:lnTo>
                    <a:pt x="3151" y="1197"/>
                  </a:lnTo>
                  <a:lnTo>
                    <a:pt x="2760" y="1539"/>
                  </a:lnTo>
                  <a:lnTo>
                    <a:pt x="2443" y="1906"/>
                  </a:lnTo>
                  <a:lnTo>
                    <a:pt x="2125" y="2296"/>
                  </a:lnTo>
                  <a:lnTo>
                    <a:pt x="1881" y="2736"/>
                  </a:lnTo>
                  <a:lnTo>
                    <a:pt x="1661" y="3176"/>
                  </a:lnTo>
                  <a:lnTo>
                    <a:pt x="1466" y="3664"/>
                  </a:lnTo>
                  <a:lnTo>
                    <a:pt x="1344" y="4153"/>
                  </a:lnTo>
                  <a:lnTo>
                    <a:pt x="1270" y="4690"/>
                  </a:lnTo>
                  <a:lnTo>
                    <a:pt x="1246" y="5203"/>
                  </a:lnTo>
                  <a:lnTo>
                    <a:pt x="1246" y="7547"/>
                  </a:lnTo>
                  <a:lnTo>
                    <a:pt x="391" y="7547"/>
                  </a:lnTo>
                  <a:lnTo>
                    <a:pt x="293" y="7572"/>
                  </a:lnTo>
                  <a:lnTo>
                    <a:pt x="220" y="7621"/>
                  </a:lnTo>
                  <a:lnTo>
                    <a:pt x="147" y="7669"/>
                  </a:lnTo>
                  <a:lnTo>
                    <a:pt x="74" y="7743"/>
                  </a:lnTo>
                  <a:lnTo>
                    <a:pt x="49" y="7840"/>
                  </a:lnTo>
                  <a:lnTo>
                    <a:pt x="0" y="7914"/>
                  </a:lnTo>
                  <a:lnTo>
                    <a:pt x="0" y="8036"/>
                  </a:lnTo>
                  <a:lnTo>
                    <a:pt x="0" y="18074"/>
                  </a:lnTo>
                  <a:lnTo>
                    <a:pt x="0" y="18171"/>
                  </a:lnTo>
                  <a:lnTo>
                    <a:pt x="49" y="18269"/>
                  </a:lnTo>
                  <a:lnTo>
                    <a:pt x="74" y="18342"/>
                  </a:lnTo>
                  <a:lnTo>
                    <a:pt x="147" y="18416"/>
                  </a:lnTo>
                  <a:lnTo>
                    <a:pt x="220" y="18464"/>
                  </a:lnTo>
                  <a:lnTo>
                    <a:pt x="293" y="18513"/>
                  </a:lnTo>
                  <a:lnTo>
                    <a:pt x="391" y="18538"/>
                  </a:lnTo>
                  <a:lnTo>
                    <a:pt x="489" y="18562"/>
                  </a:lnTo>
                  <a:lnTo>
                    <a:pt x="12407" y="18562"/>
                  </a:lnTo>
                  <a:lnTo>
                    <a:pt x="12505" y="18538"/>
                  </a:lnTo>
                  <a:lnTo>
                    <a:pt x="12603" y="18513"/>
                  </a:lnTo>
                  <a:lnTo>
                    <a:pt x="12676" y="18464"/>
                  </a:lnTo>
                  <a:lnTo>
                    <a:pt x="12749" y="18416"/>
                  </a:lnTo>
                  <a:lnTo>
                    <a:pt x="12822" y="18342"/>
                  </a:lnTo>
                  <a:lnTo>
                    <a:pt x="12847" y="18269"/>
                  </a:lnTo>
                  <a:lnTo>
                    <a:pt x="12896" y="18171"/>
                  </a:lnTo>
                  <a:lnTo>
                    <a:pt x="12896" y="18074"/>
                  </a:lnTo>
                  <a:lnTo>
                    <a:pt x="12896" y="8036"/>
                  </a:lnTo>
                  <a:lnTo>
                    <a:pt x="12896" y="7914"/>
                  </a:lnTo>
                  <a:lnTo>
                    <a:pt x="12847" y="7840"/>
                  </a:lnTo>
                  <a:lnTo>
                    <a:pt x="12822" y="7743"/>
                  </a:lnTo>
                  <a:lnTo>
                    <a:pt x="12749" y="7669"/>
                  </a:lnTo>
                  <a:lnTo>
                    <a:pt x="12676" y="7621"/>
                  </a:lnTo>
                  <a:lnTo>
                    <a:pt x="12603" y="7572"/>
                  </a:lnTo>
                  <a:lnTo>
                    <a:pt x="12505" y="7547"/>
                  </a:lnTo>
                  <a:lnTo>
                    <a:pt x="11650" y="7547"/>
                  </a:lnTo>
                  <a:lnTo>
                    <a:pt x="11650" y="5203"/>
                  </a:lnTo>
                  <a:lnTo>
                    <a:pt x="11626" y="4690"/>
                  </a:lnTo>
                  <a:lnTo>
                    <a:pt x="11552" y="4153"/>
                  </a:lnTo>
                  <a:lnTo>
                    <a:pt x="11430" y="3664"/>
                  </a:lnTo>
                  <a:lnTo>
                    <a:pt x="11235" y="3176"/>
                  </a:lnTo>
                  <a:lnTo>
                    <a:pt x="11015" y="2736"/>
                  </a:lnTo>
                  <a:lnTo>
                    <a:pt x="10771" y="2296"/>
                  </a:lnTo>
                  <a:lnTo>
                    <a:pt x="10453" y="1906"/>
                  </a:lnTo>
                  <a:lnTo>
                    <a:pt x="10136" y="1539"/>
                  </a:lnTo>
                  <a:lnTo>
                    <a:pt x="9745" y="1197"/>
                  </a:lnTo>
                  <a:lnTo>
                    <a:pt x="9354" y="904"/>
                  </a:lnTo>
                  <a:lnTo>
                    <a:pt x="8939" y="636"/>
                  </a:lnTo>
                  <a:lnTo>
                    <a:pt x="8475" y="416"/>
                  </a:lnTo>
                  <a:lnTo>
                    <a:pt x="7987" y="245"/>
                  </a:lnTo>
                  <a:lnTo>
                    <a:pt x="7498" y="123"/>
                  </a:lnTo>
                  <a:lnTo>
                    <a:pt x="6985" y="25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3385;p22">
              <a:extLst>
                <a:ext uri="{FF2B5EF4-FFF2-40B4-BE49-F238E27FC236}">
                  <a16:creationId xmlns:a16="http://schemas.microsoft.com/office/drawing/2014/main" id="{29C1AF6F-72D8-452B-AAD6-A425C8EB0D99}"/>
                </a:ext>
              </a:extLst>
            </p:cNvPr>
            <p:cNvSpPr/>
            <p:nvPr/>
          </p:nvSpPr>
          <p:spPr>
            <a:xfrm>
              <a:off x="3134187" y="2320076"/>
              <a:ext cx="1136505" cy="1136444"/>
            </a:xfrm>
            <a:custGeom>
              <a:avLst/>
              <a:gdLst/>
              <a:ahLst/>
              <a:cxnLst/>
              <a:rect l="l" t="t" r="r" b="b"/>
              <a:pathLst>
                <a:path w="18758" h="18757" extrusionOk="0">
                  <a:moveTo>
                    <a:pt x="10039" y="2467"/>
                  </a:moveTo>
                  <a:lnTo>
                    <a:pt x="10380" y="2491"/>
                  </a:lnTo>
                  <a:lnTo>
                    <a:pt x="10674" y="2516"/>
                  </a:lnTo>
                  <a:lnTo>
                    <a:pt x="10869" y="2540"/>
                  </a:lnTo>
                  <a:lnTo>
                    <a:pt x="10967" y="2564"/>
                  </a:lnTo>
                  <a:lnTo>
                    <a:pt x="10991" y="2589"/>
                  </a:lnTo>
                  <a:lnTo>
                    <a:pt x="10967" y="2638"/>
                  </a:lnTo>
                  <a:lnTo>
                    <a:pt x="10893" y="2784"/>
                  </a:lnTo>
                  <a:lnTo>
                    <a:pt x="10771" y="2955"/>
                  </a:lnTo>
                  <a:lnTo>
                    <a:pt x="10600" y="3151"/>
                  </a:lnTo>
                  <a:lnTo>
                    <a:pt x="10405" y="3322"/>
                  </a:lnTo>
                  <a:lnTo>
                    <a:pt x="10209" y="3468"/>
                  </a:lnTo>
                  <a:lnTo>
                    <a:pt x="10039" y="3590"/>
                  </a:lnTo>
                  <a:lnTo>
                    <a:pt x="9941" y="3615"/>
                  </a:lnTo>
                  <a:lnTo>
                    <a:pt x="9843" y="3639"/>
                  </a:lnTo>
                  <a:lnTo>
                    <a:pt x="9745" y="3663"/>
                  </a:lnTo>
                  <a:lnTo>
                    <a:pt x="9648" y="3737"/>
                  </a:lnTo>
                  <a:lnTo>
                    <a:pt x="9550" y="3810"/>
                  </a:lnTo>
                  <a:lnTo>
                    <a:pt x="9452" y="3883"/>
                  </a:lnTo>
                  <a:lnTo>
                    <a:pt x="9355" y="3957"/>
                  </a:lnTo>
                  <a:lnTo>
                    <a:pt x="9257" y="3981"/>
                  </a:lnTo>
                  <a:lnTo>
                    <a:pt x="9159" y="4005"/>
                  </a:lnTo>
                  <a:lnTo>
                    <a:pt x="9086" y="4005"/>
                  </a:lnTo>
                  <a:lnTo>
                    <a:pt x="8988" y="4054"/>
                  </a:lnTo>
                  <a:lnTo>
                    <a:pt x="8866" y="4128"/>
                  </a:lnTo>
                  <a:lnTo>
                    <a:pt x="8793" y="4201"/>
                  </a:lnTo>
                  <a:lnTo>
                    <a:pt x="8695" y="4274"/>
                  </a:lnTo>
                  <a:lnTo>
                    <a:pt x="8598" y="4323"/>
                  </a:lnTo>
                  <a:lnTo>
                    <a:pt x="8500" y="4372"/>
                  </a:lnTo>
                  <a:lnTo>
                    <a:pt x="8304" y="4372"/>
                  </a:lnTo>
                  <a:lnTo>
                    <a:pt x="8207" y="4323"/>
                  </a:lnTo>
                  <a:lnTo>
                    <a:pt x="8109" y="4274"/>
                  </a:lnTo>
                  <a:lnTo>
                    <a:pt x="8036" y="4201"/>
                  </a:lnTo>
                  <a:lnTo>
                    <a:pt x="7963" y="4103"/>
                  </a:lnTo>
                  <a:lnTo>
                    <a:pt x="7938" y="4005"/>
                  </a:lnTo>
                  <a:lnTo>
                    <a:pt x="7963" y="3908"/>
                  </a:lnTo>
                  <a:lnTo>
                    <a:pt x="8036" y="3810"/>
                  </a:lnTo>
                  <a:lnTo>
                    <a:pt x="8109" y="3712"/>
                  </a:lnTo>
                  <a:lnTo>
                    <a:pt x="8158" y="3615"/>
                  </a:lnTo>
                  <a:lnTo>
                    <a:pt x="8207" y="3517"/>
                  </a:lnTo>
                  <a:lnTo>
                    <a:pt x="8207" y="3419"/>
                  </a:lnTo>
                  <a:lnTo>
                    <a:pt x="8182" y="3273"/>
                  </a:lnTo>
                  <a:lnTo>
                    <a:pt x="8158" y="3199"/>
                  </a:lnTo>
                  <a:lnTo>
                    <a:pt x="8109" y="3151"/>
                  </a:lnTo>
                  <a:lnTo>
                    <a:pt x="8060" y="3102"/>
                  </a:lnTo>
                  <a:lnTo>
                    <a:pt x="7987" y="3077"/>
                  </a:lnTo>
                  <a:lnTo>
                    <a:pt x="7840" y="3053"/>
                  </a:lnTo>
                  <a:lnTo>
                    <a:pt x="7669" y="3028"/>
                  </a:lnTo>
                  <a:lnTo>
                    <a:pt x="7596" y="2980"/>
                  </a:lnTo>
                  <a:lnTo>
                    <a:pt x="7547" y="2955"/>
                  </a:lnTo>
                  <a:lnTo>
                    <a:pt x="7523" y="2906"/>
                  </a:lnTo>
                  <a:lnTo>
                    <a:pt x="7547" y="2833"/>
                  </a:lnTo>
                  <a:lnTo>
                    <a:pt x="7572" y="2760"/>
                  </a:lnTo>
                  <a:lnTo>
                    <a:pt x="7645" y="2662"/>
                  </a:lnTo>
                  <a:lnTo>
                    <a:pt x="7694" y="2638"/>
                  </a:lnTo>
                  <a:lnTo>
                    <a:pt x="7792" y="2589"/>
                  </a:lnTo>
                  <a:lnTo>
                    <a:pt x="8036" y="2540"/>
                  </a:lnTo>
                  <a:lnTo>
                    <a:pt x="8329" y="2491"/>
                  </a:lnTo>
                  <a:lnTo>
                    <a:pt x="8671" y="2467"/>
                  </a:lnTo>
                  <a:close/>
                  <a:moveTo>
                    <a:pt x="11455" y="4763"/>
                  </a:moveTo>
                  <a:lnTo>
                    <a:pt x="11528" y="4787"/>
                  </a:lnTo>
                  <a:lnTo>
                    <a:pt x="11577" y="4811"/>
                  </a:lnTo>
                  <a:lnTo>
                    <a:pt x="11626" y="4885"/>
                  </a:lnTo>
                  <a:lnTo>
                    <a:pt x="11650" y="4958"/>
                  </a:lnTo>
                  <a:lnTo>
                    <a:pt x="11626" y="5031"/>
                  </a:lnTo>
                  <a:lnTo>
                    <a:pt x="11577" y="5153"/>
                  </a:lnTo>
                  <a:lnTo>
                    <a:pt x="11528" y="5251"/>
                  </a:lnTo>
                  <a:lnTo>
                    <a:pt x="11455" y="5324"/>
                  </a:lnTo>
                  <a:lnTo>
                    <a:pt x="11357" y="5398"/>
                  </a:lnTo>
                  <a:lnTo>
                    <a:pt x="11260" y="5471"/>
                  </a:lnTo>
                  <a:lnTo>
                    <a:pt x="11162" y="5520"/>
                  </a:lnTo>
                  <a:lnTo>
                    <a:pt x="10991" y="5520"/>
                  </a:lnTo>
                  <a:lnTo>
                    <a:pt x="10942" y="5471"/>
                  </a:lnTo>
                  <a:lnTo>
                    <a:pt x="10893" y="5398"/>
                  </a:lnTo>
                  <a:lnTo>
                    <a:pt x="10869" y="5324"/>
                  </a:lnTo>
                  <a:lnTo>
                    <a:pt x="10893" y="5251"/>
                  </a:lnTo>
                  <a:lnTo>
                    <a:pt x="10942" y="5153"/>
                  </a:lnTo>
                  <a:lnTo>
                    <a:pt x="10991" y="5031"/>
                  </a:lnTo>
                  <a:lnTo>
                    <a:pt x="11064" y="4958"/>
                  </a:lnTo>
                  <a:lnTo>
                    <a:pt x="11162" y="4885"/>
                  </a:lnTo>
                  <a:lnTo>
                    <a:pt x="11260" y="4811"/>
                  </a:lnTo>
                  <a:lnTo>
                    <a:pt x="11357" y="4787"/>
                  </a:lnTo>
                  <a:lnTo>
                    <a:pt x="11455" y="4763"/>
                  </a:lnTo>
                  <a:close/>
                  <a:moveTo>
                    <a:pt x="16437" y="12260"/>
                  </a:moveTo>
                  <a:lnTo>
                    <a:pt x="16511" y="12285"/>
                  </a:lnTo>
                  <a:lnTo>
                    <a:pt x="16535" y="12334"/>
                  </a:lnTo>
                  <a:lnTo>
                    <a:pt x="16559" y="12407"/>
                  </a:lnTo>
                  <a:lnTo>
                    <a:pt x="16584" y="12578"/>
                  </a:lnTo>
                  <a:lnTo>
                    <a:pt x="16584" y="12651"/>
                  </a:lnTo>
                  <a:lnTo>
                    <a:pt x="16535" y="12749"/>
                  </a:lnTo>
                  <a:lnTo>
                    <a:pt x="16486" y="12871"/>
                  </a:lnTo>
                  <a:lnTo>
                    <a:pt x="16413" y="12944"/>
                  </a:lnTo>
                  <a:lnTo>
                    <a:pt x="16340" y="13042"/>
                  </a:lnTo>
                  <a:lnTo>
                    <a:pt x="16266" y="13140"/>
                  </a:lnTo>
                  <a:lnTo>
                    <a:pt x="16218" y="13237"/>
                  </a:lnTo>
                  <a:lnTo>
                    <a:pt x="16218" y="13335"/>
                  </a:lnTo>
                  <a:lnTo>
                    <a:pt x="16193" y="13482"/>
                  </a:lnTo>
                  <a:lnTo>
                    <a:pt x="16144" y="13555"/>
                  </a:lnTo>
                  <a:lnTo>
                    <a:pt x="16120" y="13628"/>
                  </a:lnTo>
                  <a:lnTo>
                    <a:pt x="16071" y="13653"/>
                  </a:lnTo>
                  <a:lnTo>
                    <a:pt x="15973" y="13653"/>
                  </a:lnTo>
                  <a:lnTo>
                    <a:pt x="15924" y="13628"/>
                  </a:lnTo>
                  <a:lnTo>
                    <a:pt x="15900" y="13555"/>
                  </a:lnTo>
                  <a:lnTo>
                    <a:pt x="15851" y="13433"/>
                  </a:lnTo>
                  <a:lnTo>
                    <a:pt x="15851" y="13286"/>
                  </a:lnTo>
                  <a:lnTo>
                    <a:pt x="15827" y="13140"/>
                  </a:lnTo>
                  <a:lnTo>
                    <a:pt x="15851" y="12969"/>
                  </a:lnTo>
                  <a:lnTo>
                    <a:pt x="15924" y="12798"/>
                  </a:lnTo>
                  <a:lnTo>
                    <a:pt x="15998" y="12627"/>
                  </a:lnTo>
                  <a:lnTo>
                    <a:pt x="16120" y="12480"/>
                  </a:lnTo>
                  <a:lnTo>
                    <a:pt x="16242" y="12383"/>
                  </a:lnTo>
                  <a:lnTo>
                    <a:pt x="16340" y="12309"/>
                  </a:lnTo>
                  <a:lnTo>
                    <a:pt x="16437" y="12260"/>
                  </a:lnTo>
                  <a:close/>
                  <a:moveTo>
                    <a:pt x="13922" y="3615"/>
                  </a:moveTo>
                  <a:lnTo>
                    <a:pt x="14239" y="3639"/>
                  </a:lnTo>
                  <a:lnTo>
                    <a:pt x="14483" y="3639"/>
                  </a:lnTo>
                  <a:lnTo>
                    <a:pt x="14679" y="3688"/>
                  </a:lnTo>
                  <a:lnTo>
                    <a:pt x="14777" y="3712"/>
                  </a:lnTo>
                  <a:lnTo>
                    <a:pt x="14825" y="3737"/>
                  </a:lnTo>
                  <a:lnTo>
                    <a:pt x="14874" y="3761"/>
                  </a:lnTo>
                  <a:lnTo>
                    <a:pt x="14923" y="3737"/>
                  </a:lnTo>
                  <a:lnTo>
                    <a:pt x="14972" y="3712"/>
                  </a:lnTo>
                  <a:lnTo>
                    <a:pt x="15045" y="3688"/>
                  </a:lnTo>
                  <a:lnTo>
                    <a:pt x="15143" y="3663"/>
                  </a:lnTo>
                  <a:lnTo>
                    <a:pt x="15485" y="3639"/>
                  </a:lnTo>
                  <a:lnTo>
                    <a:pt x="15900" y="4103"/>
                  </a:lnTo>
                  <a:lnTo>
                    <a:pt x="16291" y="4616"/>
                  </a:lnTo>
                  <a:lnTo>
                    <a:pt x="16633" y="5153"/>
                  </a:lnTo>
                  <a:lnTo>
                    <a:pt x="16926" y="5715"/>
                  </a:lnTo>
                  <a:lnTo>
                    <a:pt x="17194" y="6301"/>
                  </a:lnTo>
                  <a:lnTo>
                    <a:pt x="17390" y="6912"/>
                  </a:lnTo>
                  <a:lnTo>
                    <a:pt x="17561" y="7547"/>
                  </a:lnTo>
                  <a:lnTo>
                    <a:pt x="17683" y="8182"/>
                  </a:lnTo>
                  <a:lnTo>
                    <a:pt x="17414" y="8157"/>
                  </a:lnTo>
                  <a:lnTo>
                    <a:pt x="17317" y="8133"/>
                  </a:lnTo>
                  <a:lnTo>
                    <a:pt x="17268" y="8084"/>
                  </a:lnTo>
                  <a:lnTo>
                    <a:pt x="17219" y="8060"/>
                  </a:lnTo>
                  <a:lnTo>
                    <a:pt x="17146" y="8035"/>
                  </a:lnTo>
                  <a:lnTo>
                    <a:pt x="16975" y="8011"/>
                  </a:lnTo>
                  <a:lnTo>
                    <a:pt x="16877" y="7986"/>
                  </a:lnTo>
                  <a:lnTo>
                    <a:pt x="16779" y="7938"/>
                  </a:lnTo>
                  <a:lnTo>
                    <a:pt x="16682" y="7889"/>
                  </a:lnTo>
                  <a:lnTo>
                    <a:pt x="16584" y="7815"/>
                  </a:lnTo>
                  <a:lnTo>
                    <a:pt x="16511" y="7742"/>
                  </a:lnTo>
                  <a:lnTo>
                    <a:pt x="16437" y="7693"/>
                  </a:lnTo>
                  <a:lnTo>
                    <a:pt x="16364" y="7693"/>
                  </a:lnTo>
                  <a:lnTo>
                    <a:pt x="16315" y="7718"/>
                  </a:lnTo>
                  <a:lnTo>
                    <a:pt x="16291" y="7767"/>
                  </a:lnTo>
                  <a:lnTo>
                    <a:pt x="16291" y="7840"/>
                  </a:lnTo>
                  <a:lnTo>
                    <a:pt x="16340" y="7913"/>
                  </a:lnTo>
                  <a:lnTo>
                    <a:pt x="16413" y="8011"/>
                  </a:lnTo>
                  <a:lnTo>
                    <a:pt x="16486" y="8084"/>
                  </a:lnTo>
                  <a:lnTo>
                    <a:pt x="16584" y="8133"/>
                  </a:lnTo>
                  <a:lnTo>
                    <a:pt x="16706" y="8182"/>
                  </a:lnTo>
                  <a:lnTo>
                    <a:pt x="16779" y="8182"/>
                  </a:lnTo>
                  <a:lnTo>
                    <a:pt x="16877" y="8206"/>
                  </a:lnTo>
                  <a:lnTo>
                    <a:pt x="16975" y="8255"/>
                  </a:lnTo>
                  <a:lnTo>
                    <a:pt x="17072" y="8304"/>
                  </a:lnTo>
                  <a:lnTo>
                    <a:pt x="17170" y="8377"/>
                  </a:lnTo>
                  <a:lnTo>
                    <a:pt x="17194" y="8426"/>
                  </a:lnTo>
                  <a:lnTo>
                    <a:pt x="17219" y="8475"/>
                  </a:lnTo>
                  <a:lnTo>
                    <a:pt x="17194" y="8621"/>
                  </a:lnTo>
                  <a:lnTo>
                    <a:pt x="17097" y="8792"/>
                  </a:lnTo>
                  <a:lnTo>
                    <a:pt x="16975" y="8963"/>
                  </a:lnTo>
                  <a:lnTo>
                    <a:pt x="16804" y="9110"/>
                  </a:lnTo>
                  <a:lnTo>
                    <a:pt x="16657" y="9232"/>
                  </a:lnTo>
                  <a:lnTo>
                    <a:pt x="16511" y="9305"/>
                  </a:lnTo>
                  <a:lnTo>
                    <a:pt x="16413" y="9330"/>
                  </a:lnTo>
                  <a:lnTo>
                    <a:pt x="16242" y="9354"/>
                  </a:lnTo>
                  <a:lnTo>
                    <a:pt x="16169" y="9378"/>
                  </a:lnTo>
                  <a:lnTo>
                    <a:pt x="16120" y="9427"/>
                  </a:lnTo>
                  <a:lnTo>
                    <a:pt x="16071" y="9452"/>
                  </a:lnTo>
                  <a:lnTo>
                    <a:pt x="16022" y="9476"/>
                  </a:lnTo>
                  <a:lnTo>
                    <a:pt x="15973" y="9452"/>
                  </a:lnTo>
                  <a:lnTo>
                    <a:pt x="15924" y="9427"/>
                  </a:lnTo>
                  <a:lnTo>
                    <a:pt x="15900" y="9378"/>
                  </a:lnTo>
                  <a:lnTo>
                    <a:pt x="15851" y="9305"/>
                  </a:lnTo>
                  <a:lnTo>
                    <a:pt x="15827" y="9134"/>
                  </a:lnTo>
                  <a:lnTo>
                    <a:pt x="15802" y="9037"/>
                  </a:lnTo>
                  <a:lnTo>
                    <a:pt x="15729" y="8890"/>
                  </a:lnTo>
                  <a:lnTo>
                    <a:pt x="15607" y="8743"/>
                  </a:lnTo>
                  <a:lnTo>
                    <a:pt x="15460" y="8573"/>
                  </a:lnTo>
                  <a:lnTo>
                    <a:pt x="15314" y="8402"/>
                  </a:lnTo>
                  <a:lnTo>
                    <a:pt x="15192" y="8255"/>
                  </a:lnTo>
                  <a:lnTo>
                    <a:pt x="15094" y="8108"/>
                  </a:lnTo>
                  <a:lnTo>
                    <a:pt x="15070" y="8011"/>
                  </a:lnTo>
                  <a:lnTo>
                    <a:pt x="15070" y="7938"/>
                  </a:lnTo>
                  <a:lnTo>
                    <a:pt x="15045" y="7889"/>
                  </a:lnTo>
                  <a:lnTo>
                    <a:pt x="15021" y="7889"/>
                  </a:lnTo>
                  <a:lnTo>
                    <a:pt x="14972" y="7913"/>
                  </a:lnTo>
                  <a:lnTo>
                    <a:pt x="14948" y="7962"/>
                  </a:lnTo>
                  <a:lnTo>
                    <a:pt x="14899" y="8035"/>
                  </a:lnTo>
                  <a:lnTo>
                    <a:pt x="14874" y="8182"/>
                  </a:lnTo>
                  <a:lnTo>
                    <a:pt x="14899" y="8279"/>
                  </a:lnTo>
                  <a:lnTo>
                    <a:pt x="14972" y="8402"/>
                  </a:lnTo>
                  <a:lnTo>
                    <a:pt x="15045" y="8548"/>
                  </a:lnTo>
                  <a:lnTo>
                    <a:pt x="15167" y="8670"/>
                  </a:lnTo>
                  <a:lnTo>
                    <a:pt x="15265" y="8792"/>
                  </a:lnTo>
                  <a:lnTo>
                    <a:pt x="15363" y="8914"/>
                  </a:lnTo>
                  <a:lnTo>
                    <a:pt x="15436" y="9037"/>
                  </a:lnTo>
                  <a:lnTo>
                    <a:pt x="15460" y="9134"/>
                  </a:lnTo>
                  <a:lnTo>
                    <a:pt x="15460" y="9232"/>
                  </a:lnTo>
                  <a:lnTo>
                    <a:pt x="15509" y="9330"/>
                  </a:lnTo>
                  <a:lnTo>
                    <a:pt x="15558" y="9427"/>
                  </a:lnTo>
                  <a:lnTo>
                    <a:pt x="15631" y="9525"/>
                  </a:lnTo>
                  <a:lnTo>
                    <a:pt x="15753" y="9598"/>
                  </a:lnTo>
                  <a:lnTo>
                    <a:pt x="15900" y="9647"/>
                  </a:lnTo>
                  <a:lnTo>
                    <a:pt x="16047" y="9696"/>
                  </a:lnTo>
                  <a:lnTo>
                    <a:pt x="16218" y="9720"/>
                  </a:lnTo>
                  <a:lnTo>
                    <a:pt x="16364" y="9720"/>
                  </a:lnTo>
                  <a:lnTo>
                    <a:pt x="16486" y="9769"/>
                  </a:lnTo>
                  <a:lnTo>
                    <a:pt x="16559" y="9818"/>
                  </a:lnTo>
                  <a:lnTo>
                    <a:pt x="16584" y="9867"/>
                  </a:lnTo>
                  <a:lnTo>
                    <a:pt x="16584" y="9916"/>
                  </a:lnTo>
                  <a:lnTo>
                    <a:pt x="16559" y="10013"/>
                  </a:lnTo>
                  <a:lnTo>
                    <a:pt x="16437" y="10209"/>
                  </a:lnTo>
                  <a:lnTo>
                    <a:pt x="16242" y="10429"/>
                  </a:lnTo>
                  <a:lnTo>
                    <a:pt x="16022" y="10673"/>
                  </a:lnTo>
                  <a:lnTo>
                    <a:pt x="15802" y="10917"/>
                  </a:lnTo>
                  <a:lnTo>
                    <a:pt x="15631" y="11186"/>
                  </a:lnTo>
                  <a:lnTo>
                    <a:pt x="15485" y="11430"/>
                  </a:lnTo>
                  <a:lnTo>
                    <a:pt x="15460" y="11528"/>
                  </a:lnTo>
                  <a:lnTo>
                    <a:pt x="15460" y="11625"/>
                  </a:lnTo>
                  <a:lnTo>
                    <a:pt x="15460" y="11772"/>
                  </a:lnTo>
                  <a:lnTo>
                    <a:pt x="15485" y="11918"/>
                  </a:lnTo>
                  <a:lnTo>
                    <a:pt x="15509" y="12016"/>
                  </a:lnTo>
                  <a:lnTo>
                    <a:pt x="15558" y="12089"/>
                  </a:lnTo>
                  <a:lnTo>
                    <a:pt x="15583" y="12138"/>
                  </a:lnTo>
                  <a:lnTo>
                    <a:pt x="15607" y="12212"/>
                  </a:lnTo>
                  <a:lnTo>
                    <a:pt x="15631" y="12383"/>
                  </a:lnTo>
                  <a:lnTo>
                    <a:pt x="15607" y="12480"/>
                  </a:lnTo>
                  <a:lnTo>
                    <a:pt x="15509" y="12651"/>
                  </a:lnTo>
                  <a:lnTo>
                    <a:pt x="15363" y="12847"/>
                  </a:lnTo>
                  <a:lnTo>
                    <a:pt x="15167" y="13042"/>
                  </a:lnTo>
                  <a:lnTo>
                    <a:pt x="14972" y="13237"/>
                  </a:lnTo>
                  <a:lnTo>
                    <a:pt x="14825" y="13433"/>
                  </a:lnTo>
                  <a:lnTo>
                    <a:pt x="14728" y="13604"/>
                  </a:lnTo>
                  <a:lnTo>
                    <a:pt x="14679" y="13701"/>
                  </a:lnTo>
                  <a:lnTo>
                    <a:pt x="14654" y="13823"/>
                  </a:lnTo>
                  <a:lnTo>
                    <a:pt x="14581" y="13970"/>
                  </a:lnTo>
                  <a:lnTo>
                    <a:pt x="14459" y="14117"/>
                  </a:lnTo>
                  <a:lnTo>
                    <a:pt x="14313" y="14288"/>
                  </a:lnTo>
                  <a:lnTo>
                    <a:pt x="14142" y="14434"/>
                  </a:lnTo>
                  <a:lnTo>
                    <a:pt x="13995" y="14556"/>
                  </a:lnTo>
                  <a:lnTo>
                    <a:pt x="13848" y="14629"/>
                  </a:lnTo>
                  <a:lnTo>
                    <a:pt x="13726" y="14654"/>
                  </a:lnTo>
                  <a:lnTo>
                    <a:pt x="13653" y="14654"/>
                  </a:lnTo>
                  <a:lnTo>
                    <a:pt x="13555" y="14605"/>
                  </a:lnTo>
                  <a:lnTo>
                    <a:pt x="13458" y="14556"/>
                  </a:lnTo>
                  <a:lnTo>
                    <a:pt x="13360" y="14483"/>
                  </a:lnTo>
                  <a:lnTo>
                    <a:pt x="13287" y="14385"/>
                  </a:lnTo>
                  <a:lnTo>
                    <a:pt x="13213" y="14288"/>
                  </a:lnTo>
                  <a:lnTo>
                    <a:pt x="13189" y="14190"/>
                  </a:lnTo>
                  <a:lnTo>
                    <a:pt x="13165" y="14092"/>
                  </a:lnTo>
                  <a:lnTo>
                    <a:pt x="13140" y="13921"/>
                  </a:lnTo>
                  <a:lnTo>
                    <a:pt x="13116" y="13848"/>
                  </a:lnTo>
                  <a:lnTo>
                    <a:pt x="13067" y="13799"/>
                  </a:lnTo>
                  <a:lnTo>
                    <a:pt x="13043" y="13750"/>
                  </a:lnTo>
                  <a:lnTo>
                    <a:pt x="12994" y="13677"/>
                  </a:lnTo>
                  <a:lnTo>
                    <a:pt x="12969" y="13530"/>
                  </a:lnTo>
                  <a:lnTo>
                    <a:pt x="12945" y="13359"/>
                  </a:lnTo>
                  <a:lnTo>
                    <a:pt x="12920" y="13286"/>
                  </a:lnTo>
                  <a:lnTo>
                    <a:pt x="12872" y="13237"/>
                  </a:lnTo>
                  <a:lnTo>
                    <a:pt x="12847" y="13164"/>
                  </a:lnTo>
                  <a:lnTo>
                    <a:pt x="12823" y="13066"/>
                  </a:lnTo>
                  <a:lnTo>
                    <a:pt x="12798" y="12920"/>
                  </a:lnTo>
                  <a:lnTo>
                    <a:pt x="12774" y="12749"/>
                  </a:lnTo>
                  <a:lnTo>
                    <a:pt x="12798" y="12602"/>
                  </a:lnTo>
                  <a:lnTo>
                    <a:pt x="12823" y="12456"/>
                  </a:lnTo>
                  <a:lnTo>
                    <a:pt x="12847" y="12358"/>
                  </a:lnTo>
                  <a:lnTo>
                    <a:pt x="12872" y="12285"/>
                  </a:lnTo>
                  <a:lnTo>
                    <a:pt x="12920" y="12236"/>
                  </a:lnTo>
                  <a:lnTo>
                    <a:pt x="12945" y="12163"/>
                  </a:lnTo>
                  <a:lnTo>
                    <a:pt x="12969" y="11992"/>
                  </a:lnTo>
                  <a:lnTo>
                    <a:pt x="12945" y="11894"/>
                  </a:lnTo>
                  <a:lnTo>
                    <a:pt x="12896" y="11772"/>
                  </a:lnTo>
                  <a:lnTo>
                    <a:pt x="12798" y="11650"/>
                  </a:lnTo>
                  <a:lnTo>
                    <a:pt x="12701" y="11528"/>
                  </a:lnTo>
                  <a:lnTo>
                    <a:pt x="12578" y="11381"/>
                  </a:lnTo>
                  <a:lnTo>
                    <a:pt x="12481" y="11210"/>
                  </a:lnTo>
                  <a:lnTo>
                    <a:pt x="12432" y="11015"/>
                  </a:lnTo>
                  <a:lnTo>
                    <a:pt x="12408" y="10844"/>
                  </a:lnTo>
                  <a:lnTo>
                    <a:pt x="12408" y="10697"/>
                  </a:lnTo>
                  <a:lnTo>
                    <a:pt x="12383" y="10551"/>
                  </a:lnTo>
                  <a:lnTo>
                    <a:pt x="12334" y="10453"/>
                  </a:lnTo>
                  <a:lnTo>
                    <a:pt x="12310" y="10380"/>
                  </a:lnTo>
                  <a:lnTo>
                    <a:pt x="12261" y="10331"/>
                  </a:lnTo>
                  <a:lnTo>
                    <a:pt x="12188" y="10307"/>
                  </a:lnTo>
                  <a:lnTo>
                    <a:pt x="12017" y="10282"/>
                  </a:lnTo>
                  <a:lnTo>
                    <a:pt x="11870" y="10307"/>
                  </a:lnTo>
                  <a:lnTo>
                    <a:pt x="11797" y="10331"/>
                  </a:lnTo>
                  <a:lnTo>
                    <a:pt x="11748" y="10380"/>
                  </a:lnTo>
                  <a:lnTo>
                    <a:pt x="11675" y="10429"/>
                  </a:lnTo>
                  <a:lnTo>
                    <a:pt x="11553" y="10453"/>
                  </a:lnTo>
                  <a:lnTo>
                    <a:pt x="11406" y="10478"/>
                  </a:lnTo>
                  <a:lnTo>
                    <a:pt x="11260" y="10478"/>
                  </a:lnTo>
                  <a:lnTo>
                    <a:pt x="11089" y="10453"/>
                  </a:lnTo>
                  <a:lnTo>
                    <a:pt x="10893" y="10355"/>
                  </a:lnTo>
                  <a:lnTo>
                    <a:pt x="10674" y="10233"/>
                  </a:lnTo>
                  <a:lnTo>
                    <a:pt x="10503" y="10087"/>
                  </a:lnTo>
                  <a:lnTo>
                    <a:pt x="10429" y="10013"/>
                  </a:lnTo>
                  <a:lnTo>
                    <a:pt x="10356" y="9891"/>
                  </a:lnTo>
                  <a:lnTo>
                    <a:pt x="10234" y="9598"/>
                  </a:lnTo>
                  <a:lnTo>
                    <a:pt x="10161" y="9281"/>
                  </a:lnTo>
                  <a:lnTo>
                    <a:pt x="10112" y="8963"/>
                  </a:lnTo>
                  <a:lnTo>
                    <a:pt x="10136" y="8792"/>
                  </a:lnTo>
                  <a:lnTo>
                    <a:pt x="10161" y="8621"/>
                  </a:lnTo>
                  <a:lnTo>
                    <a:pt x="10258" y="8279"/>
                  </a:lnTo>
                  <a:lnTo>
                    <a:pt x="10332" y="8108"/>
                  </a:lnTo>
                  <a:lnTo>
                    <a:pt x="10405" y="7962"/>
                  </a:lnTo>
                  <a:lnTo>
                    <a:pt x="10503" y="7815"/>
                  </a:lnTo>
                  <a:lnTo>
                    <a:pt x="10600" y="7718"/>
                  </a:lnTo>
                  <a:lnTo>
                    <a:pt x="10796" y="7522"/>
                  </a:lnTo>
                  <a:lnTo>
                    <a:pt x="10991" y="7376"/>
                  </a:lnTo>
                  <a:lnTo>
                    <a:pt x="11162" y="7278"/>
                  </a:lnTo>
                  <a:lnTo>
                    <a:pt x="11260" y="7229"/>
                  </a:lnTo>
                  <a:lnTo>
                    <a:pt x="11431" y="7205"/>
                  </a:lnTo>
                  <a:lnTo>
                    <a:pt x="11504" y="7180"/>
                  </a:lnTo>
                  <a:lnTo>
                    <a:pt x="11553" y="7132"/>
                  </a:lnTo>
                  <a:lnTo>
                    <a:pt x="11626" y="7107"/>
                  </a:lnTo>
                  <a:lnTo>
                    <a:pt x="11724" y="7083"/>
                  </a:lnTo>
                  <a:lnTo>
                    <a:pt x="11870" y="7058"/>
                  </a:lnTo>
                  <a:lnTo>
                    <a:pt x="12188" y="7058"/>
                  </a:lnTo>
                  <a:lnTo>
                    <a:pt x="12359" y="7107"/>
                  </a:lnTo>
                  <a:lnTo>
                    <a:pt x="12481" y="7156"/>
                  </a:lnTo>
                  <a:lnTo>
                    <a:pt x="12603" y="7229"/>
                  </a:lnTo>
                  <a:lnTo>
                    <a:pt x="12676" y="7303"/>
                  </a:lnTo>
                  <a:lnTo>
                    <a:pt x="12774" y="7376"/>
                  </a:lnTo>
                  <a:lnTo>
                    <a:pt x="12896" y="7425"/>
                  </a:lnTo>
                  <a:lnTo>
                    <a:pt x="12969" y="7425"/>
                  </a:lnTo>
                  <a:lnTo>
                    <a:pt x="13140" y="7449"/>
                  </a:lnTo>
                  <a:lnTo>
                    <a:pt x="13213" y="7498"/>
                  </a:lnTo>
                  <a:lnTo>
                    <a:pt x="13262" y="7522"/>
                  </a:lnTo>
                  <a:lnTo>
                    <a:pt x="13311" y="7547"/>
                  </a:lnTo>
                  <a:lnTo>
                    <a:pt x="13360" y="7571"/>
                  </a:lnTo>
                  <a:lnTo>
                    <a:pt x="13409" y="7547"/>
                  </a:lnTo>
                  <a:lnTo>
                    <a:pt x="13458" y="7522"/>
                  </a:lnTo>
                  <a:lnTo>
                    <a:pt x="13507" y="7498"/>
                  </a:lnTo>
                  <a:lnTo>
                    <a:pt x="13580" y="7449"/>
                  </a:lnTo>
                  <a:lnTo>
                    <a:pt x="13726" y="7425"/>
                  </a:lnTo>
                  <a:lnTo>
                    <a:pt x="13897" y="7449"/>
                  </a:lnTo>
                  <a:lnTo>
                    <a:pt x="13971" y="7498"/>
                  </a:lnTo>
                  <a:lnTo>
                    <a:pt x="14019" y="7522"/>
                  </a:lnTo>
                  <a:lnTo>
                    <a:pt x="14093" y="7571"/>
                  </a:lnTo>
                  <a:lnTo>
                    <a:pt x="14190" y="7596"/>
                  </a:lnTo>
                  <a:lnTo>
                    <a:pt x="14337" y="7620"/>
                  </a:lnTo>
                  <a:lnTo>
                    <a:pt x="14654" y="7620"/>
                  </a:lnTo>
                  <a:lnTo>
                    <a:pt x="14801" y="7596"/>
                  </a:lnTo>
                  <a:lnTo>
                    <a:pt x="14899" y="7571"/>
                  </a:lnTo>
                  <a:lnTo>
                    <a:pt x="14972" y="7522"/>
                  </a:lnTo>
                  <a:lnTo>
                    <a:pt x="15021" y="7473"/>
                  </a:lnTo>
                  <a:lnTo>
                    <a:pt x="15045" y="7400"/>
                  </a:lnTo>
                  <a:lnTo>
                    <a:pt x="15070" y="7229"/>
                  </a:lnTo>
                  <a:lnTo>
                    <a:pt x="15070" y="7205"/>
                  </a:lnTo>
                  <a:lnTo>
                    <a:pt x="15045" y="7156"/>
                  </a:lnTo>
                  <a:lnTo>
                    <a:pt x="14948" y="7107"/>
                  </a:lnTo>
                  <a:lnTo>
                    <a:pt x="14825" y="7058"/>
                  </a:lnTo>
                  <a:lnTo>
                    <a:pt x="14679" y="7058"/>
                  </a:lnTo>
                  <a:lnTo>
                    <a:pt x="14532" y="7034"/>
                  </a:lnTo>
                  <a:lnTo>
                    <a:pt x="14361" y="6985"/>
                  </a:lnTo>
                  <a:lnTo>
                    <a:pt x="14215" y="6936"/>
                  </a:lnTo>
                  <a:lnTo>
                    <a:pt x="14117" y="6863"/>
                  </a:lnTo>
                  <a:lnTo>
                    <a:pt x="14019" y="6790"/>
                  </a:lnTo>
                  <a:lnTo>
                    <a:pt x="13922" y="6716"/>
                  </a:lnTo>
                  <a:lnTo>
                    <a:pt x="13824" y="6692"/>
                  </a:lnTo>
                  <a:lnTo>
                    <a:pt x="13726" y="6668"/>
                  </a:lnTo>
                  <a:lnTo>
                    <a:pt x="13653" y="6643"/>
                  </a:lnTo>
                  <a:lnTo>
                    <a:pt x="13555" y="6619"/>
                  </a:lnTo>
                  <a:lnTo>
                    <a:pt x="13458" y="6545"/>
                  </a:lnTo>
                  <a:lnTo>
                    <a:pt x="13360" y="6472"/>
                  </a:lnTo>
                  <a:lnTo>
                    <a:pt x="13287" y="6399"/>
                  </a:lnTo>
                  <a:lnTo>
                    <a:pt x="13189" y="6374"/>
                  </a:lnTo>
                  <a:lnTo>
                    <a:pt x="13116" y="6350"/>
                  </a:lnTo>
                  <a:lnTo>
                    <a:pt x="13067" y="6374"/>
                  </a:lnTo>
                  <a:lnTo>
                    <a:pt x="13018" y="6399"/>
                  </a:lnTo>
                  <a:lnTo>
                    <a:pt x="12945" y="6399"/>
                  </a:lnTo>
                  <a:lnTo>
                    <a:pt x="12872" y="6350"/>
                  </a:lnTo>
                  <a:lnTo>
                    <a:pt x="12774" y="6277"/>
                  </a:lnTo>
                  <a:lnTo>
                    <a:pt x="12701" y="6228"/>
                  </a:lnTo>
                  <a:lnTo>
                    <a:pt x="12627" y="6179"/>
                  </a:lnTo>
                  <a:lnTo>
                    <a:pt x="12505" y="6179"/>
                  </a:lnTo>
                  <a:lnTo>
                    <a:pt x="12456" y="6228"/>
                  </a:lnTo>
                  <a:lnTo>
                    <a:pt x="12383" y="6252"/>
                  </a:lnTo>
                  <a:lnTo>
                    <a:pt x="12212" y="6277"/>
                  </a:lnTo>
                  <a:lnTo>
                    <a:pt x="12114" y="6326"/>
                  </a:lnTo>
                  <a:lnTo>
                    <a:pt x="11968" y="6399"/>
                  </a:lnTo>
                  <a:lnTo>
                    <a:pt x="11797" y="6521"/>
                  </a:lnTo>
                  <a:lnTo>
                    <a:pt x="11650" y="6668"/>
                  </a:lnTo>
                  <a:lnTo>
                    <a:pt x="11479" y="6814"/>
                  </a:lnTo>
                  <a:lnTo>
                    <a:pt x="11309" y="6936"/>
                  </a:lnTo>
                  <a:lnTo>
                    <a:pt x="11186" y="7009"/>
                  </a:lnTo>
                  <a:lnTo>
                    <a:pt x="11064" y="7058"/>
                  </a:lnTo>
                  <a:lnTo>
                    <a:pt x="10918" y="7009"/>
                  </a:lnTo>
                  <a:lnTo>
                    <a:pt x="10844" y="6985"/>
                  </a:lnTo>
                  <a:lnTo>
                    <a:pt x="10796" y="6961"/>
                  </a:lnTo>
                  <a:lnTo>
                    <a:pt x="10747" y="6912"/>
                  </a:lnTo>
                  <a:lnTo>
                    <a:pt x="10722" y="6838"/>
                  </a:lnTo>
                  <a:lnTo>
                    <a:pt x="10698" y="6668"/>
                  </a:lnTo>
                  <a:lnTo>
                    <a:pt x="10722" y="6497"/>
                  </a:lnTo>
                  <a:lnTo>
                    <a:pt x="10747" y="6423"/>
                  </a:lnTo>
                  <a:lnTo>
                    <a:pt x="10796" y="6374"/>
                  </a:lnTo>
                  <a:lnTo>
                    <a:pt x="10844" y="6350"/>
                  </a:lnTo>
                  <a:lnTo>
                    <a:pt x="10967" y="6326"/>
                  </a:lnTo>
                  <a:lnTo>
                    <a:pt x="11113" y="6301"/>
                  </a:lnTo>
                  <a:lnTo>
                    <a:pt x="11260" y="6277"/>
                  </a:lnTo>
                  <a:lnTo>
                    <a:pt x="11406" y="6277"/>
                  </a:lnTo>
                  <a:lnTo>
                    <a:pt x="11528" y="6228"/>
                  </a:lnTo>
                  <a:lnTo>
                    <a:pt x="11602" y="6179"/>
                  </a:lnTo>
                  <a:lnTo>
                    <a:pt x="11626" y="6130"/>
                  </a:lnTo>
                  <a:lnTo>
                    <a:pt x="11650" y="6106"/>
                  </a:lnTo>
                  <a:lnTo>
                    <a:pt x="11602" y="5935"/>
                  </a:lnTo>
                  <a:lnTo>
                    <a:pt x="11577" y="5862"/>
                  </a:lnTo>
                  <a:lnTo>
                    <a:pt x="11553" y="5813"/>
                  </a:lnTo>
                  <a:lnTo>
                    <a:pt x="11504" y="5764"/>
                  </a:lnTo>
                  <a:lnTo>
                    <a:pt x="11504" y="5715"/>
                  </a:lnTo>
                  <a:lnTo>
                    <a:pt x="11504" y="5666"/>
                  </a:lnTo>
                  <a:lnTo>
                    <a:pt x="11553" y="5617"/>
                  </a:lnTo>
                  <a:lnTo>
                    <a:pt x="11602" y="5593"/>
                  </a:lnTo>
                  <a:lnTo>
                    <a:pt x="11675" y="5544"/>
                  </a:lnTo>
                  <a:lnTo>
                    <a:pt x="11821" y="5520"/>
                  </a:lnTo>
                  <a:lnTo>
                    <a:pt x="11919" y="5520"/>
                  </a:lnTo>
                  <a:lnTo>
                    <a:pt x="12017" y="5471"/>
                  </a:lnTo>
                  <a:lnTo>
                    <a:pt x="12114" y="5398"/>
                  </a:lnTo>
                  <a:lnTo>
                    <a:pt x="12212" y="5324"/>
                  </a:lnTo>
                  <a:lnTo>
                    <a:pt x="12285" y="5251"/>
                  </a:lnTo>
                  <a:lnTo>
                    <a:pt x="12359" y="5153"/>
                  </a:lnTo>
                  <a:lnTo>
                    <a:pt x="12383" y="5031"/>
                  </a:lnTo>
                  <a:lnTo>
                    <a:pt x="12408" y="4958"/>
                  </a:lnTo>
                  <a:lnTo>
                    <a:pt x="12383" y="4787"/>
                  </a:lnTo>
                  <a:lnTo>
                    <a:pt x="12334" y="4714"/>
                  </a:lnTo>
                  <a:lnTo>
                    <a:pt x="12310" y="4665"/>
                  </a:lnTo>
                  <a:lnTo>
                    <a:pt x="12310" y="4640"/>
                  </a:lnTo>
                  <a:lnTo>
                    <a:pt x="12310" y="4592"/>
                  </a:lnTo>
                  <a:lnTo>
                    <a:pt x="12383" y="4469"/>
                  </a:lnTo>
                  <a:lnTo>
                    <a:pt x="12505" y="4298"/>
                  </a:lnTo>
                  <a:lnTo>
                    <a:pt x="12701" y="4103"/>
                  </a:lnTo>
                  <a:lnTo>
                    <a:pt x="12798" y="4005"/>
                  </a:lnTo>
                  <a:lnTo>
                    <a:pt x="12945" y="3908"/>
                  </a:lnTo>
                  <a:lnTo>
                    <a:pt x="13091" y="3834"/>
                  </a:lnTo>
                  <a:lnTo>
                    <a:pt x="13262" y="3761"/>
                  </a:lnTo>
                  <a:lnTo>
                    <a:pt x="13604" y="3663"/>
                  </a:lnTo>
                  <a:lnTo>
                    <a:pt x="13775" y="3639"/>
                  </a:lnTo>
                  <a:lnTo>
                    <a:pt x="13922" y="3615"/>
                  </a:lnTo>
                  <a:close/>
                  <a:moveTo>
                    <a:pt x="6888" y="2467"/>
                  </a:moveTo>
                  <a:lnTo>
                    <a:pt x="6986" y="2491"/>
                  </a:lnTo>
                  <a:lnTo>
                    <a:pt x="7083" y="2516"/>
                  </a:lnTo>
                  <a:lnTo>
                    <a:pt x="7132" y="2540"/>
                  </a:lnTo>
                  <a:lnTo>
                    <a:pt x="7181" y="2589"/>
                  </a:lnTo>
                  <a:lnTo>
                    <a:pt x="7181" y="2638"/>
                  </a:lnTo>
                  <a:lnTo>
                    <a:pt x="7181" y="2711"/>
                  </a:lnTo>
                  <a:lnTo>
                    <a:pt x="7132" y="2784"/>
                  </a:lnTo>
                  <a:lnTo>
                    <a:pt x="7083" y="2858"/>
                  </a:lnTo>
                  <a:lnTo>
                    <a:pt x="6937" y="3028"/>
                  </a:lnTo>
                  <a:lnTo>
                    <a:pt x="6864" y="3175"/>
                  </a:lnTo>
                  <a:lnTo>
                    <a:pt x="6839" y="3322"/>
                  </a:lnTo>
                  <a:lnTo>
                    <a:pt x="6864" y="3395"/>
                  </a:lnTo>
                  <a:lnTo>
                    <a:pt x="6888" y="3419"/>
                  </a:lnTo>
                  <a:lnTo>
                    <a:pt x="6961" y="3517"/>
                  </a:lnTo>
                  <a:lnTo>
                    <a:pt x="7010" y="3615"/>
                  </a:lnTo>
                  <a:lnTo>
                    <a:pt x="7059" y="3712"/>
                  </a:lnTo>
                  <a:lnTo>
                    <a:pt x="7083" y="3810"/>
                  </a:lnTo>
                  <a:lnTo>
                    <a:pt x="7059" y="3908"/>
                  </a:lnTo>
                  <a:lnTo>
                    <a:pt x="7010" y="4005"/>
                  </a:lnTo>
                  <a:lnTo>
                    <a:pt x="6961" y="4103"/>
                  </a:lnTo>
                  <a:lnTo>
                    <a:pt x="6888" y="4201"/>
                  </a:lnTo>
                  <a:lnTo>
                    <a:pt x="6839" y="4225"/>
                  </a:lnTo>
                  <a:lnTo>
                    <a:pt x="6644" y="4225"/>
                  </a:lnTo>
                  <a:lnTo>
                    <a:pt x="6473" y="4128"/>
                  </a:lnTo>
                  <a:lnTo>
                    <a:pt x="6302" y="4005"/>
                  </a:lnTo>
                  <a:lnTo>
                    <a:pt x="6155" y="3859"/>
                  </a:lnTo>
                  <a:lnTo>
                    <a:pt x="5984" y="3786"/>
                  </a:lnTo>
                  <a:lnTo>
                    <a:pt x="5838" y="3761"/>
                  </a:lnTo>
                  <a:lnTo>
                    <a:pt x="5789" y="3786"/>
                  </a:lnTo>
                  <a:lnTo>
                    <a:pt x="5740" y="3810"/>
                  </a:lnTo>
                  <a:lnTo>
                    <a:pt x="5642" y="3883"/>
                  </a:lnTo>
                  <a:lnTo>
                    <a:pt x="5545" y="3957"/>
                  </a:lnTo>
                  <a:lnTo>
                    <a:pt x="5447" y="3981"/>
                  </a:lnTo>
                  <a:lnTo>
                    <a:pt x="5349" y="4005"/>
                  </a:lnTo>
                  <a:lnTo>
                    <a:pt x="5203" y="4030"/>
                  </a:lnTo>
                  <a:lnTo>
                    <a:pt x="5129" y="4054"/>
                  </a:lnTo>
                  <a:lnTo>
                    <a:pt x="5081" y="4103"/>
                  </a:lnTo>
                  <a:lnTo>
                    <a:pt x="5032" y="4128"/>
                  </a:lnTo>
                  <a:lnTo>
                    <a:pt x="4959" y="4152"/>
                  </a:lnTo>
                  <a:lnTo>
                    <a:pt x="4788" y="4201"/>
                  </a:lnTo>
                  <a:lnTo>
                    <a:pt x="4690" y="4201"/>
                  </a:lnTo>
                  <a:lnTo>
                    <a:pt x="4592" y="4250"/>
                  </a:lnTo>
                  <a:lnTo>
                    <a:pt x="4494" y="4298"/>
                  </a:lnTo>
                  <a:lnTo>
                    <a:pt x="4397" y="4372"/>
                  </a:lnTo>
                  <a:lnTo>
                    <a:pt x="4372" y="4421"/>
                  </a:lnTo>
                  <a:lnTo>
                    <a:pt x="4372" y="4494"/>
                  </a:lnTo>
                  <a:lnTo>
                    <a:pt x="4372" y="4616"/>
                  </a:lnTo>
                  <a:lnTo>
                    <a:pt x="4470" y="4787"/>
                  </a:lnTo>
                  <a:lnTo>
                    <a:pt x="4592" y="4958"/>
                  </a:lnTo>
                  <a:lnTo>
                    <a:pt x="4690" y="5031"/>
                  </a:lnTo>
                  <a:lnTo>
                    <a:pt x="4788" y="5056"/>
                  </a:lnTo>
                  <a:lnTo>
                    <a:pt x="4885" y="5080"/>
                  </a:lnTo>
                  <a:lnTo>
                    <a:pt x="5007" y="5080"/>
                  </a:lnTo>
                  <a:lnTo>
                    <a:pt x="5129" y="5056"/>
                  </a:lnTo>
                  <a:lnTo>
                    <a:pt x="5227" y="5007"/>
                  </a:lnTo>
                  <a:lnTo>
                    <a:pt x="5349" y="4933"/>
                  </a:lnTo>
                  <a:lnTo>
                    <a:pt x="5447" y="4860"/>
                  </a:lnTo>
                  <a:lnTo>
                    <a:pt x="5642" y="4665"/>
                  </a:lnTo>
                  <a:lnTo>
                    <a:pt x="5838" y="4518"/>
                  </a:lnTo>
                  <a:lnTo>
                    <a:pt x="6009" y="4421"/>
                  </a:lnTo>
                  <a:lnTo>
                    <a:pt x="6131" y="4372"/>
                  </a:lnTo>
                  <a:lnTo>
                    <a:pt x="6204" y="4396"/>
                  </a:lnTo>
                  <a:lnTo>
                    <a:pt x="6253" y="4445"/>
                  </a:lnTo>
                  <a:lnTo>
                    <a:pt x="6302" y="4494"/>
                  </a:lnTo>
                  <a:lnTo>
                    <a:pt x="6302" y="4567"/>
                  </a:lnTo>
                  <a:lnTo>
                    <a:pt x="6326" y="4640"/>
                  </a:lnTo>
                  <a:lnTo>
                    <a:pt x="6375" y="4714"/>
                  </a:lnTo>
                  <a:lnTo>
                    <a:pt x="6424" y="4738"/>
                  </a:lnTo>
                  <a:lnTo>
                    <a:pt x="6497" y="4763"/>
                  </a:lnTo>
                  <a:lnTo>
                    <a:pt x="6595" y="4787"/>
                  </a:lnTo>
                  <a:lnTo>
                    <a:pt x="6693" y="4811"/>
                  </a:lnTo>
                  <a:lnTo>
                    <a:pt x="6790" y="4885"/>
                  </a:lnTo>
                  <a:lnTo>
                    <a:pt x="6888" y="4958"/>
                  </a:lnTo>
                  <a:lnTo>
                    <a:pt x="6937" y="5031"/>
                  </a:lnTo>
                  <a:lnTo>
                    <a:pt x="6961" y="5153"/>
                  </a:lnTo>
                  <a:lnTo>
                    <a:pt x="6937" y="5251"/>
                  </a:lnTo>
                  <a:lnTo>
                    <a:pt x="6888" y="5324"/>
                  </a:lnTo>
                  <a:lnTo>
                    <a:pt x="6790" y="5398"/>
                  </a:lnTo>
                  <a:lnTo>
                    <a:pt x="6693" y="5471"/>
                  </a:lnTo>
                  <a:lnTo>
                    <a:pt x="6595" y="5520"/>
                  </a:lnTo>
                  <a:lnTo>
                    <a:pt x="6497" y="5520"/>
                  </a:lnTo>
                  <a:lnTo>
                    <a:pt x="6399" y="5544"/>
                  </a:lnTo>
                  <a:lnTo>
                    <a:pt x="6253" y="5642"/>
                  </a:lnTo>
                  <a:lnTo>
                    <a:pt x="6082" y="5764"/>
                  </a:lnTo>
                  <a:lnTo>
                    <a:pt x="5935" y="5910"/>
                  </a:lnTo>
                  <a:lnTo>
                    <a:pt x="5764" y="6057"/>
                  </a:lnTo>
                  <a:lnTo>
                    <a:pt x="5594" y="6179"/>
                  </a:lnTo>
                  <a:lnTo>
                    <a:pt x="5471" y="6252"/>
                  </a:lnTo>
                  <a:lnTo>
                    <a:pt x="5349" y="6277"/>
                  </a:lnTo>
                  <a:lnTo>
                    <a:pt x="5227" y="6326"/>
                  </a:lnTo>
                  <a:lnTo>
                    <a:pt x="5056" y="6448"/>
                  </a:lnTo>
                  <a:lnTo>
                    <a:pt x="4812" y="6643"/>
                  </a:lnTo>
                  <a:lnTo>
                    <a:pt x="4568" y="6887"/>
                  </a:lnTo>
                  <a:lnTo>
                    <a:pt x="4226" y="7229"/>
                  </a:lnTo>
                  <a:lnTo>
                    <a:pt x="4104" y="7327"/>
                  </a:lnTo>
                  <a:lnTo>
                    <a:pt x="3957" y="7449"/>
                  </a:lnTo>
                  <a:lnTo>
                    <a:pt x="3640" y="7644"/>
                  </a:lnTo>
                  <a:lnTo>
                    <a:pt x="3347" y="7767"/>
                  </a:lnTo>
                  <a:lnTo>
                    <a:pt x="3200" y="7791"/>
                  </a:lnTo>
                  <a:lnTo>
                    <a:pt x="3078" y="7815"/>
                  </a:lnTo>
                  <a:lnTo>
                    <a:pt x="2834" y="7815"/>
                  </a:lnTo>
                  <a:lnTo>
                    <a:pt x="2614" y="7864"/>
                  </a:lnTo>
                  <a:lnTo>
                    <a:pt x="2443" y="7938"/>
                  </a:lnTo>
                  <a:lnTo>
                    <a:pt x="2321" y="8011"/>
                  </a:lnTo>
                  <a:lnTo>
                    <a:pt x="2248" y="8084"/>
                  </a:lnTo>
                  <a:lnTo>
                    <a:pt x="2174" y="8182"/>
                  </a:lnTo>
                  <a:lnTo>
                    <a:pt x="2125" y="8279"/>
                  </a:lnTo>
                  <a:lnTo>
                    <a:pt x="2125" y="8377"/>
                  </a:lnTo>
                  <a:lnTo>
                    <a:pt x="2125" y="8475"/>
                  </a:lnTo>
                  <a:lnTo>
                    <a:pt x="2174" y="8573"/>
                  </a:lnTo>
                  <a:lnTo>
                    <a:pt x="2248" y="8670"/>
                  </a:lnTo>
                  <a:lnTo>
                    <a:pt x="2321" y="8768"/>
                  </a:lnTo>
                  <a:lnTo>
                    <a:pt x="2394" y="8841"/>
                  </a:lnTo>
                  <a:lnTo>
                    <a:pt x="2492" y="8890"/>
                  </a:lnTo>
                  <a:lnTo>
                    <a:pt x="2614" y="8939"/>
                  </a:lnTo>
                  <a:lnTo>
                    <a:pt x="2687" y="8939"/>
                  </a:lnTo>
                  <a:lnTo>
                    <a:pt x="2809" y="8988"/>
                  </a:lnTo>
                  <a:lnTo>
                    <a:pt x="2956" y="9085"/>
                  </a:lnTo>
                  <a:lnTo>
                    <a:pt x="3151" y="9232"/>
                  </a:lnTo>
                  <a:lnTo>
                    <a:pt x="3371" y="9427"/>
                  </a:lnTo>
                  <a:lnTo>
                    <a:pt x="3566" y="9623"/>
                  </a:lnTo>
                  <a:lnTo>
                    <a:pt x="3762" y="9769"/>
                  </a:lnTo>
                  <a:lnTo>
                    <a:pt x="3908" y="9867"/>
                  </a:lnTo>
                  <a:lnTo>
                    <a:pt x="4030" y="9891"/>
                  </a:lnTo>
                  <a:lnTo>
                    <a:pt x="4177" y="9867"/>
                  </a:lnTo>
                  <a:lnTo>
                    <a:pt x="4250" y="9843"/>
                  </a:lnTo>
                  <a:lnTo>
                    <a:pt x="4324" y="9818"/>
                  </a:lnTo>
                  <a:lnTo>
                    <a:pt x="4372" y="9769"/>
                  </a:lnTo>
                  <a:lnTo>
                    <a:pt x="4494" y="9745"/>
                  </a:lnTo>
                  <a:lnTo>
                    <a:pt x="4641" y="9720"/>
                  </a:lnTo>
                  <a:lnTo>
                    <a:pt x="4959" y="9720"/>
                  </a:lnTo>
                  <a:lnTo>
                    <a:pt x="5105" y="9769"/>
                  </a:lnTo>
                  <a:lnTo>
                    <a:pt x="5252" y="9818"/>
                  </a:lnTo>
                  <a:lnTo>
                    <a:pt x="5349" y="9916"/>
                  </a:lnTo>
                  <a:lnTo>
                    <a:pt x="5447" y="9989"/>
                  </a:lnTo>
                  <a:lnTo>
                    <a:pt x="5545" y="10038"/>
                  </a:lnTo>
                  <a:lnTo>
                    <a:pt x="5642" y="10087"/>
                  </a:lnTo>
                  <a:lnTo>
                    <a:pt x="5740" y="10087"/>
                  </a:lnTo>
                  <a:lnTo>
                    <a:pt x="5838" y="10136"/>
                  </a:lnTo>
                  <a:lnTo>
                    <a:pt x="5984" y="10209"/>
                  </a:lnTo>
                  <a:lnTo>
                    <a:pt x="6155" y="10331"/>
                  </a:lnTo>
                  <a:lnTo>
                    <a:pt x="6302" y="10478"/>
                  </a:lnTo>
                  <a:lnTo>
                    <a:pt x="6473" y="10624"/>
                  </a:lnTo>
                  <a:lnTo>
                    <a:pt x="6644" y="10746"/>
                  </a:lnTo>
                  <a:lnTo>
                    <a:pt x="6790" y="10819"/>
                  </a:lnTo>
                  <a:lnTo>
                    <a:pt x="6888" y="10844"/>
                  </a:lnTo>
                  <a:lnTo>
                    <a:pt x="6961" y="10868"/>
                  </a:lnTo>
                  <a:lnTo>
                    <a:pt x="7083" y="10917"/>
                  </a:lnTo>
                  <a:lnTo>
                    <a:pt x="7181" y="10966"/>
                  </a:lnTo>
                  <a:lnTo>
                    <a:pt x="7254" y="11039"/>
                  </a:lnTo>
                  <a:lnTo>
                    <a:pt x="7352" y="11113"/>
                  </a:lnTo>
                  <a:lnTo>
                    <a:pt x="7450" y="11186"/>
                  </a:lnTo>
                  <a:lnTo>
                    <a:pt x="7547" y="11210"/>
                  </a:lnTo>
                  <a:lnTo>
                    <a:pt x="7645" y="11235"/>
                  </a:lnTo>
                  <a:lnTo>
                    <a:pt x="7743" y="11259"/>
                  </a:lnTo>
                  <a:lnTo>
                    <a:pt x="7840" y="11283"/>
                  </a:lnTo>
                  <a:lnTo>
                    <a:pt x="7938" y="11357"/>
                  </a:lnTo>
                  <a:lnTo>
                    <a:pt x="8036" y="11430"/>
                  </a:lnTo>
                  <a:lnTo>
                    <a:pt x="8109" y="11528"/>
                  </a:lnTo>
                  <a:lnTo>
                    <a:pt x="8158" y="11625"/>
                  </a:lnTo>
                  <a:lnTo>
                    <a:pt x="8207" y="11723"/>
                  </a:lnTo>
                  <a:lnTo>
                    <a:pt x="8207" y="11796"/>
                  </a:lnTo>
                  <a:lnTo>
                    <a:pt x="8207" y="11894"/>
                  </a:lnTo>
                  <a:lnTo>
                    <a:pt x="8158" y="11992"/>
                  </a:lnTo>
                  <a:lnTo>
                    <a:pt x="8109" y="12089"/>
                  </a:lnTo>
                  <a:lnTo>
                    <a:pt x="8036" y="12187"/>
                  </a:lnTo>
                  <a:lnTo>
                    <a:pt x="7963" y="12285"/>
                  </a:lnTo>
                  <a:lnTo>
                    <a:pt x="7889" y="12383"/>
                  </a:lnTo>
                  <a:lnTo>
                    <a:pt x="7840" y="12480"/>
                  </a:lnTo>
                  <a:lnTo>
                    <a:pt x="7840" y="12578"/>
                  </a:lnTo>
                  <a:lnTo>
                    <a:pt x="7816" y="12676"/>
                  </a:lnTo>
                  <a:lnTo>
                    <a:pt x="7718" y="12822"/>
                  </a:lnTo>
                  <a:lnTo>
                    <a:pt x="7596" y="12969"/>
                  </a:lnTo>
                  <a:lnTo>
                    <a:pt x="7450" y="13140"/>
                  </a:lnTo>
                  <a:lnTo>
                    <a:pt x="7303" y="13311"/>
                  </a:lnTo>
                  <a:lnTo>
                    <a:pt x="7181" y="13457"/>
                  </a:lnTo>
                  <a:lnTo>
                    <a:pt x="7108" y="13604"/>
                  </a:lnTo>
                  <a:lnTo>
                    <a:pt x="7083" y="13701"/>
                  </a:lnTo>
                  <a:lnTo>
                    <a:pt x="7034" y="13823"/>
                  </a:lnTo>
                  <a:lnTo>
                    <a:pt x="6961" y="13970"/>
                  </a:lnTo>
                  <a:lnTo>
                    <a:pt x="6839" y="14117"/>
                  </a:lnTo>
                  <a:lnTo>
                    <a:pt x="6693" y="14288"/>
                  </a:lnTo>
                  <a:lnTo>
                    <a:pt x="6546" y="14434"/>
                  </a:lnTo>
                  <a:lnTo>
                    <a:pt x="6424" y="14605"/>
                  </a:lnTo>
                  <a:lnTo>
                    <a:pt x="6351" y="14752"/>
                  </a:lnTo>
                  <a:lnTo>
                    <a:pt x="6302" y="14849"/>
                  </a:lnTo>
                  <a:lnTo>
                    <a:pt x="6277" y="14947"/>
                  </a:lnTo>
                  <a:lnTo>
                    <a:pt x="6229" y="15069"/>
                  </a:lnTo>
                  <a:lnTo>
                    <a:pt x="6131" y="15216"/>
                  </a:lnTo>
                  <a:lnTo>
                    <a:pt x="6033" y="15338"/>
                  </a:lnTo>
                  <a:lnTo>
                    <a:pt x="5911" y="15460"/>
                  </a:lnTo>
                  <a:lnTo>
                    <a:pt x="5813" y="15582"/>
                  </a:lnTo>
                  <a:lnTo>
                    <a:pt x="5764" y="15704"/>
                  </a:lnTo>
                  <a:lnTo>
                    <a:pt x="5740" y="15802"/>
                  </a:lnTo>
                  <a:lnTo>
                    <a:pt x="5764" y="15973"/>
                  </a:lnTo>
                  <a:lnTo>
                    <a:pt x="5789" y="16046"/>
                  </a:lnTo>
                  <a:lnTo>
                    <a:pt x="5838" y="16095"/>
                  </a:lnTo>
                  <a:lnTo>
                    <a:pt x="5862" y="16144"/>
                  </a:lnTo>
                  <a:lnTo>
                    <a:pt x="5911" y="16217"/>
                  </a:lnTo>
                  <a:lnTo>
                    <a:pt x="5935" y="16388"/>
                  </a:lnTo>
                  <a:lnTo>
                    <a:pt x="5911" y="16461"/>
                  </a:lnTo>
                  <a:lnTo>
                    <a:pt x="5862" y="16510"/>
                  </a:lnTo>
                  <a:lnTo>
                    <a:pt x="5813" y="16559"/>
                  </a:lnTo>
                  <a:lnTo>
                    <a:pt x="5642" y="16559"/>
                  </a:lnTo>
                  <a:lnTo>
                    <a:pt x="5545" y="16510"/>
                  </a:lnTo>
                  <a:lnTo>
                    <a:pt x="5447" y="16461"/>
                  </a:lnTo>
                  <a:lnTo>
                    <a:pt x="5349" y="16388"/>
                  </a:lnTo>
                  <a:lnTo>
                    <a:pt x="5276" y="16266"/>
                  </a:lnTo>
                  <a:lnTo>
                    <a:pt x="5227" y="16119"/>
                  </a:lnTo>
                  <a:lnTo>
                    <a:pt x="5178" y="15973"/>
                  </a:lnTo>
                  <a:lnTo>
                    <a:pt x="5178" y="15802"/>
                  </a:lnTo>
                  <a:lnTo>
                    <a:pt x="5154" y="15655"/>
                  </a:lnTo>
                  <a:lnTo>
                    <a:pt x="5105" y="15484"/>
                  </a:lnTo>
                  <a:lnTo>
                    <a:pt x="5056" y="15338"/>
                  </a:lnTo>
                  <a:lnTo>
                    <a:pt x="4983" y="15240"/>
                  </a:lnTo>
                  <a:lnTo>
                    <a:pt x="4934" y="15191"/>
                  </a:lnTo>
                  <a:lnTo>
                    <a:pt x="4910" y="15093"/>
                  </a:lnTo>
                  <a:lnTo>
                    <a:pt x="4836" y="14849"/>
                  </a:lnTo>
                  <a:lnTo>
                    <a:pt x="4812" y="14556"/>
                  </a:lnTo>
                  <a:lnTo>
                    <a:pt x="4788" y="14214"/>
                  </a:lnTo>
                  <a:lnTo>
                    <a:pt x="4788" y="13970"/>
                  </a:lnTo>
                  <a:lnTo>
                    <a:pt x="4788" y="13799"/>
                  </a:lnTo>
                  <a:lnTo>
                    <a:pt x="4739" y="13604"/>
                  </a:lnTo>
                  <a:lnTo>
                    <a:pt x="4714" y="13433"/>
                  </a:lnTo>
                  <a:lnTo>
                    <a:pt x="4641" y="13237"/>
                  </a:lnTo>
                  <a:lnTo>
                    <a:pt x="4568" y="13066"/>
                  </a:lnTo>
                  <a:lnTo>
                    <a:pt x="4494" y="12920"/>
                  </a:lnTo>
                  <a:lnTo>
                    <a:pt x="4397" y="12773"/>
                  </a:lnTo>
                  <a:lnTo>
                    <a:pt x="4324" y="12676"/>
                  </a:lnTo>
                  <a:lnTo>
                    <a:pt x="4128" y="12456"/>
                  </a:lnTo>
                  <a:lnTo>
                    <a:pt x="3982" y="12260"/>
                  </a:lnTo>
                  <a:lnTo>
                    <a:pt x="3884" y="12114"/>
                  </a:lnTo>
                  <a:lnTo>
                    <a:pt x="3835" y="11992"/>
                  </a:lnTo>
                  <a:lnTo>
                    <a:pt x="3811" y="11845"/>
                  </a:lnTo>
                  <a:lnTo>
                    <a:pt x="3786" y="11772"/>
                  </a:lnTo>
                  <a:lnTo>
                    <a:pt x="3737" y="11723"/>
                  </a:lnTo>
                  <a:lnTo>
                    <a:pt x="3713" y="11650"/>
                  </a:lnTo>
                  <a:lnTo>
                    <a:pt x="3664" y="11528"/>
                  </a:lnTo>
                  <a:lnTo>
                    <a:pt x="3664" y="11381"/>
                  </a:lnTo>
                  <a:lnTo>
                    <a:pt x="3640" y="11235"/>
                  </a:lnTo>
                  <a:lnTo>
                    <a:pt x="3664" y="11088"/>
                  </a:lnTo>
                  <a:lnTo>
                    <a:pt x="3664" y="10942"/>
                  </a:lnTo>
                  <a:lnTo>
                    <a:pt x="3713" y="10819"/>
                  </a:lnTo>
                  <a:lnTo>
                    <a:pt x="3737" y="10771"/>
                  </a:lnTo>
                  <a:lnTo>
                    <a:pt x="3786" y="10697"/>
                  </a:lnTo>
                  <a:lnTo>
                    <a:pt x="3811" y="10648"/>
                  </a:lnTo>
                  <a:lnTo>
                    <a:pt x="3835" y="10478"/>
                  </a:lnTo>
                  <a:lnTo>
                    <a:pt x="3811" y="10307"/>
                  </a:lnTo>
                  <a:lnTo>
                    <a:pt x="3786" y="10233"/>
                  </a:lnTo>
                  <a:lnTo>
                    <a:pt x="3737" y="10184"/>
                  </a:lnTo>
                  <a:lnTo>
                    <a:pt x="3689" y="10160"/>
                  </a:lnTo>
                  <a:lnTo>
                    <a:pt x="3615" y="10111"/>
                  </a:lnTo>
                  <a:lnTo>
                    <a:pt x="3444" y="10087"/>
                  </a:lnTo>
                  <a:lnTo>
                    <a:pt x="3347" y="10062"/>
                  </a:lnTo>
                  <a:lnTo>
                    <a:pt x="3200" y="9989"/>
                  </a:lnTo>
                  <a:lnTo>
                    <a:pt x="3054" y="9867"/>
                  </a:lnTo>
                  <a:lnTo>
                    <a:pt x="2883" y="9720"/>
                  </a:lnTo>
                  <a:lnTo>
                    <a:pt x="2712" y="9574"/>
                  </a:lnTo>
                  <a:lnTo>
                    <a:pt x="2565" y="9452"/>
                  </a:lnTo>
                  <a:lnTo>
                    <a:pt x="2419" y="9354"/>
                  </a:lnTo>
                  <a:lnTo>
                    <a:pt x="2321" y="9330"/>
                  </a:lnTo>
                  <a:lnTo>
                    <a:pt x="2199" y="9281"/>
                  </a:lnTo>
                  <a:lnTo>
                    <a:pt x="2003" y="9159"/>
                  </a:lnTo>
                  <a:lnTo>
                    <a:pt x="1784" y="8988"/>
                  </a:lnTo>
                  <a:lnTo>
                    <a:pt x="1539" y="8768"/>
                  </a:lnTo>
                  <a:lnTo>
                    <a:pt x="1246" y="8402"/>
                  </a:lnTo>
                  <a:lnTo>
                    <a:pt x="1078" y="8185"/>
                  </a:lnTo>
                  <a:lnTo>
                    <a:pt x="1124" y="7840"/>
                  </a:lnTo>
                  <a:lnTo>
                    <a:pt x="1197" y="7473"/>
                  </a:lnTo>
                  <a:lnTo>
                    <a:pt x="1295" y="7132"/>
                  </a:lnTo>
                  <a:lnTo>
                    <a:pt x="1393" y="6790"/>
                  </a:lnTo>
                  <a:lnTo>
                    <a:pt x="1515" y="6448"/>
                  </a:lnTo>
                  <a:lnTo>
                    <a:pt x="1637" y="6106"/>
                  </a:lnTo>
                  <a:lnTo>
                    <a:pt x="1784" y="5788"/>
                  </a:lnTo>
                  <a:lnTo>
                    <a:pt x="1954" y="5471"/>
                  </a:lnTo>
                  <a:lnTo>
                    <a:pt x="2125" y="5153"/>
                  </a:lnTo>
                  <a:lnTo>
                    <a:pt x="2296" y="4860"/>
                  </a:lnTo>
                  <a:lnTo>
                    <a:pt x="2516" y="4567"/>
                  </a:lnTo>
                  <a:lnTo>
                    <a:pt x="2712" y="4298"/>
                  </a:lnTo>
                  <a:lnTo>
                    <a:pt x="3151" y="3737"/>
                  </a:lnTo>
                  <a:lnTo>
                    <a:pt x="3664" y="3248"/>
                  </a:lnTo>
                  <a:lnTo>
                    <a:pt x="4079" y="3248"/>
                  </a:lnTo>
                  <a:lnTo>
                    <a:pt x="4299" y="3297"/>
                  </a:lnTo>
                  <a:lnTo>
                    <a:pt x="4470" y="3346"/>
                  </a:lnTo>
                  <a:lnTo>
                    <a:pt x="4592" y="3419"/>
                  </a:lnTo>
                  <a:lnTo>
                    <a:pt x="4690" y="3493"/>
                  </a:lnTo>
                  <a:lnTo>
                    <a:pt x="4788" y="3517"/>
                  </a:lnTo>
                  <a:lnTo>
                    <a:pt x="4885" y="3493"/>
                  </a:lnTo>
                  <a:lnTo>
                    <a:pt x="4983" y="3419"/>
                  </a:lnTo>
                  <a:lnTo>
                    <a:pt x="5056" y="3346"/>
                  </a:lnTo>
                  <a:lnTo>
                    <a:pt x="5178" y="3297"/>
                  </a:lnTo>
                  <a:lnTo>
                    <a:pt x="5276" y="3248"/>
                  </a:lnTo>
                  <a:lnTo>
                    <a:pt x="5349" y="3248"/>
                  </a:lnTo>
                  <a:lnTo>
                    <a:pt x="5471" y="3199"/>
                  </a:lnTo>
                  <a:lnTo>
                    <a:pt x="5594" y="3126"/>
                  </a:lnTo>
                  <a:lnTo>
                    <a:pt x="5764" y="3004"/>
                  </a:lnTo>
                  <a:lnTo>
                    <a:pt x="5935" y="2858"/>
                  </a:lnTo>
                  <a:lnTo>
                    <a:pt x="6131" y="2711"/>
                  </a:lnTo>
                  <a:lnTo>
                    <a:pt x="6375" y="2589"/>
                  </a:lnTo>
                  <a:lnTo>
                    <a:pt x="6619" y="2516"/>
                  </a:lnTo>
                  <a:lnTo>
                    <a:pt x="6888" y="2467"/>
                  </a:lnTo>
                  <a:close/>
                  <a:moveTo>
                    <a:pt x="9379" y="0"/>
                  </a:moveTo>
                  <a:lnTo>
                    <a:pt x="8891" y="24"/>
                  </a:lnTo>
                  <a:lnTo>
                    <a:pt x="8427" y="49"/>
                  </a:lnTo>
                  <a:lnTo>
                    <a:pt x="7963" y="122"/>
                  </a:lnTo>
                  <a:lnTo>
                    <a:pt x="7499" y="195"/>
                  </a:lnTo>
                  <a:lnTo>
                    <a:pt x="7034" y="293"/>
                  </a:lnTo>
                  <a:lnTo>
                    <a:pt x="6595" y="440"/>
                  </a:lnTo>
                  <a:lnTo>
                    <a:pt x="6155" y="586"/>
                  </a:lnTo>
                  <a:lnTo>
                    <a:pt x="5740" y="733"/>
                  </a:lnTo>
                  <a:lnTo>
                    <a:pt x="5325" y="928"/>
                  </a:lnTo>
                  <a:lnTo>
                    <a:pt x="4910" y="1148"/>
                  </a:lnTo>
                  <a:lnTo>
                    <a:pt x="4519" y="1368"/>
                  </a:lnTo>
                  <a:lnTo>
                    <a:pt x="4128" y="1612"/>
                  </a:lnTo>
                  <a:lnTo>
                    <a:pt x="3762" y="1881"/>
                  </a:lnTo>
                  <a:lnTo>
                    <a:pt x="3420" y="2149"/>
                  </a:lnTo>
                  <a:lnTo>
                    <a:pt x="3078" y="2442"/>
                  </a:lnTo>
                  <a:lnTo>
                    <a:pt x="2760" y="2760"/>
                  </a:lnTo>
                  <a:lnTo>
                    <a:pt x="2443" y="3077"/>
                  </a:lnTo>
                  <a:lnTo>
                    <a:pt x="2150" y="3419"/>
                  </a:lnTo>
                  <a:lnTo>
                    <a:pt x="1881" y="3761"/>
                  </a:lnTo>
                  <a:lnTo>
                    <a:pt x="1613" y="4128"/>
                  </a:lnTo>
                  <a:lnTo>
                    <a:pt x="1368" y="4518"/>
                  </a:lnTo>
                  <a:lnTo>
                    <a:pt x="1149" y="4909"/>
                  </a:lnTo>
                  <a:lnTo>
                    <a:pt x="929" y="5324"/>
                  </a:lnTo>
                  <a:lnTo>
                    <a:pt x="733" y="5739"/>
                  </a:lnTo>
                  <a:lnTo>
                    <a:pt x="587" y="6155"/>
                  </a:lnTo>
                  <a:lnTo>
                    <a:pt x="440" y="6594"/>
                  </a:lnTo>
                  <a:lnTo>
                    <a:pt x="294" y="7034"/>
                  </a:lnTo>
                  <a:lnTo>
                    <a:pt x="196" y="7498"/>
                  </a:lnTo>
                  <a:lnTo>
                    <a:pt x="123" y="7962"/>
                  </a:lnTo>
                  <a:lnTo>
                    <a:pt x="49" y="8426"/>
                  </a:lnTo>
                  <a:lnTo>
                    <a:pt x="25" y="8890"/>
                  </a:lnTo>
                  <a:lnTo>
                    <a:pt x="1" y="9378"/>
                  </a:lnTo>
                  <a:lnTo>
                    <a:pt x="25" y="9867"/>
                  </a:lnTo>
                  <a:lnTo>
                    <a:pt x="49" y="10331"/>
                  </a:lnTo>
                  <a:lnTo>
                    <a:pt x="123" y="10795"/>
                  </a:lnTo>
                  <a:lnTo>
                    <a:pt x="196" y="11259"/>
                  </a:lnTo>
                  <a:lnTo>
                    <a:pt x="294" y="11723"/>
                  </a:lnTo>
                  <a:lnTo>
                    <a:pt x="440" y="12163"/>
                  </a:lnTo>
                  <a:lnTo>
                    <a:pt x="587" y="12602"/>
                  </a:lnTo>
                  <a:lnTo>
                    <a:pt x="733" y="13018"/>
                  </a:lnTo>
                  <a:lnTo>
                    <a:pt x="929" y="13433"/>
                  </a:lnTo>
                  <a:lnTo>
                    <a:pt x="1149" y="13848"/>
                  </a:lnTo>
                  <a:lnTo>
                    <a:pt x="1368" y="14239"/>
                  </a:lnTo>
                  <a:lnTo>
                    <a:pt x="1613" y="14629"/>
                  </a:lnTo>
                  <a:lnTo>
                    <a:pt x="1881" y="14996"/>
                  </a:lnTo>
                  <a:lnTo>
                    <a:pt x="2150" y="15338"/>
                  </a:lnTo>
                  <a:lnTo>
                    <a:pt x="2443" y="15680"/>
                  </a:lnTo>
                  <a:lnTo>
                    <a:pt x="2760" y="15997"/>
                  </a:lnTo>
                  <a:lnTo>
                    <a:pt x="3078" y="16315"/>
                  </a:lnTo>
                  <a:lnTo>
                    <a:pt x="3420" y="16608"/>
                  </a:lnTo>
                  <a:lnTo>
                    <a:pt x="3762" y="16876"/>
                  </a:lnTo>
                  <a:lnTo>
                    <a:pt x="4128" y="17145"/>
                  </a:lnTo>
                  <a:lnTo>
                    <a:pt x="4519" y="17389"/>
                  </a:lnTo>
                  <a:lnTo>
                    <a:pt x="4910" y="17609"/>
                  </a:lnTo>
                  <a:lnTo>
                    <a:pt x="5325" y="17829"/>
                  </a:lnTo>
                  <a:lnTo>
                    <a:pt x="5740" y="18024"/>
                  </a:lnTo>
                  <a:lnTo>
                    <a:pt x="6155" y="18171"/>
                  </a:lnTo>
                  <a:lnTo>
                    <a:pt x="6595" y="18317"/>
                  </a:lnTo>
                  <a:lnTo>
                    <a:pt x="7034" y="18464"/>
                  </a:lnTo>
                  <a:lnTo>
                    <a:pt x="7499" y="18562"/>
                  </a:lnTo>
                  <a:lnTo>
                    <a:pt x="7963" y="18635"/>
                  </a:lnTo>
                  <a:lnTo>
                    <a:pt x="8427" y="18708"/>
                  </a:lnTo>
                  <a:lnTo>
                    <a:pt x="8891" y="18733"/>
                  </a:lnTo>
                  <a:lnTo>
                    <a:pt x="9379" y="18757"/>
                  </a:lnTo>
                  <a:lnTo>
                    <a:pt x="9868" y="18733"/>
                  </a:lnTo>
                  <a:lnTo>
                    <a:pt x="10332" y="18708"/>
                  </a:lnTo>
                  <a:lnTo>
                    <a:pt x="10796" y="18635"/>
                  </a:lnTo>
                  <a:lnTo>
                    <a:pt x="11260" y="18562"/>
                  </a:lnTo>
                  <a:lnTo>
                    <a:pt x="11724" y="18464"/>
                  </a:lnTo>
                  <a:lnTo>
                    <a:pt x="12163" y="18317"/>
                  </a:lnTo>
                  <a:lnTo>
                    <a:pt x="12603" y="18171"/>
                  </a:lnTo>
                  <a:lnTo>
                    <a:pt x="13018" y="18024"/>
                  </a:lnTo>
                  <a:lnTo>
                    <a:pt x="13433" y="17829"/>
                  </a:lnTo>
                  <a:lnTo>
                    <a:pt x="13848" y="17609"/>
                  </a:lnTo>
                  <a:lnTo>
                    <a:pt x="14239" y="17389"/>
                  </a:lnTo>
                  <a:lnTo>
                    <a:pt x="14630" y="17145"/>
                  </a:lnTo>
                  <a:lnTo>
                    <a:pt x="14996" y="16876"/>
                  </a:lnTo>
                  <a:lnTo>
                    <a:pt x="15338" y="16608"/>
                  </a:lnTo>
                  <a:lnTo>
                    <a:pt x="15680" y="16315"/>
                  </a:lnTo>
                  <a:lnTo>
                    <a:pt x="15998" y="15997"/>
                  </a:lnTo>
                  <a:lnTo>
                    <a:pt x="16315" y="15680"/>
                  </a:lnTo>
                  <a:lnTo>
                    <a:pt x="16608" y="15338"/>
                  </a:lnTo>
                  <a:lnTo>
                    <a:pt x="16877" y="14996"/>
                  </a:lnTo>
                  <a:lnTo>
                    <a:pt x="17146" y="14629"/>
                  </a:lnTo>
                  <a:lnTo>
                    <a:pt x="17390" y="14239"/>
                  </a:lnTo>
                  <a:lnTo>
                    <a:pt x="17610" y="13848"/>
                  </a:lnTo>
                  <a:lnTo>
                    <a:pt x="17829" y="13433"/>
                  </a:lnTo>
                  <a:lnTo>
                    <a:pt x="18025" y="13018"/>
                  </a:lnTo>
                  <a:lnTo>
                    <a:pt x="18171" y="12602"/>
                  </a:lnTo>
                  <a:lnTo>
                    <a:pt x="18318" y="12163"/>
                  </a:lnTo>
                  <a:lnTo>
                    <a:pt x="18464" y="11723"/>
                  </a:lnTo>
                  <a:lnTo>
                    <a:pt x="18562" y="11259"/>
                  </a:lnTo>
                  <a:lnTo>
                    <a:pt x="18635" y="10795"/>
                  </a:lnTo>
                  <a:lnTo>
                    <a:pt x="18709" y="10331"/>
                  </a:lnTo>
                  <a:lnTo>
                    <a:pt x="18733" y="9867"/>
                  </a:lnTo>
                  <a:lnTo>
                    <a:pt x="18758" y="9378"/>
                  </a:lnTo>
                  <a:lnTo>
                    <a:pt x="18733" y="8890"/>
                  </a:lnTo>
                  <a:lnTo>
                    <a:pt x="18709" y="8426"/>
                  </a:lnTo>
                  <a:lnTo>
                    <a:pt x="18635" y="7962"/>
                  </a:lnTo>
                  <a:lnTo>
                    <a:pt x="18562" y="7498"/>
                  </a:lnTo>
                  <a:lnTo>
                    <a:pt x="18464" y="7034"/>
                  </a:lnTo>
                  <a:lnTo>
                    <a:pt x="18318" y="6594"/>
                  </a:lnTo>
                  <a:lnTo>
                    <a:pt x="18171" y="6155"/>
                  </a:lnTo>
                  <a:lnTo>
                    <a:pt x="18025" y="5739"/>
                  </a:lnTo>
                  <a:lnTo>
                    <a:pt x="17829" y="5324"/>
                  </a:lnTo>
                  <a:lnTo>
                    <a:pt x="17610" y="4909"/>
                  </a:lnTo>
                  <a:lnTo>
                    <a:pt x="17390" y="4518"/>
                  </a:lnTo>
                  <a:lnTo>
                    <a:pt x="17146" y="4128"/>
                  </a:lnTo>
                  <a:lnTo>
                    <a:pt x="16877" y="3761"/>
                  </a:lnTo>
                  <a:lnTo>
                    <a:pt x="16608" y="3419"/>
                  </a:lnTo>
                  <a:lnTo>
                    <a:pt x="16315" y="3077"/>
                  </a:lnTo>
                  <a:lnTo>
                    <a:pt x="15998" y="2760"/>
                  </a:lnTo>
                  <a:lnTo>
                    <a:pt x="15680" y="2442"/>
                  </a:lnTo>
                  <a:lnTo>
                    <a:pt x="15338" y="2149"/>
                  </a:lnTo>
                  <a:lnTo>
                    <a:pt x="14996" y="1881"/>
                  </a:lnTo>
                  <a:lnTo>
                    <a:pt x="14630" y="1612"/>
                  </a:lnTo>
                  <a:lnTo>
                    <a:pt x="14239" y="1368"/>
                  </a:lnTo>
                  <a:lnTo>
                    <a:pt x="13848" y="1148"/>
                  </a:lnTo>
                  <a:lnTo>
                    <a:pt x="13433" y="928"/>
                  </a:lnTo>
                  <a:lnTo>
                    <a:pt x="13018" y="733"/>
                  </a:lnTo>
                  <a:lnTo>
                    <a:pt x="12603" y="586"/>
                  </a:lnTo>
                  <a:lnTo>
                    <a:pt x="12163" y="440"/>
                  </a:lnTo>
                  <a:lnTo>
                    <a:pt x="11724" y="293"/>
                  </a:lnTo>
                  <a:lnTo>
                    <a:pt x="11260" y="195"/>
                  </a:lnTo>
                  <a:lnTo>
                    <a:pt x="10796" y="122"/>
                  </a:lnTo>
                  <a:lnTo>
                    <a:pt x="10332" y="49"/>
                  </a:lnTo>
                  <a:lnTo>
                    <a:pt x="9868" y="24"/>
                  </a:lnTo>
                  <a:lnTo>
                    <a:pt x="93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9463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p4"/>
          <p:cNvSpPr txBox="1">
            <a:spLocks noGrp="1"/>
          </p:cNvSpPr>
          <p:nvPr>
            <p:ph type="title"/>
          </p:nvPr>
        </p:nvSpPr>
        <p:spPr>
          <a:xfrm>
            <a:off x="321890" y="19899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3200" dirty="0" err="1">
                <a:latin typeface="Titillium Web"/>
                <a:ea typeface="Titillium Web"/>
                <a:cs typeface="Titillium Web"/>
                <a:sym typeface="Titillium Web"/>
              </a:rPr>
              <a:t>Jenis</a:t>
            </a:r>
            <a:r>
              <a:rPr lang="en-US" sz="32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3200" dirty="0" err="1">
                <a:latin typeface="Titillium Web"/>
                <a:ea typeface="Titillium Web"/>
                <a:cs typeface="Titillium Web"/>
                <a:sym typeface="Titillium Web"/>
              </a:rPr>
              <a:t>Gangguan</a:t>
            </a:r>
            <a:r>
              <a:rPr lang="en-US" sz="32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3200" dirty="0" err="1">
                <a:latin typeface="Titillium Web"/>
                <a:ea typeface="Titillium Web"/>
                <a:cs typeface="Titillium Web"/>
                <a:sym typeface="Titillium Web"/>
              </a:rPr>
              <a:t>Keamanan</a:t>
            </a:r>
            <a:r>
              <a:rPr lang="en-US" sz="32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3200" dirty="0" err="1">
                <a:latin typeface="Titillium Web"/>
                <a:ea typeface="Titillium Web"/>
                <a:cs typeface="Titillium Web"/>
                <a:sym typeface="Titillium Web"/>
              </a:rPr>
              <a:t>Jaringan</a:t>
            </a:r>
            <a:endParaRPr lang="en-US" sz="32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024" name="Google Shape;3024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7" name="Google Shape;3023;p4">
            <a:extLst>
              <a:ext uri="{FF2B5EF4-FFF2-40B4-BE49-F238E27FC236}">
                <a16:creationId xmlns:a16="http://schemas.microsoft.com/office/drawing/2014/main" id="{E0550DAE-EFFF-40D3-98C3-0BB5595DA8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5881" y="1056395"/>
            <a:ext cx="6761100" cy="3466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Hacking,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berupa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pengrusakan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pada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infrastruktur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jaringan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yang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sudah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ada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,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misalnya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pengrusakan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pada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sistem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dari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suatu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server.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·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Physing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,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berupa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pemalsuan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terhadap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data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resmi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dilakukan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untuk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hal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yang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berkaitan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dengan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pemanfaataanya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· Deface,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perubahan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terhadap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tampilan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suatu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website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secara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illegal.Carding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,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pencurian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data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terhadap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identitas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perbankan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seseorang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,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misalnya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pencurian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nomor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kartu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kredit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,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digunakan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untuk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memanfaatkan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saldo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yang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terdapat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pada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rekening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tersebut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untuk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keperluan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belanja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online.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· Carding,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pencurian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data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terhadap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identitas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perbankan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seseorang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,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misalnya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pencurian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nomor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kartu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kredit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,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digunakan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untuk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memanfaatkan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saldo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yang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terdapat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pada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rekening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tersebut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untuk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keperluan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belanja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online.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022E1B-ADBF-4C33-92AA-D31BE90A2186}"/>
              </a:ext>
            </a:extLst>
          </p:cNvPr>
          <p:cNvGrpSpPr/>
          <p:nvPr/>
        </p:nvGrpSpPr>
        <p:grpSpPr>
          <a:xfrm>
            <a:off x="3528540" y="4579118"/>
            <a:ext cx="1684971" cy="420111"/>
            <a:chOff x="2502457" y="2066263"/>
            <a:chExt cx="1684971" cy="420111"/>
          </a:xfrm>
        </p:grpSpPr>
        <p:grpSp>
          <p:nvGrpSpPr>
            <p:cNvPr id="8" name="Google Shape;3237;p22">
              <a:extLst>
                <a:ext uri="{FF2B5EF4-FFF2-40B4-BE49-F238E27FC236}">
                  <a16:creationId xmlns:a16="http://schemas.microsoft.com/office/drawing/2014/main" id="{5F5CF81A-E19B-4022-A6F4-FDB6B20F2364}"/>
                </a:ext>
              </a:extLst>
            </p:cNvPr>
            <p:cNvGrpSpPr/>
            <p:nvPr/>
          </p:nvGrpSpPr>
          <p:grpSpPr>
            <a:xfrm>
              <a:off x="2502457" y="2066263"/>
              <a:ext cx="347107" cy="420111"/>
              <a:chOff x="584925" y="922575"/>
              <a:chExt cx="415200" cy="502525"/>
            </a:xfrm>
          </p:grpSpPr>
          <p:sp>
            <p:nvSpPr>
              <p:cNvPr id="9" name="Google Shape;3238;p22">
                <a:extLst>
                  <a:ext uri="{FF2B5EF4-FFF2-40B4-BE49-F238E27FC236}">
                    <a16:creationId xmlns:a16="http://schemas.microsoft.com/office/drawing/2014/main" id="{6FF52101-F253-4B7F-976E-8D81A2CA85B4}"/>
                  </a:ext>
                </a:extLst>
              </p:cNvPr>
              <p:cNvSpPr/>
              <p:nvPr/>
            </p:nvSpPr>
            <p:spPr>
              <a:xfrm>
                <a:off x="584925" y="961025"/>
                <a:ext cx="378575" cy="464075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3" extrusionOk="0">
                    <a:moveTo>
                      <a:pt x="782" y="1"/>
                    </a:moveTo>
                    <a:lnTo>
                      <a:pt x="635" y="25"/>
                    </a:lnTo>
                    <a:lnTo>
                      <a:pt x="489" y="50"/>
                    </a:lnTo>
                    <a:lnTo>
                      <a:pt x="342" y="123"/>
                    </a:lnTo>
                    <a:lnTo>
                      <a:pt x="220" y="196"/>
                    </a:lnTo>
                    <a:lnTo>
                      <a:pt x="122" y="294"/>
                    </a:lnTo>
                    <a:lnTo>
                      <a:pt x="73" y="416"/>
                    </a:lnTo>
                    <a:lnTo>
                      <a:pt x="24" y="563"/>
                    </a:lnTo>
                    <a:lnTo>
                      <a:pt x="0" y="709"/>
                    </a:lnTo>
                    <a:lnTo>
                      <a:pt x="0" y="17708"/>
                    </a:lnTo>
                    <a:lnTo>
                      <a:pt x="24" y="17879"/>
                    </a:lnTo>
                    <a:lnTo>
                      <a:pt x="73" y="18025"/>
                    </a:lnTo>
                    <a:lnTo>
                      <a:pt x="122" y="18172"/>
                    </a:lnTo>
                    <a:lnTo>
                      <a:pt x="220" y="18294"/>
                    </a:lnTo>
                    <a:lnTo>
                      <a:pt x="342" y="18416"/>
                    </a:lnTo>
                    <a:lnTo>
                      <a:pt x="489" y="18489"/>
                    </a:lnTo>
                    <a:lnTo>
                      <a:pt x="635" y="18538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7" y="18538"/>
                    </a:lnTo>
                    <a:lnTo>
                      <a:pt x="14654" y="18489"/>
                    </a:lnTo>
                    <a:lnTo>
                      <a:pt x="14800" y="18416"/>
                    </a:lnTo>
                    <a:lnTo>
                      <a:pt x="14923" y="18294"/>
                    </a:lnTo>
                    <a:lnTo>
                      <a:pt x="15020" y="18172"/>
                    </a:lnTo>
                    <a:lnTo>
                      <a:pt x="15069" y="18025"/>
                    </a:lnTo>
                    <a:lnTo>
                      <a:pt x="15118" y="17879"/>
                    </a:lnTo>
                    <a:lnTo>
                      <a:pt x="15142" y="17708"/>
                    </a:lnTo>
                    <a:lnTo>
                      <a:pt x="15142" y="17586"/>
                    </a:lnTo>
                    <a:lnTo>
                      <a:pt x="1759" y="17586"/>
                    </a:lnTo>
                    <a:lnTo>
                      <a:pt x="1612" y="17561"/>
                    </a:lnTo>
                    <a:lnTo>
                      <a:pt x="1465" y="17512"/>
                    </a:lnTo>
                    <a:lnTo>
                      <a:pt x="1319" y="17439"/>
                    </a:lnTo>
                    <a:lnTo>
                      <a:pt x="1197" y="17317"/>
                    </a:lnTo>
                    <a:lnTo>
                      <a:pt x="1099" y="17195"/>
                    </a:lnTo>
                    <a:lnTo>
                      <a:pt x="1050" y="17048"/>
                    </a:lnTo>
                    <a:lnTo>
                      <a:pt x="1001" y="16902"/>
                    </a:lnTo>
                    <a:lnTo>
                      <a:pt x="977" y="16731"/>
                    </a:lnTo>
                    <a:lnTo>
                      <a:pt x="9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3239;p22">
                <a:extLst>
                  <a:ext uri="{FF2B5EF4-FFF2-40B4-BE49-F238E27FC236}">
                    <a16:creationId xmlns:a16="http://schemas.microsoft.com/office/drawing/2014/main" id="{D0D85A03-D32D-4266-9063-EA71F1AF3986}"/>
                  </a:ext>
                </a:extLst>
              </p:cNvPr>
              <p:cNvSpPr/>
              <p:nvPr/>
            </p:nvSpPr>
            <p:spPr>
              <a:xfrm>
                <a:off x="621550" y="92257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13140" y="6472"/>
                    </a:moveTo>
                    <a:lnTo>
                      <a:pt x="13238" y="6497"/>
                    </a:lnTo>
                    <a:lnTo>
                      <a:pt x="13311" y="6546"/>
                    </a:lnTo>
                    <a:lnTo>
                      <a:pt x="13360" y="6619"/>
                    </a:lnTo>
                    <a:lnTo>
                      <a:pt x="13384" y="6717"/>
                    </a:lnTo>
                    <a:lnTo>
                      <a:pt x="13360" y="6814"/>
                    </a:lnTo>
                    <a:lnTo>
                      <a:pt x="13311" y="6888"/>
                    </a:lnTo>
                    <a:lnTo>
                      <a:pt x="13238" y="6936"/>
                    </a:lnTo>
                    <a:lnTo>
                      <a:pt x="13140" y="6961"/>
                    </a:lnTo>
                    <a:lnTo>
                      <a:pt x="2003" y="6961"/>
                    </a:lnTo>
                    <a:lnTo>
                      <a:pt x="1905" y="6936"/>
                    </a:lnTo>
                    <a:lnTo>
                      <a:pt x="1832" y="6888"/>
                    </a:lnTo>
                    <a:lnTo>
                      <a:pt x="1783" y="6814"/>
                    </a:lnTo>
                    <a:lnTo>
                      <a:pt x="1759" y="6717"/>
                    </a:lnTo>
                    <a:lnTo>
                      <a:pt x="1783" y="6619"/>
                    </a:lnTo>
                    <a:lnTo>
                      <a:pt x="1832" y="6546"/>
                    </a:lnTo>
                    <a:lnTo>
                      <a:pt x="1905" y="6497"/>
                    </a:lnTo>
                    <a:lnTo>
                      <a:pt x="2003" y="6472"/>
                    </a:lnTo>
                    <a:close/>
                    <a:moveTo>
                      <a:pt x="13238" y="8793"/>
                    </a:moveTo>
                    <a:lnTo>
                      <a:pt x="13311" y="8866"/>
                    </a:lnTo>
                    <a:lnTo>
                      <a:pt x="13360" y="8939"/>
                    </a:lnTo>
                    <a:lnTo>
                      <a:pt x="13384" y="9037"/>
                    </a:lnTo>
                    <a:lnTo>
                      <a:pt x="13360" y="9135"/>
                    </a:lnTo>
                    <a:lnTo>
                      <a:pt x="13311" y="9208"/>
                    </a:lnTo>
                    <a:lnTo>
                      <a:pt x="13238" y="9257"/>
                    </a:lnTo>
                    <a:lnTo>
                      <a:pt x="13140" y="9281"/>
                    </a:lnTo>
                    <a:lnTo>
                      <a:pt x="2003" y="9281"/>
                    </a:lnTo>
                    <a:lnTo>
                      <a:pt x="1905" y="9257"/>
                    </a:lnTo>
                    <a:lnTo>
                      <a:pt x="1832" y="9208"/>
                    </a:lnTo>
                    <a:lnTo>
                      <a:pt x="1783" y="9135"/>
                    </a:lnTo>
                    <a:lnTo>
                      <a:pt x="1759" y="9037"/>
                    </a:lnTo>
                    <a:lnTo>
                      <a:pt x="1783" y="8939"/>
                    </a:lnTo>
                    <a:lnTo>
                      <a:pt x="1832" y="8866"/>
                    </a:lnTo>
                    <a:lnTo>
                      <a:pt x="1905" y="8793"/>
                    </a:lnTo>
                    <a:close/>
                    <a:moveTo>
                      <a:pt x="13140" y="11088"/>
                    </a:moveTo>
                    <a:lnTo>
                      <a:pt x="13238" y="11113"/>
                    </a:lnTo>
                    <a:lnTo>
                      <a:pt x="13311" y="11162"/>
                    </a:lnTo>
                    <a:lnTo>
                      <a:pt x="13360" y="11235"/>
                    </a:lnTo>
                    <a:lnTo>
                      <a:pt x="13384" y="11333"/>
                    </a:lnTo>
                    <a:lnTo>
                      <a:pt x="13360" y="11430"/>
                    </a:lnTo>
                    <a:lnTo>
                      <a:pt x="13311" y="11504"/>
                    </a:lnTo>
                    <a:lnTo>
                      <a:pt x="13238" y="11552"/>
                    </a:lnTo>
                    <a:lnTo>
                      <a:pt x="13140" y="11577"/>
                    </a:lnTo>
                    <a:lnTo>
                      <a:pt x="2003" y="11577"/>
                    </a:lnTo>
                    <a:lnTo>
                      <a:pt x="1905" y="11552"/>
                    </a:lnTo>
                    <a:lnTo>
                      <a:pt x="1832" y="11504"/>
                    </a:lnTo>
                    <a:lnTo>
                      <a:pt x="1783" y="11430"/>
                    </a:lnTo>
                    <a:lnTo>
                      <a:pt x="1759" y="11333"/>
                    </a:lnTo>
                    <a:lnTo>
                      <a:pt x="1783" y="11235"/>
                    </a:lnTo>
                    <a:lnTo>
                      <a:pt x="1832" y="11162"/>
                    </a:lnTo>
                    <a:lnTo>
                      <a:pt x="1905" y="11113"/>
                    </a:lnTo>
                    <a:lnTo>
                      <a:pt x="2003" y="11088"/>
                    </a:lnTo>
                    <a:close/>
                    <a:moveTo>
                      <a:pt x="8255" y="13409"/>
                    </a:moveTo>
                    <a:lnTo>
                      <a:pt x="8353" y="13433"/>
                    </a:lnTo>
                    <a:lnTo>
                      <a:pt x="8426" y="13482"/>
                    </a:lnTo>
                    <a:lnTo>
                      <a:pt x="8475" y="13555"/>
                    </a:lnTo>
                    <a:lnTo>
                      <a:pt x="8500" y="13653"/>
                    </a:lnTo>
                    <a:lnTo>
                      <a:pt x="8475" y="13750"/>
                    </a:lnTo>
                    <a:lnTo>
                      <a:pt x="8426" y="13824"/>
                    </a:lnTo>
                    <a:lnTo>
                      <a:pt x="8353" y="13873"/>
                    </a:lnTo>
                    <a:lnTo>
                      <a:pt x="8255" y="13897"/>
                    </a:lnTo>
                    <a:lnTo>
                      <a:pt x="2003" y="13897"/>
                    </a:lnTo>
                    <a:lnTo>
                      <a:pt x="1905" y="13873"/>
                    </a:lnTo>
                    <a:lnTo>
                      <a:pt x="1832" y="13824"/>
                    </a:lnTo>
                    <a:lnTo>
                      <a:pt x="1783" y="13750"/>
                    </a:lnTo>
                    <a:lnTo>
                      <a:pt x="1759" y="13653"/>
                    </a:lnTo>
                    <a:lnTo>
                      <a:pt x="1783" y="13555"/>
                    </a:lnTo>
                    <a:lnTo>
                      <a:pt x="1832" y="13482"/>
                    </a:lnTo>
                    <a:lnTo>
                      <a:pt x="1905" y="13433"/>
                    </a:lnTo>
                    <a:lnTo>
                      <a:pt x="2003" y="13409"/>
                    </a:lnTo>
                    <a:close/>
                    <a:moveTo>
                      <a:pt x="635" y="0"/>
                    </a:moveTo>
                    <a:lnTo>
                      <a:pt x="489" y="49"/>
                    </a:lnTo>
                    <a:lnTo>
                      <a:pt x="342" y="122"/>
                    </a:lnTo>
                    <a:lnTo>
                      <a:pt x="220" y="220"/>
                    </a:lnTo>
                    <a:lnTo>
                      <a:pt x="123" y="342"/>
                    </a:lnTo>
                    <a:lnTo>
                      <a:pt x="74" y="464"/>
                    </a:lnTo>
                    <a:lnTo>
                      <a:pt x="25" y="611"/>
                    </a:lnTo>
                    <a:lnTo>
                      <a:pt x="0" y="782"/>
                    </a:lnTo>
                    <a:lnTo>
                      <a:pt x="0" y="17780"/>
                    </a:lnTo>
                    <a:lnTo>
                      <a:pt x="25" y="17927"/>
                    </a:lnTo>
                    <a:lnTo>
                      <a:pt x="74" y="18073"/>
                    </a:lnTo>
                    <a:lnTo>
                      <a:pt x="123" y="18195"/>
                    </a:lnTo>
                    <a:lnTo>
                      <a:pt x="220" y="18318"/>
                    </a:lnTo>
                    <a:lnTo>
                      <a:pt x="342" y="18415"/>
                    </a:lnTo>
                    <a:lnTo>
                      <a:pt x="489" y="18489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8" y="18537"/>
                    </a:lnTo>
                    <a:lnTo>
                      <a:pt x="14654" y="18489"/>
                    </a:lnTo>
                    <a:lnTo>
                      <a:pt x="14801" y="18415"/>
                    </a:lnTo>
                    <a:lnTo>
                      <a:pt x="14923" y="18318"/>
                    </a:lnTo>
                    <a:lnTo>
                      <a:pt x="15021" y="18195"/>
                    </a:lnTo>
                    <a:lnTo>
                      <a:pt x="15069" y="18073"/>
                    </a:lnTo>
                    <a:lnTo>
                      <a:pt x="15118" y="17927"/>
                    </a:lnTo>
                    <a:lnTo>
                      <a:pt x="15143" y="17780"/>
                    </a:lnTo>
                    <a:lnTo>
                      <a:pt x="15143" y="3859"/>
                    </a:lnTo>
                    <a:lnTo>
                      <a:pt x="12554" y="3859"/>
                    </a:lnTo>
                    <a:lnTo>
                      <a:pt x="12285" y="3835"/>
                    </a:lnTo>
                    <a:lnTo>
                      <a:pt x="12065" y="3761"/>
                    </a:lnTo>
                    <a:lnTo>
                      <a:pt x="11846" y="3639"/>
                    </a:lnTo>
                    <a:lnTo>
                      <a:pt x="11650" y="3468"/>
                    </a:lnTo>
                    <a:lnTo>
                      <a:pt x="11504" y="3297"/>
                    </a:lnTo>
                    <a:lnTo>
                      <a:pt x="11382" y="3078"/>
                    </a:lnTo>
                    <a:lnTo>
                      <a:pt x="11308" y="2833"/>
                    </a:lnTo>
                    <a:lnTo>
                      <a:pt x="11284" y="2589"/>
                    </a:lnTo>
                    <a:lnTo>
                      <a:pt x="112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3240;p22">
                <a:extLst>
                  <a:ext uri="{FF2B5EF4-FFF2-40B4-BE49-F238E27FC236}">
                    <a16:creationId xmlns:a16="http://schemas.microsoft.com/office/drawing/2014/main" id="{7BCDDA7C-25B9-4404-8C81-EC3A590FA8E8}"/>
                  </a:ext>
                </a:extLst>
              </p:cNvPr>
              <p:cNvSpPr/>
              <p:nvPr/>
            </p:nvSpPr>
            <p:spPr>
              <a:xfrm>
                <a:off x="915850" y="922575"/>
                <a:ext cx="84275" cy="84275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3371" extrusionOk="0">
                    <a:moveTo>
                      <a:pt x="0" y="0"/>
                    </a:moveTo>
                    <a:lnTo>
                      <a:pt x="0" y="2589"/>
                    </a:lnTo>
                    <a:lnTo>
                      <a:pt x="0" y="2736"/>
                    </a:lnTo>
                    <a:lnTo>
                      <a:pt x="49" y="2882"/>
                    </a:lnTo>
                    <a:lnTo>
                      <a:pt x="122" y="3029"/>
                    </a:lnTo>
                    <a:lnTo>
                      <a:pt x="220" y="3126"/>
                    </a:lnTo>
                    <a:lnTo>
                      <a:pt x="342" y="3224"/>
                    </a:lnTo>
                    <a:lnTo>
                      <a:pt x="464" y="3297"/>
                    </a:lnTo>
                    <a:lnTo>
                      <a:pt x="611" y="3346"/>
                    </a:lnTo>
                    <a:lnTo>
                      <a:pt x="782" y="3371"/>
                    </a:lnTo>
                    <a:lnTo>
                      <a:pt x="3371" y="33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" name="Google Shape;3237;p22">
              <a:extLst>
                <a:ext uri="{FF2B5EF4-FFF2-40B4-BE49-F238E27FC236}">
                  <a16:creationId xmlns:a16="http://schemas.microsoft.com/office/drawing/2014/main" id="{1038AF15-A352-4EE2-8767-FFFB994AB5F2}"/>
                </a:ext>
              </a:extLst>
            </p:cNvPr>
            <p:cNvGrpSpPr/>
            <p:nvPr/>
          </p:nvGrpSpPr>
          <p:grpSpPr>
            <a:xfrm>
              <a:off x="3171389" y="2066263"/>
              <a:ext cx="347107" cy="420111"/>
              <a:chOff x="584925" y="922575"/>
              <a:chExt cx="415200" cy="502525"/>
            </a:xfrm>
          </p:grpSpPr>
          <p:sp>
            <p:nvSpPr>
              <p:cNvPr id="13" name="Google Shape;3238;p22">
                <a:extLst>
                  <a:ext uri="{FF2B5EF4-FFF2-40B4-BE49-F238E27FC236}">
                    <a16:creationId xmlns:a16="http://schemas.microsoft.com/office/drawing/2014/main" id="{710AD98C-B4C8-4814-BB97-9A771614B181}"/>
                  </a:ext>
                </a:extLst>
              </p:cNvPr>
              <p:cNvSpPr/>
              <p:nvPr/>
            </p:nvSpPr>
            <p:spPr>
              <a:xfrm>
                <a:off x="584925" y="961025"/>
                <a:ext cx="378575" cy="464075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3" extrusionOk="0">
                    <a:moveTo>
                      <a:pt x="782" y="1"/>
                    </a:moveTo>
                    <a:lnTo>
                      <a:pt x="635" y="25"/>
                    </a:lnTo>
                    <a:lnTo>
                      <a:pt x="489" y="50"/>
                    </a:lnTo>
                    <a:lnTo>
                      <a:pt x="342" y="123"/>
                    </a:lnTo>
                    <a:lnTo>
                      <a:pt x="220" y="196"/>
                    </a:lnTo>
                    <a:lnTo>
                      <a:pt x="122" y="294"/>
                    </a:lnTo>
                    <a:lnTo>
                      <a:pt x="73" y="416"/>
                    </a:lnTo>
                    <a:lnTo>
                      <a:pt x="24" y="563"/>
                    </a:lnTo>
                    <a:lnTo>
                      <a:pt x="0" y="709"/>
                    </a:lnTo>
                    <a:lnTo>
                      <a:pt x="0" y="17708"/>
                    </a:lnTo>
                    <a:lnTo>
                      <a:pt x="24" y="17879"/>
                    </a:lnTo>
                    <a:lnTo>
                      <a:pt x="73" y="18025"/>
                    </a:lnTo>
                    <a:lnTo>
                      <a:pt x="122" y="18172"/>
                    </a:lnTo>
                    <a:lnTo>
                      <a:pt x="220" y="18294"/>
                    </a:lnTo>
                    <a:lnTo>
                      <a:pt x="342" y="18416"/>
                    </a:lnTo>
                    <a:lnTo>
                      <a:pt x="489" y="18489"/>
                    </a:lnTo>
                    <a:lnTo>
                      <a:pt x="635" y="18538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7" y="18538"/>
                    </a:lnTo>
                    <a:lnTo>
                      <a:pt x="14654" y="18489"/>
                    </a:lnTo>
                    <a:lnTo>
                      <a:pt x="14800" y="18416"/>
                    </a:lnTo>
                    <a:lnTo>
                      <a:pt x="14923" y="18294"/>
                    </a:lnTo>
                    <a:lnTo>
                      <a:pt x="15020" y="18172"/>
                    </a:lnTo>
                    <a:lnTo>
                      <a:pt x="15069" y="18025"/>
                    </a:lnTo>
                    <a:lnTo>
                      <a:pt x="15118" y="17879"/>
                    </a:lnTo>
                    <a:lnTo>
                      <a:pt x="15142" y="17708"/>
                    </a:lnTo>
                    <a:lnTo>
                      <a:pt x="15142" y="17586"/>
                    </a:lnTo>
                    <a:lnTo>
                      <a:pt x="1759" y="17586"/>
                    </a:lnTo>
                    <a:lnTo>
                      <a:pt x="1612" y="17561"/>
                    </a:lnTo>
                    <a:lnTo>
                      <a:pt x="1465" y="17512"/>
                    </a:lnTo>
                    <a:lnTo>
                      <a:pt x="1319" y="17439"/>
                    </a:lnTo>
                    <a:lnTo>
                      <a:pt x="1197" y="17317"/>
                    </a:lnTo>
                    <a:lnTo>
                      <a:pt x="1099" y="17195"/>
                    </a:lnTo>
                    <a:lnTo>
                      <a:pt x="1050" y="17048"/>
                    </a:lnTo>
                    <a:lnTo>
                      <a:pt x="1001" y="16902"/>
                    </a:lnTo>
                    <a:lnTo>
                      <a:pt x="977" y="16731"/>
                    </a:lnTo>
                    <a:lnTo>
                      <a:pt x="9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3239;p22">
                <a:extLst>
                  <a:ext uri="{FF2B5EF4-FFF2-40B4-BE49-F238E27FC236}">
                    <a16:creationId xmlns:a16="http://schemas.microsoft.com/office/drawing/2014/main" id="{BBDE3B97-D4BE-4C3B-BAC5-6F573A63044D}"/>
                  </a:ext>
                </a:extLst>
              </p:cNvPr>
              <p:cNvSpPr/>
              <p:nvPr/>
            </p:nvSpPr>
            <p:spPr>
              <a:xfrm>
                <a:off x="621550" y="92257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13140" y="6472"/>
                    </a:moveTo>
                    <a:lnTo>
                      <a:pt x="13238" y="6497"/>
                    </a:lnTo>
                    <a:lnTo>
                      <a:pt x="13311" y="6546"/>
                    </a:lnTo>
                    <a:lnTo>
                      <a:pt x="13360" y="6619"/>
                    </a:lnTo>
                    <a:lnTo>
                      <a:pt x="13384" y="6717"/>
                    </a:lnTo>
                    <a:lnTo>
                      <a:pt x="13360" y="6814"/>
                    </a:lnTo>
                    <a:lnTo>
                      <a:pt x="13311" y="6888"/>
                    </a:lnTo>
                    <a:lnTo>
                      <a:pt x="13238" y="6936"/>
                    </a:lnTo>
                    <a:lnTo>
                      <a:pt x="13140" y="6961"/>
                    </a:lnTo>
                    <a:lnTo>
                      <a:pt x="2003" y="6961"/>
                    </a:lnTo>
                    <a:lnTo>
                      <a:pt x="1905" y="6936"/>
                    </a:lnTo>
                    <a:lnTo>
                      <a:pt x="1832" y="6888"/>
                    </a:lnTo>
                    <a:lnTo>
                      <a:pt x="1783" y="6814"/>
                    </a:lnTo>
                    <a:lnTo>
                      <a:pt x="1759" y="6717"/>
                    </a:lnTo>
                    <a:lnTo>
                      <a:pt x="1783" y="6619"/>
                    </a:lnTo>
                    <a:lnTo>
                      <a:pt x="1832" y="6546"/>
                    </a:lnTo>
                    <a:lnTo>
                      <a:pt x="1905" y="6497"/>
                    </a:lnTo>
                    <a:lnTo>
                      <a:pt x="2003" y="6472"/>
                    </a:lnTo>
                    <a:close/>
                    <a:moveTo>
                      <a:pt x="13238" y="8793"/>
                    </a:moveTo>
                    <a:lnTo>
                      <a:pt x="13311" y="8866"/>
                    </a:lnTo>
                    <a:lnTo>
                      <a:pt x="13360" y="8939"/>
                    </a:lnTo>
                    <a:lnTo>
                      <a:pt x="13384" y="9037"/>
                    </a:lnTo>
                    <a:lnTo>
                      <a:pt x="13360" y="9135"/>
                    </a:lnTo>
                    <a:lnTo>
                      <a:pt x="13311" y="9208"/>
                    </a:lnTo>
                    <a:lnTo>
                      <a:pt x="13238" y="9257"/>
                    </a:lnTo>
                    <a:lnTo>
                      <a:pt x="13140" y="9281"/>
                    </a:lnTo>
                    <a:lnTo>
                      <a:pt x="2003" y="9281"/>
                    </a:lnTo>
                    <a:lnTo>
                      <a:pt x="1905" y="9257"/>
                    </a:lnTo>
                    <a:lnTo>
                      <a:pt x="1832" y="9208"/>
                    </a:lnTo>
                    <a:lnTo>
                      <a:pt x="1783" y="9135"/>
                    </a:lnTo>
                    <a:lnTo>
                      <a:pt x="1759" y="9037"/>
                    </a:lnTo>
                    <a:lnTo>
                      <a:pt x="1783" y="8939"/>
                    </a:lnTo>
                    <a:lnTo>
                      <a:pt x="1832" y="8866"/>
                    </a:lnTo>
                    <a:lnTo>
                      <a:pt x="1905" y="8793"/>
                    </a:lnTo>
                    <a:close/>
                    <a:moveTo>
                      <a:pt x="13140" y="11088"/>
                    </a:moveTo>
                    <a:lnTo>
                      <a:pt x="13238" y="11113"/>
                    </a:lnTo>
                    <a:lnTo>
                      <a:pt x="13311" y="11162"/>
                    </a:lnTo>
                    <a:lnTo>
                      <a:pt x="13360" y="11235"/>
                    </a:lnTo>
                    <a:lnTo>
                      <a:pt x="13384" y="11333"/>
                    </a:lnTo>
                    <a:lnTo>
                      <a:pt x="13360" y="11430"/>
                    </a:lnTo>
                    <a:lnTo>
                      <a:pt x="13311" y="11504"/>
                    </a:lnTo>
                    <a:lnTo>
                      <a:pt x="13238" y="11552"/>
                    </a:lnTo>
                    <a:lnTo>
                      <a:pt x="13140" y="11577"/>
                    </a:lnTo>
                    <a:lnTo>
                      <a:pt x="2003" y="11577"/>
                    </a:lnTo>
                    <a:lnTo>
                      <a:pt x="1905" y="11552"/>
                    </a:lnTo>
                    <a:lnTo>
                      <a:pt x="1832" y="11504"/>
                    </a:lnTo>
                    <a:lnTo>
                      <a:pt x="1783" y="11430"/>
                    </a:lnTo>
                    <a:lnTo>
                      <a:pt x="1759" y="11333"/>
                    </a:lnTo>
                    <a:lnTo>
                      <a:pt x="1783" y="11235"/>
                    </a:lnTo>
                    <a:lnTo>
                      <a:pt x="1832" y="11162"/>
                    </a:lnTo>
                    <a:lnTo>
                      <a:pt x="1905" y="11113"/>
                    </a:lnTo>
                    <a:lnTo>
                      <a:pt x="2003" y="11088"/>
                    </a:lnTo>
                    <a:close/>
                    <a:moveTo>
                      <a:pt x="8255" y="13409"/>
                    </a:moveTo>
                    <a:lnTo>
                      <a:pt x="8353" y="13433"/>
                    </a:lnTo>
                    <a:lnTo>
                      <a:pt x="8426" y="13482"/>
                    </a:lnTo>
                    <a:lnTo>
                      <a:pt x="8475" y="13555"/>
                    </a:lnTo>
                    <a:lnTo>
                      <a:pt x="8500" y="13653"/>
                    </a:lnTo>
                    <a:lnTo>
                      <a:pt x="8475" y="13750"/>
                    </a:lnTo>
                    <a:lnTo>
                      <a:pt x="8426" y="13824"/>
                    </a:lnTo>
                    <a:lnTo>
                      <a:pt x="8353" y="13873"/>
                    </a:lnTo>
                    <a:lnTo>
                      <a:pt x="8255" y="13897"/>
                    </a:lnTo>
                    <a:lnTo>
                      <a:pt x="2003" y="13897"/>
                    </a:lnTo>
                    <a:lnTo>
                      <a:pt x="1905" y="13873"/>
                    </a:lnTo>
                    <a:lnTo>
                      <a:pt x="1832" y="13824"/>
                    </a:lnTo>
                    <a:lnTo>
                      <a:pt x="1783" y="13750"/>
                    </a:lnTo>
                    <a:lnTo>
                      <a:pt x="1759" y="13653"/>
                    </a:lnTo>
                    <a:lnTo>
                      <a:pt x="1783" y="13555"/>
                    </a:lnTo>
                    <a:lnTo>
                      <a:pt x="1832" y="13482"/>
                    </a:lnTo>
                    <a:lnTo>
                      <a:pt x="1905" y="13433"/>
                    </a:lnTo>
                    <a:lnTo>
                      <a:pt x="2003" y="13409"/>
                    </a:lnTo>
                    <a:close/>
                    <a:moveTo>
                      <a:pt x="635" y="0"/>
                    </a:moveTo>
                    <a:lnTo>
                      <a:pt x="489" y="49"/>
                    </a:lnTo>
                    <a:lnTo>
                      <a:pt x="342" y="122"/>
                    </a:lnTo>
                    <a:lnTo>
                      <a:pt x="220" y="220"/>
                    </a:lnTo>
                    <a:lnTo>
                      <a:pt x="123" y="342"/>
                    </a:lnTo>
                    <a:lnTo>
                      <a:pt x="74" y="464"/>
                    </a:lnTo>
                    <a:lnTo>
                      <a:pt x="25" y="611"/>
                    </a:lnTo>
                    <a:lnTo>
                      <a:pt x="0" y="782"/>
                    </a:lnTo>
                    <a:lnTo>
                      <a:pt x="0" y="17780"/>
                    </a:lnTo>
                    <a:lnTo>
                      <a:pt x="25" y="17927"/>
                    </a:lnTo>
                    <a:lnTo>
                      <a:pt x="74" y="18073"/>
                    </a:lnTo>
                    <a:lnTo>
                      <a:pt x="123" y="18195"/>
                    </a:lnTo>
                    <a:lnTo>
                      <a:pt x="220" y="18318"/>
                    </a:lnTo>
                    <a:lnTo>
                      <a:pt x="342" y="18415"/>
                    </a:lnTo>
                    <a:lnTo>
                      <a:pt x="489" y="18489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8" y="18537"/>
                    </a:lnTo>
                    <a:lnTo>
                      <a:pt x="14654" y="18489"/>
                    </a:lnTo>
                    <a:lnTo>
                      <a:pt x="14801" y="18415"/>
                    </a:lnTo>
                    <a:lnTo>
                      <a:pt x="14923" y="18318"/>
                    </a:lnTo>
                    <a:lnTo>
                      <a:pt x="15021" y="18195"/>
                    </a:lnTo>
                    <a:lnTo>
                      <a:pt x="15069" y="18073"/>
                    </a:lnTo>
                    <a:lnTo>
                      <a:pt x="15118" y="17927"/>
                    </a:lnTo>
                    <a:lnTo>
                      <a:pt x="15143" y="17780"/>
                    </a:lnTo>
                    <a:lnTo>
                      <a:pt x="15143" y="3859"/>
                    </a:lnTo>
                    <a:lnTo>
                      <a:pt x="12554" y="3859"/>
                    </a:lnTo>
                    <a:lnTo>
                      <a:pt x="12285" y="3835"/>
                    </a:lnTo>
                    <a:lnTo>
                      <a:pt x="12065" y="3761"/>
                    </a:lnTo>
                    <a:lnTo>
                      <a:pt x="11846" y="3639"/>
                    </a:lnTo>
                    <a:lnTo>
                      <a:pt x="11650" y="3468"/>
                    </a:lnTo>
                    <a:lnTo>
                      <a:pt x="11504" y="3297"/>
                    </a:lnTo>
                    <a:lnTo>
                      <a:pt x="11382" y="3078"/>
                    </a:lnTo>
                    <a:lnTo>
                      <a:pt x="11308" y="2833"/>
                    </a:lnTo>
                    <a:lnTo>
                      <a:pt x="11284" y="2589"/>
                    </a:lnTo>
                    <a:lnTo>
                      <a:pt x="112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3240;p22">
                <a:extLst>
                  <a:ext uri="{FF2B5EF4-FFF2-40B4-BE49-F238E27FC236}">
                    <a16:creationId xmlns:a16="http://schemas.microsoft.com/office/drawing/2014/main" id="{2D3988A7-60D0-47FB-BFBE-F3BD8D92DC59}"/>
                  </a:ext>
                </a:extLst>
              </p:cNvPr>
              <p:cNvSpPr/>
              <p:nvPr/>
            </p:nvSpPr>
            <p:spPr>
              <a:xfrm>
                <a:off x="915850" y="922575"/>
                <a:ext cx="84275" cy="84275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3371" extrusionOk="0">
                    <a:moveTo>
                      <a:pt x="0" y="0"/>
                    </a:moveTo>
                    <a:lnTo>
                      <a:pt x="0" y="2589"/>
                    </a:lnTo>
                    <a:lnTo>
                      <a:pt x="0" y="2736"/>
                    </a:lnTo>
                    <a:lnTo>
                      <a:pt x="49" y="2882"/>
                    </a:lnTo>
                    <a:lnTo>
                      <a:pt x="122" y="3029"/>
                    </a:lnTo>
                    <a:lnTo>
                      <a:pt x="220" y="3126"/>
                    </a:lnTo>
                    <a:lnTo>
                      <a:pt x="342" y="3224"/>
                    </a:lnTo>
                    <a:lnTo>
                      <a:pt x="464" y="3297"/>
                    </a:lnTo>
                    <a:lnTo>
                      <a:pt x="611" y="3346"/>
                    </a:lnTo>
                    <a:lnTo>
                      <a:pt x="782" y="3371"/>
                    </a:lnTo>
                    <a:lnTo>
                      <a:pt x="3371" y="33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3237;p22">
              <a:extLst>
                <a:ext uri="{FF2B5EF4-FFF2-40B4-BE49-F238E27FC236}">
                  <a16:creationId xmlns:a16="http://schemas.microsoft.com/office/drawing/2014/main" id="{0F103BA0-A3FC-4BD4-A7A1-185C26A4F241}"/>
                </a:ext>
              </a:extLst>
            </p:cNvPr>
            <p:cNvGrpSpPr/>
            <p:nvPr/>
          </p:nvGrpSpPr>
          <p:grpSpPr>
            <a:xfrm>
              <a:off x="3840321" y="2066263"/>
              <a:ext cx="347107" cy="420111"/>
              <a:chOff x="584925" y="922575"/>
              <a:chExt cx="415200" cy="502525"/>
            </a:xfrm>
          </p:grpSpPr>
          <p:sp>
            <p:nvSpPr>
              <p:cNvPr id="19" name="Google Shape;3238;p22">
                <a:extLst>
                  <a:ext uri="{FF2B5EF4-FFF2-40B4-BE49-F238E27FC236}">
                    <a16:creationId xmlns:a16="http://schemas.microsoft.com/office/drawing/2014/main" id="{44CE592D-1F1D-466B-93EF-BE9FF145ACBC}"/>
                  </a:ext>
                </a:extLst>
              </p:cNvPr>
              <p:cNvSpPr/>
              <p:nvPr/>
            </p:nvSpPr>
            <p:spPr>
              <a:xfrm>
                <a:off x="584925" y="961025"/>
                <a:ext cx="378575" cy="464075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3" extrusionOk="0">
                    <a:moveTo>
                      <a:pt x="782" y="1"/>
                    </a:moveTo>
                    <a:lnTo>
                      <a:pt x="635" y="25"/>
                    </a:lnTo>
                    <a:lnTo>
                      <a:pt x="489" y="50"/>
                    </a:lnTo>
                    <a:lnTo>
                      <a:pt x="342" y="123"/>
                    </a:lnTo>
                    <a:lnTo>
                      <a:pt x="220" y="196"/>
                    </a:lnTo>
                    <a:lnTo>
                      <a:pt x="122" y="294"/>
                    </a:lnTo>
                    <a:lnTo>
                      <a:pt x="73" y="416"/>
                    </a:lnTo>
                    <a:lnTo>
                      <a:pt x="24" y="563"/>
                    </a:lnTo>
                    <a:lnTo>
                      <a:pt x="0" y="709"/>
                    </a:lnTo>
                    <a:lnTo>
                      <a:pt x="0" y="17708"/>
                    </a:lnTo>
                    <a:lnTo>
                      <a:pt x="24" y="17879"/>
                    </a:lnTo>
                    <a:lnTo>
                      <a:pt x="73" y="18025"/>
                    </a:lnTo>
                    <a:lnTo>
                      <a:pt x="122" y="18172"/>
                    </a:lnTo>
                    <a:lnTo>
                      <a:pt x="220" y="18294"/>
                    </a:lnTo>
                    <a:lnTo>
                      <a:pt x="342" y="18416"/>
                    </a:lnTo>
                    <a:lnTo>
                      <a:pt x="489" y="18489"/>
                    </a:lnTo>
                    <a:lnTo>
                      <a:pt x="635" y="18538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7" y="18538"/>
                    </a:lnTo>
                    <a:lnTo>
                      <a:pt x="14654" y="18489"/>
                    </a:lnTo>
                    <a:lnTo>
                      <a:pt x="14800" y="18416"/>
                    </a:lnTo>
                    <a:lnTo>
                      <a:pt x="14923" y="18294"/>
                    </a:lnTo>
                    <a:lnTo>
                      <a:pt x="15020" y="18172"/>
                    </a:lnTo>
                    <a:lnTo>
                      <a:pt x="15069" y="18025"/>
                    </a:lnTo>
                    <a:lnTo>
                      <a:pt x="15118" y="17879"/>
                    </a:lnTo>
                    <a:lnTo>
                      <a:pt x="15142" y="17708"/>
                    </a:lnTo>
                    <a:lnTo>
                      <a:pt x="15142" y="17586"/>
                    </a:lnTo>
                    <a:lnTo>
                      <a:pt x="1759" y="17586"/>
                    </a:lnTo>
                    <a:lnTo>
                      <a:pt x="1612" y="17561"/>
                    </a:lnTo>
                    <a:lnTo>
                      <a:pt x="1465" y="17512"/>
                    </a:lnTo>
                    <a:lnTo>
                      <a:pt x="1319" y="17439"/>
                    </a:lnTo>
                    <a:lnTo>
                      <a:pt x="1197" y="17317"/>
                    </a:lnTo>
                    <a:lnTo>
                      <a:pt x="1099" y="17195"/>
                    </a:lnTo>
                    <a:lnTo>
                      <a:pt x="1050" y="17048"/>
                    </a:lnTo>
                    <a:lnTo>
                      <a:pt x="1001" y="16902"/>
                    </a:lnTo>
                    <a:lnTo>
                      <a:pt x="977" y="16731"/>
                    </a:lnTo>
                    <a:lnTo>
                      <a:pt x="9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3239;p22">
                <a:extLst>
                  <a:ext uri="{FF2B5EF4-FFF2-40B4-BE49-F238E27FC236}">
                    <a16:creationId xmlns:a16="http://schemas.microsoft.com/office/drawing/2014/main" id="{8658E420-4E2A-473C-AB54-71E7B6B6D167}"/>
                  </a:ext>
                </a:extLst>
              </p:cNvPr>
              <p:cNvSpPr/>
              <p:nvPr/>
            </p:nvSpPr>
            <p:spPr>
              <a:xfrm>
                <a:off x="621550" y="92257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13140" y="6472"/>
                    </a:moveTo>
                    <a:lnTo>
                      <a:pt x="13238" y="6497"/>
                    </a:lnTo>
                    <a:lnTo>
                      <a:pt x="13311" y="6546"/>
                    </a:lnTo>
                    <a:lnTo>
                      <a:pt x="13360" y="6619"/>
                    </a:lnTo>
                    <a:lnTo>
                      <a:pt x="13384" y="6717"/>
                    </a:lnTo>
                    <a:lnTo>
                      <a:pt x="13360" y="6814"/>
                    </a:lnTo>
                    <a:lnTo>
                      <a:pt x="13311" y="6888"/>
                    </a:lnTo>
                    <a:lnTo>
                      <a:pt x="13238" y="6936"/>
                    </a:lnTo>
                    <a:lnTo>
                      <a:pt x="13140" y="6961"/>
                    </a:lnTo>
                    <a:lnTo>
                      <a:pt x="2003" y="6961"/>
                    </a:lnTo>
                    <a:lnTo>
                      <a:pt x="1905" y="6936"/>
                    </a:lnTo>
                    <a:lnTo>
                      <a:pt x="1832" y="6888"/>
                    </a:lnTo>
                    <a:lnTo>
                      <a:pt x="1783" y="6814"/>
                    </a:lnTo>
                    <a:lnTo>
                      <a:pt x="1759" y="6717"/>
                    </a:lnTo>
                    <a:lnTo>
                      <a:pt x="1783" y="6619"/>
                    </a:lnTo>
                    <a:lnTo>
                      <a:pt x="1832" y="6546"/>
                    </a:lnTo>
                    <a:lnTo>
                      <a:pt x="1905" y="6497"/>
                    </a:lnTo>
                    <a:lnTo>
                      <a:pt x="2003" y="6472"/>
                    </a:lnTo>
                    <a:close/>
                    <a:moveTo>
                      <a:pt x="13238" y="8793"/>
                    </a:moveTo>
                    <a:lnTo>
                      <a:pt x="13311" y="8866"/>
                    </a:lnTo>
                    <a:lnTo>
                      <a:pt x="13360" y="8939"/>
                    </a:lnTo>
                    <a:lnTo>
                      <a:pt x="13384" y="9037"/>
                    </a:lnTo>
                    <a:lnTo>
                      <a:pt x="13360" y="9135"/>
                    </a:lnTo>
                    <a:lnTo>
                      <a:pt x="13311" y="9208"/>
                    </a:lnTo>
                    <a:lnTo>
                      <a:pt x="13238" y="9257"/>
                    </a:lnTo>
                    <a:lnTo>
                      <a:pt x="13140" y="9281"/>
                    </a:lnTo>
                    <a:lnTo>
                      <a:pt x="2003" y="9281"/>
                    </a:lnTo>
                    <a:lnTo>
                      <a:pt x="1905" y="9257"/>
                    </a:lnTo>
                    <a:lnTo>
                      <a:pt x="1832" y="9208"/>
                    </a:lnTo>
                    <a:lnTo>
                      <a:pt x="1783" y="9135"/>
                    </a:lnTo>
                    <a:lnTo>
                      <a:pt x="1759" y="9037"/>
                    </a:lnTo>
                    <a:lnTo>
                      <a:pt x="1783" y="8939"/>
                    </a:lnTo>
                    <a:lnTo>
                      <a:pt x="1832" y="8866"/>
                    </a:lnTo>
                    <a:lnTo>
                      <a:pt x="1905" y="8793"/>
                    </a:lnTo>
                    <a:close/>
                    <a:moveTo>
                      <a:pt x="13140" y="11088"/>
                    </a:moveTo>
                    <a:lnTo>
                      <a:pt x="13238" y="11113"/>
                    </a:lnTo>
                    <a:lnTo>
                      <a:pt x="13311" y="11162"/>
                    </a:lnTo>
                    <a:lnTo>
                      <a:pt x="13360" y="11235"/>
                    </a:lnTo>
                    <a:lnTo>
                      <a:pt x="13384" y="11333"/>
                    </a:lnTo>
                    <a:lnTo>
                      <a:pt x="13360" y="11430"/>
                    </a:lnTo>
                    <a:lnTo>
                      <a:pt x="13311" y="11504"/>
                    </a:lnTo>
                    <a:lnTo>
                      <a:pt x="13238" y="11552"/>
                    </a:lnTo>
                    <a:lnTo>
                      <a:pt x="13140" y="11577"/>
                    </a:lnTo>
                    <a:lnTo>
                      <a:pt x="2003" y="11577"/>
                    </a:lnTo>
                    <a:lnTo>
                      <a:pt x="1905" y="11552"/>
                    </a:lnTo>
                    <a:lnTo>
                      <a:pt x="1832" y="11504"/>
                    </a:lnTo>
                    <a:lnTo>
                      <a:pt x="1783" y="11430"/>
                    </a:lnTo>
                    <a:lnTo>
                      <a:pt x="1759" y="11333"/>
                    </a:lnTo>
                    <a:lnTo>
                      <a:pt x="1783" y="11235"/>
                    </a:lnTo>
                    <a:lnTo>
                      <a:pt x="1832" y="11162"/>
                    </a:lnTo>
                    <a:lnTo>
                      <a:pt x="1905" y="11113"/>
                    </a:lnTo>
                    <a:lnTo>
                      <a:pt x="2003" y="11088"/>
                    </a:lnTo>
                    <a:close/>
                    <a:moveTo>
                      <a:pt x="8255" y="13409"/>
                    </a:moveTo>
                    <a:lnTo>
                      <a:pt x="8353" y="13433"/>
                    </a:lnTo>
                    <a:lnTo>
                      <a:pt x="8426" y="13482"/>
                    </a:lnTo>
                    <a:lnTo>
                      <a:pt x="8475" y="13555"/>
                    </a:lnTo>
                    <a:lnTo>
                      <a:pt x="8500" y="13653"/>
                    </a:lnTo>
                    <a:lnTo>
                      <a:pt x="8475" y="13750"/>
                    </a:lnTo>
                    <a:lnTo>
                      <a:pt x="8426" y="13824"/>
                    </a:lnTo>
                    <a:lnTo>
                      <a:pt x="8353" y="13873"/>
                    </a:lnTo>
                    <a:lnTo>
                      <a:pt x="8255" y="13897"/>
                    </a:lnTo>
                    <a:lnTo>
                      <a:pt x="2003" y="13897"/>
                    </a:lnTo>
                    <a:lnTo>
                      <a:pt x="1905" y="13873"/>
                    </a:lnTo>
                    <a:lnTo>
                      <a:pt x="1832" y="13824"/>
                    </a:lnTo>
                    <a:lnTo>
                      <a:pt x="1783" y="13750"/>
                    </a:lnTo>
                    <a:lnTo>
                      <a:pt x="1759" y="13653"/>
                    </a:lnTo>
                    <a:lnTo>
                      <a:pt x="1783" y="13555"/>
                    </a:lnTo>
                    <a:lnTo>
                      <a:pt x="1832" y="13482"/>
                    </a:lnTo>
                    <a:lnTo>
                      <a:pt x="1905" y="13433"/>
                    </a:lnTo>
                    <a:lnTo>
                      <a:pt x="2003" y="13409"/>
                    </a:lnTo>
                    <a:close/>
                    <a:moveTo>
                      <a:pt x="635" y="0"/>
                    </a:moveTo>
                    <a:lnTo>
                      <a:pt x="489" y="49"/>
                    </a:lnTo>
                    <a:lnTo>
                      <a:pt x="342" y="122"/>
                    </a:lnTo>
                    <a:lnTo>
                      <a:pt x="220" y="220"/>
                    </a:lnTo>
                    <a:lnTo>
                      <a:pt x="123" y="342"/>
                    </a:lnTo>
                    <a:lnTo>
                      <a:pt x="74" y="464"/>
                    </a:lnTo>
                    <a:lnTo>
                      <a:pt x="25" y="611"/>
                    </a:lnTo>
                    <a:lnTo>
                      <a:pt x="0" y="782"/>
                    </a:lnTo>
                    <a:lnTo>
                      <a:pt x="0" y="17780"/>
                    </a:lnTo>
                    <a:lnTo>
                      <a:pt x="25" y="17927"/>
                    </a:lnTo>
                    <a:lnTo>
                      <a:pt x="74" y="18073"/>
                    </a:lnTo>
                    <a:lnTo>
                      <a:pt x="123" y="18195"/>
                    </a:lnTo>
                    <a:lnTo>
                      <a:pt x="220" y="18318"/>
                    </a:lnTo>
                    <a:lnTo>
                      <a:pt x="342" y="18415"/>
                    </a:lnTo>
                    <a:lnTo>
                      <a:pt x="489" y="18489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8" y="18537"/>
                    </a:lnTo>
                    <a:lnTo>
                      <a:pt x="14654" y="18489"/>
                    </a:lnTo>
                    <a:lnTo>
                      <a:pt x="14801" y="18415"/>
                    </a:lnTo>
                    <a:lnTo>
                      <a:pt x="14923" y="18318"/>
                    </a:lnTo>
                    <a:lnTo>
                      <a:pt x="15021" y="18195"/>
                    </a:lnTo>
                    <a:lnTo>
                      <a:pt x="15069" y="18073"/>
                    </a:lnTo>
                    <a:lnTo>
                      <a:pt x="15118" y="17927"/>
                    </a:lnTo>
                    <a:lnTo>
                      <a:pt x="15143" y="17780"/>
                    </a:lnTo>
                    <a:lnTo>
                      <a:pt x="15143" y="3859"/>
                    </a:lnTo>
                    <a:lnTo>
                      <a:pt x="12554" y="3859"/>
                    </a:lnTo>
                    <a:lnTo>
                      <a:pt x="12285" y="3835"/>
                    </a:lnTo>
                    <a:lnTo>
                      <a:pt x="12065" y="3761"/>
                    </a:lnTo>
                    <a:lnTo>
                      <a:pt x="11846" y="3639"/>
                    </a:lnTo>
                    <a:lnTo>
                      <a:pt x="11650" y="3468"/>
                    </a:lnTo>
                    <a:lnTo>
                      <a:pt x="11504" y="3297"/>
                    </a:lnTo>
                    <a:lnTo>
                      <a:pt x="11382" y="3078"/>
                    </a:lnTo>
                    <a:lnTo>
                      <a:pt x="11308" y="2833"/>
                    </a:lnTo>
                    <a:lnTo>
                      <a:pt x="11284" y="2589"/>
                    </a:lnTo>
                    <a:lnTo>
                      <a:pt x="112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3240;p22">
                <a:extLst>
                  <a:ext uri="{FF2B5EF4-FFF2-40B4-BE49-F238E27FC236}">
                    <a16:creationId xmlns:a16="http://schemas.microsoft.com/office/drawing/2014/main" id="{44420693-BE86-48C7-A094-05CA971BA0B7}"/>
                  </a:ext>
                </a:extLst>
              </p:cNvPr>
              <p:cNvSpPr/>
              <p:nvPr/>
            </p:nvSpPr>
            <p:spPr>
              <a:xfrm>
                <a:off x="915850" y="922575"/>
                <a:ext cx="84275" cy="84275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3371" extrusionOk="0">
                    <a:moveTo>
                      <a:pt x="0" y="0"/>
                    </a:moveTo>
                    <a:lnTo>
                      <a:pt x="0" y="2589"/>
                    </a:lnTo>
                    <a:lnTo>
                      <a:pt x="0" y="2736"/>
                    </a:lnTo>
                    <a:lnTo>
                      <a:pt x="49" y="2882"/>
                    </a:lnTo>
                    <a:lnTo>
                      <a:pt x="122" y="3029"/>
                    </a:lnTo>
                    <a:lnTo>
                      <a:pt x="220" y="3126"/>
                    </a:lnTo>
                    <a:lnTo>
                      <a:pt x="342" y="3224"/>
                    </a:lnTo>
                    <a:lnTo>
                      <a:pt x="464" y="3297"/>
                    </a:lnTo>
                    <a:lnTo>
                      <a:pt x="611" y="3346"/>
                    </a:lnTo>
                    <a:lnTo>
                      <a:pt x="782" y="3371"/>
                    </a:lnTo>
                    <a:lnTo>
                      <a:pt x="3371" y="33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392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p4"/>
          <p:cNvSpPr txBox="1">
            <a:spLocks noGrp="1"/>
          </p:cNvSpPr>
          <p:nvPr>
            <p:ph type="title"/>
          </p:nvPr>
        </p:nvSpPr>
        <p:spPr>
          <a:xfrm>
            <a:off x="321890" y="19899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3600" dirty="0">
                <a:latin typeface="Titillium Web"/>
                <a:ea typeface="Titillium Web"/>
                <a:cs typeface="Titillium Web"/>
                <a:sym typeface="Titillium Web"/>
              </a:rPr>
              <a:t> Tips </a:t>
            </a:r>
            <a:r>
              <a:rPr lang="en-US" sz="3600" dirty="0" err="1">
                <a:latin typeface="Titillium Web"/>
                <a:ea typeface="Titillium Web"/>
                <a:cs typeface="Titillium Web"/>
                <a:sym typeface="Titillium Web"/>
              </a:rPr>
              <a:t>Keamanan</a:t>
            </a:r>
            <a:r>
              <a:rPr lang="en-US" sz="3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3600" dirty="0" err="1">
                <a:latin typeface="Titillium Web"/>
                <a:ea typeface="Titillium Web"/>
                <a:cs typeface="Titillium Web"/>
                <a:sym typeface="Titillium Web"/>
              </a:rPr>
              <a:t>Jaringan</a:t>
            </a:r>
            <a:endParaRPr lang="en-US" sz="36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024" name="Google Shape;3024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sp>
        <p:nvSpPr>
          <p:cNvPr id="7" name="Google Shape;3023;p4">
            <a:extLst>
              <a:ext uri="{FF2B5EF4-FFF2-40B4-BE49-F238E27FC236}">
                <a16:creationId xmlns:a16="http://schemas.microsoft.com/office/drawing/2014/main" id="{E0550DAE-EFFF-40D3-98C3-0BB5595DA8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5881" y="1056395"/>
            <a:ext cx="6761100" cy="3466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·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Gunakan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AntiVirus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·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Hati-hati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saat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browsing 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Kebanyakan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pathogen internet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menyebar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dari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situs porno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maupun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mp3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ilegal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, program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bajakan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dsb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. Jika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tidak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mau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terkena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pathogen,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jangan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mengunjungi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situs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tsb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Ini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cara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terbaik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dalam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mencegah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pathogen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komputer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· Update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Komputer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·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Jangan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lupa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untuk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selalu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mengupdate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apapun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demi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keamanan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komputer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Bukan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hanya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antivirus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saja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yang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diupdate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Semuanya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saja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,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baik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itu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Operating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Systemnya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, software yang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terinstall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600" dirty="0" err="1">
                <a:latin typeface="Titillium Web"/>
                <a:ea typeface="Titillium Web"/>
                <a:cs typeface="Titillium Web"/>
                <a:sym typeface="Titillium Web"/>
              </a:rPr>
              <a:t>maupun</a:t>
            </a:r>
            <a:r>
              <a:rPr lang="en-US" sz="1600" dirty="0">
                <a:latin typeface="Titillium Web"/>
                <a:ea typeface="Titillium Web"/>
                <a:cs typeface="Titillium Web"/>
                <a:sym typeface="Titillium Web"/>
              </a:rPr>
              <a:t> driver.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092429-3701-4CCE-9C3B-BB86F0124E45}"/>
              </a:ext>
            </a:extLst>
          </p:cNvPr>
          <p:cNvGrpSpPr/>
          <p:nvPr/>
        </p:nvGrpSpPr>
        <p:grpSpPr>
          <a:xfrm>
            <a:off x="512263" y="3808061"/>
            <a:ext cx="1739123" cy="1136444"/>
            <a:chOff x="3134187" y="2320076"/>
            <a:chExt cx="1739123" cy="1136444"/>
          </a:xfrm>
        </p:grpSpPr>
        <p:sp>
          <p:nvSpPr>
            <p:cNvPr id="14" name="Google Shape;3350;p22">
              <a:extLst>
                <a:ext uri="{FF2B5EF4-FFF2-40B4-BE49-F238E27FC236}">
                  <a16:creationId xmlns:a16="http://schemas.microsoft.com/office/drawing/2014/main" id="{F23E9D22-E067-4D85-B675-310E31B78A43}"/>
                </a:ext>
              </a:extLst>
            </p:cNvPr>
            <p:cNvSpPr/>
            <p:nvPr/>
          </p:nvSpPr>
          <p:spPr>
            <a:xfrm>
              <a:off x="4480581" y="2519786"/>
              <a:ext cx="392729" cy="565311"/>
            </a:xfrm>
            <a:custGeom>
              <a:avLst/>
              <a:gdLst/>
              <a:ahLst/>
              <a:cxnLst/>
              <a:rect l="l" t="t" r="r" b="b"/>
              <a:pathLst>
                <a:path w="12896" h="18563" extrusionOk="0">
                  <a:moveTo>
                    <a:pt x="6448" y="1564"/>
                  </a:moveTo>
                  <a:lnTo>
                    <a:pt x="6814" y="1588"/>
                  </a:lnTo>
                  <a:lnTo>
                    <a:pt x="7181" y="1637"/>
                  </a:lnTo>
                  <a:lnTo>
                    <a:pt x="7523" y="1735"/>
                  </a:lnTo>
                  <a:lnTo>
                    <a:pt x="7865" y="1857"/>
                  </a:lnTo>
                  <a:lnTo>
                    <a:pt x="8182" y="2003"/>
                  </a:lnTo>
                  <a:lnTo>
                    <a:pt x="8475" y="2199"/>
                  </a:lnTo>
                  <a:lnTo>
                    <a:pt x="8768" y="2394"/>
                  </a:lnTo>
                  <a:lnTo>
                    <a:pt x="9013" y="2638"/>
                  </a:lnTo>
                  <a:lnTo>
                    <a:pt x="9257" y="2883"/>
                  </a:lnTo>
                  <a:lnTo>
                    <a:pt x="9477" y="3176"/>
                  </a:lnTo>
                  <a:lnTo>
                    <a:pt x="9647" y="3469"/>
                  </a:lnTo>
                  <a:lnTo>
                    <a:pt x="9794" y="3786"/>
                  </a:lnTo>
                  <a:lnTo>
                    <a:pt x="9916" y="4128"/>
                  </a:lnTo>
                  <a:lnTo>
                    <a:pt x="10014" y="4470"/>
                  </a:lnTo>
                  <a:lnTo>
                    <a:pt x="10063" y="4836"/>
                  </a:lnTo>
                  <a:lnTo>
                    <a:pt x="10087" y="5203"/>
                  </a:lnTo>
                  <a:lnTo>
                    <a:pt x="10087" y="7547"/>
                  </a:lnTo>
                  <a:lnTo>
                    <a:pt x="2809" y="7547"/>
                  </a:lnTo>
                  <a:lnTo>
                    <a:pt x="2809" y="5203"/>
                  </a:lnTo>
                  <a:lnTo>
                    <a:pt x="2833" y="4836"/>
                  </a:lnTo>
                  <a:lnTo>
                    <a:pt x="2882" y="4470"/>
                  </a:lnTo>
                  <a:lnTo>
                    <a:pt x="2980" y="4128"/>
                  </a:lnTo>
                  <a:lnTo>
                    <a:pt x="3102" y="3786"/>
                  </a:lnTo>
                  <a:lnTo>
                    <a:pt x="3249" y="3469"/>
                  </a:lnTo>
                  <a:lnTo>
                    <a:pt x="3420" y="3176"/>
                  </a:lnTo>
                  <a:lnTo>
                    <a:pt x="3639" y="2883"/>
                  </a:lnTo>
                  <a:lnTo>
                    <a:pt x="3884" y="2638"/>
                  </a:lnTo>
                  <a:lnTo>
                    <a:pt x="4128" y="2394"/>
                  </a:lnTo>
                  <a:lnTo>
                    <a:pt x="4421" y="2199"/>
                  </a:lnTo>
                  <a:lnTo>
                    <a:pt x="4714" y="2003"/>
                  </a:lnTo>
                  <a:lnTo>
                    <a:pt x="5032" y="1857"/>
                  </a:lnTo>
                  <a:lnTo>
                    <a:pt x="5373" y="1735"/>
                  </a:lnTo>
                  <a:lnTo>
                    <a:pt x="5715" y="1637"/>
                  </a:lnTo>
                  <a:lnTo>
                    <a:pt x="6082" y="1588"/>
                  </a:lnTo>
                  <a:lnTo>
                    <a:pt x="6448" y="1564"/>
                  </a:lnTo>
                  <a:close/>
                  <a:moveTo>
                    <a:pt x="6448" y="10991"/>
                  </a:moveTo>
                  <a:lnTo>
                    <a:pt x="6692" y="11015"/>
                  </a:lnTo>
                  <a:lnTo>
                    <a:pt x="6937" y="11089"/>
                  </a:lnTo>
                  <a:lnTo>
                    <a:pt x="7132" y="11211"/>
                  </a:lnTo>
                  <a:lnTo>
                    <a:pt x="7327" y="11357"/>
                  </a:lnTo>
                  <a:lnTo>
                    <a:pt x="7474" y="11528"/>
                  </a:lnTo>
                  <a:lnTo>
                    <a:pt x="7572" y="11748"/>
                  </a:lnTo>
                  <a:lnTo>
                    <a:pt x="7645" y="11968"/>
                  </a:lnTo>
                  <a:lnTo>
                    <a:pt x="7669" y="12212"/>
                  </a:lnTo>
                  <a:lnTo>
                    <a:pt x="7669" y="12383"/>
                  </a:lnTo>
                  <a:lnTo>
                    <a:pt x="7645" y="12530"/>
                  </a:lnTo>
                  <a:lnTo>
                    <a:pt x="7596" y="12701"/>
                  </a:lnTo>
                  <a:lnTo>
                    <a:pt x="7523" y="12823"/>
                  </a:lnTo>
                  <a:lnTo>
                    <a:pt x="7425" y="12969"/>
                  </a:lnTo>
                  <a:lnTo>
                    <a:pt x="7327" y="13067"/>
                  </a:lnTo>
                  <a:lnTo>
                    <a:pt x="7205" y="13189"/>
                  </a:lnTo>
                  <a:lnTo>
                    <a:pt x="7083" y="13262"/>
                  </a:lnTo>
                  <a:lnTo>
                    <a:pt x="7230" y="15094"/>
                  </a:lnTo>
                  <a:lnTo>
                    <a:pt x="5667" y="15094"/>
                  </a:lnTo>
                  <a:lnTo>
                    <a:pt x="5813" y="13262"/>
                  </a:lnTo>
                  <a:lnTo>
                    <a:pt x="5691" y="13189"/>
                  </a:lnTo>
                  <a:lnTo>
                    <a:pt x="5569" y="13067"/>
                  </a:lnTo>
                  <a:lnTo>
                    <a:pt x="5471" y="12969"/>
                  </a:lnTo>
                  <a:lnTo>
                    <a:pt x="5373" y="12823"/>
                  </a:lnTo>
                  <a:lnTo>
                    <a:pt x="5300" y="12701"/>
                  </a:lnTo>
                  <a:lnTo>
                    <a:pt x="5251" y="12530"/>
                  </a:lnTo>
                  <a:lnTo>
                    <a:pt x="5227" y="12383"/>
                  </a:lnTo>
                  <a:lnTo>
                    <a:pt x="5227" y="12212"/>
                  </a:lnTo>
                  <a:lnTo>
                    <a:pt x="5251" y="11968"/>
                  </a:lnTo>
                  <a:lnTo>
                    <a:pt x="5325" y="11748"/>
                  </a:lnTo>
                  <a:lnTo>
                    <a:pt x="5422" y="11528"/>
                  </a:lnTo>
                  <a:lnTo>
                    <a:pt x="5569" y="11357"/>
                  </a:lnTo>
                  <a:lnTo>
                    <a:pt x="5764" y="11211"/>
                  </a:lnTo>
                  <a:lnTo>
                    <a:pt x="5960" y="11089"/>
                  </a:lnTo>
                  <a:lnTo>
                    <a:pt x="6204" y="11015"/>
                  </a:lnTo>
                  <a:lnTo>
                    <a:pt x="6448" y="10991"/>
                  </a:lnTo>
                  <a:close/>
                  <a:moveTo>
                    <a:pt x="6448" y="1"/>
                  </a:moveTo>
                  <a:lnTo>
                    <a:pt x="5911" y="25"/>
                  </a:lnTo>
                  <a:lnTo>
                    <a:pt x="5398" y="123"/>
                  </a:lnTo>
                  <a:lnTo>
                    <a:pt x="4909" y="245"/>
                  </a:lnTo>
                  <a:lnTo>
                    <a:pt x="4421" y="416"/>
                  </a:lnTo>
                  <a:lnTo>
                    <a:pt x="3981" y="636"/>
                  </a:lnTo>
                  <a:lnTo>
                    <a:pt x="3542" y="904"/>
                  </a:lnTo>
                  <a:lnTo>
                    <a:pt x="3151" y="1197"/>
                  </a:lnTo>
                  <a:lnTo>
                    <a:pt x="2760" y="1539"/>
                  </a:lnTo>
                  <a:lnTo>
                    <a:pt x="2443" y="1906"/>
                  </a:lnTo>
                  <a:lnTo>
                    <a:pt x="2125" y="2296"/>
                  </a:lnTo>
                  <a:lnTo>
                    <a:pt x="1881" y="2736"/>
                  </a:lnTo>
                  <a:lnTo>
                    <a:pt x="1661" y="3176"/>
                  </a:lnTo>
                  <a:lnTo>
                    <a:pt x="1466" y="3664"/>
                  </a:lnTo>
                  <a:lnTo>
                    <a:pt x="1344" y="4153"/>
                  </a:lnTo>
                  <a:lnTo>
                    <a:pt x="1270" y="4690"/>
                  </a:lnTo>
                  <a:lnTo>
                    <a:pt x="1246" y="5203"/>
                  </a:lnTo>
                  <a:lnTo>
                    <a:pt x="1246" y="7547"/>
                  </a:lnTo>
                  <a:lnTo>
                    <a:pt x="391" y="7547"/>
                  </a:lnTo>
                  <a:lnTo>
                    <a:pt x="293" y="7572"/>
                  </a:lnTo>
                  <a:lnTo>
                    <a:pt x="220" y="7621"/>
                  </a:lnTo>
                  <a:lnTo>
                    <a:pt x="147" y="7669"/>
                  </a:lnTo>
                  <a:lnTo>
                    <a:pt x="74" y="7743"/>
                  </a:lnTo>
                  <a:lnTo>
                    <a:pt x="49" y="7840"/>
                  </a:lnTo>
                  <a:lnTo>
                    <a:pt x="0" y="7914"/>
                  </a:lnTo>
                  <a:lnTo>
                    <a:pt x="0" y="8036"/>
                  </a:lnTo>
                  <a:lnTo>
                    <a:pt x="0" y="18074"/>
                  </a:lnTo>
                  <a:lnTo>
                    <a:pt x="0" y="18171"/>
                  </a:lnTo>
                  <a:lnTo>
                    <a:pt x="49" y="18269"/>
                  </a:lnTo>
                  <a:lnTo>
                    <a:pt x="74" y="18342"/>
                  </a:lnTo>
                  <a:lnTo>
                    <a:pt x="147" y="18416"/>
                  </a:lnTo>
                  <a:lnTo>
                    <a:pt x="220" y="18464"/>
                  </a:lnTo>
                  <a:lnTo>
                    <a:pt x="293" y="18513"/>
                  </a:lnTo>
                  <a:lnTo>
                    <a:pt x="391" y="18538"/>
                  </a:lnTo>
                  <a:lnTo>
                    <a:pt x="489" y="18562"/>
                  </a:lnTo>
                  <a:lnTo>
                    <a:pt x="12407" y="18562"/>
                  </a:lnTo>
                  <a:lnTo>
                    <a:pt x="12505" y="18538"/>
                  </a:lnTo>
                  <a:lnTo>
                    <a:pt x="12603" y="18513"/>
                  </a:lnTo>
                  <a:lnTo>
                    <a:pt x="12676" y="18464"/>
                  </a:lnTo>
                  <a:lnTo>
                    <a:pt x="12749" y="18416"/>
                  </a:lnTo>
                  <a:lnTo>
                    <a:pt x="12822" y="18342"/>
                  </a:lnTo>
                  <a:lnTo>
                    <a:pt x="12847" y="18269"/>
                  </a:lnTo>
                  <a:lnTo>
                    <a:pt x="12896" y="18171"/>
                  </a:lnTo>
                  <a:lnTo>
                    <a:pt x="12896" y="18074"/>
                  </a:lnTo>
                  <a:lnTo>
                    <a:pt x="12896" y="8036"/>
                  </a:lnTo>
                  <a:lnTo>
                    <a:pt x="12896" y="7914"/>
                  </a:lnTo>
                  <a:lnTo>
                    <a:pt x="12847" y="7840"/>
                  </a:lnTo>
                  <a:lnTo>
                    <a:pt x="12822" y="7743"/>
                  </a:lnTo>
                  <a:lnTo>
                    <a:pt x="12749" y="7669"/>
                  </a:lnTo>
                  <a:lnTo>
                    <a:pt x="12676" y="7621"/>
                  </a:lnTo>
                  <a:lnTo>
                    <a:pt x="12603" y="7572"/>
                  </a:lnTo>
                  <a:lnTo>
                    <a:pt x="12505" y="7547"/>
                  </a:lnTo>
                  <a:lnTo>
                    <a:pt x="11650" y="7547"/>
                  </a:lnTo>
                  <a:lnTo>
                    <a:pt x="11650" y="5203"/>
                  </a:lnTo>
                  <a:lnTo>
                    <a:pt x="11626" y="4690"/>
                  </a:lnTo>
                  <a:lnTo>
                    <a:pt x="11552" y="4153"/>
                  </a:lnTo>
                  <a:lnTo>
                    <a:pt x="11430" y="3664"/>
                  </a:lnTo>
                  <a:lnTo>
                    <a:pt x="11235" y="3176"/>
                  </a:lnTo>
                  <a:lnTo>
                    <a:pt x="11015" y="2736"/>
                  </a:lnTo>
                  <a:lnTo>
                    <a:pt x="10771" y="2296"/>
                  </a:lnTo>
                  <a:lnTo>
                    <a:pt x="10453" y="1906"/>
                  </a:lnTo>
                  <a:lnTo>
                    <a:pt x="10136" y="1539"/>
                  </a:lnTo>
                  <a:lnTo>
                    <a:pt x="9745" y="1197"/>
                  </a:lnTo>
                  <a:lnTo>
                    <a:pt x="9354" y="904"/>
                  </a:lnTo>
                  <a:lnTo>
                    <a:pt x="8939" y="636"/>
                  </a:lnTo>
                  <a:lnTo>
                    <a:pt x="8475" y="416"/>
                  </a:lnTo>
                  <a:lnTo>
                    <a:pt x="7987" y="245"/>
                  </a:lnTo>
                  <a:lnTo>
                    <a:pt x="7498" y="123"/>
                  </a:lnTo>
                  <a:lnTo>
                    <a:pt x="6985" y="25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3385;p22">
              <a:extLst>
                <a:ext uri="{FF2B5EF4-FFF2-40B4-BE49-F238E27FC236}">
                  <a16:creationId xmlns:a16="http://schemas.microsoft.com/office/drawing/2014/main" id="{29C1AF6F-72D8-452B-AAD6-A425C8EB0D99}"/>
                </a:ext>
              </a:extLst>
            </p:cNvPr>
            <p:cNvSpPr/>
            <p:nvPr/>
          </p:nvSpPr>
          <p:spPr>
            <a:xfrm>
              <a:off x="3134187" y="2320076"/>
              <a:ext cx="1136505" cy="1136444"/>
            </a:xfrm>
            <a:custGeom>
              <a:avLst/>
              <a:gdLst/>
              <a:ahLst/>
              <a:cxnLst/>
              <a:rect l="l" t="t" r="r" b="b"/>
              <a:pathLst>
                <a:path w="18758" h="18757" extrusionOk="0">
                  <a:moveTo>
                    <a:pt x="10039" y="2467"/>
                  </a:moveTo>
                  <a:lnTo>
                    <a:pt x="10380" y="2491"/>
                  </a:lnTo>
                  <a:lnTo>
                    <a:pt x="10674" y="2516"/>
                  </a:lnTo>
                  <a:lnTo>
                    <a:pt x="10869" y="2540"/>
                  </a:lnTo>
                  <a:lnTo>
                    <a:pt x="10967" y="2564"/>
                  </a:lnTo>
                  <a:lnTo>
                    <a:pt x="10991" y="2589"/>
                  </a:lnTo>
                  <a:lnTo>
                    <a:pt x="10967" y="2638"/>
                  </a:lnTo>
                  <a:lnTo>
                    <a:pt x="10893" y="2784"/>
                  </a:lnTo>
                  <a:lnTo>
                    <a:pt x="10771" y="2955"/>
                  </a:lnTo>
                  <a:lnTo>
                    <a:pt x="10600" y="3151"/>
                  </a:lnTo>
                  <a:lnTo>
                    <a:pt x="10405" y="3322"/>
                  </a:lnTo>
                  <a:lnTo>
                    <a:pt x="10209" y="3468"/>
                  </a:lnTo>
                  <a:lnTo>
                    <a:pt x="10039" y="3590"/>
                  </a:lnTo>
                  <a:lnTo>
                    <a:pt x="9941" y="3615"/>
                  </a:lnTo>
                  <a:lnTo>
                    <a:pt x="9843" y="3639"/>
                  </a:lnTo>
                  <a:lnTo>
                    <a:pt x="9745" y="3663"/>
                  </a:lnTo>
                  <a:lnTo>
                    <a:pt x="9648" y="3737"/>
                  </a:lnTo>
                  <a:lnTo>
                    <a:pt x="9550" y="3810"/>
                  </a:lnTo>
                  <a:lnTo>
                    <a:pt x="9452" y="3883"/>
                  </a:lnTo>
                  <a:lnTo>
                    <a:pt x="9355" y="3957"/>
                  </a:lnTo>
                  <a:lnTo>
                    <a:pt x="9257" y="3981"/>
                  </a:lnTo>
                  <a:lnTo>
                    <a:pt x="9159" y="4005"/>
                  </a:lnTo>
                  <a:lnTo>
                    <a:pt x="9086" y="4005"/>
                  </a:lnTo>
                  <a:lnTo>
                    <a:pt x="8988" y="4054"/>
                  </a:lnTo>
                  <a:lnTo>
                    <a:pt x="8866" y="4128"/>
                  </a:lnTo>
                  <a:lnTo>
                    <a:pt x="8793" y="4201"/>
                  </a:lnTo>
                  <a:lnTo>
                    <a:pt x="8695" y="4274"/>
                  </a:lnTo>
                  <a:lnTo>
                    <a:pt x="8598" y="4323"/>
                  </a:lnTo>
                  <a:lnTo>
                    <a:pt x="8500" y="4372"/>
                  </a:lnTo>
                  <a:lnTo>
                    <a:pt x="8304" y="4372"/>
                  </a:lnTo>
                  <a:lnTo>
                    <a:pt x="8207" y="4323"/>
                  </a:lnTo>
                  <a:lnTo>
                    <a:pt x="8109" y="4274"/>
                  </a:lnTo>
                  <a:lnTo>
                    <a:pt x="8036" y="4201"/>
                  </a:lnTo>
                  <a:lnTo>
                    <a:pt x="7963" y="4103"/>
                  </a:lnTo>
                  <a:lnTo>
                    <a:pt x="7938" y="4005"/>
                  </a:lnTo>
                  <a:lnTo>
                    <a:pt x="7963" y="3908"/>
                  </a:lnTo>
                  <a:lnTo>
                    <a:pt x="8036" y="3810"/>
                  </a:lnTo>
                  <a:lnTo>
                    <a:pt x="8109" y="3712"/>
                  </a:lnTo>
                  <a:lnTo>
                    <a:pt x="8158" y="3615"/>
                  </a:lnTo>
                  <a:lnTo>
                    <a:pt x="8207" y="3517"/>
                  </a:lnTo>
                  <a:lnTo>
                    <a:pt x="8207" y="3419"/>
                  </a:lnTo>
                  <a:lnTo>
                    <a:pt x="8182" y="3273"/>
                  </a:lnTo>
                  <a:lnTo>
                    <a:pt x="8158" y="3199"/>
                  </a:lnTo>
                  <a:lnTo>
                    <a:pt x="8109" y="3151"/>
                  </a:lnTo>
                  <a:lnTo>
                    <a:pt x="8060" y="3102"/>
                  </a:lnTo>
                  <a:lnTo>
                    <a:pt x="7987" y="3077"/>
                  </a:lnTo>
                  <a:lnTo>
                    <a:pt x="7840" y="3053"/>
                  </a:lnTo>
                  <a:lnTo>
                    <a:pt x="7669" y="3028"/>
                  </a:lnTo>
                  <a:lnTo>
                    <a:pt x="7596" y="2980"/>
                  </a:lnTo>
                  <a:lnTo>
                    <a:pt x="7547" y="2955"/>
                  </a:lnTo>
                  <a:lnTo>
                    <a:pt x="7523" y="2906"/>
                  </a:lnTo>
                  <a:lnTo>
                    <a:pt x="7547" y="2833"/>
                  </a:lnTo>
                  <a:lnTo>
                    <a:pt x="7572" y="2760"/>
                  </a:lnTo>
                  <a:lnTo>
                    <a:pt x="7645" y="2662"/>
                  </a:lnTo>
                  <a:lnTo>
                    <a:pt x="7694" y="2638"/>
                  </a:lnTo>
                  <a:lnTo>
                    <a:pt x="7792" y="2589"/>
                  </a:lnTo>
                  <a:lnTo>
                    <a:pt x="8036" y="2540"/>
                  </a:lnTo>
                  <a:lnTo>
                    <a:pt x="8329" y="2491"/>
                  </a:lnTo>
                  <a:lnTo>
                    <a:pt x="8671" y="2467"/>
                  </a:lnTo>
                  <a:close/>
                  <a:moveTo>
                    <a:pt x="11455" y="4763"/>
                  </a:moveTo>
                  <a:lnTo>
                    <a:pt x="11528" y="4787"/>
                  </a:lnTo>
                  <a:lnTo>
                    <a:pt x="11577" y="4811"/>
                  </a:lnTo>
                  <a:lnTo>
                    <a:pt x="11626" y="4885"/>
                  </a:lnTo>
                  <a:lnTo>
                    <a:pt x="11650" y="4958"/>
                  </a:lnTo>
                  <a:lnTo>
                    <a:pt x="11626" y="5031"/>
                  </a:lnTo>
                  <a:lnTo>
                    <a:pt x="11577" y="5153"/>
                  </a:lnTo>
                  <a:lnTo>
                    <a:pt x="11528" y="5251"/>
                  </a:lnTo>
                  <a:lnTo>
                    <a:pt x="11455" y="5324"/>
                  </a:lnTo>
                  <a:lnTo>
                    <a:pt x="11357" y="5398"/>
                  </a:lnTo>
                  <a:lnTo>
                    <a:pt x="11260" y="5471"/>
                  </a:lnTo>
                  <a:lnTo>
                    <a:pt x="11162" y="5520"/>
                  </a:lnTo>
                  <a:lnTo>
                    <a:pt x="10991" y="5520"/>
                  </a:lnTo>
                  <a:lnTo>
                    <a:pt x="10942" y="5471"/>
                  </a:lnTo>
                  <a:lnTo>
                    <a:pt x="10893" y="5398"/>
                  </a:lnTo>
                  <a:lnTo>
                    <a:pt x="10869" y="5324"/>
                  </a:lnTo>
                  <a:lnTo>
                    <a:pt x="10893" y="5251"/>
                  </a:lnTo>
                  <a:lnTo>
                    <a:pt x="10942" y="5153"/>
                  </a:lnTo>
                  <a:lnTo>
                    <a:pt x="10991" y="5031"/>
                  </a:lnTo>
                  <a:lnTo>
                    <a:pt x="11064" y="4958"/>
                  </a:lnTo>
                  <a:lnTo>
                    <a:pt x="11162" y="4885"/>
                  </a:lnTo>
                  <a:lnTo>
                    <a:pt x="11260" y="4811"/>
                  </a:lnTo>
                  <a:lnTo>
                    <a:pt x="11357" y="4787"/>
                  </a:lnTo>
                  <a:lnTo>
                    <a:pt x="11455" y="4763"/>
                  </a:lnTo>
                  <a:close/>
                  <a:moveTo>
                    <a:pt x="16437" y="12260"/>
                  </a:moveTo>
                  <a:lnTo>
                    <a:pt x="16511" y="12285"/>
                  </a:lnTo>
                  <a:lnTo>
                    <a:pt x="16535" y="12334"/>
                  </a:lnTo>
                  <a:lnTo>
                    <a:pt x="16559" y="12407"/>
                  </a:lnTo>
                  <a:lnTo>
                    <a:pt x="16584" y="12578"/>
                  </a:lnTo>
                  <a:lnTo>
                    <a:pt x="16584" y="12651"/>
                  </a:lnTo>
                  <a:lnTo>
                    <a:pt x="16535" y="12749"/>
                  </a:lnTo>
                  <a:lnTo>
                    <a:pt x="16486" y="12871"/>
                  </a:lnTo>
                  <a:lnTo>
                    <a:pt x="16413" y="12944"/>
                  </a:lnTo>
                  <a:lnTo>
                    <a:pt x="16340" y="13042"/>
                  </a:lnTo>
                  <a:lnTo>
                    <a:pt x="16266" y="13140"/>
                  </a:lnTo>
                  <a:lnTo>
                    <a:pt x="16218" y="13237"/>
                  </a:lnTo>
                  <a:lnTo>
                    <a:pt x="16218" y="13335"/>
                  </a:lnTo>
                  <a:lnTo>
                    <a:pt x="16193" y="13482"/>
                  </a:lnTo>
                  <a:lnTo>
                    <a:pt x="16144" y="13555"/>
                  </a:lnTo>
                  <a:lnTo>
                    <a:pt x="16120" y="13628"/>
                  </a:lnTo>
                  <a:lnTo>
                    <a:pt x="16071" y="13653"/>
                  </a:lnTo>
                  <a:lnTo>
                    <a:pt x="15973" y="13653"/>
                  </a:lnTo>
                  <a:lnTo>
                    <a:pt x="15924" y="13628"/>
                  </a:lnTo>
                  <a:lnTo>
                    <a:pt x="15900" y="13555"/>
                  </a:lnTo>
                  <a:lnTo>
                    <a:pt x="15851" y="13433"/>
                  </a:lnTo>
                  <a:lnTo>
                    <a:pt x="15851" y="13286"/>
                  </a:lnTo>
                  <a:lnTo>
                    <a:pt x="15827" y="13140"/>
                  </a:lnTo>
                  <a:lnTo>
                    <a:pt x="15851" y="12969"/>
                  </a:lnTo>
                  <a:lnTo>
                    <a:pt x="15924" y="12798"/>
                  </a:lnTo>
                  <a:lnTo>
                    <a:pt x="15998" y="12627"/>
                  </a:lnTo>
                  <a:lnTo>
                    <a:pt x="16120" y="12480"/>
                  </a:lnTo>
                  <a:lnTo>
                    <a:pt x="16242" y="12383"/>
                  </a:lnTo>
                  <a:lnTo>
                    <a:pt x="16340" y="12309"/>
                  </a:lnTo>
                  <a:lnTo>
                    <a:pt x="16437" y="12260"/>
                  </a:lnTo>
                  <a:close/>
                  <a:moveTo>
                    <a:pt x="13922" y="3615"/>
                  </a:moveTo>
                  <a:lnTo>
                    <a:pt x="14239" y="3639"/>
                  </a:lnTo>
                  <a:lnTo>
                    <a:pt x="14483" y="3639"/>
                  </a:lnTo>
                  <a:lnTo>
                    <a:pt x="14679" y="3688"/>
                  </a:lnTo>
                  <a:lnTo>
                    <a:pt x="14777" y="3712"/>
                  </a:lnTo>
                  <a:lnTo>
                    <a:pt x="14825" y="3737"/>
                  </a:lnTo>
                  <a:lnTo>
                    <a:pt x="14874" y="3761"/>
                  </a:lnTo>
                  <a:lnTo>
                    <a:pt x="14923" y="3737"/>
                  </a:lnTo>
                  <a:lnTo>
                    <a:pt x="14972" y="3712"/>
                  </a:lnTo>
                  <a:lnTo>
                    <a:pt x="15045" y="3688"/>
                  </a:lnTo>
                  <a:lnTo>
                    <a:pt x="15143" y="3663"/>
                  </a:lnTo>
                  <a:lnTo>
                    <a:pt x="15485" y="3639"/>
                  </a:lnTo>
                  <a:lnTo>
                    <a:pt x="15900" y="4103"/>
                  </a:lnTo>
                  <a:lnTo>
                    <a:pt x="16291" y="4616"/>
                  </a:lnTo>
                  <a:lnTo>
                    <a:pt x="16633" y="5153"/>
                  </a:lnTo>
                  <a:lnTo>
                    <a:pt x="16926" y="5715"/>
                  </a:lnTo>
                  <a:lnTo>
                    <a:pt x="17194" y="6301"/>
                  </a:lnTo>
                  <a:lnTo>
                    <a:pt x="17390" y="6912"/>
                  </a:lnTo>
                  <a:lnTo>
                    <a:pt x="17561" y="7547"/>
                  </a:lnTo>
                  <a:lnTo>
                    <a:pt x="17683" y="8182"/>
                  </a:lnTo>
                  <a:lnTo>
                    <a:pt x="17414" y="8157"/>
                  </a:lnTo>
                  <a:lnTo>
                    <a:pt x="17317" y="8133"/>
                  </a:lnTo>
                  <a:lnTo>
                    <a:pt x="17268" y="8084"/>
                  </a:lnTo>
                  <a:lnTo>
                    <a:pt x="17219" y="8060"/>
                  </a:lnTo>
                  <a:lnTo>
                    <a:pt x="17146" y="8035"/>
                  </a:lnTo>
                  <a:lnTo>
                    <a:pt x="16975" y="8011"/>
                  </a:lnTo>
                  <a:lnTo>
                    <a:pt x="16877" y="7986"/>
                  </a:lnTo>
                  <a:lnTo>
                    <a:pt x="16779" y="7938"/>
                  </a:lnTo>
                  <a:lnTo>
                    <a:pt x="16682" y="7889"/>
                  </a:lnTo>
                  <a:lnTo>
                    <a:pt x="16584" y="7815"/>
                  </a:lnTo>
                  <a:lnTo>
                    <a:pt x="16511" y="7742"/>
                  </a:lnTo>
                  <a:lnTo>
                    <a:pt x="16437" y="7693"/>
                  </a:lnTo>
                  <a:lnTo>
                    <a:pt x="16364" y="7693"/>
                  </a:lnTo>
                  <a:lnTo>
                    <a:pt x="16315" y="7718"/>
                  </a:lnTo>
                  <a:lnTo>
                    <a:pt x="16291" y="7767"/>
                  </a:lnTo>
                  <a:lnTo>
                    <a:pt x="16291" y="7840"/>
                  </a:lnTo>
                  <a:lnTo>
                    <a:pt x="16340" y="7913"/>
                  </a:lnTo>
                  <a:lnTo>
                    <a:pt x="16413" y="8011"/>
                  </a:lnTo>
                  <a:lnTo>
                    <a:pt x="16486" y="8084"/>
                  </a:lnTo>
                  <a:lnTo>
                    <a:pt x="16584" y="8133"/>
                  </a:lnTo>
                  <a:lnTo>
                    <a:pt x="16706" y="8182"/>
                  </a:lnTo>
                  <a:lnTo>
                    <a:pt x="16779" y="8182"/>
                  </a:lnTo>
                  <a:lnTo>
                    <a:pt x="16877" y="8206"/>
                  </a:lnTo>
                  <a:lnTo>
                    <a:pt x="16975" y="8255"/>
                  </a:lnTo>
                  <a:lnTo>
                    <a:pt x="17072" y="8304"/>
                  </a:lnTo>
                  <a:lnTo>
                    <a:pt x="17170" y="8377"/>
                  </a:lnTo>
                  <a:lnTo>
                    <a:pt x="17194" y="8426"/>
                  </a:lnTo>
                  <a:lnTo>
                    <a:pt x="17219" y="8475"/>
                  </a:lnTo>
                  <a:lnTo>
                    <a:pt x="17194" y="8621"/>
                  </a:lnTo>
                  <a:lnTo>
                    <a:pt x="17097" y="8792"/>
                  </a:lnTo>
                  <a:lnTo>
                    <a:pt x="16975" y="8963"/>
                  </a:lnTo>
                  <a:lnTo>
                    <a:pt x="16804" y="9110"/>
                  </a:lnTo>
                  <a:lnTo>
                    <a:pt x="16657" y="9232"/>
                  </a:lnTo>
                  <a:lnTo>
                    <a:pt x="16511" y="9305"/>
                  </a:lnTo>
                  <a:lnTo>
                    <a:pt x="16413" y="9330"/>
                  </a:lnTo>
                  <a:lnTo>
                    <a:pt x="16242" y="9354"/>
                  </a:lnTo>
                  <a:lnTo>
                    <a:pt x="16169" y="9378"/>
                  </a:lnTo>
                  <a:lnTo>
                    <a:pt x="16120" y="9427"/>
                  </a:lnTo>
                  <a:lnTo>
                    <a:pt x="16071" y="9452"/>
                  </a:lnTo>
                  <a:lnTo>
                    <a:pt x="16022" y="9476"/>
                  </a:lnTo>
                  <a:lnTo>
                    <a:pt x="15973" y="9452"/>
                  </a:lnTo>
                  <a:lnTo>
                    <a:pt x="15924" y="9427"/>
                  </a:lnTo>
                  <a:lnTo>
                    <a:pt x="15900" y="9378"/>
                  </a:lnTo>
                  <a:lnTo>
                    <a:pt x="15851" y="9305"/>
                  </a:lnTo>
                  <a:lnTo>
                    <a:pt x="15827" y="9134"/>
                  </a:lnTo>
                  <a:lnTo>
                    <a:pt x="15802" y="9037"/>
                  </a:lnTo>
                  <a:lnTo>
                    <a:pt x="15729" y="8890"/>
                  </a:lnTo>
                  <a:lnTo>
                    <a:pt x="15607" y="8743"/>
                  </a:lnTo>
                  <a:lnTo>
                    <a:pt x="15460" y="8573"/>
                  </a:lnTo>
                  <a:lnTo>
                    <a:pt x="15314" y="8402"/>
                  </a:lnTo>
                  <a:lnTo>
                    <a:pt x="15192" y="8255"/>
                  </a:lnTo>
                  <a:lnTo>
                    <a:pt x="15094" y="8108"/>
                  </a:lnTo>
                  <a:lnTo>
                    <a:pt x="15070" y="8011"/>
                  </a:lnTo>
                  <a:lnTo>
                    <a:pt x="15070" y="7938"/>
                  </a:lnTo>
                  <a:lnTo>
                    <a:pt x="15045" y="7889"/>
                  </a:lnTo>
                  <a:lnTo>
                    <a:pt x="15021" y="7889"/>
                  </a:lnTo>
                  <a:lnTo>
                    <a:pt x="14972" y="7913"/>
                  </a:lnTo>
                  <a:lnTo>
                    <a:pt x="14948" y="7962"/>
                  </a:lnTo>
                  <a:lnTo>
                    <a:pt x="14899" y="8035"/>
                  </a:lnTo>
                  <a:lnTo>
                    <a:pt x="14874" y="8182"/>
                  </a:lnTo>
                  <a:lnTo>
                    <a:pt x="14899" y="8279"/>
                  </a:lnTo>
                  <a:lnTo>
                    <a:pt x="14972" y="8402"/>
                  </a:lnTo>
                  <a:lnTo>
                    <a:pt x="15045" y="8548"/>
                  </a:lnTo>
                  <a:lnTo>
                    <a:pt x="15167" y="8670"/>
                  </a:lnTo>
                  <a:lnTo>
                    <a:pt x="15265" y="8792"/>
                  </a:lnTo>
                  <a:lnTo>
                    <a:pt x="15363" y="8914"/>
                  </a:lnTo>
                  <a:lnTo>
                    <a:pt x="15436" y="9037"/>
                  </a:lnTo>
                  <a:lnTo>
                    <a:pt x="15460" y="9134"/>
                  </a:lnTo>
                  <a:lnTo>
                    <a:pt x="15460" y="9232"/>
                  </a:lnTo>
                  <a:lnTo>
                    <a:pt x="15509" y="9330"/>
                  </a:lnTo>
                  <a:lnTo>
                    <a:pt x="15558" y="9427"/>
                  </a:lnTo>
                  <a:lnTo>
                    <a:pt x="15631" y="9525"/>
                  </a:lnTo>
                  <a:lnTo>
                    <a:pt x="15753" y="9598"/>
                  </a:lnTo>
                  <a:lnTo>
                    <a:pt x="15900" y="9647"/>
                  </a:lnTo>
                  <a:lnTo>
                    <a:pt x="16047" y="9696"/>
                  </a:lnTo>
                  <a:lnTo>
                    <a:pt x="16218" y="9720"/>
                  </a:lnTo>
                  <a:lnTo>
                    <a:pt x="16364" y="9720"/>
                  </a:lnTo>
                  <a:lnTo>
                    <a:pt x="16486" y="9769"/>
                  </a:lnTo>
                  <a:lnTo>
                    <a:pt x="16559" y="9818"/>
                  </a:lnTo>
                  <a:lnTo>
                    <a:pt x="16584" y="9867"/>
                  </a:lnTo>
                  <a:lnTo>
                    <a:pt x="16584" y="9916"/>
                  </a:lnTo>
                  <a:lnTo>
                    <a:pt x="16559" y="10013"/>
                  </a:lnTo>
                  <a:lnTo>
                    <a:pt x="16437" y="10209"/>
                  </a:lnTo>
                  <a:lnTo>
                    <a:pt x="16242" y="10429"/>
                  </a:lnTo>
                  <a:lnTo>
                    <a:pt x="16022" y="10673"/>
                  </a:lnTo>
                  <a:lnTo>
                    <a:pt x="15802" y="10917"/>
                  </a:lnTo>
                  <a:lnTo>
                    <a:pt x="15631" y="11186"/>
                  </a:lnTo>
                  <a:lnTo>
                    <a:pt x="15485" y="11430"/>
                  </a:lnTo>
                  <a:lnTo>
                    <a:pt x="15460" y="11528"/>
                  </a:lnTo>
                  <a:lnTo>
                    <a:pt x="15460" y="11625"/>
                  </a:lnTo>
                  <a:lnTo>
                    <a:pt x="15460" y="11772"/>
                  </a:lnTo>
                  <a:lnTo>
                    <a:pt x="15485" y="11918"/>
                  </a:lnTo>
                  <a:lnTo>
                    <a:pt x="15509" y="12016"/>
                  </a:lnTo>
                  <a:lnTo>
                    <a:pt x="15558" y="12089"/>
                  </a:lnTo>
                  <a:lnTo>
                    <a:pt x="15583" y="12138"/>
                  </a:lnTo>
                  <a:lnTo>
                    <a:pt x="15607" y="12212"/>
                  </a:lnTo>
                  <a:lnTo>
                    <a:pt x="15631" y="12383"/>
                  </a:lnTo>
                  <a:lnTo>
                    <a:pt x="15607" y="12480"/>
                  </a:lnTo>
                  <a:lnTo>
                    <a:pt x="15509" y="12651"/>
                  </a:lnTo>
                  <a:lnTo>
                    <a:pt x="15363" y="12847"/>
                  </a:lnTo>
                  <a:lnTo>
                    <a:pt x="15167" y="13042"/>
                  </a:lnTo>
                  <a:lnTo>
                    <a:pt x="14972" y="13237"/>
                  </a:lnTo>
                  <a:lnTo>
                    <a:pt x="14825" y="13433"/>
                  </a:lnTo>
                  <a:lnTo>
                    <a:pt x="14728" y="13604"/>
                  </a:lnTo>
                  <a:lnTo>
                    <a:pt x="14679" y="13701"/>
                  </a:lnTo>
                  <a:lnTo>
                    <a:pt x="14654" y="13823"/>
                  </a:lnTo>
                  <a:lnTo>
                    <a:pt x="14581" y="13970"/>
                  </a:lnTo>
                  <a:lnTo>
                    <a:pt x="14459" y="14117"/>
                  </a:lnTo>
                  <a:lnTo>
                    <a:pt x="14313" y="14288"/>
                  </a:lnTo>
                  <a:lnTo>
                    <a:pt x="14142" y="14434"/>
                  </a:lnTo>
                  <a:lnTo>
                    <a:pt x="13995" y="14556"/>
                  </a:lnTo>
                  <a:lnTo>
                    <a:pt x="13848" y="14629"/>
                  </a:lnTo>
                  <a:lnTo>
                    <a:pt x="13726" y="14654"/>
                  </a:lnTo>
                  <a:lnTo>
                    <a:pt x="13653" y="14654"/>
                  </a:lnTo>
                  <a:lnTo>
                    <a:pt x="13555" y="14605"/>
                  </a:lnTo>
                  <a:lnTo>
                    <a:pt x="13458" y="14556"/>
                  </a:lnTo>
                  <a:lnTo>
                    <a:pt x="13360" y="14483"/>
                  </a:lnTo>
                  <a:lnTo>
                    <a:pt x="13287" y="14385"/>
                  </a:lnTo>
                  <a:lnTo>
                    <a:pt x="13213" y="14288"/>
                  </a:lnTo>
                  <a:lnTo>
                    <a:pt x="13189" y="14190"/>
                  </a:lnTo>
                  <a:lnTo>
                    <a:pt x="13165" y="14092"/>
                  </a:lnTo>
                  <a:lnTo>
                    <a:pt x="13140" y="13921"/>
                  </a:lnTo>
                  <a:lnTo>
                    <a:pt x="13116" y="13848"/>
                  </a:lnTo>
                  <a:lnTo>
                    <a:pt x="13067" y="13799"/>
                  </a:lnTo>
                  <a:lnTo>
                    <a:pt x="13043" y="13750"/>
                  </a:lnTo>
                  <a:lnTo>
                    <a:pt x="12994" y="13677"/>
                  </a:lnTo>
                  <a:lnTo>
                    <a:pt x="12969" y="13530"/>
                  </a:lnTo>
                  <a:lnTo>
                    <a:pt x="12945" y="13359"/>
                  </a:lnTo>
                  <a:lnTo>
                    <a:pt x="12920" y="13286"/>
                  </a:lnTo>
                  <a:lnTo>
                    <a:pt x="12872" y="13237"/>
                  </a:lnTo>
                  <a:lnTo>
                    <a:pt x="12847" y="13164"/>
                  </a:lnTo>
                  <a:lnTo>
                    <a:pt x="12823" y="13066"/>
                  </a:lnTo>
                  <a:lnTo>
                    <a:pt x="12798" y="12920"/>
                  </a:lnTo>
                  <a:lnTo>
                    <a:pt x="12774" y="12749"/>
                  </a:lnTo>
                  <a:lnTo>
                    <a:pt x="12798" y="12602"/>
                  </a:lnTo>
                  <a:lnTo>
                    <a:pt x="12823" y="12456"/>
                  </a:lnTo>
                  <a:lnTo>
                    <a:pt x="12847" y="12358"/>
                  </a:lnTo>
                  <a:lnTo>
                    <a:pt x="12872" y="12285"/>
                  </a:lnTo>
                  <a:lnTo>
                    <a:pt x="12920" y="12236"/>
                  </a:lnTo>
                  <a:lnTo>
                    <a:pt x="12945" y="12163"/>
                  </a:lnTo>
                  <a:lnTo>
                    <a:pt x="12969" y="11992"/>
                  </a:lnTo>
                  <a:lnTo>
                    <a:pt x="12945" y="11894"/>
                  </a:lnTo>
                  <a:lnTo>
                    <a:pt x="12896" y="11772"/>
                  </a:lnTo>
                  <a:lnTo>
                    <a:pt x="12798" y="11650"/>
                  </a:lnTo>
                  <a:lnTo>
                    <a:pt x="12701" y="11528"/>
                  </a:lnTo>
                  <a:lnTo>
                    <a:pt x="12578" y="11381"/>
                  </a:lnTo>
                  <a:lnTo>
                    <a:pt x="12481" y="11210"/>
                  </a:lnTo>
                  <a:lnTo>
                    <a:pt x="12432" y="11015"/>
                  </a:lnTo>
                  <a:lnTo>
                    <a:pt x="12408" y="10844"/>
                  </a:lnTo>
                  <a:lnTo>
                    <a:pt x="12408" y="10697"/>
                  </a:lnTo>
                  <a:lnTo>
                    <a:pt x="12383" y="10551"/>
                  </a:lnTo>
                  <a:lnTo>
                    <a:pt x="12334" y="10453"/>
                  </a:lnTo>
                  <a:lnTo>
                    <a:pt x="12310" y="10380"/>
                  </a:lnTo>
                  <a:lnTo>
                    <a:pt x="12261" y="10331"/>
                  </a:lnTo>
                  <a:lnTo>
                    <a:pt x="12188" y="10307"/>
                  </a:lnTo>
                  <a:lnTo>
                    <a:pt x="12017" y="10282"/>
                  </a:lnTo>
                  <a:lnTo>
                    <a:pt x="11870" y="10307"/>
                  </a:lnTo>
                  <a:lnTo>
                    <a:pt x="11797" y="10331"/>
                  </a:lnTo>
                  <a:lnTo>
                    <a:pt x="11748" y="10380"/>
                  </a:lnTo>
                  <a:lnTo>
                    <a:pt x="11675" y="10429"/>
                  </a:lnTo>
                  <a:lnTo>
                    <a:pt x="11553" y="10453"/>
                  </a:lnTo>
                  <a:lnTo>
                    <a:pt x="11406" y="10478"/>
                  </a:lnTo>
                  <a:lnTo>
                    <a:pt x="11260" y="10478"/>
                  </a:lnTo>
                  <a:lnTo>
                    <a:pt x="11089" y="10453"/>
                  </a:lnTo>
                  <a:lnTo>
                    <a:pt x="10893" y="10355"/>
                  </a:lnTo>
                  <a:lnTo>
                    <a:pt x="10674" y="10233"/>
                  </a:lnTo>
                  <a:lnTo>
                    <a:pt x="10503" y="10087"/>
                  </a:lnTo>
                  <a:lnTo>
                    <a:pt x="10429" y="10013"/>
                  </a:lnTo>
                  <a:lnTo>
                    <a:pt x="10356" y="9891"/>
                  </a:lnTo>
                  <a:lnTo>
                    <a:pt x="10234" y="9598"/>
                  </a:lnTo>
                  <a:lnTo>
                    <a:pt x="10161" y="9281"/>
                  </a:lnTo>
                  <a:lnTo>
                    <a:pt x="10112" y="8963"/>
                  </a:lnTo>
                  <a:lnTo>
                    <a:pt x="10136" y="8792"/>
                  </a:lnTo>
                  <a:lnTo>
                    <a:pt x="10161" y="8621"/>
                  </a:lnTo>
                  <a:lnTo>
                    <a:pt x="10258" y="8279"/>
                  </a:lnTo>
                  <a:lnTo>
                    <a:pt x="10332" y="8108"/>
                  </a:lnTo>
                  <a:lnTo>
                    <a:pt x="10405" y="7962"/>
                  </a:lnTo>
                  <a:lnTo>
                    <a:pt x="10503" y="7815"/>
                  </a:lnTo>
                  <a:lnTo>
                    <a:pt x="10600" y="7718"/>
                  </a:lnTo>
                  <a:lnTo>
                    <a:pt x="10796" y="7522"/>
                  </a:lnTo>
                  <a:lnTo>
                    <a:pt x="10991" y="7376"/>
                  </a:lnTo>
                  <a:lnTo>
                    <a:pt x="11162" y="7278"/>
                  </a:lnTo>
                  <a:lnTo>
                    <a:pt x="11260" y="7229"/>
                  </a:lnTo>
                  <a:lnTo>
                    <a:pt x="11431" y="7205"/>
                  </a:lnTo>
                  <a:lnTo>
                    <a:pt x="11504" y="7180"/>
                  </a:lnTo>
                  <a:lnTo>
                    <a:pt x="11553" y="7132"/>
                  </a:lnTo>
                  <a:lnTo>
                    <a:pt x="11626" y="7107"/>
                  </a:lnTo>
                  <a:lnTo>
                    <a:pt x="11724" y="7083"/>
                  </a:lnTo>
                  <a:lnTo>
                    <a:pt x="11870" y="7058"/>
                  </a:lnTo>
                  <a:lnTo>
                    <a:pt x="12188" y="7058"/>
                  </a:lnTo>
                  <a:lnTo>
                    <a:pt x="12359" y="7107"/>
                  </a:lnTo>
                  <a:lnTo>
                    <a:pt x="12481" y="7156"/>
                  </a:lnTo>
                  <a:lnTo>
                    <a:pt x="12603" y="7229"/>
                  </a:lnTo>
                  <a:lnTo>
                    <a:pt x="12676" y="7303"/>
                  </a:lnTo>
                  <a:lnTo>
                    <a:pt x="12774" y="7376"/>
                  </a:lnTo>
                  <a:lnTo>
                    <a:pt x="12896" y="7425"/>
                  </a:lnTo>
                  <a:lnTo>
                    <a:pt x="12969" y="7425"/>
                  </a:lnTo>
                  <a:lnTo>
                    <a:pt x="13140" y="7449"/>
                  </a:lnTo>
                  <a:lnTo>
                    <a:pt x="13213" y="7498"/>
                  </a:lnTo>
                  <a:lnTo>
                    <a:pt x="13262" y="7522"/>
                  </a:lnTo>
                  <a:lnTo>
                    <a:pt x="13311" y="7547"/>
                  </a:lnTo>
                  <a:lnTo>
                    <a:pt x="13360" y="7571"/>
                  </a:lnTo>
                  <a:lnTo>
                    <a:pt x="13409" y="7547"/>
                  </a:lnTo>
                  <a:lnTo>
                    <a:pt x="13458" y="7522"/>
                  </a:lnTo>
                  <a:lnTo>
                    <a:pt x="13507" y="7498"/>
                  </a:lnTo>
                  <a:lnTo>
                    <a:pt x="13580" y="7449"/>
                  </a:lnTo>
                  <a:lnTo>
                    <a:pt x="13726" y="7425"/>
                  </a:lnTo>
                  <a:lnTo>
                    <a:pt x="13897" y="7449"/>
                  </a:lnTo>
                  <a:lnTo>
                    <a:pt x="13971" y="7498"/>
                  </a:lnTo>
                  <a:lnTo>
                    <a:pt x="14019" y="7522"/>
                  </a:lnTo>
                  <a:lnTo>
                    <a:pt x="14093" y="7571"/>
                  </a:lnTo>
                  <a:lnTo>
                    <a:pt x="14190" y="7596"/>
                  </a:lnTo>
                  <a:lnTo>
                    <a:pt x="14337" y="7620"/>
                  </a:lnTo>
                  <a:lnTo>
                    <a:pt x="14654" y="7620"/>
                  </a:lnTo>
                  <a:lnTo>
                    <a:pt x="14801" y="7596"/>
                  </a:lnTo>
                  <a:lnTo>
                    <a:pt x="14899" y="7571"/>
                  </a:lnTo>
                  <a:lnTo>
                    <a:pt x="14972" y="7522"/>
                  </a:lnTo>
                  <a:lnTo>
                    <a:pt x="15021" y="7473"/>
                  </a:lnTo>
                  <a:lnTo>
                    <a:pt x="15045" y="7400"/>
                  </a:lnTo>
                  <a:lnTo>
                    <a:pt x="15070" y="7229"/>
                  </a:lnTo>
                  <a:lnTo>
                    <a:pt x="15070" y="7205"/>
                  </a:lnTo>
                  <a:lnTo>
                    <a:pt x="15045" y="7156"/>
                  </a:lnTo>
                  <a:lnTo>
                    <a:pt x="14948" y="7107"/>
                  </a:lnTo>
                  <a:lnTo>
                    <a:pt x="14825" y="7058"/>
                  </a:lnTo>
                  <a:lnTo>
                    <a:pt x="14679" y="7058"/>
                  </a:lnTo>
                  <a:lnTo>
                    <a:pt x="14532" y="7034"/>
                  </a:lnTo>
                  <a:lnTo>
                    <a:pt x="14361" y="6985"/>
                  </a:lnTo>
                  <a:lnTo>
                    <a:pt x="14215" y="6936"/>
                  </a:lnTo>
                  <a:lnTo>
                    <a:pt x="14117" y="6863"/>
                  </a:lnTo>
                  <a:lnTo>
                    <a:pt x="14019" y="6790"/>
                  </a:lnTo>
                  <a:lnTo>
                    <a:pt x="13922" y="6716"/>
                  </a:lnTo>
                  <a:lnTo>
                    <a:pt x="13824" y="6692"/>
                  </a:lnTo>
                  <a:lnTo>
                    <a:pt x="13726" y="6668"/>
                  </a:lnTo>
                  <a:lnTo>
                    <a:pt x="13653" y="6643"/>
                  </a:lnTo>
                  <a:lnTo>
                    <a:pt x="13555" y="6619"/>
                  </a:lnTo>
                  <a:lnTo>
                    <a:pt x="13458" y="6545"/>
                  </a:lnTo>
                  <a:lnTo>
                    <a:pt x="13360" y="6472"/>
                  </a:lnTo>
                  <a:lnTo>
                    <a:pt x="13287" y="6399"/>
                  </a:lnTo>
                  <a:lnTo>
                    <a:pt x="13189" y="6374"/>
                  </a:lnTo>
                  <a:lnTo>
                    <a:pt x="13116" y="6350"/>
                  </a:lnTo>
                  <a:lnTo>
                    <a:pt x="13067" y="6374"/>
                  </a:lnTo>
                  <a:lnTo>
                    <a:pt x="13018" y="6399"/>
                  </a:lnTo>
                  <a:lnTo>
                    <a:pt x="12945" y="6399"/>
                  </a:lnTo>
                  <a:lnTo>
                    <a:pt x="12872" y="6350"/>
                  </a:lnTo>
                  <a:lnTo>
                    <a:pt x="12774" y="6277"/>
                  </a:lnTo>
                  <a:lnTo>
                    <a:pt x="12701" y="6228"/>
                  </a:lnTo>
                  <a:lnTo>
                    <a:pt x="12627" y="6179"/>
                  </a:lnTo>
                  <a:lnTo>
                    <a:pt x="12505" y="6179"/>
                  </a:lnTo>
                  <a:lnTo>
                    <a:pt x="12456" y="6228"/>
                  </a:lnTo>
                  <a:lnTo>
                    <a:pt x="12383" y="6252"/>
                  </a:lnTo>
                  <a:lnTo>
                    <a:pt x="12212" y="6277"/>
                  </a:lnTo>
                  <a:lnTo>
                    <a:pt x="12114" y="6326"/>
                  </a:lnTo>
                  <a:lnTo>
                    <a:pt x="11968" y="6399"/>
                  </a:lnTo>
                  <a:lnTo>
                    <a:pt x="11797" y="6521"/>
                  </a:lnTo>
                  <a:lnTo>
                    <a:pt x="11650" y="6668"/>
                  </a:lnTo>
                  <a:lnTo>
                    <a:pt x="11479" y="6814"/>
                  </a:lnTo>
                  <a:lnTo>
                    <a:pt x="11309" y="6936"/>
                  </a:lnTo>
                  <a:lnTo>
                    <a:pt x="11186" y="7009"/>
                  </a:lnTo>
                  <a:lnTo>
                    <a:pt x="11064" y="7058"/>
                  </a:lnTo>
                  <a:lnTo>
                    <a:pt x="10918" y="7009"/>
                  </a:lnTo>
                  <a:lnTo>
                    <a:pt x="10844" y="6985"/>
                  </a:lnTo>
                  <a:lnTo>
                    <a:pt x="10796" y="6961"/>
                  </a:lnTo>
                  <a:lnTo>
                    <a:pt x="10747" y="6912"/>
                  </a:lnTo>
                  <a:lnTo>
                    <a:pt x="10722" y="6838"/>
                  </a:lnTo>
                  <a:lnTo>
                    <a:pt x="10698" y="6668"/>
                  </a:lnTo>
                  <a:lnTo>
                    <a:pt x="10722" y="6497"/>
                  </a:lnTo>
                  <a:lnTo>
                    <a:pt x="10747" y="6423"/>
                  </a:lnTo>
                  <a:lnTo>
                    <a:pt x="10796" y="6374"/>
                  </a:lnTo>
                  <a:lnTo>
                    <a:pt x="10844" y="6350"/>
                  </a:lnTo>
                  <a:lnTo>
                    <a:pt x="10967" y="6326"/>
                  </a:lnTo>
                  <a:lnTo>
                    <a:pt x="11113" y="6301"/>
                  </a:lnTo>
                  <a:lnTo>
                    <a:pt x="11260" y="6277"/>
                  </a:lnTo>
                  <a:lnTo>
                    <a:pt x="11406" y="6277"/>
                  </a:lnTo>
                  <a:lnTo>
                    <a:pt x="11528" y="6228"/>
                  </a:lnTo>
                  <a:lnTo>
                    <a:pt x="11602" y="6179"/>
                  </a:lnTo>
                  <a:lnTo>
                    <a:pt x="11626" y="6130"/>
                  </a:lnTo>
                  <a:lnTo>
                    <a:pt x="11650" y="6106"/>
                  </a:lnTo>
                  <a:lnTo>
                    <a:pt x="11602" y="5935"/>
                  </a:lnTo>
                  <a:lnTo>
                    <a:pt x="11577" y="5862"/>
                  </a:lnTo>
                  <a:lnTo>
                    <a:pt x="11553" y="5813"/>
                  </a:lnTo>
                  <a:lnTo>
                    <a:pt x="11504" y="5764"/>
                  </a:lnTo>
                  <a:lnTo>
                    <a:pt x="11504" y="5715"/>
                  </a:lnTo>
                  <a:lnTo>
                    <a:pt x="11504" y="5666"/>
                  </a:lnTo>
                  <a:lnTo>
                    <a:pt x="11553" y="5617"/>
                  </a:lnTo>
                  <a:lnTo>
                    <a:pt x="11602" y="5593"/>
                  </a:lnTo>
                  <a:lnTo>
                    <a:pt x="11675" y="5544"/>
                  </a:lnTo>
                  <a:lnTo>
                    <a:pt x="11821" y="5520"/>
                  </a:lnTo>
                  <a:lnTo>
                    <a:pt x="11919" y="5520"/>
                  </a:lnTo>
                  <a:lnTo>
                    <a:pt x="12017" y="5471"/>
                  </a:lnTo>
                  <a:lnTo>
                    <a:pt x="12114" y="5398"/>
                  </a:lnTo>
                  <a:lnTo>
                    <a:pt x="12212" y="5324"/>
                  </a:lnTo>
                  <a:lnTo>
                    <a:pt x="12285" y="5251"/>
                  </a:lnTo>
                  <a:lnTo>
                    <a:pt x="12359" y="5153"/>
                  </a:lnTo>
                  <a:lnTo>
                    <a:pt x="12383" y="5031"/>
                  </a:lnTo>
                  <a:lnTo>
                    <a:pt x="12408" y="4958"/>
                  </a:lnTo>
                  <a:lnTo>
                    <a:pt x="12383" y="4787"/>
                  </a:lnTo>
                  <a:lnTo>
                    <a:pt x="12334" y="4714"/>
                  </a:lnTo>
                  <a:lnTo>
                    <a:pt x="12310" y="4665"/>
                  </a:lnTo>
                  <a:lnTo>
                    <a:pt x="12310" y="4640"/>
                  </a:lnTo>
                  <a:lnTo>
                    <a:pt x="12310" y="4592"/>
                  </a:lnTo>
                  <a:lnTo>
                    <a:pt x="12383" y="4469"/>
                  </a:lnTo>
                  <a:lnTo>
                    <a:pt x="12505" y="4298"/>
                  </a:lnTo>
                  <a:lnTo>
                    <a:pt x="12701" y="4103"/>
                  </a:lnTo>
                  <a:lnTo>
                    <a:pt x="12798" y="4005"/>
                  </a:lnTo>
                  <a:lnTo>
                    <a:pt x="12945" y="3908"/>
                  </a:lnTo>
                  <a:lnTo>
                    <a:pt x="13091" y="3834"/>
                  </a:lnTo>
                  <a:lnTo>
                    <a:pt x="13262" y="3761"/>
                  </a:lnTo>
                  <a:lnTo>
                    <a:pt x="13604" y="3663"/>
                  </a:lnTo>
                  <a:lnTo>
                    <a:pt x="13775" y="3639"/>
                  </a:lnTo>
                  <a:lnTo>
                    <a:pt x="13922" y="3615"/>
                  </a:lnTo>
                  <a:close/>
                  <a:moveTo>
                    <a:pt x="6888" y="2467"/>
                  </a:moveTo>
                  <a:lnTo>
                    <a:pt x="6986" y="2491"/>
                  </a:lnTo>
                  <a:lnTo>
                    <a:pt x="7083" y="2516"/>
                  </a:lnTo>
                  <a:lnTo>
                    <a:pt x="7132" y="2540"/>
                  </a:lnTo>
                  <a:lnTo>
                    <a:pt x="7181" y="2589"/>
                  </a:lnTo>
                  <a:lnTo>
                    <a:pt x="7181" y="2638"/>
                  </a:lnTo>
                  <a:lnTo>
                    <a:pt x="7181" y="2711"/>
                  </a:lnTo>
                  <a:lnTo>
                    <a:pt x="7132" y="2784"/>
                  </a:lnTo>
                  <a:lnTo>
                    <a:pt x="7083" y="2858"/>
                  </a:lnTo>
                  <a:lnTo>
                    <a:pt x="6937" y="3028"/>
                  </a:lnTo>
                  <a:lnTo>
                    <a:pt x="6864" y="3175"/>
                  </a:lnTo>
                  <a:lnTo>
                    <a:pt x="6839" y="3322"/>
                  </a:lnTo>
                  <a:lnTo>
                    <a:pt x="6864" y="3395"/>
                  </a:lnTo>
                  <a:lnTo>
                    <a:pt x="6888" y="3419"/>
                  </a:lnTo>
                  <a:lnTo>
                    <a:pt x="6961" y="3517"/>
                  </a:lnTo>
                  <a:lnTo>
                    <a:pt x="7010" y="3615"/>
                  </a:lnTo>
                  <a:lnTo>
                    <a:pt x="7059" y="3712"/>
                  </a:lnTo>
                  <a:lnTo>
                    <a:pt x="7083" y="3810"/>
                  </a:lnTo>
                  <a:lnTo>
                    <a:pt x="7059" y="3908"/>
                  </a:lnTo>
                  <a:lnTo>
                    <a:pt x="7010" y="4005"/>
                  </a:lnTo>
                  <a:lnTo>
                    <a:pt x="6961" y="4103"/>
                  </a:lnTo>
                  <a:lnTo>
                    <a:pt x="6888" y="4201"/>
                  </a:lnTo>
                  <a:lnTo>
                    <a:pt x="6839" y="4225"/>
                  </a:lnTo>
                  <a:lnTo>
                    <a:pt x="6644" y="4225"/>
                  </a:lnTo>
                  <a:lnTo>
                    <a:pt x="6473" y="4128"/>
                  </a:lnTo>
                  <a:lnTo>
                    <a:pt x="6302" y="4005"/>
                  </a:lnTo>
                  <a:lnTo>
                    <a:pt x="6155" y="3859"/>
                  </a:lnTo>
                  <a:lnTo>
                    <a:pt x="5984" y="3786"/>
                  </a:lnTo>
                  <a:lnTo>
                    <a:pt x="5838" y="3761"/>
                  </a:lnTo>
                  <a:lnTo>
                    <a:pt x="5789" y="3786"/>
                  </a:lnTo>
                  <a:lnTo>
                    <a:pt x="5740" y="3810"/>
                  </a:lnTo>
                  <a:lnTo>
                    <a:pt x="5642" y="3883"/>
                  </a:lnTo>
                  <a:lnTo>
                    <a:pt x="5545" y="3957"/>
                  </a:lnTo>
                  <a:lnTo>
                    <a:pt x="5447" y="3981"/>
                  </a:lnTo>
                  <a:lnTo>
                    <a:pt x="5349" y="4005"/>
                  </a:lnTo>
                  <a:lnTo>
                    <a:pt x="5203" y="4030"/>
                  </a:lnTo>
                  <a:lnTo>
                    <a:pt x="5129" y="4054"/>
                  </a:lnTo>
                  <a:lnTo>
                    <a:pt x="5081" y="4103"/>
                  </a:lnTo>
                  <a:lnTo>
                    <a:pt x="5032" y="4128"/>
                  </a:lnTo>
                  <a:lnTo>
                    <a:pt x="4959" y="4152"/>
                  </a:lnTo>
                  <a:lnTo>
                    <a:pt x="4788" y="4201"/>
                  </a:lnTo>
                  <a:lnTo>
                    <a:pt x="4690" y="4201"/>
                  </a:lnTo>
                  <a:lnTo>
                    <a:pt x="4592" y="4250"/>
                  </a:lnTo>
                  <a:lnTo>
                    <a:pt x="4494" y="4298"/>
                  </a:lnTo>
                  <a:lnTo>
                    <a:pt x="4397" y="4372"/>
                  </a:lnTo>
                  <a:lnTo>
                    <a:pt x="4372" y="4421"/>
                  </a:lnTo>
                  <a:lnTo>
                    <a:pt x="4372" y="4494"/>
                  </a:lnTo>
                  <a:lnTo>
                    <a:pt x="4372" y="4616"/>
                  </a:lnTo>
                  <a:lnTo>
                    <a:pt x="4470" y="4787"/>
                  </a:lnTo>
                  <a:lnTo>
                    <a:pt x="4592" y="4958"/>
                  </a:lnTo>
                  <a:lnTo>
                    <a:pt x="4690" y="5031"/>
                  </a:lnTo>
                  <a:lnTo>
                    <a:pt x="4788" y="5056"/>
                  </a:lnTo>
                  <a:lnTo>
                    <a:pt x="4885" y="5080"/>
                  </a:lnTo>
                  <a:lnTo>
                    <a:pt x="5007" y="5080"/>
                  </a:lnTo>
                  <a:lnTo>
                    <a:pt x="5129" y="5056"/>
                  </a:lnTo>
                  <a:lnTo>
                    <a:pt x="5227" y="5007"/>
                  </a:lnTo>
                  <a:lnTo>
                    <a:pt x="5349" y="4933"/>
                  </a:lnTo>
                  <a:lnTo>
                    <a:pt x="5447" y="4860"/>
                  </a:lnTo>
                  <a:lnTo>
                    <a:pt x="5642" y="4665"/>
                  </a:lnTo>
                  <a:lnTo>
                    <a:pt x="5838" y="4518"/>
                  </a:lnTo>
                  <a:lnTo>
                    <a:pt x="6009" y="4421"/>
                  </a:lnTo>
                  <a:lnTo>
                    <a:pt x="6131" y="4372"/>
                  </a:lnTo>
                  <a:lnTo>
                    <a:pt x="6204" y="4396"/>
                  </a:lnTo>
                  <a:lnTo>
                    <a:pt x="6253" y="4445"/>
                  </a:lnTo>
                  <a:lnTo>
                    <a:pt x="6302" y="4494"/>
                  </a:lnTo>
                  <a:lnTo>
                    <a:pt x="6302" y="4567"/>
                  </a:lnTo>
                  <a:lnTo>
                    <a:pt x="6326" y="4640"/>
                  </a:lnTo>
                  <a:lnTo>
                    <a:pt x="6375" y="4714"/>
                  </a:lnTo>
                  <a:lnTo>
                    <a:pt x="6424" y="4738"/>
                  </a:lnTo>
                  <a:lnTo>
                    <a:pt x="6497" y="4763"/>
                  </a:lnTo>
                  <a:lnTo>
                    <a:pt x="6595" y="4787"/>
                  </a:lnTo>
                  <a:lnTo>
                    <a:pt x="6693" y="4811"/>
                  </a:lnTo>
                  <a:lnTo>
                    <a:pt x="6790" y="4885"/>
                  </a:lnTo>
                  <a:lnTo>
                    <a:pt x="6888" y="4958"/>
                  </a:lnTo>
                  <a:lnTo>
                    <a:pt x="6937" y="5031"/>
                  </a:lnTo>
                  <a:lnTo>
                    <a:pt x="6961" y="5153"/>
                  </a:lnTo>
                  <a:lnTo>
                    <a:pt x="6937" y="5251"/>
                  </a:lnTo>
                  <a:lnTo>
                    <a:pt x="6888" y="5324"/>
                  </a:lnTo>
                  <a:lnTo>
                    <a:pt x="6790" y="5398"/>
                  </a:lnTo>
                  <a:lnTo>
                    <a:pt x="6693" y="5471"/>
                  </a:lnTo>
                  <a:lnTo>
                    <a:pt x="6595" y="5520"/>
                  </a:lnTo>
                  <a:lnTo>
                    <a:pt x="6497" y="5520"/>
                  </a:lnTo>
                  <a:lnTo>
                    <a:pt x="6399" y="5544"/>
                  </a:lnTo>
                  <a:lnTo>
                    <a:pt x="6253" y="5642"/>
                  </a:lnTo>
                  <a:lnTo>
                    <a:pt x="6082" y="5764"/>
                  </a:lnTo>
                  <a:lnTo>
                    <a:pt x="5935" y="5910"/>
                  </a:lnTo>
                  <a:lnTo>
                    <a:pt x="5764" y="6057"/>
                  </a:lnTo>
                  <a:lnTo>
                    <a:pt x="5594" y="6179"/>
                  </a:lnTo>
                  <a:lnTo>
                    <a:pt x="5471" y="6252"/>
                  </a:lnTo>
                  <a:lnTo>
                    <a:pt x="5349" y="6277"/>
                  </a:lnTo>
                  <a:lnTo>
                    <a:pt x="5227" y="6326"/>
                  </a:lnTo>
                  <a:lnTo>
                    <a:pt x="5056" y="6448"/>
                  </a:lnTo>
                  <a:lnTo>
                    <a:pt x="4812" y="6643"/>
                  </a:lnTo>
                  <a:lnTo>
                    <a:pt x="4568" y="6887"/>
                  </a:lnTo>
                  <a:lnTo>
                    <a:pt x="4226" y="7229"/>
                  </a:lnTo>
                  <a:lnTo>
                    <a:pt x="4104" y="7327"/>
                  </a:lnTo>
                  <a:lnTo>
                    <a:pt x="3957" y="7449"/>
                  </a:lnTo>
                  <a:lnTo>
                    <a:pt x="3640" y="7644"/>
                  </a:lnTo>
                  <a:lnTo>
                    <a:pt x="3347" y="7767"/>
                  </a:lnTo>
                  <a:lnTo>
                    <a:pt x="3200" y="7791"/>
                  </a:lnTo>
                  <a:lnTo>
                    <a:pt x="3078" y="7815"/>
                  </a:lnTo>
                  <a:lnTo>
                    <a:pt x="2834" y="7815"/>
                  </a:lnTo>
                  <a:lnTo>
                    <a:pt x="2614" y="7864"/>
                  </a:lnTo>
                  <a:lnTo>
                    <a:pt x="2443" y="7938"/>
                  </a:lnTo>
                  <a:lnTo>
                    <a:pt x="2321" y="8011"/>
                  </a:lnTo>
                  <a:lnTo>
                    <a:pt x="2248" y="8084"/>
                  </a:lnTo>
                  <a:lnTo>
                    <a:pt x="2174" y="8182"/>
                  </a:lnTo>
                  <a:lnTo>
                    <a:pt x="2125" y="8279"/>
                  </a:lnTo>
                  <a:lnTo>
                    <a:pt x="2125" y="8377"/>
                  </a:lnTo>
                  <a:lnTo>
                    <a:pt x="2125" y="8475"/>
                  </a:lnTo>
                  <a:lnTo>
                    <a:pt x="2174" y="8573"/>
                  </a:lnTo>
                  <a:lnTo>
                    <a:pt x="2248" y="8670"/>
                  </a:lnTo>
                  <a:lnTo>
                    <a:pt x="2321" y="8768"/>
                  </a:lnTo>
                  <a:lnTo>
                    <a:pt x="2394" y="8841"/>
                  </a:lnTo>
                  <a:lnTo>
                    <a:pt x="2492" y="8890"/>
                  </a:lnTo>
                  <a:lnTo>
                    <a:pt x="2614" y="8939"/>
                  </a:lnTo>
                  <a:lnTo>
                    <a:pt x="2687" y="8939"/>
                  </a:lnTo>
                  <a:lnTo>
                    <a:pt x="2809" y="8988"/>
                  </a:lnTo>
                  <a:lnTo>
                    <a:pt x="2956" y="9085"/>
                  </a:lnTo>
                  <a:lnTo>
                    <a:pt x="3151" y="9232"/>
                  </a:lnTo>
                  <a:lnTo>
                    <a:pt x="3371" y="9427"/>
                  </a:lnTo>
                  <a:lnTo>
                    <a:pt x="3566" y="9623"/>
                  </a:lnTo>
                  <a:lnTo>
                    <a:pt x="3762" y="9769"/>
                  </a:lnTo>
                  <a:lnTo>
                    <a:pt x="3908" y="9867"/>
                  </a:lnTo>
                  <a:lnTo>
                    <a:pt x="4030" y="9891"/>
                  </a:lnTo>
                  <a:lnTo>
                    <a:pt x="4177" y="9867"/>
                  </a:lnTo>
                  <a:lnTo>
                    <a:pt x="4250" y="9843"/>
                  </a:lnTo>
                  <a:lnTo>
                    <a:pt x="4324" y="9818"/>
                  </a:lnTo>
                  <a:lnTo>
                    <a:pt x="4372" y="9769"/>
                  </a:lnTo>
                  <a:lnTo>
                    <a:pt x="4494" y="9745"/>
                  </a:lnTo>
                  <a:lnTo>
                    <a:pt x="4641" y="9720"/>
                  </a:lnTo>
                  <a:lnTo>
                    <a:pt x="4959" y="9720"/>
                  </a:lnTo>
                  <a:lnTo>
                    <a:pt x="5105" y="9769"/>
                  </a:lnTo>
                  <a:lnTo>
                    <a:pt x="5252" y="9818"/>
                  </a:lnTo>
                  <a:lnTo>
                    <a:pt x="5349" y="9916"/>
                  </a:lnTo>
                  <a:lnTo>
                    <a:pt x="5447" y="9989"/>
                  </a:lnTo>
                  <a:lnTo>
                    <a:pt x="5545" y="10038"/>
                  </a:lnTo>
                  <a:lnTo>
                    <a:pt x="5642" y="10087"/>
                  </a:lnTo>
                  <a:lnTo>
                    <a:pt x="5740" y="10087"/>
                  </a:lnTo>
                  <a:lnTo>
                    <a:pt x="5838" y="10136"/>
                  </a:lnTo>
                  <a:lnTo>
                    <a:pt x="5984" y="10209"/>
                  </a:lnTo>
                  <a:lnTo>
                    <a:pt x="6155" y="10331"/>
                  </a:lnTo>
                  <a:lnTo>
                    <a:pt x="6302" y="10478"/>
                  </a:lnTo>
                  <a:lnTo>
                    <a:pt x="6473" y="10624"/>
                  </a:lnTo>
                  <a:lnTo>
                    <a:pt x="6644" y="10746"/>
                  </a:lnTo>
                  <a:lnTo>
                    <a:pt x="6790" y="10819"/>
                  </a:lnTo>
                  <a:lnTo>
                    <a:pt x="6888" y="10844"/>
                  </a:lnTo>
                  <a:lnTo>
                    <a:pt x="6961" y="10868"/>
                  </a:lnTo>
                  <a:lnTo>
                    <a:pt x="7083" y="10917"/>
                  </a:lnTo>
                  <a:lnTo>
                    <a:pt x="7181" y="10966"/>
                  </a:lnTo>
                  <a:lnTo>
                    <a:pt x="7254" y="11039"/>
                  </a:lnTo>
                  <a:lnTo>
                    <a:pt x="7352" y="11113"/>
                  </a:lnTo>
                  <a:lnTo>
                    <a:pt x="7450" y="11186"/>
                  </a:lnTo>
                  <a:lnTo>
                    <a:pt x="7547" y="11210"/>
                  </a:lnTo>
                  <a:lnTo>
                    <a:pt x="7645" y="11235"/>
                  </a:lnTo>
                  <a:lnTo>
                    <a:pt x="7743" y="11259"/>
                  </a:lnTo>
                  <a:lnTo>
                    <a:pt x="7840" y="11283"/>
                  </a:lnTo>
                  <a:lnTo>
                    <a:pt x="7938" y="11357"/>
                  </a:lnTo>
                  <a:lnTo>
                    <a:pt x="8036" y="11430"/>
                  </a:lnTo>
                  <a:lnTo>
                    <a:pt x="8109" y="11528"/>
                  </a:lnTo>
                  <a:lnTo>
                    <a:pt x="8158" y="11625"/>
                  </a:lnTo>
                  <a:lnTo>
                    <a:pt x="8207" y="11723"/>
                  </a:lnTo>
                  <a:lnTo>
                    <a:pt x="8207" y="11796"/>
                  </a:lnTo>
                  <a:lnTo>
                    <a:pt x="8207" y="11894"/>
                  </a:lnTo>
                  <a:lnTo>
                    <a:pt x="8158" y="11992"/>
                  </a:lnTo>
                  <a:lnTo>
                    <a:pt x="8109" y="12089"/>
                  </a:lnTo>
                  <a:lnTo>
                    <a:pt x="8036" y="12187"/>
                  </a:lnTo>
                  <a:lnTo>
                    <a:pt x="7963" y="12285"/>
                  </a:lnTo>
                  <a:lnTo>
                    <a:pt x="7889" y="12383"/>
                  </a:lnTo>
                  <a:lnTo>
                    <a:pt x="7840" y="12480"/>
                  </a:lnTo>
                  <a:lnTo>
                    <a:pt x="7840" y="12578"/>
                  </a:lnTo>
                  <a:lnTo>
                    <a:pt x="7816" y="12676"/>
                  </a:lnTo>
                  <a:lnTo>
                    <a:pt x="7718" y="12822"/>
                  </a:lnTo>
                  <a:lnTo>
                    <a:pt x="7596" y="12969"/>
                  </a:lnTo>
                  <a:lnTo>
                    <a:pt x="7450" y="13140"/>
                  </a:lnTo>
                  <a:lnTo>
                    <a:pt x="7303" y="13311"/>
                  </a:lnTo>
                  <a:lnTo>
                    <a:pt x="7181" y="13457"/>
                  </a:lnTo>
                  <a:lnTo>
                    <a:pt x="7108" y="13604"/>
                  </a:lnTo>
                  <a:lnTo>
                    <a:pt x="7083" y="13701"/>
                  </a:lnTo>
                  <a:lnTo>
                    <a:pt x="7034" y="13823"/>
                  </a:lnTo>
                  <a:lnTo>
                    <a:pt x="6961" y="13970"/>
                  </a:lnTo>
                  <a:lnTo>
                    <a:pt x="6839" y="14117"/>
                  </a:lnTo>
                  <a:lnTo>
                    <a:pt x="6693" y="14288"/>
                  </a:lnTo>
                  <a:lnTo>
                    <a:pt x="6546" y="14434"/>
                  </a:lnTo>
                  <a:lnTo>
                    <a:pt x="6424" y="14605"/>
                  </a:lnTo>
                  <a:lnTo>
                    <a:pt x="6351" y="14752"/>
                  </a:lnTo>
                  <a:lnTo>
                    <a:pt x="6302" y="14849"/>
                  </a:lnTo>
                  <a:lnTo>
                    <a:pt x="6277" y="14947"/>
                  </a:lnTo>
                  <a:lnTo>
                    <a:pt x="6229" y="15069"/>
                  </a:lnTo>
                  <a:lnTo>
                    <a:pt x="6131" y="15216"/>
                  </a:lnTo>
                  <a:lnTo>
                    <a:pt x="6033" y="15338"/>
                  </a:lnTo>
                  <a:lnTo>
                    <a:pt x="5911" y="15460"/>
                  </a:lnTo>
                  <a:lnTo>
                    <a:pt x="5813" y="15582"/>
                  </a:lnTo>
                  <a:lnTo>
                    <a:pt x="5764" y="15704"/>
                  </a:lnTo>
                  <a:lnTo>
                    <a:pt x="5740" y="15802"/>
                  </a:lnTo>
                  <a:lnTo>
                    <a:pt x="5764" y="15973"/>
                  </a:lnTo>
                  <a:lnTo>
                    <a:pt x="5789" y="16046"/>
                  </a:lnTo>
                  <a:lnTo>
                    <a:pt x="5838" y="16095"/>
                  </a:lnTo>
                  <a:lnTo>
                    <a:pt x="5862" y="16144"/>
                  </a:lnTo>
                  <a:lnTo>
                    <a:pt x="5911" y="16217"/>
                  </a:lnTo>
                  <a:lnTo>
                    <a:pt x="5935" y="16388"/>
                  </a:lnTo>
                  <a:lnTo>
                    <a:pt x="5911" y="16461"/>
                  </a:lnTo>
                  <a:lnTo>
                    <a:pt x="5862" y="16510"/>
                  </a:lnTo>
                  <a:lnTo>
                    <a:pt x="5813" y="16559"/>
                  </a:lnTo>
                  <a:lnTo>
                    <a:pt x="5642" y="16559"/>
                  </a:lnTo>
                  <a:lnTo>
                    <a:pt x="5545" y="16510"/>
                  </a:lnTo>
                  <a:lnTo>
                    <a:pt x="5447" y="16461"/>
                  </a:lnTo>
                  <a:lnTo>
                    <a:pt x="5349" y="16388"/>
                  </a:lnTo>
                  <a:lnTo>
                    <a:pt x="5276" y="16266"/>
                  </a:lnTo>
                  <a:lnTo>
                    <a:pt x="5227" y="16119"/>
                  </a:lnTo>
                  <a:lnTo>
                    <a:pt x="5178" y="15973"/>
                  </a:lnTo>
                  <a:lnTo>
                    <a:pt x="5178" y="15802"/>
                  </a:lnTo>
                  <a:lnTo>
                    <a:pt x="5154" y="15655"/>
                  </a:lnTo>
                  <a:lnTo>
                    <a:pt x="5105" y="15484"/>
                  </a:lnTo>
                  <a:lnTo>
                    <a:pt x="5056" y="15338"/>
                  </a:lnTo>
                  <a:lnTo>
                    <a:pt x="4983" y="15240"/>
                  </a:lnTo>
                  <a:lnTo>
                    <a:pt x="4934" y="15191"/>
                  </a:lnTo>
                  <a:lnTo>
                    <a:pt x="4910" y="15093"/>
                  </a:lnTo>
                  <a:lnTo>
                    <a:pt x="4836" y="14849"/>
                  </a:lnTo>
                  <a:lnTo>
                    <a:pt x="4812" y="14556"/>
                  </a:lnTo>
                  <a:lnTo>
                    <a:pt x="4788" y="14214"/>
                  </a:lnTo>
                  <a:lnTo>
                    <a:pt x="4788" y="13970"/>
                  </a:lnTo>
                  <a:lnTo>
                    <a:pt x="4788" y="13799"/>
                  </a:lnTo>
                  <a:lnTo>
                    <a:pt x="4739" y="13604"/>
                  </a:lnTo>
                  <a:lnTo>
                    <a:pt x="4714" y="13433"/>
                  </a:lnTo>
                  <a:lnTo>
                    <a:pt x="4641" y="13237"/>
                  </a:lnTo>
                  <a:lnTo>
                    <a:pt x="4568" y="13066"/>
                  </a:lnTo>
                  <a:lnTo>
                    <a:pt x="4494" y="12920"/>
                  </a:lnTo>
                  <a:lnTo>
                    <a:pt x="4397" y="12773"/>
                  </a:lnTo>
                  <a:lnTo>
                    <a:pt x="4324" y="12676"/>
                  </a:lnTo>
                  <a:lnTo>
                    <a:pt x="4128" y="12456"/>
                  </a:lnTo>
                  <a:lnTo>
                    <a:pt x="3982" y="12260"/>
                  </a:lnTo>
                  <a:lnTo>
                    <a:pt x="3884" y="12114"/>
                  </a:lnTo>
                  <a:lnTo>
                    <a:pt x="3835" y="11992"/>
                  </a:lnTo>
                  <a:lnTo>
                    <a:pt x="3811" y="11845"/>
                  </a:lnTo>
                  <a:lnTo>
                    <a:pt x="3786" y="11772"/>
                  </a:lnTo>
                  <a:lnTo>
                    <a:pt x="3737" y="11723"/>
                  </a:lnTo>
                  <a:lnTo>
                    <a:pt x="3713" y="11650"/>
                  </a:lnTo>
                  <a:lnTo>
                    <a:pt x="3664" y="11528"/>
                  </a:lnTo>
                  <a:lnTo>
                    <a:pt x="3664" y="11381"/>
                  </a:lnTo>
                  <a:lnTo>
                    <a:pt x="3640" y="11235"/>
                  </a:lnTo>
                  <a:lnTo>
                    <a:pt x="3664" y="11088"/>
                  </a:lnTo>
                  <a:lnTo>
                    <a:pt x="3664" y="10942"/>
                  </a:lnTo>
                  <a:lnTo>
                    <a:pt x="3713" y="10819"/>
                  </a:lnTo>
                  <a:lnTo>
                    <a:pt x="3737" y="10771"/>
                  </a:lnTo>
                  <a:lnTo>
                    <a:pt x="3786" y="10697"/>
                  </a:lnTo>
                  <a:lnTo>
                    <a:pt x="3811" y="10648"/>
                  </a:lnTo>
                  <a:lnTo>
                    <a:pt x="3835" y="10478"/>
                  </a:lnTo>
                  <a:lnTo>
                    <a:pt x="3811" y="10307"/>
                  </a:lnTo>
                  <a:lnTo>
                    <a:pt x="3786" y="10233"/>
                  </a:lnTo>
                  <a:lnTo>
                    <a:pt x="3737" y="10184"/>
                  </a:lnTo>
                  <a:lnTo>
                    <a:pt x="3689" y="10160"/>
                  </a:lnTo>
                  <a:lnTo>
                    <a:pt x="3615" y="10111"/>
                  </a:lnTo>
                  <a:lnTo>
                    <a:pt x="3444" y="10087"/>
                  </a:lnTo>
                  <a:lnTo>
                    <a:pt x="3347" y="10062"/>
                  </a:lnTo>
                  <a:lnTo>
                    <a:pt x="3200" y="9989"/>
                  </a:lnTo>
                  <a:lnTo>
                    <a:pt x="3054" y="9867"/>
                  </a:lnTo>
                  <a:lnTo>
                    <a:pt x="2883" y="9720"/>
                  </a:lnTo>
                  <a:lnTo>
                    <a:pt x="2712" y="9574"/>
                  </a:lnTo>
                  <a:lnTo>
                    <a:pt x="2565" y="9452"/>
                  </a:lnTo>
                  <a:lnTo>
                    <a:pt x="2419" y="9354"/>
                  </a:lnTo>
                  <a:lnTo>
                    <a:pt x="2321" y="9330"/>
                  </a:lnTo>
                  <a:lnTo>
                    <a:pt x="2199" y="9281"/>
                  </a:lnTo>
                  <a:lnTo>
                    <a:pt x="2003" y="9159"/>
                  </a:lnTo>
                  <a:lnTo>
                    <a:pt x="1784" y="8988"/>
                  </a:lnTo>
                  <a:lnTo>
                    <a:pt x="1539" y="8768"/>
                  </a:lnTo>
                  <a:lnTo>
                    <a:pt x="1246" y="8402"/>
                  </a:lnTo>
                  <a:lnTo>
                    <a:pt x="1078" y="8185"/>
                  </a:lnTo>
                  <a:lnTo>
                    <a:pt x="1124" y="7840"/>
                  </a:lnTo>
                  <a:lnTo>
                    <a:pt x="1197" y="7473"/>
                  </a:lnTo>
                  <a:lnTo>
                    <a:pt x="1295" y="7132"/>
                  </a:lnTo>
                  <a:lnTo>
                    <a:pt x="1393" y="6790"/>
                  </a:lnTo>
                  <a:lnTo>
                    <a:pt x="1515" y="6448"/>
                  </a:lnTo>
                  <a:lnTo>
                    <a:pt x="1637" y="6106"/>
                  </a:lnTo>
                  <a:lnTo>
                    <a:pt x="1784" y="5788"/>
                  </a:lnTo>
                  <a:lnTo>
                    <a:pt x="1954" y="5471"/>
                  </a:lnTo>
                  <a:lnTo>
                    <a:pt x="2125" y="5153"/>
                  </a:lnTo>
                  <a:lnTo>
                    <a:pt x="2296" y="4860"/>
                  </a:lnTo>
                  <a:lnTo>
                    <a:pt x="2516" y="4567"/>
                  </a:lnTo>
                  <a:lnTo>
                    <a:pt x="2712" y="4298"/>
                  </a:lnTo>
                  <a:lnTo>
                    <a:pt x="3151" y="3737"/>
                  </a:lnTo>
                  <a:lnTo>
                    <a:pt x="3664" y="3248"/>
                  </a:lnTo>
                  <a:lnTo>
                    <a:pt x="4079" y="3248"/>
                  </a:lnTo>
                  <a:lnTo>
                    <a:pt x="4299" y="3297"/>
                  </a:lnTo>
                  <a:lnTo>
                    <a:pt x="4470" y="3346"/>
                  </a:lnTo>
                  <a:lnTo>
                    <a:pt x="4592" y="3419"/>
                  </a:lnTo>
                  <a:lnTo>
                    <a:pt x="4690" y="3493"/>
                  </a:lnTo>
                  <a:lnTo>
                    <a:pt x="4788" y="3517"/>
                  </a:lnTo>
                  <a:lnTo>
                    <a:pt x="4885" y="3493"/>
                  </a:lnTo>
                  <a:lnTo>
                    <a:pt x="4983" y="3419"/>
                  </a:lnTo>
                  <a:lnTo>
                    <a:pt x="5056" y="3346"/>
                  </a:lnTo>
                  <a:lnTo>
                    <a:pt x="5178" y="3297"/>
                  </a:lnTo>
                  <a:lnTo>
                    <a:pt x="5276" y="3248"/>
                  </a:lnTo>
                  <a:lnTo>
                    <a:pt x="5349" y="3248"/>
                  </a:lnTo>
                  <a:lnTo>
                    <a:pt x="5471" y="3199"/>
                  </a:lnTo>
                  <a:lnTo>
                    <a:pt x="5594" y="3126"/>
                  </a:lnTo>
                  <a:lnTo>
                    <a:pt x="5764" y="3004"/>
                  </a:lnTo>
                  <a:lnTo>
                    <a:pt x="5935" y="2858"/>
                  </a:lnTo>
                  <a:lnTo>
                    <a:pt x="6131" y="2711"/>
                  </a:lnTo>
                  <a:lnTo>
                    <a:pt x="6375" y="2589"/>
                  </a:lnTo>
                  <a:lnTo>
                    <a:pt x="6619" y="2516"/>
                  </a:lnTo>
                  <a:lnTo>
                    <a:pt x="6888" y="2467"/>
                  </a:lnTo>
                  <a:close/>
                  <a:moveTo>
                    <a:pt x="9379" y="0"/>
                  </a:moveTo>
                  <a:lnTo>
                    <a:pt x="8891" y="24"/>
                  </a:lnTo>
                  <a:lnTo>
                    <a:pt x="8427" y="49"/>
                  </a:lnTo>
                  <a:lnTo>
                    <a:pt x="7963" y="122"/>
                  </a:lnTo>
                  <a:lnTo>
                    <a:pt x="7499" y="195"/>
                  </a:lnTo>
                  <a:lnTo>
                    <a:pt x="7034" y="293"/>
                  </a:lnTo>
                  <a:lnTo>
                    <a:pt x="6595" y="440"/>
                  </a:lnTo>
                  <a:lnTo>
                    <a:pt x="6155" y="586"/>
                  </a:lnTo>
                  <a:lnTo>
                    <a:pt x="5740" y="733"/>
                  </a:lnTo>
                  <a:lnTo>
                    <a:pt x="5325" y="928"/>
                  </a:lnTo>
                  <a:lnTo>
                    <a:pt x="4910" y="1148"/>
                  </a:lnTo>
                  <a:lnTo>
                    <a:pt x="4519" y="1368"/>
                  </a:lnTo>
                  <a:lnTo>
                    <a:pt x="4128" y="1612"/>
                  </a:lnTo>
                  <a:lnTo>
                    <a:pt x="3762" y="1881"/>
                  </a:lnTo>
                  <a:lnTo>
                    <a:pt x="3420" y="2149"/>
                  </a:lnTo>
                  <a:lnTo>
                    <a:pt x="3078" y="2442"/>
                  </a:lnTo>
                  <a:lnTo>
                    <a:pt x="2760" y="2760"/>
                  </a:lnTo>
                  <a:lnTo>
                    <a:pt x="2443" y="3077"/>
                  </a:lnTo>
                  <a:lnTo>
                    <a:pt x="2150" y="3419"/>
                  </a:lnTo>
                  <a:lnTo>
                    <a:pt x="1881" y="3761"/>
                  </a:lnTo>
                  <a:lnTo>
                    <a:pt x="1613" y="4128"/>
                  </a:lnTo>
                  <a:lnTo>
                    <a:pt x="1368" y="4518"/>
                  </a:lnTo>
                  <a:lnTo>
                    <a:pt x="1149" y="4909"/>
                  </a:lnTo>
                  <a:lnTo>
                    <a:pt x="929" y="5324"/>
                  </a:lnTo>
                  <a:lnTo>
                    <a:pt x="733" y="5739"/>
                  </a:lnTo>
                  <a:lnTo>
                    <a:pt x="587" y="6155"/>
                  </a:lnTo>
                  <a:lnTo>
                    <a:pt x="440" y="6594"/>
                  </a:lnTo>
                  <a:lnTo>
                    <a:pt x="294" y="7034"/>
                  </a:lnTo>
                  <a:lnTo>
                    <a:pt x="196" y="7498"/>
                  </a:lnTo>
                  <a:lnTo>
                    <a:pt x="123" y="7962"/>
                  </a:lnTo>
                  <a:lnTo>
                    <a:pt x="49" y="8426"/>
                  </a:lnTo>
                  <a:lnTo>
                    <a:pt x="25" y="8890"/>
                  </a:lnTo>
                  <a:lnTo>
                    <a:pt x="1" y="9378"/>
                  </a:lnTo>
                  <a:lnTo>
                    <a:pt x="25" y="9867"/>
                  </a:lnTo>
                  <a:lnTo>
                    <a:pt x="49" y="10331"/>
                  </a:lnTo>
                  <a:lnTo>
                    <a:pt x="123" y="10795"/>
                  </a:lnTo>
                  <a:lnTo>
                    <a:pt x="196" y="11259"/>
                  </a:lnTo>
                  <a:lnTo>
                    <a:pt x="294" y="11723"/>
                  </a:lnTo>
                  <a:lnTo>
                    <a:pt x="440" y="12163"/>
                  </a:lnTo>
                  <a:lnTo>
                    <a:pt x="587" y="12602"/>
                  </a:lnTo>
                  <a:lnTo>
                    <a:pt x="733" y="13018"/>
                  </a:lnTo>
                  <a:lnTo>
                    <a:pt x="929" y="13433"/>
                  </a:lnTo>
                  <a:lnTo>
                    <a:pt x="1149" y="13848"/>
                  </a:lnTo>
                  <a:lnTo>
                    <a:pt x="1368" y="14239"/>
                  </a:lnTo>
                  <a:lnTo>
                    <a:pt x="1613" y="14629"/>
                  </a:lnTo>
                  <a:lnTo>
                    <a:pt x="1881" y="14996"/>
                  </a:lnTo>
                  <a:lnTo>
                    <a:pt x="2150" y="15338"/>
                  </a:lnTo>
                  <a:lnTo>
                    <a:pt x="2443" y="15680"/>
                  </a:lnTo>
                  <a:lnTo>
                    <a:pt x="2760" y="15997"/>
                  </a:lnTo>
                  <a:lnTo>
                    <a:pt x="3078" y="16315"/>
                  </a:lnTo>
                  <a:lnTo>
                    <a:pt x="3420" y="16608"/>
                  </a:lnTo>
                  <a:lnTo>
                    <a:pt x="3762" y="16876"/>
                  </a:lnTo>
                  <a:lnTo>
                    <a:pt x="4128" y="17145"/>
                  </a:lnTo>
                  <a:lnTo>
                    <a:pt x="4519" y="17389"/>
                  </a:lnTo>
                  <a:lnTo>
                    <a:pt x="4910" y="17609"/>
                  </a:lnTo>
                  <a:lnTo>
                    <a:pt x="5325" y="17829"/>
                  </a:lnTo>
                  <a:lnTo>
                    <a:pt x="5740" y="18024"/>
                  </a:lnTo>
                  <a:lnTo>
                    <a:pt x="6155" y="18171"/>
                  </a:lnTo>
                  <a:lnTo>
                    <a:pt x="6595" y="18317"/>
                  </a:lnTo>
                  <a:lnTo>
                    <a:pt x="7034" y="18464"/>
                  </a:lnTo>
                  <a:lnTo>
                    <a:pt x="7499" y="18562"/>
                  </a:lnTo>
                  <a:lnTo>
                    <a:pt x="7963" y="18635"/>
                  </a:lnTo>
                  <a:lnTo>
                    <a:pt x="8427" y="18708"/>
                  </a:lnTo>
                  <a:lnTo>
                    <a:pt x="8891" y="18733"/>
                  </a:lnTo>
                  <a:lnTo>
                    <a:pt x="9379" y="18757"/>
                  </a:lnTo>
                  <a:lnTo>
                    <a:pt x="9868" y="18733"/>
                  </a:lnTo>
                  <a:lnTo>
                    <a:pt x="10332" y="18708"/>
                  </a:lnTo>
                  <a:lnTo>
                    <a:pt x="10796" y="18635"/>
                  </a:lnTo>
                  <a:lnTo>
                    <a:pt x="11260" y="18562"/>
                  </a:lnTo>
                  <a:lnTo>
                    <a:pt x="11724" y="18464"/>
                  </a:lnTo>
                  <a:lnTo>
                    <a:pt x="12163" y="18317"/>
                  </a:lnTo>
                  <a:lnTo>
                    <a:pt x="12603" y="18171"/>
                  </a:lnTo>
                  <a:lnTo>
                    <a:pt x="13018" y="18024"/>
                  </a:lnTo>
                  <a:lnTo>
                    <a:pt x="13433" y="17829"/>
                  </a:lnTo>
                  <a:lnTo>
                    <a:pt x="13848" y="17609"/>
                  </a:lnTo>
                  <a:lnTo>
                    <a:pt x="14239" y="17389"/>
                  </a:lnTo>
                  <a:lnTo>
                    <a:pt x="14630" y="17145"/>
                  </a:lnTo>
                  <a:lnTo>
                    <a:pt x="14996" y="16876"/>
                  </a:lnTo>
                  <a:lnTo>
                    <a:pt x="15338" y="16608"/>
                  </a:lnTo>
                  <a:lnTo>
                    <a:pt x="15680" y="16315"/>
                  </a:lnTo>
                  <a:lnTo>
                    <a:pt x="15998" y="15997"/>
                  </a:lnTo>
                  <a:lnTo>
                    <a:pt x="16315" y="15680"/>
                  </a:lnTo>
                  <a:lnTo>
                    <a:pt x="16608" y="15338"/>
                  </a:lnTo>
                  <a:lnTo>
                    <a:pt x="16877" y="14996"/>
                  </a:lnTo>
                  <a:lnTo>
                    <a:pt x="17146" y="14629"/>
                  </a:lnTo>
                  <a:lnTo>
                    <a:pt x="17390" y="14239"/>
                  </a:lnTo>
                  <a:lnTo>
                    <a:pt x="17610" y="13848"/>
                  </a:lnTo>
                  <a:lnTo>
                    <a:pt x="17829" y="13433"/>
                  </a:lnTo>
                  <a:lnTo>
                    <a:pt x="18025" y="13018"/>
                  </a:lnTo>
                  <a:lnTo>
                    <a:pt x="18171" y="12602"/>
                  </a:lnTo>
                  <a:lnTo>
                    <a:pt x="18318" y="12163"/>
                  </a:lnTo>
                  <a:lnTo>
                    <a:pt x="18464" y="11723"/>
                  </a:lnTo>
                  <a:lnTo>
                    <a:pt x="18562" y="11259"/>
                  </a:lnTo>
                  <a:lnTo>
                    <a:pt x="18635" y="10795"/>
                  </a:lnTo>
                  <a:lnTo>
                    <a:pt x="18709" y="10331"/>
                  </a:lnTo>
                  <a:lnTo>
                    <a:pt x="18733" y="9867"/>
                  </a:lnTo>
                  <a:lnTo>
                    <a:pt x="18758" y="9378"/>
                  </a:lnTo>
                  <a:lnTo>
                    <a:pt x="18733" y="8890"/>
                  </a:lnTo>
                  <a:lnTo>
                    <a:pt x="18709" y="8426"/>
                  </a:lnTo>
                  <a:lnTo>
                    <a:pt x="18635" y="7962"/>
                  </a:lnTo>
                  <a:lnTo>
                    <a:pt x="18562" y="7498"/>
                  </a:lnTo>
                  <a:lnTo>
                    <a:pt x="18464" y="7034"/>
                  </a:lnTo>
                  <a:lnTo>
                    <a:pt x="18318" y="6594"/>
                  </a:lnTo>
                  <a:lnTo>
                    <a:pt x="18171" y="6155"/>
                  </a:lnTo>
                  <a:lnTo>
                    <a:pt x="18025" y="5739"/>
                  </a:lnTo>
                  <a:lnTo>
                    <a:pt x="17829" y="5324"/>
                  </a:lnTo>
                  <a:lnTo>
                    <a:pt x="17610" y="4909"/>
                  </a:lnTo>
                  <a:lnTo>
                    <a:pt x="17390" y="4518"/>
                  </a:lnTo>
                  <a:lnTo>
                    <a:pt x="17146" y="4128"/>
                  </a:lnTo>
                  <a:lnTo>
                    <a:pt x="16877" y="3761"/>
                  </a:lnTo>
                  <a:lnTo>
                    <a:pt x="16608" y="3419"/>
                  </a:lnTo>
                  <a:lnTo>
                    <a:pt x="16315" y="3077"/>
                  </a:lnTo>
                  <a:lnTo>
                    <a:pt x="15998" y="2760"/>
                  </a:lnTo>
                  <a:lnTo>
                    <a:pt x="15680" y="2442"/>
                  </a:lnTo>
                  <a:lnTo>
                    <a:pt x="15338" y="2149"/>
                  </a:lnTo>
                  <a:lnTo>
                    <a:pt x="14996" y="1881"/>
                  </a:lnTo>
                  <a:lnTo>
                    <a:pt x="14630" y="1612"/>
                  </a:lnTo>
                  <a:lnTo>
                    <a:pt x="14239" y="1368"/>
                  </a:lnTo>
                  <a:lnTo>
                    <a:pt x="13848" y="1148"/>
                  </a:lnTo>
                  <a:lnTo>
                    <a:pt x="13433" y="928"/>
                  </a:lnTo>
                  <a:lnTo>
                    <a:pt x="13018" y="733"/>
                  </a:lnTo>
                  <a:lnTo>
                    <a:pt x="12603" y="586"/>
                  </a:lnTo>
                  <a:lnTo>
                    <a:pt x="12163" y="440"/>
                  </a:lnTo>
                  <a:lnTo>
                    <a:pt x="11724" y="293"/>
                  </a:lnTo>
                  <a:lnTo>
                    <a:pt x="11260" y="195"/>
                  </a:lnTo>
                  <a:lnTo>
                    <a:pt x="10796" y="122"/>
                  </a:lnTo>
                  <a:lnTo>
                    <a:pt x="10332" y="49"/>
                  </a:lnTo>
                  <a:lnTo>
                    <a:pt x="9868" y="24"/>
                  </a:lnTo>
                  <a:lnTo>
                    <a:pt x="93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6107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" name="Google Shape;3133;p18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</a:pPr>
            <a:r>
              <a:rPr lang="en-US" sz="6000" b="0" i="0" u="none" strike="noStrike" cap="none">
                <a:solidFill>
                  <a:srgbClr val="80BFB7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THANKS!</a:t>
            </a:r>
            <a:endParaRPr sz="6000" b="0" i="0" u="none" strike="noStrike" cap="none">
              <a:solidFill>
                <a:srgbClr val="80BFB7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3134" name="Google Shape;3134;p18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None/>
            </a:pPr>
            <a:r>
              <a:rPr lang="en-US" sz="3600" b="0" i="0" u="none" strike="noStrike" cap="none">
                <a:solidFill>
                  <a:srgbClr val="D3EBD5"/>
                </a:solidFill>
                <a:highlight>
                  <a:srgbClr val="01597F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Any questions?</a:t>
            </a:r>
            <a:endParaRPr sz="3600" b="0" i="0" u="none" strike="noStrike" cap="none">
              <a:solidFill>
                <a:srgbClr val="D3EBD5"/>
              </a:solidFill>
              <a:highlight>
                <a:srgbClr val="01597F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135" name="Google Shape;3135;p18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D3EBD5"/>
                </a:solidFill>
              </a:rPr>
              <a:t>You can find me at: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D3EBD5"/>
                </a:solidFill>
              </a:rPr>
              <a:t>@strongpapazola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D3EBD5"/>
                </a:solidFill>
              </a:rPr>
              <a:t>https://strongpapazola.site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136" name="Google Shape;3136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1" name="Google Shape;3141;p19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/>
              <a:t>The quieter you become, The more you can hear.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/>
              <a:t>‘’Ram Dass</a:t>
            </a:r>
            <a:endParaRPr/>
          </a:p>
        </p:txBody>
      </p:sp>
      <p:sp>
        <p:nvSpPr>
          <p:cNvPr id="3142" name="Google Shape;314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7" name="Google Shape;3147;p2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8" name="Google Shape;3148;p2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Daftar Pusaka</a:t>
            </a:r>
            <a:endParaRPr sz="1800" b="1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149" name="Google Shape;3149;p2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3150" name="Google Shape;3150;p2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3151" name="Google Shape;3151;p2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 b="0" i="0" u="none" strike="noStrike" cap="none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152" name="Google Shape;3152;p2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53" name="Google Shape;3153;p2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3154" name="Google Shape;3154;p2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 b="0" i="0" u="none" strike="noStrike" cap="none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155" name="Google Shape;3155;p2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56" name="Google Shape;3156;p2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3157" name="Google Shape;3157;p2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 b="0" i="0" u="none" strike="noStrike" cap="none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158" name="Google Shape;3158;p2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59" name="Google Shape;3159;p2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3160" name="Google Shape;3160;p2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 b="0" i="0" u="none" strike="noStrike" cap="none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161" name="Google Shape;3161;p2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62" name="Google Shape;3162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163" name="Google Shape;3163;p20"/>
          <p:cNvSpPr/>
          <p:nvPr/>
        </p:nvSpPr>
        <p:spPr>
          <a:xfrm>
            <a:off x="1350335" y="2601819"/>
            <a:ext cx="644333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https://www.nuharborsecurity.com/ubuntu-server-hardening-guide-2/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485</Words>
  <Application>Microsoft Office PowerPoint</Application>
  <PresentationFormat>On-screen Show (16:9)</PresentationFormat>
  <Paragraphs>67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Dosis</vt:lpstr>
      <vt:lpstr>Dosis ExtraLight</vt:lpstr>
      <vt:lpstr>Titillium Web Light</vt:lpstr>
      <vt:lpstr>Calibri</vt:lpstr>
      <vt:lpstr>Titillium Web</vt:lpstr>
      <vt:lpstr>Montserrat</vt:lpstr>
      <vt:lpstr>Mowbray template</vt:lpstr>
      <vt:lpstr> Network Security</vt:lpstr>
      <vt:lpstr>HELLO!</vt:lpstr>
      <vt:lpstr>Pengertian</vt:lpstr>
      <vt:lpstr>Tujuan</vt:lpstr>
      <vt:lpstr>Jenis Gangguan Keamanan Jaringan</vt:lpstr>
      <vt:lpstr> Tips Keamanan Jaringan</vt:lpstr>
      <vt:lpstr>THANKS!</vt:lpstr>
      <vt:lpstr>PowerPoint Presentation</vt:lpstr>
      <vt:lpstr>PowerPoint Presentation</vt:lpstr>
      <vt:lpstr>BIG CONCEPT</vt:lpstr>
      <vt:lpstr>PowerPoint Presentation</vt:lpstr>
      <vt:lpstr>Diagrams and infographics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</dc:title>
  <cp:lastModifiedBy>M Bintang Cahya Putra</cp:lastModifiedBy>
  <cp:revision>4</cp:revision>
  <dcterms:modified xsi:type="dcterms:W3CDTF">2021-08-30T11:53:29Z</dcterms:modified>
</cp:coreProperties>
</file>