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3" r:id="rId4"/>
    <p:sldId id="305" r:id="rId5"/>
    <p:sldId id="306" r:id="rId6"/>
    <p:sldId id="308" r:id="rId7"/>
    <p:sldId id="309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osis" panose="020B0604020202020204" charset="0"/>
      <p:regular r:id="rId21"/>
      <p:bold r:id="rId22"/>
    </p:embeddedFont>
    <p:embeddedFont>
      <p:font typeface="Dosis ExtraLight" panose="020B0604020202020204" charset="0"/>
      <p:regular r:id="rId23"/>
      <p:bold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Titillium Web" panose="020B0604020202020204" charset="0"/>
      <p:regular r:id="rId29"/>
      <p:bold r:id="rId30"/>
      <p:italic r:id="rId31"/>
      <p:boldItalic r:id="rId32"/>
    </p:embeddedFont>
    <p:embeddedFont>
      <p:font typeface="Titillium Web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irE05uiXZCnsfLL9QDr2k7aoqW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Bintang Cahya Putra" userId="3653aaeab4909e69" providerId="LiveId" clId="{9D65874E-DE52-4AD6-A258-4A4E430F7B15}"/>
    <pc:docChg chg="undo redo custSel addSld delSld modSld">
      <pc:chgData name="M Bintang Cahya Putra" userId="3653aaeab4909e69" providerId="LiveId" clId="{9D65874E-DE52-4AD6-A258-4A4E430F7B15}" dt="2021-08-27T22:36:24.573" v="189" actId="1076"/>
      <pc:docMkLst>
        <pc:docMk/>
      </pc:docMkLst>
      <pc:sldChg chg="modSp mod">
        <pc:chgData name="M Bintang Cahya Putra" userId="3653aaeab4909e69" providerId="LiveId" clId="{9D65874E-DE52-4AD6-A258-4A4E430F7B15}" dt="2021-08-27T22:17:31.173" v="19" actId="20577"/>
        <pc:sldMkLst>
          <pc:docMk/>
          <pc:sldMk cId="0" sldId="256"/>
        </pc:sldMkLst>
        <pc:spChg chg="mod">
          <ac:chgData name="M Bintang Cahya Putra" userId="3653aaeab4909e69" providerId="LiveId" clId="{9D65874E-DE52-4AD6-A258-4A4E430F7B15}" dt="2021-08-27T22:17:31.173" v="19" actId="20577"/>
          <ac:spMkLst>
            <pc:docMk/>
            <pc:sldMk cId="0" sldId="256"/>
            <ac:spMk id="3001" creationId="{00000000-0000-0000-0000-000000000000}"/>
          </ac:spMkLst>
        </pc:spChg>
      </pc:sldChg>
      <pc:sldChg chg="addSp delSp modSp mod">
        <pc:chgData name="M Bintang Cahya Putra" userId="3653aaeab4909e69" providerId="LiveId" clId="{9D65874E-DE52-4AD6-A258-4A4E430F7B15}" dt="2021-08-27T22:29:09.074" v="45" actId="1076"/>
        <pc:sldMkLst>
          <pc:docMk/>
          <pc:sldMk cId="533400290" sldId="303"/>
        </pc:sldMkLst>
        <pc:spChg chg="mod">
          <ac:chgData name="M Bintang Cahya Putra" userId="3653aaeab4909e69" providerId="LiveId" clId="{9D65874E-DE52-4AD6-A258-4A4E430F7B15}" dt="2021-08-27T22:28:57.446" v="41" actId="20577"/>
          <ac:spMkLst>
            <pc:docMk/>
            <pc:sldMk cId="533400290" sldId="303"/>
            <ac:spMk id="7" creationId="{E0550DAE-EFFF-40D3-98C3-0BB5595DA8C2}"/>
          </ac:spMkLst>
        </pc:spChg>
        <pc:spChg chg="mod">
          <ac:chgData name="M Bintang Cahya Putra" userId="3653aaeab4909e69" providerId="LiveId" clId="{9D65874E-DE52-4AD6-A258-4A4E430F7B15}" dt="2021-08-27T22:29:04.734" v="42"/>
          <ac:spMkLst>
            <pc:docMk/>
            <pc:sldMk cId="533400290" sldId="303"/>
            <ac:spMk id="12" creationId="{7BB508B8-4B42-4C74-8AF5-B16B9314D47F}"/>
          </ac:spMkLst>
        </pc:spChg>
        <pc:spChg chg="mod">
          <ac:chgData name="M Bintang Cahya Putra" userId="3653aaeab4909e69" providerId="LiveId" clId="{9D65874E-DE52-4AD6-A258-4A4E430F7B15}" dt="2021-08-27T22:29:04.734" v="42"/>
          <ac:spMkLst>
            <pc:docMk/>
            <pc:sldMk cId="533400290" sldId="303"/>
            <ac:spMk id="13" creationId="{AC891FF2-4551-4575-AFC9-F0BF3C6FCC28}"/>
          </ac:spMkLst>
        </pc:spChg>
        <pc:spChg chg="mod">
          <ac:chgData name="M Bintang Cahya Putra" userId="3653aaeab4909e69" providerId="LiveId" clId="{9D65874E-DE52-4AD6-A258-4A4E430F7B15}" dt="2021-08-27T22:28:53.641" v="36" actId="20577"/>
          <ac:spMkLst>
            <pc:docMk/>
            <pc:sldMk cId="533400290" sldId="303"/>
            <ac:spMk id="3022" creationId="{00000000-0000-0000-0000-000000000000}"/>
          </ac:spMkLst>
        </pc:spChg>
        <pc:grpChg chg="del">
          <ac:chgData name="M Bintang Cahya Putra" userId="3653aaeab4909e69" providerId="LiveId" clId="{9D65874E-DE52-4AD6-A258-4A4E430F7B15}" dt="2021-08-27T22:29:07.095" v="44" actId="478"/>
          <ac:grpSpMkLst>
            <pc:docMk/>
            <pc:sldMk cId="533400290" sldId="303"/>
            <ac:grpSpMk id="4" creationId="{4F755853-040D-451B-A6C0-79D3E4DA9E11}"/>
          </ac:grpSpMkLst>
        </pc:grpChg>
        <pc:grpChg chg="add mod">
          <ac:chgData name="M Bintang Cahya Putra" userId="3653aaeab4909e69" providerId="LiveId" clId="{9D65874E-DE52-4AD6-A258-4A4E430F7B15}" dt="2021-08-27T22:29:09.074" v="45" actId="1076"/>
          <ac:grpSpMkLst>
            <pc:docMk/>
            <pc:sldMk cId="533400290" sldId="303"/>
            <ac:grpSpMk id="11" creationId="{D27F590C-D912-4001-B157-B7A09E51E44D}"/>
          </ac:grpSpMkLst>
        </pc:grpChg>
      </pc:sldChg>
      <pc:sldChg chg="modSp mod">
        <pc:chgData name="M Bintang Cahya Putra" userId="3653aaeab4909e69" providerId="LiveId" clId="{9D65874E-DE52-4AD6-A258-4A4E430F7B15}" dt="2021-08-27T22:31:18.865" v="105" actId="1076"/>
        <pc:sldMkLst>
          <pc:docMk/>
          <pc:sldMk cId="3166107889" sldId="305"/>
        </pc:sldMkLst>
        <pc:spChg chg="mod">
          <ac:chgData name="M Bintang Cahya Putra" userId="3653aaeab4909e69" providerId="LiveId" clId="{9D65874E-DE52-4AD6-A258-4A4E430F7B15}" dt="2021-08-27T22:31:16.551" v="104" actId="1076"/>
          <ac:spMkLst>
            <pc:docMk/>
            <pc:sldMk cId="3166107889" sldId="305"/>
            <ac:spMk id="7" creationId="{E0550DAE-EFFF-40D3-98C3-0BB5595DA8C2}"/>
          </ac:spMkLst>
        </pc:spChg>
        <pc:spChg chg="mod">
          <ac:chgData name="M Bintang Cahya Putra" userId="3653aaeab4909e69" providerId="LiveId" clId="{9D65874E-DE52-4AD6-A258-4A4E430F7B15}" dt="2021-08-27T22:29:49.277" v="57" actId="20577"/>
          <ac:spMkLst>
            <pc:docMk/>
            <pc:sldMk cId="3166107889" sldId="305"/>
            <ac:spMk id="3022" creationId="{00000000-0000-0000-0000-000000000000}"/>
          </ac:spMkLst>
        </pc:spChg>
        <pc:grpChg chg="mod">
          <ac:chgData name="M Bintang Cahya Putra" userId="3653aaeab4909e69" providerId="LiveId" clId="{9D65874E-DE52-4AD6-A258-4A4E430F7B15}" dt="2021-08-27T22:31:18.865" v="105" actId="1076"/>
          <ac:grpSpMkLst>
            <pc:docMk/>
            <pc:sldMk cId="3166107889" sldId="305"/>
            <ac:grpSpMk id="2" creationId="{B2092429-3701-4CCE-9C3B-BB86F0124E45}"/>
          </ac:grpSpMkLst>
        </pc:grpChg>
      </pc:sldChg>
      <pc:sldChg chg="addSp delSp modSp mod">
        <pc:chgData name="M Bintang Cahya Putra" userId="3653aaeab4909e69" providerId="LiveId" clId="{9D65874E-DE52-4AD6-A258-4A4E430F7B15}" dt="2021-08-27T22:32:53.782" v="127" actId="20577"/>
        <pc:sldMkLst>
          <pc:docMk/>
          <pc:sldMk cId="3993928498" sldId="306"/>
        </pc:sldMkLst>
        <pc:spChg chg="mod">
          <ac:chgData name="M Bintang Cahya Putra" userId="3653aaeab4909e69" providerId="LiveId" clId="{9D65874E-DE52-4AD6-A258-4A4E430F7B15}" dt="2021-08-27T22:31:24.996" v="106" actId="1076"/>
          <ac:spMkLst>
            <pc:docMk/>
            <pc:sldMk cId="3993928498" sldId="306"/>
            <ac:spMk id="7" creationId="{E0550DAE-EFFF-40D3-98C3-0BB5595DA8C2}"/>
          </ac:spMkLst>
        </pc:spChg>
        <pc:spChg chg="add mod">
          <ac:chgData name="M Bintang Cahya Putra" userId="3653aaeab4909e69" providerId="LiveId" clId="{9D65874E-DE52-4AD6-A258-4A4E430F7B15}" dt="2021-08-27T22:31:02.384" v="101" actId="164"/>
          <ac:spMkLst>
            <pc:docMk/>
            <pc:sldMk cId="3993928498" sldId="306"/>
            <ac:spMk id="22" creationId="{3336A6DF-BD85-404A-8274-9D85258CD1DC}"/>
          </ac:spMkLst>
        </pc:spChg>
        <pc:spChg chg="add mod">
          <ac:chgData name="M Bintang Cahya Putra" userId="3653aaeab4909e69" providerId="LiveId" clId="{9D65874E-DE52-4AD6-A258-4A4E430F7B15}" dt="2021-08-27T22:31:02.384" v="101" actId="164"/>
          <ac:spMkLst>
            <pc:docMk/>
            <pc:sldMk cId="3993928498" sldId="306"/>
            <ac:spMk id="23" creationId="{590F6906-5EA1-4DC7-9D77-942DA0D377A2}"/>
          </ac:spMkLst>
        </pc:spChg>
        <pc:spChg chg="add mod">
          <ac:chgData name="M Bintang Cahya Putra" userId="3653aaeab4909e69" providerId="LiveId" clId="{9D65874E-DE52-4AD6-A258-4A4E430F7B15}" dt="2021-08-27T22:31:02.384" v="101" actId="164"/>
          <ac:spMkLst>
            <pc:docMk/>
            <pc:sldMk cId="3993928498" sldId="306"/>
            <ac:spMk id="24" creationId="{628813A4-49F7-492B-BC19-5C90F69C1860}"/>
          </ac:spMkLst>
        </pc:spChg>
        <pc:spChg chg="mod">
          <ac:chgData name="M Bintang Cahya Putra" userId="3653aaeab4909e69" providerId="LiveId" clId="{9D65874E-DE52-4AD6-A258-4A4E430F7B15}" dt="2021-08-27T22:32:53.782" v="127" actId="20577"/>
          <ac:spMkLst>
            <pc:docMk/>
            <pc:sldMk cId="3993928498" sldId="306"/>
            <ac:spMk id="3022" creationId="{00000000-0000-0000-0000-000000000000}"/>
          </ac:spMkLst>
        </pc:spChg>
        <pc:grpChg chg="add mod">
          <ac:chgData name="M Bintang Cahya Putra" userId="3653aaeab4909e69" providerId="LiveId" clId="{9D65874E-DE52-4AD6-A258-4A4E430F7B15}" dt="2021-08-27T22:31:26.095" v="107" actId="1076"/>
          <ac:grpSpMkLst>
            <pc:docMk/>
            <pc:sldMk cId="3993928498" sldId="306"/>
            <ac:grpSpMk id="2" creationId="{FBA830EF-2616-4A80-A400-8813940FAD40}"/>
          </ac:grpSpMkLst>
        </pc:grpChg>
        <pc:grpChg chg="del mod">
          <ac:chgData name="M Bintang Cahya Putra" userId="3653aaeab4909e69" providerId="LiveId" clId="{9D65874E-DE52-4AD6-A258-4A4E430F7B15}" dt="2021-08-27T22:30:28.507" v="87" actId="478"/>
          <ac:grpSpMkLst>
            <pc:docMk/>
            <pc:sldMk cId="3993928498" sldId="306"/>
            <ac:grpSpMk id="3" creationId="{4E022E1B-ADBF-4C33-92AA-D31BE90A2186}"/>
          </ac:grpSpMkLst>
        </pc:grpChg>
      </pc:sldChg>
      <pc:sldChg chg="add del">
        <pc:chgData name="M Bintang Cahya Putra" userId="3653aaeab4909e69" providerId="LiveId" clId="{9D65874E-DE52-4AD6-A258-4A4E430F7B15}" dt="2021-08-27T22:32:58.235" v="129" actId="47"/>
        <pc:sldMkLst>
          <pc:docMk/>
          <pc:sldMk cId="2884939004" sldId="307"/>
        </pc:sldMkLst>
      </pc:sldChg>
      <pc:sldChg chg="delSp modSp add mod">
        <pc:chgData name="M Bintang Cahya Putra" userId="3653aaeab4909e69" providerId="LiveId" clId="{9D65874E-DE52-4AD6-A258-4A4E430F7B15}" dt="2021-08-27T22:34:50.421" v="162" actId="404"/>
        <pc:sldMkLst>
          <pc:docMk/>
          <pc:sldMk cId="3741549092" sldId="308"/>
        </pc:sldMkLst>
        <pc:spChg chg="mod">
          <ac:chgData name="M Bintang Cahya Putra" userId="3653aaeab4909e69" providerId="LiveId" clId="{9D65874E-DE52-4AD6-A258-4A4E430F7B15}" dt="2021-08-27T22:34:50.421" v="162" actId="404"/>
          <ac:spMkLst>
            <pc:docMk/>
            <pc:sldMk cId="3741549092" sldId="308"/>
            <ac:spMk id="7" creationId="{E0550DAE-EFFF-40D3-98C3-0BB5595DA8C2}"/>
          </ac:spMkLst>
        </pc:spChg>
        <pc:spChg chg="del mod topLvl">
          <ac:chgData name="M Bintang Cahya Putra" userId="3653aaeab4909e69" providerId="LiveId" clId="{9D65874E-DE52-4AD6-A258-4A4E430F7B15}" dt="2021-08-27T22:34:18.761" v="155" actId="478"/>
          <ac:spMkLst>
            <pc:docMk/>
            <pc:sldMk cId="3741549092" sldId="308"/>
            <ac:spMk id="22" creationId="{3336A6DF-BD85-404A-8274-9D85258CD1DC}"/>
          </ac:spMkLst>
        </pc:spChg>
        <pc:spChg chg="del mod topLvl">
          <ac:chgData name="M Bintang Cahya Putra" userId="3653aaeab4909e69" providerId="LiveId" clId="{9D65874E-DE52-4AD6-A258-4A4E430F7B15}" dt="2021-08-27T22:33:14.587" v="141" actId="478"/>
          <ac:spMkLst>
            <pc:docMk/>
            <pc:sldMk cId="3741549092" sldId="308"/>
            <ac:spMk id="23" creationId="{590F6906-5EA1-4DC7-9D77-942DA0D377A2}"/>
          </ac:spMkLst>
        </pc:spChg>
        <pc:spChg chg="del mod topLvl">
          <ac:chgData name="M Bintang Cahya Putra" userId="3653aaeab4909e69" providerId="LiveId" clId="{9D65874E-DE52-4AD6-A258-4A4E430F7B15}" dt="2021-08-27T22:33:14.587" v="141" actId="478"/>
          <ac:spMkLst>
            <pc:docMk/>
            <pc:sldMk cId="3741549092" sldId="308"/>
            <ac:spMk id="24" creationId="{628813A4-49F7-492B-BC19-5C90F69C1860}"/>
          </ac:spMkLst>
        </pc:spChg>
        <pc:spChg chg="mod">
          <ac:chgData name="M Bintang Cahya Putra" userId="3653aaeab4909e69" providerId="LiveId" clId="{9D65874E-DE52-4AD6-A258-4A4E430F7B15}" dt="2021-08-27T22:33:12.188" v="140" actId="1076"/>
          <ac:spMkLst>
            <pc:docMk/>
            <pc:sldMk cId="3741549092" sldId="308"/>
            <ac:spMk id="3022" creationId="{00000000-0000-0000-0000-000000000000}"/>
          </ac:spMkLst>
        </pc:spChg>
        <pc:grpChg chg="del">
          <ac:chgData name="M Bintang Cahya Putra" userId="3653aaeab4909e69" providerId="LiveId" clId="{9D65874E-DE52-4AD6-A258-4A4E430F7B15}" dt="2021-08-27T22:33:09.549" v="138" actId="165"/>
          <ac:grpSpMkLst>
            <pc:docMk/>
            <pc:sldMk cId="3741549092" sldId="308"/>
            <ac:grpSpMk id="2" creationId="{FBA830EF-2616-4A80-A400-8813940FAD40}"/>
          </ac:grpSpMkLst>
        </pc:grpChg>
      </pc:sldChg>
      <pc:sldChg chg="addSp delSp modSp add mod">
        <pc:chgData name="M Bintang Cahya Putra" userId="3653aaeab4909e69" providerId="LiveId" clId="{9D65874E-DE52-4AD6-A258-4A4E430F7B15}" dt="2021-08-27T22:36:24.573" v="189" actId="1076"/>
        <pc:sldMkLst>
          <pc:docMk/>
          <pc:sldMk cId="291432477" sldId="309"/>
        </pc:sldMkLst>
        <pc:spChg chg="mod">
          <ac:chgData name="M Bintang Cahya Putra" userId="3653aaeab4909e69" providerId="LiveId" clId="{9D65874E-DE52-4AD6-A258-4A4E430F7B15}" dt="2021-08-27T22:36:09.655" v="182"/>
          <ac:spMkLst>
            <pc:docMk/>
            <pc:sldMk cId="291432477" sldId="309"/>
            <ac:spMk id="6" creationId="{E885D8CE-AF8E-4F57-B019-FABE9BAEB5A6}"/>
          </ac:spMkLst>
        </pc:spChg>
        <pc:spChg chg="mod">
          <ac:chgData name="M Bintang Cahya Putra" userId="3653aaeab4909e69" providerId="LiveId" clId="{9D65874E-DE52-4AD6-A258-4A4E430F7B15}" dt="2021-08-27T22:35:59.713" v="181" actId="1076"/>
          <ac:spMkLst>
            <pc:docMk/>
            <pc:sldMk cId="291432477" sldId="309"/>
            <ac:spMk id="7" creationId="{E0550DAE-EFFF-40D3-98C3-0BB5595DA8C2}"/>
          </ac:spMkLst>
        </pc:spChg>
        <pc:spChg chg="mod">
          <ac:chgData name="M Bintang Cahya Putra" userId="3653aaeab4909e69" providerId="LiveId" clId="{9D65874E-DE52-4AD6-A258-4A4E430F7B15}" dt="2021-08-27T22:36:09.655" v="182"/>
          <ac:spMkLst>
            <pc:docMk/>
            <pc:sldMk cId="291432477" sldId="309"/>
            <ac:spMk id="8" creationId="{88B0E512-21EE-4EBE-802F-607BE9FFC4BF}"/>
          </ac:spMkLst>
        </pc:spChg>
        <pc:spChg chg="mod">
          <ac:chgData name="M Bintang Cahya Putra" userId="3653aaeab4909e69" providerId="LiveId" clId="{9D65874E-DE52-4AD6-A258-4A4E430F7B15}" dt="2021-08-27T22:36:09.655" v="182"/>
          <ac:spMkLst>
            <pc:docMk/>
            <pc:sldMk cId="291432477" sldId="309"/>
            <ac:spMk id="10" creationId="{6187849F-5915-4B0D-86F8-B313E6068F83}"/>
          </ac:spMkLst>
        </pc:spChg>
        <pc:spChg chg="mod">
          <ac:chgData name="M Bintang Cahya Putra" userId="3653aaeab4909e69" providerId="LiveId" clId="{9D65874E-DE52-4AD6-A258-4A4E430F7B15}" dt="2021-08-27T22:36:09.655" v="182"/>
          <ac:spMkLst>
            <pc:docMk/>
            <pc:sldMk cId="291432477" sldId="309"/>
            <ac:spMk id="11" creationId="{2BEB18F2-4853-45FA-9388-6846F8898925}"/>
          </ac:spMkLst>
        </pc:spChg>
        <pc:spChg chg="mod">
          <ac:chgData name="M Bintang Cahya Putra" userId="3653aaeab4909e69" providerId="LiveId" clId="{9D65874E-DE52-4AD6-A258-4A4E430F7B15}" dt="2021-08-27T22:36:09.655" v="182"/>
          <ac:spMkLst>
            <pc:docMk/>
            <pc:sldMk cId="291432477" sldId="309"/>
            <ac:spMk id="12" creationId="{B2AC098D-16AB-4648-A6A4-7DD98F9C3DBA}"/>
          </ac:spMkLst>
        </pc:spChg>
        <pc:spChg chg="mod">
          <ac:chgData name="M Bintang Cahya Putra" userId="3653aaeab4909e69" providerId="LiveId" clId="{9D65874E-DE52-4AD6-A258-4A4E430F7B15}" dt="2021-08-27T22:36:09.655" v="182"/>
          <ac:spMkLst>
            <pc:docMk/>
            <pc:sldMk cId="291432477" sldId="309"/>
            <ac:spMk id="13" creationId="{5A833470-06FB-49A3-B21A-F465FC043987}"/>
          </ac:spMkLst>
        </pc:spChg>
        <pc:spChg chg="mod">
          <ac:chgData name="M Bintang Cahya Putra" userId="3653aaeab4909e69" providerId="LiveId" clId="{9D65874E-DE52-4AD6-A258-4A4E430F7B15}" dt="2021-08-27T22:36:09.655" v="182"/>
          <ac:spMkLst>
            <pc:docMk/>
            <pc:sldMk cId="291432477" sldId="309"/>
            <ac:spMk id="14" creationId="{94AC4A4F-D1A4-41D4-BEA3-D4EDEA432286}"/>
          </ac:spMkLst>
        </pc:spChg>
        <pc:spChg chg="mod">
          <ac:chgData name="M Bintang Cahya Putra" userId="3653aaeab4909e69" providerId="LiveId" clId="{9D65874E-DE52-4AD6-A258-4A4E430F7B15}" dt="2021-08-27T22:36:13.502" v="184"/>
          <ac:spMkLst>
            <pc:docMk/>
            <pc:sldMk cId="291432477" sldId="309"/>
            <ac:spMk id="16" creationId="{BC6F76B8-6FA3-46EC-8BDF-21B0F767AEF1}"/>
          </ac:spMkLst>
        </pc:spChg>
        <pc:spChg chg="mod">
          <ac:chgData name="M Bintang Cahya Putra" userId="3653aaeab4909e69" providerId="LiveId" clId="{9D65874E-DE52-4AD6-A258-4A4E430F7B15}" dt="2021-08-27T22:36:13.502" v="184"/>
          <ac:spMkLst>
            <pc:docMk/>
            <pc:sldMk cId="291432477" sldId="309"/>
            <ac:spMk id="17" creationId="{90911817-6B43-4F75-970E-A0A5FEEFE987}"/>
          </ac:spMkLst>
        </pc:spChg>
        <pc:spChg chg="mod">
          <ac:chgData name="M Bintang Cahya Putra" userId="3653aaeab4909e69" providerId="LiveId" clId="{9D65874E-DE52-4AD6-A258-4A4E430F7B15}" dt="2021-08-27T22:36:13.502" v="184"/>
          <ac:spMkLst>
            <pc:docMk/>
            <pc:sldMk cId="291432477" sldId="309"/>
            <ac:spMk id="19" creationId="{9F9937F7-A464-4C36-B91A-E64B3160024E}"/>
          </ac:spMkLst>
        </pc:spChg>
        <pc:spChg chg="mod">
          <ac:chgData name="M Bintang Cahya Putra" userId="3653aaeab4909e69" providerId="LiveId" clId="{9D65874E-DE52-4AD6-A258-4A4E430F7B15}" dt="2021-08-27T22:36:13.502" v="184"/>
          <ac:spMkLst>
            <pc:docMk/>
            <pc:sldMk cId="291432477" sldId="309"/>
            <ac:spMk id="20" creationId="{6C4A9130-A35E-46CA-A3FF-68AD8EE4DC68}"/>
          </ac:spMkLst>
        </pc:spChg>
        <pc:spChg chg="mod">
          <ac:chgData name="M Bintang Cahya Putra" userId="3653aaeab4909e69" providerId="LiveId" clId="{9D65874E-DE52-4AD6-A258-4A4E430F7B15}" dt="2021-08-27T22:36:13.502" v="184"/>
          <ac:spMkLst>
            <pc:docMk/>
            <pc:sldMk cId="291432477" sldId="309"/>
            <ac:spMk id="21" creationId="{4E9F3470-88E4-4475-BA2C-E59BE6B5515A}"/>
          </ac:spMkLst>
        </pc:spChg>
        <pc:spChg chg="mod">
          <ac:chgData name="M Bintang Cahya Putra" userId="3653aaeab4909e69" providerId="LiveId" clId="{9D65874E-DE52-4AD6-A258-4A4E430F7B15}" dt="2021-08-27T22:36:13.502" v="184"/>
          <ac:spMkLst>
            <pc:docMk/>
            <pc:sldMk cId="291432477" sldId="309"/>
            <ac:spMk id="22" creationId="{9DAB7069-5BCF-4F78-8CAA-0288172F2EE2}"/>
          </ac:spMkLst>
        </pc:spChg>
        <pc:spChg chg="mod">
          <ac:chgData name="M Bintang Cahya Putra" userId="3653aaeab4909e69" providerId="LiveId" clId="{9D65874E-DE52-4AD6-A258-4A4E430F7B15}" dt="2021-08-27T22:36:13.502" v="184"/>
          <ac:spMkLst>
            <pc:docMk/>
            <pc:sldMk cId="291432477" sldId="309"/>
            <ac:spMk id="23" creationId="{1F17152E-33A5-422E-9806-9C0DA325CD00}"/>
          </ac:spMkLst>
        </pc:spChg>
        <pc:spChg chg="mod">
          <ac:chgData name="M Bintang Cahya Putra" userId="3653aaeab4909e69" providerId="LiveId" clId="{9D65874E-DE52-4AD6-A258-4A4E430F7B15}" dt="2021-08-27T22:35:54.894" v="180" actId="404"/>
          <ac:spMkLst>
            <pc:docMk/>
            <pc:sldMk cId="291432477" sldId="309"/>
            <ac:spMk id="3022" creationId="{00000000-0000-0000-0000-000000000000}"/>
          </ac:spMkLst>
        </pc:spChg>
        <pc:grpChg chg="add del mod">
          <ac:chgData name="M Bintang Cahya Putra" userId="3653aaeab4909e69" providerId="LiveId" clId="{9D65874E-DE52-4AD6-A258-4A4E430F7B15}" dt="2021-08-27T22:36:12.703" v="183"/>
          <ac:grpSpMkLst>
            <pc:docMk/>
            <pc:sldMk cId="291432477" sldId="309"/>
            <ac:grpSpMk id="5" creationId="{4AA1F0E9-A30B-4E40-A45C-5363D9B14252}"/>
          </ac:grpSpMkLst>
        </pc:grpChg>
        <pc:grpChg chg="add del mod">
          <ac:chgData name="M Bintang Cahya Putra" userId="3653aaeab4909e69" providerId="LiveId" clId="{9D65874E-DE52-4AD6-A258-4A4E430F7B15}" dt="2021-08-27T22:36:12.703" v="183"/>
          <ac:grpSpMkLst>
            <pc:docMk/>
            <pc:sldMk cId="291432477" sldId="309"/>
            <ac:grpSpMk id="9" creationId="{27666B98-0996-455C-9A0E-F8C526A66E08}"/>
          </ac:grpSpMkLst>
        </pc:grpChg>
        <pc:grpChg chg="add mod">
          <ac:chgData name="M Bintang Cahya Putra" userId="3653aaeab4909e69" providerId="LiveId" clId="{9D65874E-DE52-4AD6-A258-4A4E430F7B15}" dt="2021-08-27T22:36:24.573" v="189" actId="1076"/>
          <ac:grpSpMkLst>
            <pc:docMk/>
            <pc:sldMk cId="291432477" sldId="309"/>
            <ac:grpSpMk id="15" creationId="{69DDA69B-CFD9-4F18-A7EC-946189367E18}"/>
          </ac:grpSpMkLst>
        </pc:grpChg>
        <pc:grpChg chg="add mod">
          <ac:chgData name="M Bintang Cahya Putra" userId="3653aaeab4909e69" providerId="LiveId" clId="{9D65874E-DE52-4AD6-A258-4A4E430F7B15}" dt="2021-08-27T22:36:24.573" v="189" actId="1076"/>
          <ac:grpSpMkLst>
            <pc:docMk/>
            <pc:sldMk cId="291432477" sldId="309"/>
            <ac:grpSpMk id="18" creationId="{C8302730-DE03-4F78-A042-576E4BF54038}"/>
          </ac:grpSpMkLst>
        </pc:grpChg>
      </pc:sldChg>
    </pc:docChg>
  </pc:docChgLst>
  <pc:docChgLst>
    <pc:chgData name="M Bintang Cahya Putra" userId="3653aaeab4909e69" providerId="LiveId" clId="{D30A02F6-0A9B-47D5-89AC-7BAA924931A0}"/>
    <pc:docChg chg="delSld">
      <pc:chgData name="M Bintang Cahya Putra" userId="3653aaeab4909e69" providerId="LiveId" clId="{D30A02F6-0A9B-47D5-89AC-7BAA924931A0}" dt="2021-08-27T10:27:40.564" v="1" actId="47"/>
      <pc:docMkLst>
        <pc:docMk/>
      </pc:docMkLst>
      <pc:sldChg chg="del">
        <pc:chgData name="M Bintang Cahya Putra" userId="3653aaeab4909e69" providerId="LiveId" clId="{D30A02F6-0A9B-47D5-89AC-7BAA924931A0}" dt="2021-08-27T10:27:40.564" v="1" actId="47"/>
        <pc:sldMkLst>
          <pc:docMk/>
          <pc:sldMk cId="0" sldId="258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260981537" sldId="281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1482596913" sldId="282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486473936" sldId="283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1887868233" sldId="284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1150919411" sldId="285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1998187330" sldId="286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3191366350" sldId="287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3128103123" sldId="288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469763745" sldId="289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1049438868" sldId="290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3614032237" sldId="291"/>
        </pc:sldMkLst>
      </pc:sldChg>
    </pc:docChg>
  </pc:docChgLst>
  <pc:docChgLst>
    <pc:chgData name="M Bintang Cahya Putra" userId="3653aaeab4909e69" providerId="LiveId" clId="{B9ACBF1B-07A2-4EB7-9EC7-B12007628895}"/>
    <pc:docChg chg="undo redo custSel addSld delSld modSld sldOrd">
      <pc:chgData name="M Bintang Cahya Putra" userId="3653aaeab4909e69" providerId="LiveId" clId="{B9ACBF1B-07A2-4EB7-9EC7-B12007628895}" dt="2021-08-23T09:20:52.902" v="1452"/>
      <pc:docMkLst>
        <pc:docMk/>
      </pc:docMkLst>
      <pc:sldChg chg="modSp mod">
        <pc:chgData name="M Bintang Cahya Putra" userId="3653aaeab4909e69" providerId="LiveId" clId="{B9ACBF1B-07A2-4EB7-9EC7-B12007628895}" dt="2021-08-23T06:07:36.631" v="83" actId="20577"/>
        <pc:sldMkLst>
          <pc:docMk/>
          <pc:sldMk cId="0" sldId="256"/>
        </pc:sldMkLst>
        <pc:spChg chg="mod">
          <ac:chgData name="M Bintang Cahya Putra" userId="3653aaeab4909e69" providerId="LiveId" clId="{B9ACBF1B-07A2-4EB7-9EC7-B12007628895}" dt="2021-08-23T06:07:36.631" v="83" actId="20577"/>
          <ac:spMkLst>
            <pc:docMk/>
            <pc:sldMk cId="0" sldId="256"/>
            <ac:spMk id="3001" creationId="{00000000-0000-0000-0000-000000000000}"/>
          </ac:spMkLst>
        </pc:spChg>
      </pc:sldChg>
      <pc:sldChg chg="modSp mod">
        <pc:chgData name="M Bintang Cahya Putra" userId="3653aaeab4909e69" providerId="LiveId" clId="{B9ACBF1B-07A2-4EB7-9EC7-B12007628895}" dt="2021-08-23T06:07:10.918" v="44" actId="20577"/>
        <pc:sldMkLst>
          <pc:docMk/>
          <pc:sldMk cId="0" sldId="257"/>
        </pc:sldMkLst>
        <pc:spChg chg="mod">
          <ac:chgData name="M Bintang Cahya Putra" userId="3653aaeab4909e69" providerId="LiveId" clId="{B9ACBF1B-07A2-4EB7-9EC7-B12007628895}" dt="2021-08-23T06:07:10.918" v="44" actId="20577"/>
          <ac:spMkLst>
            <pc:docMk/>
            <pc:sldMk cId="0" sldId="257"/>
            <ac:spMk id="3007" creationId="{00000000-0000-0000-0000-000000000000}"/>
          </ac:spMkLst>
        </pc:spChg>
      </pc:sldChg>
      <pc:sldChg chg="modSp mod">
        <pc:chgData name="M Bintang Cahya Putra" userId="3653aaeab4909e69" providerId="LiveId" clId="{B9ACBF1B-07A2-4EB7-9EC7-B12007628895}" dt="2021-08-23T06:07:26.787" v="68" actId="20577"/>
        <pc:sldMkLst>
          <pc:docMk/>
          <pc:sldMk cId="0" sldId="258"/>
        </pc:sldMkLst>
        <pc:spChg chg="mod">
          <ac:chgData name="M Bintang Cahya Putra" userId="3653aaeab4909e69" providerId="LiveId" clId="{B9ACBF1B-07A2-4EB7-9EC7-B12007628895}" dt="2021-08-23T06:07:26.787" v="68" actId="20577"/>
          <ac:spMkLst>
            <pc:docMk/>
            <pc:sldMk cId="0" sldId="258"/>
            <ac:spMk id="3016" creationId="{00000000-0000-0000-0000-000000000000}"/>
          </ac:spMkLst>
        </pc:spChg>
      </pc:sldChg>
      <pc:sldChg chg="addSp delSp modSp mod">
        <pc:chgData name="M Bintang Cahya Putra" userId="3653aaeab4909e69" providerId="LiveId" clId="{B9ACBF1B-07A2-4EB7-9EC7-B12007628895}" dt="2021-08-23T09:18:33.754" v="1441" actId="14100"/>
        <pc:sldMkLst>
          <pc:docMk/>
          <pc:sldMk cId="0" sldId="259"/>
        </pc:sldMkLst>
        <pc:spChg chg="mod">
          <ac:chgData name="M Bintang Cahya Putra" userId="3653aaeab4909e69" providerId="LiveId" clId="{B9ACBF1B-07A2-4EB7-9EC7-B12007628895}" dt="2021-08-23T06:08:16.726" v="106" actId="1076"/>
          <ac:spMkLst>
            <pc:docMk/>
            <pc:sldMk cId="0" sldId="259"/>
            <ac:spMk id="3022" creationId="{00000000-0000-0000-0000-000000000000}"/>
          </ac:spMkLst>
        </pc:spChg>
        <pc:spChg chg="mod">
          <ac:chgData name="M Bintang Cahya Putra" userId="3653aaeab4909e69" providerId="LiveId" clId="{B9ACBF1B-07A2-4EB7-9EC7-B12007628895}" dt="2021-08-23T06:12:01.316" v="183" actId="1076"/>
          <ac:spMkLst>
            <pc:docMk/>
            <pc:sldMk cId="0" sldId="259"/>
            <ac:spMk id="3023" creationId="{00000000-0000-0000-0000-000000000000}"/>
          </ac:spMkLst>
        </pc:spChg>
        <pc:picChg chg="add mod modCrop">
          <ac:chgData name="M Bintang Cahya Putra" userId="3653aaeab4909e69" providerId="LiveId" clId="{B9ACBF1B-07A2-4EB7-9EC7-B12007628895}" dt="2021-08-23T09:18:33.754" v="1441" actId="14100"/>
          <ac:picMkLst>
            <pc:docMk/>
            <pc:sldMk cId="0" sldId="259"/>
            <ac:picMk id="3" creationId="{AA4AB396-E4BB-491D-ADE2-D5122ED3163E}"/>
          </ac:picMkLst>
        </pc:picChg>
        <pc:picChg chg="del">
          <ac:chgData name="M Bintang Cahya Putra" userId="3653aaeab4909e69" providerId="LiveId" clId="{B9ACBF1B-07A2-4EB7-9EC7-B12007628895}" dt="2021-08-23T06:10:07.782" v="113" actId="478"/>
          <ac:picMkLst>
            <pc:docMk/>
            <pc:sldMk cId="0" sldId="259"/>
            <ac:picMk id="3025" creationId="{00000000-0000-0000-0000-000000000000}"/>
          </ac:picMkLst>
        </pc:picChg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0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1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2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3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4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5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6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7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8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9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70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71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72"/>
        </pc:sldMkLst>
      </pc:sldChg>
      <pc:sldChg chg="modSp mod">
        <pc:chgData name="M Bintang Cahya Putra" userId="3653aaeab4909e69" providerId="LiveId" clId="{B9ACBF1B-07A2-4EB7-9EC7-B12007628895}" dt="2021-08-23T09:20:52.902" v="1452"/>
        <pc:sldMkLst>
          <pc:docMk/>
          <pc:sldMk cId="0" sldId="279"/>
        </pc:sldMkLst>
        <pc:spChg chg="mod">
          <ac:chgData name="M Bintang Cahya Putra" userId="3653aaeab4909e69" providerId="LiveId" clId="{B9ACBF1B-07A2-4EB7-9EC7-B12007628895}" dt="2021-08-23T09:20:52.902" v="1452"/>
          <ac:spMkLst>
            <pc:docMk/>
            <pc:sldMk cId="0" sldId="279"/>
            <ac:spMk id="3929" creationId="{00000000-0000-0000-0000-000000000000}"/>
          </ac:spMkLst>
        </pc:spChg>
      </pc:sldChg>
      <pc:sldChg chg="addSp delSp modSp add del mod">
        <pc:chgData name="M Bintang Cahya Putra" userId="3653aaeab4909e69" providerId="LiveId" clId="{B9ACBF1B-07A2-4EB7-9EC7-B12007628895}" dt="2021-08-23T06:19:57.001" v="281" actId="47"/>
        <pc:sldMkLst>
          <pc:docMk/>
          <pc:sldMk cId="1477197785" sldId="280"/>
        </pc:sldMkLst>
        <pc:spChg chg="mod">
          <ac:chgData name="M Bintang Cahya Putra" userId="3653aaeab4909e69" providerId="LiveId" clId="{B9ACBF1B-07A2-4EB7-9EC7-B12007628895}" dt="2021-08-23T06:13:33.189" v="195" actId="20577"/>
          <ac:spMkLst>
            <pc:docMk/>
            <pc:sldMk cId="1477197785" sldId="280"/>
            <ac:spMk id="3022" creationId="{00000000-0000-0000-0000-000000000000}"/>
          </ac:spMkLst>
        </pc:spChg>
        <pc:spChg chg="del mod">
          <ac:chgData name="M Bintang Cahya Putra" userId="3653aaeab4909e69" providerId="LiveId" clId="{B9ACBF1B-07A2-4EB7-9EC7-B12007628895}" dt="2021-08-23T06:13:40.161" v="197" actId="478"/>
          <ac:spMkLst>
            <pc:docMk/>
            <pc:sldMk cId="1477197785" sldId="280"/>
            <ac:spMk id="3023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6:13:41.465" v="198" actId="478"/>
          <ac:picMkLst>
            <pc:docMk/>
            <pc:sldMk cId="1477197785" sldId="280"/>
            <ac:picMk id="3" creationId="{AA4AB396-E4BB-491D-ADE2-D5122ED3163E}"/>
          </ac:picMkLst>
        </pc:picChg>
        <pc:picChg chg="add mod">
          <ac:chgData name="M Bintang Cahya Putra" userId="3653aaeab4909e69" providerId="LiveId" clId="{B9ACBF1B-07A2-4EB7-9EC7-B12007628895}" dt="2021-08-23T06:13:49.960" v="201" actId="1076"/>
          <ac:picMkLst>
            <pc:docMk/>
            <pc:sldMk cId="1477197785" sldId="280"/>
            <ac:picMk id="4" creationId="{4DB48942-3CDF-44E4-B8FE-B5C40E21B328}"/>
          </ac:picMkLst>
        </pc:picChg>
      </pc:sldChg>
      <pc:sldChg chg="addSp delSp modSp add mod">
        <pc:chgData name="M Bintang Cahya Putra" userId="3653aaeab4909e69" providerId="LiveId" clId="{B9ACBF1B-07A2-4EB7-9EC7-B12007628895}" dt="2021-08-23T06:19:48.098" v="279" actId="1076"/>
        <pc:sldMkLst>
          <pc:docMk/>
          <pc:sldMk cId="260981537" sldId="281"/>
        </pc:sldMkLst>
        <pc:spChg chg="add del mod">
          <ac:chgData name="M Bintang Cahya Putra" userId="3653aaeab4909e69" providerId="LiveId" clId="{B9ACBF1B-07A2-4EB7-9EC7-B12007628895}" dt="2021-08-23T06:19:07.451" v="262" actId="478"/>
          <ac:spMkLst>
            <pc:docMk/>
            <pc:sldMk cId="260981537" sldId="281"/>
            <ac:spMk id="6" creationId="{5A57BB70-B906-4BDE-90B8-D8819F0E408A}"/>
          </ac:spMkLst>
        </pc:spChg>
        <pc:spChg chg="add del mod">
          <ac:chgData name="M Bintang Cahya Putra" userId="3653aaeab4909e69" providerId="LiveId" clId="{B9ACBF1B-07A2-4EB7-9EC7-B12007628895}" dt="2021-08-23T06:19:43.582" v="276" actId="20577"/>
          <ac:spMkLst>
            <pc:docMk/>
            <pc:sldMk cId="260981537" sldId="281"/>
            <ac:spMk id="7" creationId="{E0550DAE-EFFF-40D3-98C3-0BB5595DA8C2}"/>
          </ac:spMkLst>
        </pc:spChg>
        <pc:spChg chg="add del">
          <ac:chgData name="M Bintang Cahya Putra" userId="3653aaeab4909e69" providerId="LiveId" clId="{B9ACBF1B-07A2-4EB7-9EC7-B12007628895}" dt="2021-08-23T06:19:16.845" v="267"/>
          <ac:spMkLst>
            <pc:docMk/>
            <pc:sldMk cId="260981537" sldId="281"/>
            <ac:spMk id="10" creationId="{552950E2-D4FD-4A22-9960-260ED83D1FC9}"/>
          </ac:spMkLst>
        </pc:spChg>
        <pc:spChg chg="add del">
          <ac:chgData name="M Bintang Cahya Putra" userId="3653aaeab4909e69" providerId="LiveId" clId="{B9ACBF1B-07A2-4EB7-9EC7-B12007628895}" dt="2021-08-23T06:19:16.845" v="267"/>
          <ac:spMkLst>
            <pc:docMk/>
            <pc:sldMk cId="260981537" sldId="281"/>
            <ac:spMk id="11" creationId="{0B74F3A8-8788-4A72-AC94-D8C0038A7FE0}"/>
          </ac:spMkLst>
        </pc:spChg>
        <pc:spChg chg="mod">
          <ac:chgData name="M Bintang Cahya Putra" userId="3653aaeab4909e69" providerId="LiveId" clId="{B9ACBF1B-07A2-4EB7-9EC7-B12007628895}" dt="2021-08-23T06:19:24.220" v="272"/>
          <ac:spMkLst>
            <pc:docMk/>
            <pc:sldMk cId="260981537" sldId="281"/>
            <ac:spMk id="3022" creationId="{00000000-0000-0000-0000-000000000000}"/>
          </ac:spMkLst>
        </pc:spChg>
        <pc:picChg chg="add del mod">
          <ac:chgData name="M Bintang Cahya Putra" userId="3653aaeab4909e69" providerId="LiveId" clId="{B9ACBF1B-07A2-4EB7-9EC7-B12007628895}" dt="2021-08-23T06:15:35.948" v="250" actId="478"/>
          <ac:picMkLst>
            <pc:docMk/>
            <pc:sldMk cId="260981537" sldId="281"/>
            <ac:picMk id="3" creationId="{2D5B3C7C-78F1-4194-8CCA-FAD26F3B46F4}"/>
          </ac:picMkLst>
        </pc:picChg>
        <pc:picChg chg="del">
          <ac:chgData name="M Bintang Cahya Putra" userId="3653aaeab4909e69" providerId="LiveId" clId="{B9ACBF1B-07A2-4EB7-9EC7-B12007628895}" dt="2021-08-23T06:14:59.542" v="218" actId="478"/>
          <ac:picMkLst>
            <pc:docMk/>
            <pc:sldMk cId="260981537" sldId="281"/>
            <ac:picMk id="4" creationId="{4DB48942-3CDF-44E4-B8FE-B5C40E21B328}"/>
          </ac:picMkLst>
        </pc:picChg>
        <pc:picChg chg="add del mod">
          <ac:chgData name="M Bintang Cahya Putra" userId="3653aaeab4909e69" providerId="LiveId" clId="{B9ACBF1B-07A2-4EB7-9EC7-B12007628895}" dt="2021-08-23T06:19:06.896" v="260" actId="22"/>
          <ac:picMkLst>
            <pc:docMk/>
            <pc:sldMk cId="260981537" sldId="281"/>
            <ac:picMk id="9" creationId="{F7DD88C4-D23A-4EF6-8F47-465B0EF00135}"/>
          </ac:picMkLst>
        </pc:picChg>
        <pc:picChg chg="add mod">
          <ac:chgData name="M Bintang Cahya Putra" userId="3653aaeab4909e69" providerId="LiveId" clId="{B9ACBF1B-07A2-4EB7-9EC7-B12007628895}" dt="2021-08-23T06:19:48.098" v="279" actId="1076"/>
          <ac:picMkLst>
            <pc:docMk/>
            <pc:sldMk cId="260981537" sldId="281"/>
            <ac:picMk id="15" creationId="{B79D189E-6BD0-4FA4-B0C2-DF4D3A5D803A}"/>
          </ac:picMkLst>
        </pc:picChg>
        <pc:picChg chg="add del">
          <ac:chgData name="M Bintang Cahya Putra" userId="3653aaeab4909e69" providerId="LiveId" clId="{B9ACBF1B-07A2-4EB7-9EC7-B12007628895}" dt="2021-08-23T06:19:16.845" v="267"/>
          <ac:picMkLst>
            <pc:docMk/>
            <pc:sldMk cId="260981537" sldId="281"/>
            <ac:picMk id="1025" creationId="{BF847748-33A6-4006-829D-2E49DC1A6B98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1:04.366" v="307" actId="14100"/>
        <pc:sldMkLst>
          <pc:docMk/>
          <pc:sldMk cId="1482596913" sldId="282"/>
        </pc:sldMkLst>
        <pc:spChg chg="mod">
          <ac:chgData name="M Bintang Cahya Putra" userId="3653aaeab4909e69" providerId="LiveId" clId="{B9ACBF1B-07A2-4EB7-9EC7-B12007628895}" dt="2021-08-23T06:20:19.932" v="294"/>
          <ac:spMkLst>
            <pc:docMk/>
            <pc:sldMk cId="1482596913" sldId="282"/>
            <ac:spMk id="7" creationId="{E0550DAE-EFFF-40D3-98C3-0BB5595DA8C2}"/>
          </ac:spMkLst>
        </pc:spChg>
        <pc:spChg chg="add mod">
          <ac:chgData name="M Bintang Cahya Putra" userId="3653aaeab4909e69" providerId="LiveId" clId="{B9ACBF1B-07A2-4EB7-9EC7-B12007628895}" dt="2021-08-23T06:21:04.366" v="307" actId="14100"/>
          <ac:spMkLst>
            <pc:docMk/>
            <pc:sldMk cId="1482596913" sldId="282"/>
            <ac:spMk id="9" creationId="{777D186C-25BF-42E4-8112-E3A01B477BC5}"/>
          </ac:spMkLst>
        </pc:spChg>
        <pc:spChg chg="mod">
          <ac:chgData name="M Bintang Cahya Putra" userId="3653aaeab4909e69" providerId="LiveId" clId="{B9ACBF1B-07A2-4EB7-9EC7-B12007628895}" dt="2021-08-23T06:20:14.928" v="289" actId="20577"/>
          <ac:spMkLst>
            <pc:docMk/>
            <pc:sldMk cId="1482596913" sldId="282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6:20:29.784" v="297" actId="1076"/>
          <ac:picMkLst>
            <pc:docMk/>
            <pc:sldMk cId="1482596913" sldId="282"/>
            <ac:picMk id="6" creationId="{CDBB556A-D6F3-48DB-9BB2-7CB05961A6C4}"/>
          </ac:picMkLst>
        </pc:picChg>
        <pc:picChg chg="add mod">
          <ac:chgData name="M Bintang Cahya Putra" userId="3653aaeab4909e69" providerId="LiveId" clId="{B9ACBF1B-07A2-4EB7-9EC7-B12007628895}" dt="2021-08-23T06:20:36.477" v="299" actId="1076"/>
          <ac:picMkLst>
            <pc:docMk/>
            <pc:sldMk cId="1482596913" sldId="282"/>
            <ac:picMk id="8" creationId="{C6DD67BF-430F-4D84-B772-73A83F39DD22}"/>
          </ac:picMkLst>
        </pc:picChg>
        <pc:picChg chg="del">
          <ac:chgData name="M Bintang Cahya Putra" userId="3653aaeab4909e69" providerId="LiveId" clId="{B9ACBF1B-07A2-4EB7-9EC7-B12007628895}" dt="2021-08-23T06:20:21.457" v="295" actId="478"/>
          <ac:picMkLst>
            <pc:docMk/>
            <pc:sldMk cId="1482596913" sldId="282"/>
            <ac:picMk id="15" creationId="{B79D189E-6BD0-4FA4-B0C2-DF4D3A5D803A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2:07.371" v="324" actId="1076"/>
        <pc:sldMkLst>
          <pc:docMk/>
          <pc:sldMk cId="486473936" sldId="283"/>
        </pc:sldMkLst>
        <pc:spChg chg="mod">
          <ac:chgData name="M Bintang Cahya Putra" userId="3653aaeab4909e69" providerId="LiveId" clId="{B9ACBF1B-07A2-4EB7-9EC7-B12007628895}" dt="2021-08-23T06:21:17.629" v="313"/>
          <ac:spMkLst>
            <pc:docMk/>
            <pc:sldMk cId="486473936" sldId="283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22:07.371" v="324" actId="1076"/>
          <ac:spMkLst>
            <pc:docMk/>
            <pc:sldMk cId="486473936" sldId="283"/>
            <ac:spMk id="9" creationId="{777D186C-25BF-42E4-8112-E3A01B477BC5}"/>
          </ac:spMkLst>
        </pc:spChg>
        <pc:picChg chg="del">
          <ac:chgData name="M Bintang Cahya Putra" userId="3653aaeab4909e69" providerId="LiveId" clId="{B9ACBF1B-07A2-4EB7-9EC7-B12007628895}" dt="2021-08-23T06:21:21.810" v="314" actId="478"/>
          <ac:picMkLst>
            <pc:docMk/>
            <pc:sldMk cId="486473936" sldId="283"/>
            <ac:picMk id="6" creationId="{CDBB556A-D6F3-48DB-9BB2-7CB05961A6C4}"/>
          </ac:picMkLst>
        </pc:picChg>
        <pc:picChg chg="del">
          <ac:chgData name="M Bintang Cahya Putra" userId="3653aaeab4909e69" providerId="LiveId" clId="{B9ACBF1B-07A2-4EB7-9EC7-B12007628895}" dt="2021-08-23T06:21:21.810" v="314" actId="478"/>
          <ac:picMkLst>
            <pc:docMk/>
            <pc:sldMk cId="486473936" sldId="283"/>
            <ac:picMk id="8" creationId="{C6DD67BF-430F-4D84-B772-73A83F39DD22}"/>
          </ac:picMkLst>
        </pc:picChg>
        <pc:picChg chg="add mod">
          <ac:chgData name="M Bintang Cahya Putra" userId="3653aaeab4909e69" providerId="LiveId" clId="{B9ACBF1B-07A2-4EB7-9EC7-B12007628895}" dt="2021-08-23T06:21:50.862" v="317" actId="1076"/>
          <ac:picMkLst>
            <pc:docMk/>
            <pc:sldMk cId="486473936" sldId="283"/>
            <ac:picMk id="10" creationId="{7672BF3B-B1FB-4880-9668-588040B4E988}"/>
          </ac:picMkLst>
        </pc:picChg>
        <pc:picChg chg="add mod">
          <ac:chgData name="M Bintang Cahya Putra" userId="3653aaeab4909e69" providerId="LiveId" clId="{B9ACBF1B-07A2-4EB7-9EC7-B12007628895}" dt="2021-08-23T06:21:52.264" v="318" actId="1076"/>
          <ac:picMkLst>
            <pc:docMk/>
            <pc:sldMk cId="486473936" sldId="283"/>
            <ac:picMk id="11" creationId="{007AB724-2763-4899-B6B6-920013198EBB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4:03.139" v="346" actId="1076"/>
        <pc:sldMkLst>
          <pc:docMk/>
          <pc:sldMk cId="1887868233" sldId="284"/>
        </pc:sldMkLst>
        <pc:spChg chg="add del">
          <ac:chgData name="M Bintang Cahya Putra" userId="3653aaeab4909e69" providerId="LiveId" clId="{B9ACBF1B-07A2-4EB7-9EC7-B12007628895}" dt="2021-08-23T06:23:39.796" v="334"/>
          <ac:spMkLst>
            <pc:docMk/>
            <pc:sldMk cId="1887868233" sldId="284"/>
            <ac:spMk id="2" creationId="{4B8E717F-053E-46D1-B6A8-FF025F712232}"/>
          </ac:spMkLst>
        </pc:spChg>
        <pc:spChg chg="add del">
          <ac:chgData name="M Bintang Cahya Putra" userId="3653aaeab4909e69" providerId="LiveId" clId="{B9ACBF1B-07A2-4EB7-9EC7-B12007628895}" dt="2021-08-23T06:23:39.796" v="334"/>
          <ac:spMkLst>
            <pc:docMk/>
            <pc:sldMk cId="1887868233" sldId="284"/>
            <ac:spMk id="3" creationId="{646EC55A-A74C-499A-8DFF-A38B2D9B3B95}"/>
          </ac:spMkLst>
        </pc:spChg>
        <pc:spChg chg="mod">
          <ac:chgData name="M Bintang Cahya Putra" userId="3653aaeab4909e69" providerId="LiveId" clId="{B9ACBF1B-07A2-4EB7-9EC7-B12007628895}" dt="2021-08-23T06:24:00.313" v="345" actId="20577"/>
          <ac:spMkLst>
            <pc:docMk/>
            <pc:sldMk cId="1887868233" sldId="284"/>
            <ac:spMk id="7" creationId="{E0550DAE-EFFF-40D3-98C3-0BB5595DA8C2}"/>
          </ac:spMkLst>
        </pc:spChg>
        <pc:spChg chg="del mod">
          <ac:chgData name="M Bintang Cahya Putra" userId="3653aaeab4909e69" providerId="LiveId" clId="{B9ACBF1B-07A2-4EB7-9EC7-B12007628895}" dt="2021-08-23T06:23:47.342" v="340" actId="478"/>
          <ac:spMkLst>
            <pc:docMk/>
            <pc:sldMk cId="1887868233" sldId="284"/>
            <ac:spMk id="9" creationId="{777D186C-25BF-42E4-8112-E3A01B477BC5}"/>
          </ac:spMkLst>
        </pc:spChg>
        <pc:spChg chg="mod">
          <ac:chgData name="M Bintang Cahya Putra" userId="3653aaeab4909e69" providerId="LiveId" clId="{B9ACBF1B-07A2-4EB7-9EC7-B12007628895}" dt="2021-08-23T06:23:26.106" v="330"/>
          <ac:spMkLst>
            <pc:docMk/>
            <pc:sldMk cId="1887868233" sldId="284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6:23:43.151" v="337" actId="478"/>
          <ac:picMkLst>
            <pc:docMk/>
            <pc:sldMk cId="1887868233" sldId="284"/>
            <ac:picMk id="10" creationId="{7672BF3B-B1FB-4880-9668-588040B4E988}"/>
          </ac:picMkLst>
        </pc:picChg>
        <pc:picChg chg="del">
          <ac:chgData name="M Bintang Cahya Putra" userId="3653aaeab4909e69" providerId="LiveId" clId="{B9ACBF1B-07A2-4EB7-9EC7-B12007628895}" dt="2021-08-23T06:23:44.117" v="338" actId="478"/>
          <ac:picMkLst>
            <pc:docMk/>
            <pc:sldMk cId="1887868233" sldId="284"/>
            <ac:picMk id="11" creationId="{007AB724-2763-4899-B6B6-920013198EBB}"/>
          </ac:picMkLst>
        </pc:picChg>
        <pc:picChg chg="add mod">
          <ac:chgData name="M Bintang Cahya Putra" userId="3653aaeab4909e69" providerId="LiveId" clId="{B9ACBF1B-07A2-4EB7-9EC7-B12007628895}" dt="2021-08-23T06:24:03.139" v="346" actId="1076"/>
          <ac:picMkLst>
            <pc:docMk/>
            <pc:sldMk cId="1887868233" sldId="284"/>
            <ac:picMk id="12" creationId="{44E491CD-76B5-446D-8EA0-6A465586EF94}"/>
          </ac:picMkLst>
        </pc:picChg>
        <pc:picChg chg="add del">
          <ac:chgData name="M Bintang Cahya Putra" userId="3653aaeab4909e69" providerId="LiveId" clId="{B9ACBF1B-07A2-4EB7-9EC7-B12007628895}" dt="2021-08-23T06:23:39.796" v="334"/>
          <ac:picMkLst>
            <pc:docMk/>
            <pc:sldMk cId="1887868233" sldId="284"/>
            <ac:picMk id="2049" creationId="{BE0E040A-4A6B-4BF8-A8A2-571FA176761A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4:23.336" v="355" actId="1076"/>
        <pc:sldMkLst>
          <pc:docMk/>
          <pc:sldMk cId="1150919411" sldId="285"/>
        </pc:sldMkLst>
        <pc:spChg chg="mod">
          <ac:chgData name="M Bintang Cahya Putra" userId="3653aaeab4909e69" providerId="LiveId" clId="{B9ACBF1B-07A2-4EB7-9EC7-B12007628895}" dt="2021-08-23T06:24:15.840" v="352"/>
          <ac:spMkLst>
            <pc:docMk/>
            <pc:sldMk cId="1150919411" sldId="285"/>
            <ac:spMk id="7" creationId="{E0550DAE-EFFF-40D3-98C3-0BB5595DA8C2}"/>
          </ac:spMkLst>
        </pc:spChg>
        <pc:picChg chg="add mod">
          <ac:chgData name="M Bintang Cahya Putra" userId="3653aaeab4909e69" providerId="LiveId" clId="{B9ACBF1B-07A2-4EB7-9EC7-B12007628895}" dt="2021-08-23T06:24:23.336" v="355" actId="1076"/>
          <ac:picMkLst>
            <pc:docMk/>
            <pc:sldMk cId="1150919411" sldId="285"/>
            <ac:picMk id="6" creationId="{9994CC7F-BED2-4F3D-846C-2DA9B5DF4FD9}"/>
          </ac:picMkLst>
        </pc:picChg>
        <pc:picChg chg="del">
          <ac:chgData name="M Bintang Cahya Putra" userId="3653aaeab4909e69" providerId="LiveId" clId="{B9ACBF1B-07A2-4EB7-9EC7-B12007628895}" dt="2021-08-23T06:24:17.476" v="353" actId="478"/>
          <ac:picMkLst>
            <pc:docMk/>
            <pc:sldMk cId="1150919411" sldId="285"/>
            <ac:picMk id="12" creationId="{44E491CD-76B5-446D-8EA0-6A465586EF94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7:46.930" v="390" actId="20577"/>
        <pc:sldMkLst>
          <pc:docMk/>
          <pc:sldMk cId="1998187330" sldId="286"/>
        </pc:sldMkLst>
        <pc:spChg chg="mod">
          <ac:chgData name="M Bintang Cahya Putra" userId="3653aaeab4909e69" providerId="LiveId" clId="{B9ACBF1B-07A2-4EB7-9EC7-B12007628895}" dt="2021-08-23T06:25:05.535" v="375"/>
          <ac:spMkLst>
            <pc:docMk/>
            <pc:sldMk cId="1998187330" sldId="286"/>
            <ac:spMk id="7" creationId="{E0550DAE-EFFF-40D3-98C3-0BB5595DA8C2}"/>
          </ac:spMkLst>
        </pc:spChg>
        <pc:spChg chg="add mod">
          <ac:chgData name="M Bintang Cahya Putra" userId="3653aaeab4909e69" providerId="LiveId" clId="{B9ACBF1B-07A2-4EB7-9EC7-B12007628895}" dt="2021-08-23T06:27:46.930" v="390" actId="20577"/>
          <ac:spMkLst>
            <pc:docMk/>
            <pc:sldMk cId="1998187330" sldId="286"/>
            <ac:spMk id="10" creationId="{86865EF1-213B-45AA-8AD4-0C9BFF32E623}"/>
          </ac:spMkLst>
        </pc:spChg>
        <pc:spChg chg="mod">
          <ac:chgData name="M Bintang Cahya Putra" userId="3653aaeab4909e69" providerId="LiveId" clId="{B9ACBF1B-07A2-4EB7-9EC7-B12007628895}" dt="2021-08-23T06:24:35.891" v="368" actId="20577"/>
          <ac:spMkLst>
            <pc:docMk/>
            <pc:sldMk cId="1998187330" sldId="286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6:25:06.688" v="376" actId="478"/>
          <ac:picMkLst>
            <pc:docMk/>
            <pc:sldMk cId="1998187330" sldId="286"/>
            <ac:picMk id="6" creationId="{9994CC7F-BED2-4F3D-846C-2DA9B5DF4FD9}"/>
          </ac:picMkLst>
        </pc:picChg>
        <pc:picChg chg="add mod">
          <ac:chgData name="M Bintang Cahya Putra" userId="3653aaeab4909e69" providerId="LiveId" clId="{B9ACBF1B-07A2-4EB7-9EC7-B12007628895}" dt="2021-08-23T06:25:24.284" v="380" actId="1076"/>
          <ac:picMkLst>
            <pc:docMk/>
            <pc:sldMk cId="1998187330" sldId="286"/>
            <ac:picMk id="8" creationId="{2A519BEF-4FC6-4F00-8672-357257F4C309}"/>
          </ac:picMkLst>
        </pc:picChg>
        <pc:picChg chg="add mod">
          <ac:chgData name="M Bintang Cahya Putra" userId="3653aaeab4909e69" providerId="LiveId" clId="{B9ACBF1B-07A2-4EB7-9EC7-B12007628895}" dt="2021-08-23T06:25:26.210" v="381" actId="1076"/>
          <ac:picMkLst>
            <pc:docMk/>
            <pc:sldMk cId="1998187330" sldId="286"/>
            <ac:picMk id="9" creationId="{51685BC8-68B5-42B3-BA7A-77C87AA452D7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8:50.066" v="413"/>
        <pc:sldMkLst>
          <pc:docMk/>
          <pc:sldMk cId="3191366350" sldId="287"/>
        </pc:sldMkLst>
        <pc:spChg chg="mod">
          <ac:chgData name="M Bintang Cahya Putra" userId="3653aaeab4909e69" providerId="LiveId" clId="{B9ACBF1B-07A2-4EB7-9EC7-B12007628895}" dt="2021-08-23T06:28:11.086" v="396"/>
          <ac:spMkLst>
            <pc:docMk/>
            <pc:sldMk cId="3191366350" sldId="287"/>
            <ac:spMk id="7" creationId="{E0550DAE-EFFF-40D3-98C3-0BB5595DA8C2}"/>
          </ac:spMkLst>
        </pc:spChg>
        <pc:spChg chg="add del">
          <ac:chgData name="M Bintang Cahya Putra" userId="3653aaeab4909e69" providerId="LiveId" clId="{B9ACBF1B-07A2-4EB7-9EC7-B12007628895}" dt="2021-08-23T06:28:40.091" v="404" actId="22"/>
          <ac:spMkLst>
            <pc:docMk/>
            <pc:sldMk cId="3191366350" sldId="287"/>
            <ac:spMk id="12" creationId="{5E20E0C1-B716-4724-9D0D-DDFAF33C2874}"/>
          </ac:spMkLst>
        </pc:spChg>
        <pc:spChg chg="add del">
          <ac:chgData name="M Bintang Cahya Putra" userId="3653aaeab4909e69" providerId="LiveId" clId="{B9ACBF1B-07A2-4EB7-9EC7-B12007628895}" dt="2021-08-23T06:28:40.875" v="406" actId="22"/>
          <ac:spMkLst>
            <pc:docMk/>
            <pc:sldMk cId="3191366350" sldId="287"/>
            <ac:spMk id="13" creationId="{A96AA9B0-6F12-4A9D-BF7C-54195A509DCD}"/>
          </ac:spMkLst>
        </pc:spChg>
        <pc:spChg chg="add mod">
          <ac:chgData name="M Bintang Cahya Putra" userId="3653aaeab4909e69" providerId="LiveId" clId="{B9ACBF1B-07A2-4EB7-9EC7-B12007628895}" dt="2021-08-23T06:28:50.066" v="413"/>
          <ac:spMkLst>
            <pc:docMk/>
            <pc:sldMk cId="3191366350" sldId="287"/>
            <ac:spMk id="14" creationId="{23C0CAAD-B0EE-4D85-8B93-D06836F7081E}"/>
          </ac:spMkLst>
        </pc:spChg>
        <pc:picChg chg="del">
          <ac:chgData name="M Bintang Cahya Putra" userId="3653aaeab4909e69" providerId="LiveId" clId="{B9ACBF1B-07A2-4EB7-9EC7-B12007628895}" dt="2021-08-23T06:28:23.807" v="398" actId="478"/>
          <ac:picMkLst>
            <pc:docMk/>
            <pc:sldMk cId="3191366350" sldId="287"/>
            <ac:picMk id="8" creationId="{2A519BEF-4FC6-4F00-8672-357257F4C309}"/>
          </ac:picMkLst>
        </pc:picChg>
        <pc:picChg chg="mod">
          <ac:chgData name="M Bintang Cahya Putra" userId="3653aaeab4909e69" providerId="LiveId" clId="{B9ACBF1B-07A2-4EB7-9EC7-B12007628895}" dt="2021-08-23T06:28:29.049" v="400" actId="1076"/>
          <ac:picMkLst>
            <pc:docMk/>
            <pc:sldMk cId="3191366350" sldId="287"/>
            <ac:picMk id="9" creationId="{51685BC8-68B5-42B3-BA7A-77C87AA452D7}"/>
          </ac:picMkLst>
        </pc:picChg>
        <pc:picChg chg="add mod">
          <ac:chgData name="M Bintang Cahya Putra" userId="3653aaeab4909e69" providerId="LiveId" clId="{B9ACBF1B-07A2-4EB7-9EC7-B12007628895}" dt="2021-08-23T06:28:26.872" v="399" actId="1076"/>
          <ac:picMkLst>
            <pc:docMk/>
            <pc:sldMk cId="3191366350" sldId="287"/>
            <ac:picMk id="11" creationId="{DA518DA4-9DE8-4C4E-842D-70CC05AC3C2B}"/>
          </ac:picMkLst>
        </pc:picChg>
      </pc:sldChg>
      <pc:sldChg chg="addSp delSp modSp add mod">
        <pc:chgData name="M Bintang Cahya Putra" userId="3653aaeab4909e69" providerId="LiveId" clId="{B9ACBF1B-07A2-4EB7-9EC7-B12007628895}" dt="2021-08-23T06:34:11.403" v="447" actId="1076"/>
        <pc:sldMkLst>
          <pc:docMk/>
          <pc:sldMk cId="3128103123" sldId="288"/>
        </pc:sldMkLst>
        <pc:spChg chg="mod">
          <ac:chgData name="M Bintang Cahya Putra" userId="3653aaeab4909e69" providerId="LiveId" clId="{B9ACBF1B-07A2-4EB7-9EC7-B12007628895}" dt="2021-08-23T06:31:32.699" v="425"/>
          <ac:spMkLst>
            <pc:docMk/>
            <pc:sldMk cId="3128103123" sldId="288"/>
            <ac:spMk id="7" creationId="{E0550DAE-EFFF-40D3-98C3-0BB5595DA8C2}"/>
          </ac:spMkLst>
        </pc:spChg>
        <pc:spChg chg="del">
          <ac:chgData name="M Bintang Cahya Putra" userId="3653aaeab4909e69" providerId="LiveId" clId="{B9ACBF1B-07A2-4EB7-9EC7-B12007628895}" dt="2021-08-23T06:31:37.202" v="429" actId="478"/>
          <ac:spMkLst>
            <pc:docMk/>
            <pc:sldMk cId="3128103123" sldId="288"/>
            <ac:spMk id="10" creationId="{86865EF1-213B-45AA-8AD4-0C9BFF32E623}"/>
          </ac:spMkLst>
        </pc:spChg>
        <pc:spChg chg="del">
          <ac:chgData name="M Bintang Cahya Putra" userId="3653aaeab4909e69" providerId="LiveId" clId="{B9ACBF1B-07A2-4EB7-9EC7-B12007628895}" dt="2021-08-23T06:31:38.744" v="430" actId="478"/>
          <ac:spMkLst>
            <pc:docMk/>
            <pc:sldMk cId="3128103123" sldId="288"/>
            <ac:spMk id="14" creationId="{23C0CAAD-B0EE-4D85-8B93-D06836F7081E}"/>
          </ac:spMkLst>
        </pc:spChg>
        <pc:spChg chg="mod">
          <ac:chgData name="M Bintang Cahya Putra" userId="3653aaeab4909e69" providerId="LiveId" clId="{B9ACBF1B-07A2-4EB7-9EC7-B12007628895}" dt="2021-08-23T06:29:03.126" v="420" actId="20577"/>
          <ac:spMkLst>
            <pc:docMk/>
            <pc:sldMk cId="3128103123" sldId="288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6:34:09.161" v="446" actId="1076"/>
          <ac:picMkLst>
            <pc:docMk/>
            <pc:sldMk cId="3128103123" sldId="288"/>
            <ac:picMk id="3" creationId="{5BD6A49D-9187-4C24-9AF9-2BB709244D4F}"/>
          </ac:picMkLst>
        </pc:picChg>
        <pc:picChg chg="add mod">
          <ac:chgData name="M Bintang Cahya Putra" userId="3653aaeab4909e69" providerId="LiveId" clId="{B9ACBF1B-07A2-4EB7-9EC7-B12007628895}" dt="2021-08-23T06:34:11.403" v="447" actId="1076"/>
          <ac:picMkLst>
            <pc:docMk/>
            <pc:sldMk cId="3128103123" sldId="288"/>
            <ac:picMk id="5" creationId="{BFBC170B-3EFF-4201-9C5E-52028F101E4C}"/>
          </ac:picMkLst>
        </pc:picChg>
        <pc:picChg chg="del mod">
          <ac:chgData name="M Bintang Cahya Putra" userId="3653aaeab4909e69" providerId="LiveId" clId="{B9ACBF1B-07A2-4EB7-9EC7-B12007628895}" dt="2021-08-23T06:31:35.337" v="428" actId="478"/>
          <ac:picMkLst>
            <pc:docMk/>
            <pc:sldMk cId="3128103123" sldId="288"/>
            <ac:picMk id="9" creationId="{51685BC8-68B5-42B3-BA7A-77C87AA452D7}"/>
          </ac:picMkLst>
        </pc:picChg>
        <pc:picChg chg="del">
          <ac:chgData name="M Bintang Cahya Putra" userId="3653aaeab4909e69" providerId="LiveId" clId="{B9ACBF1B-07A2-4EB7-9EC7-B12007628895}" dt="2021-08-23T06:31:34.683" v="426" actId="478"/>
          <ac:picMkLst>
            <pc:docMk/>
            <pc:sldMk cId="3128103123" sldId="288"/>
            <ac:picMk id="11" creationId="{DA518DA4-9DE8-4C4E-842D-70CC05AC3C2B}"/>
          </ac:picMkLst>
        </pc:picChg>
        <pc:picChg chg="add del mod">
          <ac:chgData name="M Bintang Cahya Putra" userId="3653aaeab4909e69" providerId="LiveId" clId="{B9ACBF1B-07A2-4EB7-9EC7-B12007628895}" dt="2021-08-23T06:32:05.146" v="434" actId="478"/>
          <ac:picMkLst>
            <pc:docMk/>
            <pc:sldMk cId="3128103123" sldId="288"/>
            <ac:picMk id="12" creationId="{DED1BA44-E678-42BB-BA0A-687821BC604A}"/>
          </ac:picMkLst>
        </pc:picChg>
        <pc:picChg chg="add del mod">
          <ac:chgData name="M Bintang Cahya Putra" userId="3653aaeab4909e69" providerId="LiveId" clId="{B9ACBF1B-07A2-4EB7-9EC7-B12007628895}" dt="2021-08-23T06:33:57.124" v="441" actId="478"/>
          <ac:picMkLst>
            <pc:docMk/>
            <pc:sldMk cId="3128103123" sldId="288"/>
            <ac:picMk id="13" creationId="{B2D0314A-3B59-4631-9F73-2CECABDBDED8}"/>
          </ac:picMkLst>
        </pc:picChg>
        <pc:picChg chg="add del mod">
          <ac:chgData name="M Bintang Cahya Putra" userId="3653aaeab4909e69" providerId="LiveId" clId="{B9ACBF1B-07A2-4EB7-9EC7-B12007628895}" dt="2021-08-23T06:34:05.738" v="443" actId="478"/>
          <ac:picMkLst>
            <pc:docMk/>
            <pc:sldMk cId="3128103123" sldId="288"/>
            <ac:picMk id="15" creationId="{7A10BC85-052C-426E-878B-04A02FC118D9}"/>
          </ac:picMkLst>
        </pc:picChg>
      </pc:sldChg>
      <pc:sldChg chg="addSp delSp modSp add mod">
        <pc:chgData name="M Bintang Cahya Putra" userId="3653aaeab4909e69" providerId="LiveId" clId="{B9ACBF1B-07A2-4EB7-9EC7-B12007628895}" dt="2021-08-23T06:37:45.447" v="467" actId="20577"/>
        <pc:sldMkLst>
          <pc:docMk/>
          <pc:sldMk cId="469763745" sldId="289"/>
        </pc:sldMkLst>
        <pc:spChg chg="mod">
          <ac:chgData name="M Bintang Cahya Putra" userId="3653aaeab4909e69" providerId="LiveId" clId="{B9ACBF1B-07A2-4EB7-9EC7-B12007628895}" dt="2021-08-23T06:36:02.354" v="460" actId="20577"/>
          <ac:spMkLst>
            <pc:docMk/>
            <pc:sldMk cId="469763745" sldId="289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37:45.447" v="467" actId="20577"/>
          <ac:spMkLst>
            <pc:docMk/>
            <pc:sldMk cId="469763745" sldId="289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6:36:07.801" v="461" actId="478"/>
          <ac:picMkLst>
            <pc:docMk/>
            <pc:sldMk cId="469763745" sldId="289"/>
            <ac:picMk id="3" creationId="{5BD6A49D-9187-4C24-9AF9-2BB709244D4F}"/>
          </ac:picMkLst>
        </pc:picChg>
        <pc:picChg chg="add mod">
          <ac:chgData name="M Bintang Cahya Putra" userId="3653aaeab4909e69" providerId="LiveId" clId="{B9ACBF1B-07A2-4EB7-9EC7-B12007628895}" dt="2021-08-23T06:37:24.731" v="464" actId="1076"/>
          <ac:picMkLst>
            <pc:docMk/>
            <pc:sldMk cId="469763745" sldId="289"/>
            <ac:picMk id="4" creationId="{B1431CE8-7292-4F0C-AB97-D2774D715DA8}"/>
          </ac:picMkLst>
        </pc:picChg>
        <pc:picChg chg="del">
          <ac:chgData name="M Bintang Cahya Putra" userId="3653aaeab4909e69" providerId="LiveId" clId="{B9ACBF1B-07A2-4EB7-9EC7-B12007628895}" dt="2021-08-23T06:36:08.813" v="462" actId="478"/>
          <ac:picMkLst>
            <pc:docMk/>
            <pc:sldMk cId="469763745" sldId="289"/>
            <ac:picMk id="5" creationId="{BFBC170B-3EFF-4201-9C5E-52028F101E4C}"/>
          </ac:picMkLst>
        </pc:picChg>
        <pc:picChg chg="add mod">
          <ac:chgData name="M Bintang Cahya Putra" userId="3653aaeab4909e69" providerId="LiveId" clId="{B9ACBF1B-07A2-4EB7-9EC7-B12007628895}" dt="2021-08-23T06:37:38.060" v="466" actId="1076"/>
          <ac:picMkLst>
            <pc:docMk/>
            <pc:sldMk cId="469763745" sldId="289"/>
            <ac:picMk id="8" creationId="{86A21688-C4AE-4B31-9272-AFBD9126FB9B}"/>
          </ac:picMkLst>
        </pc:picChg>
      </pc:sldChg>
      <pc:sldChg chg="addSp delSp modSp add mod">
        <pc:chgData name="M Bintang Cahya Putra" userId="3653aaeab4909e69" providerId="LiveId" clId="{B9ACBF1B-07A2-4EB7-9EC7-B12007628895}" dt="2021-08-23T06:38:51.678" v="487" actId="1076"/>
        <pc:sldMkLst>
          <pc:docMk/>
          <pc:sldMk cId="1049438868" sldId="290"/>
        </pc:sldMkLst>
        <pc:spChg chg="mod">
          <ac:chgData name="M Bintang Cahya Putra" userId="3653aaeab4909e69" providerId="LiveId" clId="{B9ACBF1B-07A2-4EB7-9EC7-B12007628895}" dt="2021-08-23T06:38:04.060" v="475" actId="6549"/>
          <ac:spMkLst>
            <pc:docMk/>
            <pc:sldMk cId="1049438868" sldId="290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38:10.898" v="481" actId="20577"/>
          <ac:spMkLst>
            <pc:docMk/>
            <pc:sldMk cId="1049438868" sldId="290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6:38:41.079" v="484" actId="1076"/>
          <ac:picMkLst>
            <pc:docMk/>
            <pc:sldMk cId="1049438868" sldId="290"/>
            <ac:picMk id="3" creationId="{C48C154A-485C-4F3B-B7A4-D17DACECFF42}"/>
          </ac:picMkLst>
        </pc:picChg>
        <pc:picChg chg="del">
          <ac:chgData name="M Bintang Cahya Putra" userId="3653aaeab4909e69" providerId="LiveId" clId="{B9ACBF1B-07A2-4EB7-9EC7-B12007628895}" dt="2021-08-23T06:38:38.331" v="482" actId="478"/>
          <ac:picMkLst>
            <pc:docMk/>
            <pc:sldMk cId="1049438868" sldId="290"/>
            <ac:picMk id="4" creationId="{B1431CE8-7292-4F0C-AB97-D2774D715DA8}"/>
          </ac:picMkLst>
        </pc:picChg>
        <pc:picChg chg="add mod">
          <ac:chgData name="M Bintang Cahya Putra" userId="3653aaeab4909e69" providerId="LiveId" clId="{B9ACBF1B-07A2-4EB7-9EC7-B12007628895}" dt="2021-08-23T06:38:51.678" v="487" actId="1076"/>
          <ac:picMkLst>
            <pc:docMk/>
            <pc:sldMk cId="1049438868" sldId="290"/>
            <ac:picMk id="6" creationId="{805EF391-BB92-4F8C-A720-7A8CC3A70DFF}"/>
          </ac:picMkLst>
        </pc:picChg>
        <pc:picChg chg="del">
          <ac:chgData name="M Bintang Cahya Putra" userId="3653aaeab4909e69" providerId="LiveId" clId="{B9ACBF1B-07A2-4EB7-9EC7-B12007628895}" dt="2021-08-23T06:38:48.695" v="485" actId="478"/>
          <ac:picMkLst>
            <pc:docMk/>
            <pc:sldMk cId="1049438868" sldId="290"/>
            <ac:picMk id="8" creationId="{86A21688-C4AE-4B31-9272-AFBD9126FB9B}"/>
          </ac:picMkLst>
        </pc:picChg>
      </pc:sldChg>
      <pc:sldChg chg="addSp delSp modSp add mod">
        <pc:chgData name="M Bintang Cahya Putra" userId="3653aaeab4909e69" providerId="LiveId" clId="{B9ACBF1B-07A2-4EB7-9EC7-B12007628895}" dt="2021-08-23T06:41:35.945" v="502" actId="1076"/>
        <pc:sldMkLst>
          <pc:docMk/>
          <pc:sldMk cId="3614032237" sldId="291"/>
        </pc:sldMkLst>
        <pc:spChg chg="mod">
          <ac:chgData name="M Bintang Cahya Putra" userId="3653aaeab4909e69" providerId="LiveId" clId="{B9ACBF1B-07A2-4EB7-9EC7-B12007628895}" dt="2021-08-23T06:39:30.492" v="495" actId="20577"/>
          <ac:spMkLst>
            <pc:docMk/>
            <pc:sldMk cId="3614032237" sldId="291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39:33.773" v="496"/>
          <ac:spMkLst>
            <pc:docMk/>
            <pc:sldMk cId="3614032237" sldId="291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6:39:35.007" v="497" actId="478"/>
          <ac:picMkLst>
            <pc:docMk/>
            <pc:sldMk cId="3614032237" sldId="291"/>
            <ac:picMk id="3" creationId="{C48C154A-485C-4F3B-B7A4-D17DACECFF42}"/>
          </ac:picMkLst>
        </pc:picChg>
        <pc:picChg chg="add mod">
          <ac:chgData name="M Bintang Cahya Putra" userId="3653aaeab4909e69" providerId="LiveId" clId="{B9ACBF1B-07A2-4EB7-9EC7-B12007628895}" dt="2021-08-23T06:41:33.971" v="501" actId="1076"/>
          <ac:picMkLst>
            <pc:docMk/>
            <pc:sldMk cId="3614032237" sldId="291"/>
            <ac:picMk id="4" creationId="{B99DD908-2EE8-47FF-96A0-DBACF7CD2C3A}"/>
          </ac:picMkLst>
        </pc:picChg>
        <pc:picChg chg="del">
          <ac:chgData name="M Bintang Cahya Putra" userId="3653aaeab4909e69" providerId="LiveId" clId="{B9ACBF1B-07A2-4EB7-9EC7-B12007628895}" dt="2021-08-23T06:39:35.647" v="498" actId="478"/>
          <ac:picMkLst>
            <pc:docMk/>
            <pc:sldMk cId="3614032237" sldId="291"/>
            <ac:picMk id="6" creationId="{805EF391-BB92-4F8C-A720-7A8CC3A70DFF}"/>
          </ac:picMkLst>
        </pc:picChg>
        <pc:picChg chg="add mod">
          <ac:chgData name="M Bintang Cahya Putra" userId="3653aaeab4909e69" providerId="LiveId" clId="{B9ACBF1B-07A2-4EB7-9EC7-B12007628895}" dt="2021-08-23T06:41:35.945" v="502" actId="1076"/>
          <ac:picMkLst>
            <pc:docMk/>
            <pc:sldMk cId="3614032237" sldId="291"/>
            <ac:picMk id="8" creationId="{FBD9E84B-8521-47ED-BD48-345BA42841D8}"/>
          </ac:picMkLst>
        </pc:picChg>
      </pc:sldChg>
      <pc:sldChg chg="modSp add mod">
        <pc:chgData name="M Bintang Cahya Putra" userId="3653aaeab4909e69" providerId="LiveId" clId="{B9ACBF1B-07A2-4EB7-9EC7-B12007628895}" dt="2021-08-23T06:42:33.709" v="527" actId="20577"/>
        <pc:sldMkLst>
          <pc:docMk/>
          <pc:sldMk cId="476940471" sldId="292"/>
        </pc:sldMkLst>
        <pc:spChg chg="mod">
          <ac:chgData name="M Bintang Cahya Putra" userId="3653aaeab4909e69" providerId="LiveId" clId="{B9ACBF1B-07A2-4EB7-9EC7-B12007628895}" dt="2021-08-23T06:42:23.474" v="519" actId="20577"/>
          <ac:spMkLst>
            <pc:docMk/>
            <pc:sldMk cId="476940471" sldId="292"/>
            <ac:spMk id="3016" creationId="{00000000-0000-0000-0000-000000000000}"/>
          </ac:spMkLst>
        </pc:spChg>
        <pc:spChg chg="mod">
          <ac:chgData name="M Bintang Cahya Putra" userId="3653aaeab4909e69" providerId="LiveId" clId="{B9ACBF1B-07A2-4EB7-9EC7-B12007628895}" dt="2021-08-23T06:42:33.709" v="527" actId="20577"/>
          <ac:spMkLst>
            <pc:docMk/>
            <pc:sldMk cId="476940471" sldId="292"/>
            <ac:spMk id="3017" creationId="{00000000-0000-0000-0000-000000000000}"/>
          </ac:spMkLst>
        </pc:spChg>
      </pc:sldChg>
      <pc:sldChg chg="addSp delSp modSp add del mod ord">
        <pc:chgData name="M Bintang Cahya Putra" userId="3653aaeab4909e69" providerId="LiveId" clId="{B9ACBF1B-07A2-4EB7-9EC7-B12007628895}" dt="2021-08-23T07:07:24.652" v="1330" actId="1076"/>
        <pc:sldMkLst>
          <pc:docMk/>
          <pc:sldMk cId="3056003632" sldId="293"/>
        </pc:sldMkLst>
        <pc:spChg chg="mod">
          <ac:chgData name="M Bintang Cahya Putra" userId="3653aaeab4909e69" providerId="LiveId" clId="{B9ACBF1B-07A2-4EB7-9EC7-B12007628895}" dt="2021-08-23T06:53:06.613" v="781" actId="20577"/>
          <ac:spMkLst>
            <pc:docMk/>
            <pc:sldMk cId="3056003632" sldId="293"/>
            <ac:spMk id="7" creationId="{E0550DAE-EFFF-40D3-98C3-0BB5595DA8C2}"/>
          </ac:spMkLst>
        </pc:spChg>
        <pc:spChg chg="add del mod">
          <ac:chgData name="M Bintang Cahya Putra" userId="3653aaeab4909e69" providerId="LiveId" clId="{B9ACBF1B-07A2-4EB7-9EC7-B12007628895}" dt="2021-08-23T06:50:54.449" v="719" actId="478"/>
          <ac:spMkLst>
            <pc:docMk/>
            <pc:sldMk cId="3056003632" sldId="293"/>
            <ac:spMk id="11" creationId="{4E8001E4-1856-4304-ABA8-4479FCC3BF5E}"/>
          </ac:spMkLst>
        </pc:spChg>
        <pc:spChg chg="mod">
          <ac:chgData name="M Bintang Cahya Putra" userId="3653aaeab4909e69" providerId="LiveId" clId="{B9ACBF1B-07A2-4EB7-9EC7-B12007628895}" dt="2021-08-23T06:50:40.930" v="682" actId="20577"/>
          <ac:spMkLst>
            <pc:docMk/>
            <pc:sldMk cId="3056003632" sldId="293"/>
            <ac:spMk id="3022" creationId="{00000000-0000-0000-0000-000000000000}"/>
          </ac:spMkLst>
        </pc:spChg>
        <pc:picChg chg="add del mod">
          <ac:chgData name="M Bintang Cahya Putra" userId="3653aaeab4909e69" providerId="LiveId" clId="{B9ACBF1B-07A2-4EB7-9EC7-B12007628895}" dt="2021-08-23T06:50:53.340" v="718" actId="478"/>
          <ac:picMkLst>
            <pc:docMk/>
            <pc:sldMk cId="3056003632" sldId="293"/>
            <ac:picMk id="3" creationId="{FF0498B0-5F1C-4971-A1B3-EE0527E71D40}"/>
          </ac:picMkLst>
        </pc:picChg>
        <pc:picChg chg="del">
          <ac:chgData name="M Bintang Cahya Putra" userId="3653aaeab4909e69" providerId="LiveId" clId="{B9ACBF1B-07A2-4EB7-9EC7-B12007628895}" dt="2021-08-23T06:44:45.079" v="633" actId="478"/>
          <ac:picMkLst>
            <pc:docMk/>
            <pc:sldMk cId="3056003632" sldId="293"/>
            <ac:picMk id="4" creationId="{B99DD908-2EE8-47FF-96A0-DBACF7CD2C3A}"/>
          </ac:picMkLst>
        </pc:picChg>
        <pc:picChg chg="add del mod">
          <ac:chgData name="M Bintang Cahya Putra" userId="3653aaeab4909e69" providerId="LiveId" clId="{B9ACBF1B-07A2-4EB7-9EC7-B12007628895}" dt="2021-08-23T06:50:53.340" v="718" actId="478"/>
          <ac:picMkLst>
            <pc:docMk/>
            <pc:sldMk cId="3056003632" sldId="293"/>
            <ac:picMk id="6" creationId="{50517AF1-28AA-4E5B-A9D3-1E4FF84E5B89}"/>
          </ac:picMkLst>
        </pc:picChg>
        <pc:picChg chg="del">
          <ac:chgData name="M Bintang Cahya Putra" userId="3653aaeab4909e69" providerId="LiveId" clId="{B9ACBF1B-07A2-4EB7-9EC7-B12007628895}" dt="2021-08-23T06:44:45.577" v="634" actId="478"/>
          <ac:picMkLst>
            <pc:docMk/>
            <pc:sldMk cId="3056003632" sldId="293"/>
            <ac:picMk id="8" creationId="{FBD9E84B-8521-47ED-BD48-345BA42841D8}"/>
          </ac:picMkLst>
        </pc:picChg>
        <pc:picChg chg="add del mod">
          <ac:chgData name="M Bintang Cahya Putra" userId="3653aaeab4909e69" providerId="LiveId" clId="{B9ACBF1B-07A2-4EB7-9EC7-B12007628895}" dt="2021-08-23T07:05:16.884" v="1222" actId="478"/>
          <ac:picMkLst>
            <pc:docMk/>
            <pc:sldMk cId="3056003632" sldId="293"/>
            <ac:picMk id="10" creationId="{DA7AC42D-8E78-461F-A7F5-3DAEE3D2E774}"/>
          </ac:picMkLst>
        </pc:picChg>
        <pc:picChg chg="add del mod">
          <ac:chgData name="M Bintang Cahya Putra" userId="3653aaeab4909e69" providerId="LiveId" clId="{B9ACBF1B-07A2-4EB7-9EC7-B12007628895}" dt="2021-08-23T07:07:22.136" v="1328" actId="478"/>
          <ac:picMkLst>
            <pc:docMk/>
            <pc:sldMk cId="3056003632" sldId="293"/>
            <ac:picMk id="13" creationId="{83B1818C-494E-4FF5-99BB-56A8BE65CAA7}"/>
          </ac:picMkLst>
        </pc:picChg>
        <pc:picChg chg="add mod">
          <ac:chgData name="M Bintang Cahya Putra" userId="3653aaeab4909e69" providerId="LiveId" clId="{B9ACBF1B-07A2-4EB7-9EC7-B12007628895}" dt="2021-08-23T07:07:24.652" v="1330" actId="1076"/>
          <ac:picMkLst>
            <pc:docMk/>
            <pc:sldMk cId="3056003632" sldId="293"/>
            <ac:picMk id="15" creationId="{E27351BF-30B4-4A21-8070-459D8E11F922}"/>
          </ac:picMkLst>
        </pc:picChg>
      </pc:sldChg>
      <pc:sldChg chg="modSp add mod">
        <pc:chgData name="M Bintang Cahya Putra" userId="3653aaeab4909e69" providerId="LiveId" clId="{B9ACBF1B-07A2-4EB7-9EC7-B12007628895}" dt="2021-08-23T06:50:18.184" v="652" actId="20577"/>
        <pc:sldMkLst>
          <pc:docMk/>
          <pc:sldMk cId="1391758642" sldId="294"/>
        </pc:sldMkLst>
        <pc:spChg chg="mod">
          <ac:chgData name="M Bintang Cahya Putra" userId="3653aaeab4909e69" providerId="LiveId" clId="{B9ACBF1B-07A2-4EB7-9EC7-B12007628895}" dt="2021-08-23T06:50:18.184" v="652" actId="20577"/>
          <ac:spMkLst>
            <pc:docMk/>
            <pc:sldMk cId="1391758642" sldId="294"/>
            <ac:spMk id="7" creationId="{E0550DAE-EFFF-40D3-98C3-0BB5595DA8C2}"/>
          </ac:spMkLst>
        </pc:spChg>
        <pc:picChg chg="mod modCrop">
          <ac:chgData name="M Bintang Cahya Putra" userId="3653aaeab4909e69" providerId="LiveId" clId="{B9ACBF1B-07A2-4EB7-9EC7-B12007628895}" dt="2021-08-23T06:50:06.931" v="648" actId="732"/>
          <ac:picMkLst>
            <pc:docMk/>
            <pc:sldMk cId="1391758642" sldId="294"/>
            <ac:picMk id="3" creationId="{FF0498B0-5F1C-4971-A1B3-EE0527E71D40}"/>
          </ac:picMkLst>
        </pc:picChg>
        <pc:picChg chg="mod modCrop">
          <ac:chgData name="M Bintang Cahya Putra" userId="3653aaeab4909e69" providerId="LiveId" clId="{B9ACBF1B-07A2-4EB7-9EC7-B12007628895}" dt="2021-08-23T06:50:14.545" v="649" actId="732"/>
          <ac:picMkLst>
            <pc:docMk/>
            <pc:sldMk cId="1391758642" sldId="294"/>
            <ac:picMk id="6" creationId="{50517AF1-28AA-4E5B-A9D3-1E4FF84E5B89}"/>
          </ac:picMkLst>
        </pc:picChg>
      </pc:sldChg>
      <pc:sldChg chg="addSp delSp modSp add mod">
        <pc:chgData name="M Bintang Cahya Putra" userId="3653aaeab4909e69" providerId="LiveId" clId="{B9ACBF1B-07A2-4EB7-9EC7-B12007628895}" dt="2021-08-23T06:54:13.548" v="885" actId="20577"/>
        <pc:sldMkLst>
          <pc:docMk/>
          <pc:sldMk cId="22148365" sldId="295"/>
        </pc:sldMkLst>
        <pc:spChg chg="mod">
          <ac:chgData name="M Bintang Cahya Putra" userId="3653aaeab4909e69" providerId="LiveId" clId="{B9ACBF1B-07A2-4EB7-9EC7-B12007628895}" dt="2021-08-23T06:54:13.548" v="885" actId="20577"/>
          <ac:spMkLst>
            <pc:docMk/>
            <pc:sldMk cId="22148365" sldId="295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53:19.224" v="795" actId="20577"/>
          <ac:spMkLst>
            <pc:docMk/>
            <pc:sldMk cId="22148365" sldId="295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6:54:03.855" v="843" actId="1076"/>
          <ac:picMkLst>
            <pc:docMk/>
            <pc:sldMk cId="22148365" sldId="295"/>
            <ac:picMk id="3" creationId="{4924B3AE-9A8D-4F5F-BBBB-CBF45615B376}"/>
          </ac:picMkLst>
        </pc:picChg>
        <pc:picChg chg="del">
          <ac:chgData name="M Bintang Cahya Putra" userId="3653aaeab4909e69" providerId="LiveId" clId="{B9ACBF1B-07A2-4EB7-9EC7-B12007628895}" dt="2021-08-23T06:54:00.756" v="841" actId="478"/>
          <ac:picMkLst>
            <pc:docMk/>
            <pc:sldMk cId="22148365" sldId="295"/>
            <ac:picMk id="10" creationId="{DA7AC42D-8E78-461F-A7F5-3DAEE3D2E774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1:24.934" v="1116" actId="1076"/>
        <pc:sldMkLst>
          <pc:docMk/>
          <pc:sldMk cId="8303347" sldId="296"/>
        </pc:sldMkLst>
        <pc:spChg chg="mod">
          <ac:chgData name="M Bintang Cahya Putra" userId="3653aaeab4909e69" providerId="LiveId" clId="{B9ACBF1B-07A2-4EB7-9EC7-B12007628895}" dt="2021-08-23T06:58:51.065" v="975" actId="20577"/>
          <ac:spMkLst>
            <pc:docMk/>
            <pc:sldMk cId="8303347" sldId="296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59:04.668" v="988" actId="20577"/>
          <ac:spMkLst>
            <pc:docMk/>
            <pc:sldMk cId="8303347" sldId="296"/>
            <ac:spMk id="3022" creationId="{00000000-0000-0000-0000-000000000000}"/>
          </ac:spMkLst>
        </pc:spChg>
        <pc:picChg chg="del mod">
          <ac:chgData name="M Bintang Cahya Putra" userId="3653aaeab4909e69" providerId="LiveId" clId="{B9ACBF1B-07A2-4EB7-9EC7-B12007628895}" dt="2021-08-23T06:58:54.117" v="977" actId="478"/>
          <ac:picMkLst>
            <pc:docMk/>
            <pc:sldMk cId="8303347" sldId="296"/>
            <ac:picMk id="3" creationId="{4924B3AE-9A8D-4F5F-BBBB-CBF45615B376}"/>
          </ac:picMkLst>
        </pc:picChg>
        <pc:picChg chg="add del mod">
          <ac:chgData name="M Bintang Cahya Putra" userId="3653aaeab4909e69" providerId="LiveId" clId="{B9ACBF1B-07A2-4EB7-9EC7-B12007628895}" dt="2021-08-23T07:01:22.739" v="1114" actId="478"/>
          <ac:picMkLst>
            <pc:docMk/>
            <pc:sldMk cId="8303347" sldId="296"/>
            <ac:picMk id="4" creationId="{FF99B805-E464-427E-B3AE-083F5CB9C5DB}"/>
          </ac:picMkLst>
        </pc:picChg>
        <pc:picChg chg="add mod">
          <ac:chgData name="M Bintang Cahya Putra" userId="3653aaeab4909e69" providerId="LiveId" clId="{B9ACBF1B-07A2-4EB7-9EC7-B12007628895}" dt="2021-08-23T07:01:24.934" v="1116" actId="1076"/>
          <ac:picMkLst>
            <pc:docMk/>
            <pc:sldMk cId="8303347" sldId="296"/>
            <ac:picMk id="6" creationId="{1C6361DB-96A0-469E-AB59-C117EE8D203F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1:42.958" v="1120"/>
        <pc:sldMkLst>
          <pc:docMk/>
          <pc:sldMk cId="2993891189" sldId="297"/>
        </pc:sldMkLst>
        <pc:spChg chg="mod">
          <ac:chgData name="M Bintang Cahya Putra" userId="3653aaeab4909e69" providerId="LiveId" clId="{B9ACBF1B-07A2-4EB7-9EC7-B12007628895}" dt="2021-08-23T07:00:44.475" v="1092" actId="1076"/>
          <ac:spMkLst>
            <pc:docMk/>
            <pc:sldMk cId="2993891189" sldId="297"/>
            <ac:spMk id="7" creationId="{E0550DAE-EFFF-40D3-98C3-0BB5595DA8C2}"/>
          </ac:spMkLst>
        </pc:spChg>
        <pc:spChg chg="add mod">
          <ac:chgData name="M Bintang Cahya Putra" userId="3653aaeab4909e69" providerId="LiveId" clId="{B9ACBF1B-07A2-4EB7-9EC7-B12007628895}" dt="2021-08-23T07:00:52.249" v="1113" actId="20577"/>
          <ac:spMkLst>
            <pc:docMk/>
            <pc:sldMk cId="2993891189" sldId="297"/>
            <ac:spMk id="8" creationId="{0582F417-CC3F-4E9D-8164-7591E498CA93}"/>
          </ac:spMkLst>
        </pc:spChg>
        <pc:spChg chg="mod">
          <ac:chgData name="M Bintang Cahya Putra" userId="3653aaeab4909e69" providerId="LiveId" clId="{B9ACBF1B-07A2-4EB7-9EC7-B12007628895}" dt="2021-08-23T07:00:27.394" v="1043" actId="20577"/>
          <ac:spMkLst>
            <pc:docMk/>
            <pc:sldMk cId="2993891189" sldId="297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7:00:43.682" v="1091" actId="1076"/>
          <ac:picMkLst>
            <pc:docMk/>
            <pc:sldMk cId="2993891189" sldId="297"/>
            <ac:picMk id="3" creationId="{91CCAB4D-BF90-4D0E-8F4F-8D98540BB2BB}"/>
          </ac:picMkLst>
        </pc:picChg>
        <pc:picChg chg="del">
          <ac:chgData name="M Bintang Cahya Putra" userId="3653aaeab4909e69" providerId="LiveId" clId="{B9ACBF1B-07A2-4EB7-9EC7-B12007628895}" dt="2021-08-23T07:00:40.631" v="1089" actId="478"/>
          <ac:picMkLst>
            <pc:docMk/>
            <pc:sldMk cId="2993891189" sldId="297"/>
            <ac:picMk id="4" creationId="{FF99B805-E464-427E-B3AE-083F5CB9C5DB}"/>
          </ac:picMkLst>
        </pc:picChg>
        <pc:picChg chg="add mod">
          <ac:chgData name="M Bintang Cahya Putra" userId="3653aaeab4909e69" providerId="LiveId" clId="{B9ACBF1B-07A2-4EB7-9EC7-B12007628895}" dt="2021-08-23T07:01:40.334" v="1118" actId="1076"/>
          <ac:picMkLst>
            <pc:docMk/>
            <pc:sldMk cId="2993891189" sldId="297"/>
            <ac:picMk id="6" creationId="{31E1AF19-45DB-480A-AEAF-1C8813DE7358}"/>
          </ac:picMkLst>
        </pc:picChg>
        <pc:picChg chg="add mod">
          <ac:chgData name="M Bintang Cahya Putra" userId="3653aaeab4909e69" providerId="LiveId" clId="{B9ACBF1B-07A2-4EB7-9EC7-B12007628895}" dt="2021-08-23T07:01:42.958" v="1120"/>
          <ac:picMkLst>
            <pc:docMk/>
            <pc:sldMk cId="2993891189" sldId="297"/>
            <ac:picMk id="11" creationId="{FD61E9EA-6CBA-442F-84A8-4A6BE3D03439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3:28.292" v="1185" actId="1076"/>
        <pc:sldMkLst>
          <pc:docMk/>
          <pc:sldMk cId="2849408867" sldId="298"/>
        </pc:sldMkLst>
        <pc:spChg chg="mod">
          <ac:chgData name="M Bintang Cahya Putra" userId="3653aaeab4909e69" providerId="LiveId" clId="{B9ACBF1B-07A2-4EB7-9EC7-B12007628895}" dt="2021-08-23T07:02:06.375" v="1177" actId="20577"/>
          <ac:spMkLst>
            <pc:docMk/>
            <pc:sldMk cId="2849408867" sldId="298"/>
            <ac:spMk id="7" creationId="{E0550DAE-EFFF-40D3-98C3-0BB5595DA8C2}"/>
          </ac:spMkLst>
        </pc:spChg>
        <pc:spChg chg="del">
          <ac:chgData name="M Bintang Cahya Putra" userId="3653aaeab4909e69" providerId="LiveId" clId="{B9ACBF1B-07A2-4EB7-9EC7-B12007628895}" dt="2021-08-23T07:01:58.288" v="1136" actId="478"/>
          <ac:spMkLst>
            <pc:docMk/>
            <pc:sldMk cId="2849408867" sldId="298"/>
            <ac:spMk id="8" creationId="{0582F417-CC3F-4E9D-8164-7591E498CA93}"/>
          </ac:spMkLst>
        </pc:spChg>
        <pc:spChg chg="mod">
          <ac:chgData name="M Bintang Cahya Putra" userId="3653aaeab4909e69" providerId="LiveId" clId="{B9ACBF1B-07A2-4EB7-9EC7-B12007628895}" dt="2021-08-23T07:01:52.534" v="1135" actId="20577"/>
          <ac:spMkLst>
            <pc:docMk/>
            <pc:sldMk cId="2849408867" sldId="298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7:01:58.288" v="1136" actId="478"/>
          <ac:picMkLst>
            <pc:docMk/>
            <pc:sldMk cId="2849408867" sldId="298"/>
            <ac:picMk id="3" creationId="{91CCAB4D-BF90-4D0E-8F4F-8D98540BB2BB}"/>
          </ac:picMkLst>
        </pc:picChg>
        <pc:picChg chg="add mod">
          <ac:chgData name="M Bintang Cahya Putra" userId="3653aaeab4909e69" providerId="LiveId" clId="{B9ACBF1B-07A2-4EB7-9EC7-B12007628895}" dt="2021-08-23T07:03:28.292" v="1185" actId="1076"/>
          <ac:picMkLst>
            <pc:docMk/>
            <pc:sldMk cId="2849408867" sldId="298"/>
            <ac:picMk id="4" creationId="{13D09132-0DF8-4A01-A228-F739B1C431B1}"/>
          </ac:picMkLst>
        </pc:picChg>
        <pc:picChg chg="del">
          <ac:chgData name="M Bintang Cahya Putra" userId="3653aaeab4909e69" providerId="LiveId" clId="{B9ACBF1B-07A2-4EB7-9EC7-B12007628895}" dt="2021-08-23T07:01:58.288" v="1136" actId="478"/>
          <ac:picMkLst>
            <pc:docMk/>
            <pc:sldMk cId="2849408867" sldId="298"/>
            <ac:picMk id="6" creationId="{31E1AF19-45DB-480A-AEAF-1C8813DE7358}"/>
          </ac:picMkLst>
        </pc:picChg>
        <pc:picChg chg="add mod">
          <ac:chgData name="M Bintang Cahya Putra" userId="3653aaeab4909e69" providerId="LiveId" clId="{B9ACBF1B-07A2-4EB7-9EC7-B12007628895}" dt="2021-08-23T07:03:25.986" v="1184" actId="1076"/>
          <ac:picMkLst>
            <pc:docMk/>
            <pc:sldMk cId="2849408867" sldId="298"/>
            <ac:picMk id="9" creationId="{078EF71A-30A4-4797-A431-08F6F27D2C12}"/>
          </ac:picMkLst>
        </pc:picChg>
      </pc:sldChg>
      <pc:sldChg chg="modSp add mod">
        <pc:chgData name="M Bintang Cahya Putra" userId="3653aaeab4909e69" providerId="LiveId" clId="{B9ACBF1B-07A2-4EB7-9EC7-B12007628895}" dt="2021-08-23T07:04:14.887" v="1218" actId="20577"/>
        <pc:sldMkLst>
          <pc:docMk/>
          <pc:sldMk cId="1560994932" sldId="299"/>
        </pc:sldMkLst>
        <pc:spChg chg="mod">
          <ac:chgData name="M Bintang Cahya Putra" userId="3653aaeab4909e69" providerId="LiveId" clId="{B9ACBF1B-07A2-4EB7-9EC7-B12007628895}" dt="2021-08-23T07:04:07.146" v="1207" actId="20577"/>
          <ac:spMkLst>
            <pc:docMk/>
            <pc:sldMk cId="1560994932" sldId="299"/>
            <ac:spMk id="3016" creationId="{00000000-0000-0000-0000-000000000000}"/>
          </ac:spMkLst>
        </pc:spChg>
        <pc:spChg chg="mod">
          <ac:chgData name="M Bintang Cahya Putra" userId="3653aaeab4909e69" providerId="LiveId" clId="{B9ACBF1B-07A2-4EB7-9EC7-B12007628895}" dt="2021-08-23T07:04:14.887" v="1218" actId="20577"/>
          <ac:spMkLst>
            <pc:docMk/>
            <pc:sldMk cId="1560994932" sldId="299"/>
            <ac:spMk id="3017" creationId="{00000000-0000-0000-0000-000000000000}"/>
          </ac:spMkLst>
        </pc:spChg>
      </pc:sldChg>
      <pc:sldChg chg="add del">
        <pc:chgData name="M Bintang Cahya Putra" userId="3653aaeab4909e69" providerId="LiveId" clId="{B9ACBF1B-07A2-4EB7-9EC7-B12007628895}" dt="2021-08-23T07:04:23.054" v="1220"/>
        <pc:sldMkLst>
          <pc:docMk/>
          <pc:sldMk cId="2621065505" sldId="300"/>
        </pc:sldMkLst>
      </pc:sldChg>
      <pc:sldChg chg="addSp delSp modSp add mod">
        <pc:chgData name="M Bintang Cahya Putra" userId="3653aaeab4909e69" providerId="LiveId" clId="{B9ACBF1B-07A2-4EB7-9EC7-B12007628895}" dt="2021-08-23T07:06:13.419" v="1287" actId="1076"/>
        <pc:sldMkLst>
          <pc:docMk/>
          <pc:sldMk cId="3968107420" sldId="300"/>
        </pc:sldMkLst>
        <pc:spChg chg="mod">
          <ac:chgData name="M Bintang Cahya Putra" userId="3653aaeab4909e69" providerId="LiveId" clId="{B9ACBF1B-07A2-4EB7-9EC7-B12007628895}" dt="2021-08-23T07:06:06.292" v="1285" actId="20577"/>
          <ac:spMkLst>
            <pc:docMk/>
            <pc:sldMk cId="3968107420" sldId="300"/>
            <ac:spMk id="7" creationId="{E0550DAE-EFFF-40D3-98C3-0BB5595DA8C2}"/>
          </ac:spMkLst>
        </pc:spChg>
        <pc:picChg chg="add mod">
          <ac:chgData name="M Bintang Cahya Putra" userId="3653aaeab4909e69" providerId="LiveId" clId="{B9ACBF1B-07A2-4EB7-9EC7-B12007628895}" dt="2021-08-23T07:06:13.419" v="1287" actId="1076"/>
          <ac:picMkLst>
            <pc:docMk/>
            <pc:sldMk cId="3968107420" sldId="300"/>
            <ac:picMk id="6" creationId="{28BE7B26-03B0-4037-8B49-8894EA7D907F}"/>
          </ac:picMkLst>
        </pc:picChg>
        <pc:picChg chg="del">
          <ac:chgData name="M Bintang Cahya Putra" userId="3653aaeab4909e69" providerId="LiveId" clId="{B9ACBF1B-07A2-4EB7-9EC7-B12007628895}" dt="2021-08-23T07:05:28.566" v="1225" actId="478"/>
          <ac:picMkLst>
            <pc:docMk/>
            <pc:sldMk cId="3968107420" sldId="300"/>
            <ac:picMk id="10" creationId="{DA7AC42D-8E78-461F-A7F5-3DAEE3D2E774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7:38.930" v="1332" actId="1076"/>
        <pc:sldMkLst>
          <pc:docMk/>
          <pc:sldMk cId="2617482382" sldId="301"/>
        </pc:sldMkLst>
        <pc:spChg chg="mod">
          <ac:chgData name="M Bintang Cahya Putra" userId="3653aaeab4909e69" providerId="LiveId" clId="{B9ACBF1B-07A2-4EB7-9EC7-B12007628895}" dt="2021-08-23T07:07:36.962" v="1331" actId="14100"/>
          <ac:spMkLst>
            <pc:docMk/>
            <pc:sldMk cId="2617482382" sldId="301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7:06:42.161" v="1317" actId="20577"/>
          <ac:spMkLst>
            <pc:docMk/>
            <pc:sldMk cId="2617482382" sldId="301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7:06:44.609" v="1318" actId="478"/>
          <ac:picMkLst>
            <pc:docMk/>
            <pc:sldMk cId="2617482382" sldId="301"/>
            <ac:picMk id="6" creationId="{28BE7B26-03B0-4037-8B49-8894EA7D907F}"/>
          </ac:picMkLst>
        </pc:picChg>
        <pc:picChg chg="add mod">
          <ac:chgData name="M Bintang Cahya Putra" userId="3653aaeab4909e69" providerId="LiveId" clId="{B9ACBF1B-07A2-4EB7-9EC7-B12007628895}" dt="2021-08-23T07:07:38.930" v="1332" actId="1076"/>
          <ac:picMkLst>
            <pc:docMk/>
            <pc:sldMk cId="2617482382" sldId="301"/>
            <ac:picMk id="8" creationId="{7EA1F477-E762-4361-A7C3-281284555B43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8:21.491" v="1367" actId="14100"/>
        <pc:sldMkLst>
          <pc:docMk/>
          <pc:sldMk cId="1827498019" sldId="302"/>
        </pc:sldMkLst>
        <pc:spChg chg="mod">
          <ac:chgData name="M Bintang Cahya Putra" userId="3653aaeab4909e69" providerId="LiveId" clId="{B9ACBF1B-07A2-4EB7-9EC7-B12007628895}" dt="2021-08-23T07:08:12.586" v="1363"/>
          <ac:spMkLst>
            <pc:docMk/>
            <pc:sldMk cId="1827498019" sldId="302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7:08:01.515" v="1358" actId="20577"/>
          <ac:spMkLst>
            <pc:docMk/>
            <pc:sldMk cId="1827498019" sldId="302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7:08:21.491" v="1367" actId="14100"/>
          <ac:picMkLst>
            <pc:docMk/>
            <pc:sldMk cId="1827498019" sldId="302"/>
            <ac:picMk id="6" creationId="{ED282B03-7036-44C6-80D9-1F97367F9D60}"/>
          </ac:picMkLst>
        </pc:picChg>
        <pc:picChg chg="del">
          <ac:chgData name="M Bintang Cahya Putra" userId="3653aaeab4909e69" providerId="LiveId" clId="{B9ACBF1B-07A2-4EB7-9EC7-B12007628895}" dt="2021-08-23T07:08:03.834" v="1359" actId="478"/>
          <ac:picMkLst>
            <pc:docMk/>
            <pc:sldMk cId="1827498019" sldId="302"/>
            <ac:picMk id="8" creationId="{7EA1F477-E762-4361-A7C3-281284555B43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9:28.530" v="1404"/>
        <pc:sldMkLst>
          <pc:docMk/>
          <pc:sldMk cId="533400290" sldId="303"/>
        </pc:sldMkLst>
        <pc:spChg chg="mod">
          <ac:chgData name="M Bintang Cahya Putra" userId="3653aaeab4909e69" providerId="LiveId" clId="{B9ACBF1B-07A2-4EB7-9EC7-B12007628895}" dt="2021-08-23T07:09:28.530" v="1404"/>
          <ac:spMkLst>
            <pc:docMk/>
            <pc:sldMk cId="533400290" sldId="303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7:09:14.806" v="1396" actId="20577"/>
          <ac:spMkLst>
            <pc:docMk/>
            <pc:sldMk cId="533400290" sldId="303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7:09:18.854" v="1399" actId="1076"/>
          <ac:picMkLst>
            <pc:docMk/>
            <pc:sldMk cId="533400290" sldId="303"/>
            <ac:picMk id="3" creationId="{7A04B560-C433-4797-8E18-B4AFE9CC1EBF}"/>
          </ac:picMkLst>
        </pc:picChg>
        <pc:picChg chg="del">
          <ac:chgData name="M Bintang Cahya Putra" userId="3653aaeab4909e69" providerId="LiveId" clId="{B9ACBF1B-07A2-4EB7-9EC7-B12007628895}" dt="2021-08-23T07:09:16.925" v="1397" actId="478"/>
          <ac:picMkLst>
            <pc:docMk/>
            <pc:sldMk cId="533400290" sldId="303"/>
            <ac:picMk id="6" creationId="{ED282B03-7036-44C6-80D9-1F97367F9D60}"/>
          </ac:picMkLst>
        </pc:picChg>
      </pc:sldChg>
      <pc:sldChg chg="modSp add mod">
        <pc:chgData name="M Bintang Cahya Putra" userId="3653aaeab4909e69" providerId="LiveId" clId="{B9ACBF1B-07A2-4EB7-9EC7-B12007628895}" dt="2021-08-23T07:10:14.264" v="1440"/>
        <pc:sldMkLst>
          <pc:docMk/>
          <pc:sldMk cId="2517190316" sldId="304"/>
        </pc:sldMkLst>
        <pc:spChg chg="mod">
          <ac:chgData name="M Bintang Cahya Putra" userId="3653aaeab4909e69" providerId="LiveId" clId="{B9ACBF1B-07A2-4EB7-9EC7-B12007628895}" dt="2021-08-23T07:09:53.793" v="1425" actId="20577"/>
          <ac:spMkLst>
            <pc:docMk/>
            <pc:sldMk cId="2517190316" sldId="304"/>
            <ac:spMk id="3016" creationId="{00000000-0000-0000-0000-000000000000}"/>
          </ac:spMkLst>
        </pc:spChg>
        <pc:spChg chg="mod">
          <ac:chgData name="M Bintang Cahya Putra" userId="3653aaeab4909e69" providerId="LiveId" clId="{B9ACBF1B-07A2-4EB7-9EC7-B12007628895}" dt="2021-08-23T07:10:14.264" v="1440"/>
          <ac:spMkLst>
            <pc:docMk/>
            <pc:sldMk cId="2517190316" sldId="304"/>
            <ac:spMk id="3017" creationId="{00000000-0000-0000-0000-000000000000}"/>
          </ac:spMkLst>
        </pc:spChg>
      </pc:sldChg>
    </pc:docChg>
  </pc:docChgLst>
  <pc:docChgLst>
    <pc:chgData name="M Bintang Cahya Putra" userId="3653aaeab4909e69" providerId="LiveId" clId="{39FE9E82-504F-448D-A666-1DF2F91D473F}"/>
    <pc:docChg chg="undo redo custSel addSld delSld modSld">
      <pc:chgData name="M Bintang Cahya Putra" userId="3653aaeab4909e69" providerId="LiveId" clId="{39FE9E82-504F-448D-A666-1DF2F91D473F}" dt="2021-08-27T10:49:21.127" v="263" actId="47"/>
      <pc:docMkLst>
        <pc:docMk/>
      </pc:docMkLst>
      <pc:sldChg chg="modSp mod">
        <pc:chgData name="M Bintang Cahya Putra" userId="3653aaeab4909e69" providerId="LiveId" clId="{39FE9E82-504F-448D-A666-1DF2F91D473F}" dt="2021-08-27T10:32:05.188" v="26" actId="20577"/>
        <pc:sldMkLst>
          <pc:docMk/>
          <pc:sldMk cId="0" sldId="256"/>
        </pc:sldMkLst>
        <pc:spChg chg="mod">
          <ac:chgData name="M Bintang Cahya Putra" userId="3653aaeab4909e69" providerId="LiveId" clId="{39FE9E82-504F-448D-A666-1DF2F91D473F}" dt="2021-08-27T10:32:05.188" v="26" actId="20577"/>
          <ac:spMkLst>
            <pc:docMk/>
            <pc:sldMk cId="0" sldId="256"/>
            <ac:spMk id="3001" creationId="{00000000-0000-0000-0000-000000000000}"/>
          </ac:spMkLst>
        </pc:spChg>
      </pc:sldChg>
      <pc:sldChg chg="del">
        <pc:chgData name="M Bintang Cahya Putra" userId="3653aaeab4909e69" providerId="LiveId" clId="{39FE9E82-504F-448D-A666-1DF2F91D473F}" dt="2021-08-27T10:32:20.695" v="27" actId="47"/>
        <pc:sldMkLst>
          <pc:docMk/>
          <pc:sldMk cId="0" sldId="259"/>
        </pc:sldMkLst>
      </pc:sldChg>
      <pc:sldChg chg="add del">
        <pc:chgData name="M Bintang Cahya Putra" userId="3653aaeab4909e69" providerId="LiveId" clId="{39FE9E82-504F-448D-A666-1DF2F91D473F}" dt="2021-08-27T10:49:21.127" v="263" actId="47"/>
        <pc:sldMkLst>
          <pc:docMk/>
          <pc:sldMk cId="0" sldId="273"/>
        </pc:sldMkLst>
      </pc:sldChg>
      <pc:sldChg chg="del">
        <pc:chgData name="M Bintang Cahya Putra" userId="3653aaeab4909e69" providerId="LiveId" clId="{39FE9E82-504F-448D-A666-1DF2F91D473F}" dt="2021-08-27T10:32:22.221" v="28" actId="47"/>
        <pc:sldMkLst>
          <pc:docMk/>
          <pc:sldMk cId="476940471" sldId="292"/>
        </pc:sldMkLst>
      </pc:sldChg>
      <pc:sldChg chg="del">
        <pc:chgData name="M Bintang Cahya Putra" userId="3653aaeab4909e69" providerId="LiveId" clId="{39FE9E82-504F-448D-A666-1DF2F91D473F}" dt="2021-08-27T10:32:25.997" v="30" actId="47"/>
        <pc:sldMkLst>
          <pc:docMk/>
          <pc:sldMk cId="3056003632" sldId="293"/>
        </pc:sldMkLst>
      </pc:sldChg>
      <pc:sldChg chg="del">
        <pc:chgData name="M Bintang Cahya Putra" userId="3653aaeab4909e69" providerId="LiveId" clId="{39FE9E82-504F-448D-A666-1DF2F91D473F}" dt="2021-08-27T10:32:25.532" v="29" actId="47"/>
        <pc:sldMkLst>
          <pc:docMk/>
          <pc:sldMk cId="1391758642" sldId="294"/>
        </pc:sldMkLst>
      </pc:sldChg>
      <pc:sldChg chg="del">
        <pc:chgData name="M Bintang Cahya Putra" userId="3653aaeab4909e69" providerId="LiveId" clId="{39FE9E82-504F-448D-A666-1DF2F91D473F}" dt="2021-08-27T10:32:26.352" v="31" actId="47"/>
        <pc:sldMkLst>
          <pc:docMk/>
          <pc:sldMk cId="22148365" sldId="295"/>
        </pc:sldMkLst>
      </pc:sldChg>
      <pc:sldChg chg="del">
        <pc:chgData name="M Bintang Cahya Putra" userId="3653aaeab4909e69" providerId="LiveId" clId="{39FE9E82-504F-448D-A666-1DF2F91D473F}" dt="2021-08-27T10:32:26.709" v="32" actId="47"/>
        <pc:sldMkLst>
          <pc:docMk/>
          <pc:sldMk cId="8303347" sldId="296"/>
        </pc:sldMkLst>
      </pc:sldChg>
      <pc:sldChg chg="del">
        <pc:chgData name="M Bintang Cahya Putra" userId="3653aaeab4909e69" providerId="LiveId" clId="{39FE9E82-504F-448D-A666-1DF2F91D473F}" dt="2021-08-27T10:32:27.028" v="33" actId="47"/>
        <pc:sldMkLst>
          <pc:docMk/>
          <pc:sldMk cId="2993891189" sldId="297"/>
        </pc:sldMkLst>
      </pc:sldChg>
      <pc:sldChg chg="del">
        <pc:chgData name="M Bintang Cahya Putra" userId="3653aaeab4909e69" providerId="LiveId" clId="{39FE9E82-504F-448D-A666-1DF2F91D473F}" dt="2021-08-27T10:32:27.429" v="34" actId="47"/>
        <pc:sldMkLst>
          <pc:docMk/>
          <pc:sldMk cId="2849408867" sldId="298"/>
        </pc:sldMkLst>
      </pc:sldChg>
      <pc:sldChg chg="del">
        <pc:chgData name="M Bintang Cahya Putra" userId="3653aaeab4909e69" providerId="LiveId" clId="{39FE9E82-504F-448D-A666-1DF2F91D473F}" dt="2021-08-27T10:32:27.905" v="35" actId="47"/>
        <pc:sldMkLst>
          <pc:docMk/>
          <pc:sldMk cId="1560994932" sldId="299"/>
        </pc:sldMkLst>
      </pc:sldChg>
      <pc:sldChg chg="del">
        <pc:chgData name="M Bintang Cahya Putra" userId="3653aaeab4909e69" providerId="LiveId" clId="{39FE9E82-504F-448D-A666-1DF2F91D473F}" dt="2021-08-27T10:32:28.178" v="36" actId="47"/>
        <pc:sldMkLst>
          <pc:docMk/>
          <pc:sldMk cId="3968107420" sldId="300"/>
        </pc:sldMkLst>
      </pc:sldChg>
      <pc:sldChg chg="del">
        <pc:chgData name="M Bintang Cahya Putra" userId="3653aaeab4909e69" providerId="LiveId" clId="{39FE9E82-504F-448D-A666-1DF2F91D473F}" dt="2021-08-27T10:32:28.332" v="37" actId="47"/>
        <pc:sldMkLst>
          <pc:docMk/>
          <pc:sldMk cId="2617482382" sldId="301"/>
        </pc:sldMkLst>
      </pc:sldChg>
      <pc:sldChg chg="del">
        <pc:chgData name="M Bintang Cahya Putra" userId="3653aaeab4909e69" providerId="LiveId" clId="{39FE9E82-504F-448D-A666-1DF2F91D473F}" dt="2021-08-27T10:32:28.526" v="38" actId="47"/>
        <pc:sldMkLst>
          <pc:docMk/>
          <pc:sldMk cId="1827498019" sldId="302"/>
        </pc:sldMkLst>
      </pc:sldChg>
      <pc:sldChg chg="addSp delSp modSp add del mod">
        <pc:chgData name="M Bintang Cahya Putra" userId="3653aaeab4909e69" providerId="LiveId" clId="{39FE9E82-504F-448D-A666-1DF2F91D473F}" dt="2021-08-27T10:37:29.925" v="209" actId="1035"/>
        <pc:sldMkLst>
          <pc:docMk/>
          <pc:sldMk cId="533400290" sldId="303"/>
        </pc:sldMkLst>
        <pc:spChg chg="mod">
          <ac:chgData name="M Bintang Cahya Putra" userId="3653aaeab4909e69" providerId="LiveId" clId="{39FE9E82-504F-448D-A666-1DF2F91D473F}" dt="2021-08-27T10:34:56.457" v="75" actId="14100"/>
          <ac:spMkLst>
            <pc:docMk/>
            <pc:sldMk cId="533400290" sldId="303"/>
            <ac:spMk id="7" creationId="{E0550DAE-EFFF-40D3-98C3-0BB5595DA8C2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8" creationId="{E4A4FA08-B56C-40A9-91B1-93C10B29CCD0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9" creationId="{DBB4DE3B-1DAF-4F35-AAC5-B39824E01CBB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10" creationId="{4C27CC9C-742B-4A4D-88E7-B5C756CF52A0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11" creationId="{F7DC53CD-A73C-4DC5-80B6-A66201F1AA82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12" creationId="{DFD75779-BB2A-4509-985F-06EB9E126A1F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13" creationId="{CA0ED006-C166-4F10-AB5F-46F4E03A7AEC}"/>
          </ac:spMkLst>
        </pc:spChg>
        <pc:spChg chg="add mod topLvl">
          <ac:chgData name="M Bintang Cahya Putra" userId="3653aaeab4909e69" providerId="LiveId" clId="{39FE9E82-504F-448D-A666-1DF2F91D473F}" dt="2021-08-27T10:37:21.750" v="162" actId="164"/>
          <ac:spMkLst>
            <pc:docMk/>
            <pc:sldMk cId="533400290" sldId="303"/>
            <ac:spMk id="14" creationId="{F23E9D22-E067-4D85-B675-310E31B78A43}"/>
          </ac:spMkLst>
        </pc:spChg>
        <pc:spChg chg="add del mod topLvl">
          <ac:chgData name="M Bintang Cahya Putra" userId="3653aaeab4909e69" providerId="LiveId" clId="{39FE9E82-504F-448D-A666-1DF2F91D473F}" dt="2021-08-27T10:37:10.491" v="156" actId="478"/>
          <ac:spMkLst>
            <pc:docMk/>
            <pc:sldMk cId="533400290" sldId="303"/>
            <ac:spMk id="15" creationId="{29C1AF6F-72D8-452B-AAD6-A425C8EB0D99}"/>
          </ac:spMkLst>
        </pc:spChg>
        <pc:spChg chg="mod">
          <ac:chgData name="M Bintang Cahya Putra" userId="3653aaeab4909e69" providerId="LiveId" clId="{39FE9E82-504F-448D-A666-1DF2F91D473F}" dt="2021-08-27T10:37:11.243" v="157"/>
          <ac:spMkLst>
            <pc:docMk/>
            <pc:sldMk cId="533400290" sldId="303"/>
            <ac:spMk id="17" creationId="{F479C731-6A2F-4A0D-A529-29F38D07C072}"/>
          </ac:spMkLst>
        </pc:spChg>
        <pc:spChg chg="mod">
          <ac:chgData name="M Bintang Cahya Putra" userId="3653aaeab4909e69" providerId="LiveId" clId="{39FE9E82-504F-448D-A666-1DF2F91D473F}" dt="2021-08-27T10:37:11.243" v="157"/>
          <ac:spMkLst>
            <pc:docMk/>
            <pc:sldMk cId="533400290" sldId="303"/>
            <ac:spMk id="18" creationId="{5C4DCCA0-D58B-44D1-AEFD-623C2B77FBC4}"/>
          </ac:spMkLst>
        </pc:spChg>
        <pc:spChg chg="mod">
          <ac:chgData name="M Bintang Cahya Putra" userId="3653aaeab4909e69" providerId="LiveId" clId="{39FE9E82-504F-448D-A666-1DF2F91D473F}" dt="2021-08-27T10:37:11.243" v="157"/>
          <ac:spMkLst>
            <pc:docMk/>
            <pc:sldMk cId="533400290" sldId="303"/>
            <ac:spMk id="19" creationId="{7AAB13BE-AB61-4C15-AD41-0C86DA9B99B9}"/>
          </ac:spMkLst>
        </pc:spChg>
        <pc:spChg chg="mod">
          <ac:chgData name="M Bintang Cahya Putra" userId="3653aaeab4909e69" providerId="LiveId" clId="{39FE9E82-504F-448D-A666-1DF2F91D473F}" dt="2021-08-27T10:33:17.818" v="60"/>
          <ac:spMkLst>
            <pc:docMk/>
            <pc:sldMk cId="533400290" sldId="303"/>
            <ac:spMk id="3022" creationId="{00000000-0000-0000-0000-000000000000}"/>
          </ac:spMkLst>
        </pc:spChg>
        <pc:grpChg chg="add del mod">
          <ac:chgData name="M Bintang Cahya Putra" userId="3653aaeab4909e69" providerId="LiveId" clId="{39FE9E82-504F-448D-A666-1DF2F91D473F}" dt="2021-08-27T10:37:06.504" v="155" actId="165"/>
          <ac:grpSpMkLst>
            <pc:docMk/>
            <pc:sldMk cId="533400290" sldId="303"/>
            <ac:grpSpMk id="2" creationId="{3F4CAEF7-7BB2-4AC5-8621-F62113D6751B}"/>
          </ac:grpSpMkLst>
        </pc:grpChg>
        <pc:grpChg chg="add mod">
          <ac:chgData name="M Bintang Cahya Putra" userId="3653aaeab4909e69" providerId="LiveId" clId="{39FE9E82-504F-448D-A666-1DF2F91D473F}" dt="2021-08-27T10:37:29.925" v="209" actId="1035"/>
          <ac:grpSpMkLst>
            <pc:docMk/>
            <pc:sldMk cId="533400290" sldId="303"/>
            <ac:grpSpMk id="4" creationId="{4F755853-040D-451B-A6C0-79D3E4DA9E11}"/>
          </ac:grpSpMkLst>
        </pc:grpChg>
        <pc:grpChg chg="add del mod">
          <ac:chgData name="M Bintang Cahya Putra" userId="3653aaeab4909e69" providerId="LiveId" clId="{39FE9E82-504F-448D-A666-1DF2F91D473F}" dt="2021-08-27T10:34:07.801" v="65" actId="478"/>
          <ac:grpSpMkLst>
            <pc:docMk/>
            <pc:sldMk cId="533400290" sldId="303"/>
            <ac:grpSpMk id="6" creationId="{9A87B145-3DBA-4B20-9B2C-47EAAFB9BD34}"/>
          </ac:grpSpMkLst>
        </pc:grpChg>
        <pc:grpChg chg="add mod">
          <ac:chgData name="M Bintang Cahya Putra" userId="3653aaeab4909e69" providerId="LiveId" clId="{39FE9E82-504F-448D-A666-1DF2F91D473F}" dt="2021-08-27T10:37:21.750" v="162" actId="164"/>
          <ac:grpSpMkLst>
            <pc:docMk/>
            <pc:sldMk cId="533400290" sldId="303"/>
            <ac:grpSpMk id="16" creationId="{2FF8112E-2E82-440B-B189-EE7E307D7E2E}"/>
          </ac:grpSpMkLst>
        </pc:grpChg>
        <pc:picChg chg="del">
          <ac:chgData name="M Bintang Cahya Putra" userId="3653aaeab4909e69" providerId="LiveId" clId="{39FE9E82-504F-448D-A666-1DF2F91D473F}" dt="2021-08-27T10:32:57.677" v="45" actId="478"/>
          <ac:picMkLst>
            <pc:docMk/>
            <pc:sldMk cId="533400290" sldId="303"/>
            <ac:picMk id="3" creationId="{7A04B560-C433-4797-8E18-B4AFE9CC1EBF}"/>
          </ac:picMkLst>
        </pc:picChg>
      </pc:sldChg>
      <pc:sldChg chg="add del">
        <pc:chgData name="M Bintang Cahya Putra" userId="3653aaeab4909e69" providerId="LiveId" clId="{39FE9E82-504F-448D-A666-1DF2F91D473F}" dt="2021-08-27T10:49:19.669" v="261" actId="47"/>
        <pc:sldMkLst>
          <pc:docMk/>
          <pc:sldMk cId="2517190316" sldId="304"/>
        </pc:sldMkLst>
      </pc:sldChg>
      <pc:sldChg chg="addSp modSp add mod">
        <pc:chgData name="M Bintang Cahya Putra" userId="3653aaeab4909e69" providerId="LiveId" clId="{39FE9E82-504F-448D-A666-1DF2F91D473F}" dt="2021-08-27T10:36:25.624" v="151" actId="1035"/>
        <pc:sldMkLst>
          <pc:docMk/>
          <pc:sldMk cId="3166107889" sldId="305"/>
        </pc:sldMkLst>
        <pc:spChg chg="mod">
          <ac:chgData name="M Bintang Cahya Putra" userId="3653aaeab4909e69" providerId="LiveId" clId="{39FE9E82-504F-448D-A666-1DF2F91D473F}" dt="2021-08-27T10:36:13.876" v="143"/>
          <ac:spMkLst>
            <pc:docMk/>
            <pc:sldMk cId="3166107889" sldId="305"/>
            <ac:spMk id="7" creationId="{E0550DAE-EFFF-40D3-98C3-0BB5595DA8C2}"/>
          </ac:spMkLst>
        </pc:spChg>
        <pc:spChg chg="mod">
          <ac:chgData name="M Bintang Cahya Putra" userId="3653aaeab4909e69" providerId="LiveId" clId="{39FE9E82-504F-448D-A666-1DF2F91D473F}" dt="2021-08-27T10:36:20.859" v="144" actId="164"/>
          <ac:spMkLst>
            <pc:docMk/>
            <pc:sldMk cId="3166107889" sldId="305"/>
            <ac:spMk id="14" creationId="{F23E9D22-E067-4D85-B675-310E31B78A43}"/>
          </ac:spMkLst>
        </pc:spChg>
        <pc:spChg chg="mod">
          <ac:chgData name="M Bintang Cahya Putra" userId="3653aaeab4909e69" providerId="LiveId" clId="{39FE9E82-504F-448D-A666-1DF2F91D473F}" dt="2021-08-27T10:36:20.859" v="144" actId="164"/>
          <ac:spMkLst>
            <pc:docMk/>
            <pc:sldMk cId="3166107889" sldId="305"/>
            <ac:spMk id="15" creationId="{29C1AF6F-72D8-452B-AAD6-A425C8EB0D99}"/>
          </ac:spMkLst>
        </pc:spChg>
        <pc:spChg chg="mod">
          <ac:chgData name="M Bintang Cahya Putra" userId="3653aaeab4909e69" providerId="LiveId" clId="{39FE9E82-504F-448D-A666-1DF2F91D473F}" dt="2021-08-27T10:35:37.616" v="116" actId="20577"/>
          <ac:spMkLst>
            <pc:docMk/>
            <pc:sldMk cId="3166107889" sldId="305"/>
            <ac:spMk id="3022" creationId="{00000000-0000-0000-0000-000000000000}"/>
          </ac:spMkLst>
        </pc:spChg>
        <pc:grpChg chg="add mod">
          <ac:chgData name="M Bintang Cahya Putra" userId="3653aaeab4909e69" providerId="LiveId" clId="{39FE9E82-504F-448D-A666-1DF2F91D473F}" dt="2021-08-27T10:36:25.624" v="151" actId="1035"/>
          <ac:grpSpMkLst>
            <pc:docMk/>
            <pc:sldMk cId="3166107889" sldId="305"/>
            <ac:grpSpMk id="2" creationId="{B2092429-3701-4CCE-9C3B-BB86F0124E45}"/>
          </ac:grpSpMkLst>
        </pc:grpChg>
      </pc:sldChg>
      <pc:sldChg chg="addSp delSp modSp add mod">
        <pc:chgData name="M Bintang Cahya Putra" userId="3653aaeab4909e69" providerId="LiveId" clId="{39FE9E82-504F-448D-A666-1DF2F91D473F}" dt="2021-08-27T10:49:11.081" v="260" actId="1037"/>
        <pc:sldMkLst>
          <pc:docMk/>
          <pc:sldMk cId="3993928498" sldId="306"/>
        </pc:sldMkLst>
        <pc:spChg chg="mod">
          <ac:chgData name="M Bintang Cahya Putra" userId="3653aaeab4909e69" providerId="LiveId" clId="{39FE9E82-504F-448D-A666-1DF2F91D473F}" dt="2021-08-27T10:44:41.717" v="225" actId="20577"/>
          <ac:spMkLst>
            <pc:docMk/>
            <pc:sldMk cId="3993928498" sldId="306"/>
            <ac:spMk id="7" creationId="{E0550DAE-EFFF-40D3-98C3-0BB5595DA8C2}"/>
          </ac:spMkLst>
        </pc:spChg>
        <pc:spChg chg="mod">
          <ac:chgData name="M Bintang Cahya Putra" userId="3653aaeab4909e69" providerId="LiveId" clId="{39FE9E82-504F-448D-A666-1DF2F91D473F}" dt="2021-08-27T10:48:54.863" v="226"/>
          <ac:spMkLst>
            <pc:docMk/>
            <pc:sldMk cId="3993928498" sldId="306"/>
            <ac:spMk id="9" creationId="{6FF52101-F253-4B7F-976E-8D81A2CA85B4}"/>
          </ac:spMkLst>
        </pc:spChg>
        <pc:spChg chg="mod">
          <ac:chgData name="M Bintang Cahya Putra" userId="3653aaeab4909e69" providerId="LiveId" clId="{39FE9E82-504F-448D-A666-1DF2F91D473F}" dt="2021-08-27T10:48:54.863" v="226"/>
          <ac:spMkLst>
            <pc:docMk/>
            <pc:sldMk cId="3993928498" sldId="306"/>
            <ac:spMk id="10" creationId="{D0D85A03-D32D-4266-9063-EA71F1AF3986}"/>
          </ac:spMkLst>
        </pc:spChg>
        <pc:spChg chg="mod">
          <ac:chgData name="M Bintang Cahya Putra" userId="3653aaeab4909e69" providerId="LiveId" clId="{39FE9E82-504F-448D-A666-1DF2F91D473F}" dt="2021-08-27T10:48:54.863" v="226"/>
          <ac:spMkLst>
            <pc:docMk/>
            <pc:sldMk cId="3993928498" sldId="306"/>
            <ac:spMk id="11" creationId="{7BCDDA7C-25B9-4404-8C81-EC3A590FA8E8}"/>
          </ac:spMkLst>
        </pc:spChg>
        <pc:spChg chg="mod">
          <ac:chgData name="M Bintang Cahya Putra" userId="3653aaeab4909e69" providerId="LiveId" clId="{39FE9E82-504F-448D-A666-1DF2F91D473F}" dt="2021-08-27T10:49:00.779" v="228"/>
          <ac:spMkLst>
            <pc:docMk/>
            <pc:sldMk cId="3993928498" sldId="306"/>
            <ac:spMk id="13" creationId="{710AD98C-B4C8-4814-BB97-9A771614B181}"/>
          </ac:spMkLst>
        </pc:spChg>
        <pc:spChg chg="mod">
          <ac:chgData name="M Bintang Cahya Putra" userId="3653aaeab4909e69" providerId="LiveId" clId="{39FE9E82-504F-448D-A666-1DF2F91D473F}" dt="2021-08-27T10:49:00.779" v="228"/>
          <ac:spMkLst>
            <pc:docMk/>
            <pc:sldMk cId="3993928498" sldId="306"/>
            <ac:spMk id="16" creationId="{BBDE3B97-D4BE-4C3B-BAC5-6F573A63044D}"/>
          </ac:spMkLst>
        </pc:spChg>
        <pc:spChg chg="mod">
          <ac:chgData name="M Bintang Cahya Putra" userId="3653aaeab4909e69" providerId="LiveId" clId="{39FE9E82-504F-448D-A666-1DF2F91D473F}" dt="2021-08-27T10:49:00.779" v="228"/>
          <ac:spMkLst>
            <pc:docMk/>
            <pc:sldMk cId="3993928498" sldId="306"/>
            <ac:spMk id="17" creationId="{2D3988A7-60D0-47FB-BFBE-F3BD8D92DC59}"/>
          </ac:spMkLst>
        </pc:spChg>
        <pc:spChg chg="mod">
          <ac:chgData name="M Bintang Cahya Putra" userId="3653aaeab4909e69" providerId="LiveId" clId="{39FE9E82-504F-448D-A666-1DF2F91D473F}" dt="2021-08-27T10:49:05.282" v="230"/>
          <ac:spMkLst>
            <pc:docMk/>
            <pc:sldMk cId="3993928498" sldId="306"/>
            <ac:spMk id="19" creationId="{44CE592D-1F1D-466B-93EF-BE9FF145ACBC}"/>
          </ac:spMkLst>
        </pc:spChg>
        <pc:spChg chg="mod">
          <ac:chgData name="M Bintang Cahya Putra" userId="3653aaeab4909e69" providerId="LiveId" clId="{39FE9E82-504F-448D-A666-1DF2F91D473F}" dt="2021-08-27T10:49:05.282" v="230"/>
          <ac:spMkLst>
            <pc:docMk/>
            <pc:sldMk cId="3993928498" sldId="306"/>
            <ac:spMk id="20" creationId="{8658E420-4E2A-473C-AB54-71E7B6B6D167}"/>
          </ac:spMkLst>
        </pc:spChg>
        <pc:spChg chg="mod">
          <ac:chgData name="M Bintang Cahya Putra" userId="3653aaeab4909e69" providerId="LiveId" clId="{39FE9E82-504F-448D-A666-1DF2F91D473F}" dt="2021-08-27T10:49:05.282" v="230"/>
          <ac:spMkLst>
            <pc:docMk/>
            <pc:sldMk cId="3993928498" sldId="306"/>
            <ac:spMk id="21" creationId="{44420693-BE86-48C7-A094-05CA971BA0B7}"/>
          </ac:spMkLst>
        </pc:spChg>
        <pc:spChg chg="mod">
          <ac:chgData name="M Bintang Cahya Putra" userId="3653aaeab4909e69" providerId="LiveId" clId="{39FE9E82-504F-448D-A666-1DF2F91D473F}" dt="2021-08-27T10:44:14.511" v="222"/>
          <ac:spMkLst>
            <pc:docMk/>
            <pc:sldMk cId="3993928498" sldId="306"/>
            <ac:spMk id="3022" creationId="{00000000-0000-0000-0000-000000000000}"/>
          </ac:spMkLst>
        </pc:spChg>
        <pc:grpChg chg="del">
          <ac:chgData name="M Bintang Cahya Putra" userId="3653aaeab4909e69" providerId="LiveId" clId="{39FE9E82-504F-448D-A666-1DF2F91D473F}" dt="2021-08-27T10:38:29.126" v="211" actId="478"/>
          <ac:grpSpMkLst>
            <pc:docMk/>
            <pc:sldMk cId="3993928498" sldId="306"/>
            <ac:grpSpMk id="2" creationId="{B2092429-3701-4CCE-9C3B-BB86F0124E45}"/>
          </ac:grpSpMkLst>
        </pc:grpChg>
        <pc:grpChg chg="add mod">
          <ac:chgData name="M Bintang Cahya Putra" userId="3653aaeab4909e69" providerId="LiveId" clId="{39FE9E82-504F-448D-A666-1DF2F91D473F}" dt="2021-08-27T10:49:11.081" v="260" actId="1037"/>
          <ac:grpSpMkLst>
            <pc:docMk/>
            <pc:sldMk cId="3993928498" sldId="306"/>
            <ac:grpSpMk id="3" creationId="{4E022E1B-ADBF-4C33-92AA-D31BE90A2186}"/>
          </ac:grpSpMkLst>
        </pc:grpChg>
        <pc:grpChg chg="add mod">
          <ac:chgData name="M Bintang Cahya Putra" userId="3653aaeab4909e69" providerId="LiveId" clId="{39FE9E82-504F-448D-A666-1DF2F91D473F}" dt="2021-08-27T10:49:08.120" v="231" actId="164"/>
          <ac:grpSpMkLst>
            <pc:docMk/>
            <pc:sldMk cId="3993928498" sldId="306"/>
            <ac:grpSpMk id="8" creationId="{5F5CF81A-E19B-4022-A6F4-FDB6B20F2364}"/>
          </ac:grpSpMkLst>
        </pc:grpChg>
        <pc:grpChg chg="add mod">
          <ac:chgData name="M Bintang Cahya Putra" userId="3653aaeab4909e69" providerId="LiveId" clId="{39FE9E82-504F-448D-A666-1DF2F91D473F}" dt="2021-08-27T10:49:08.120" v="231" actId="164"/>
          <ac:grpSpMkLst>
            <pc:docMk/>
            <pc:sldMk cId="3993928498" sldId="306"/>
            <ac:grpSpMk id="12" creationId="{1038AF15-A352-4EE2-8767-FFFB994AB5F2}"/>
          </ac:grpSpMkLst>
        </pc:grpChg>
        <pc:grpChg chg="add mod">
          <ac:chgData name="M Bintang Cahya Putra" userId="3653aaeab4909e69" providerId="LiveId" clId="{39FE9E82-504F-448D-A666-1DF2F91D473F}" dt="2021-08-27T10:49:08.120" v="231" actId="164"/>
          <ac:grpSpMkLst>
            <pc:docMk/>
            <pc:sldMk cId="3993928498" sldId="306"/>
            <ac:grpSpMk id="18" creationId="{0F103BA0-A3FC-4BD4-A7A1-185C26A4F241}"/>
          </ac:grpSpMkLst>
        </pc:grpChg>
      </pc:sldChg>
      <pc:sldMasterChg chg="addSldLayout delSldLayout">
        <pc:chgData name="M Bintang Cahya Putra" userId="3653aaeab4909e69" providerId="LiveId" clId="{39FE9E82-504F-448D-A666-1DF2F91D473F}" dt="2021-08-27T10:49:19.669" v="261" actId="47"/>
        <pc:sldMasterMkLst>
          <pc:docMk/>
          <pc:sldMasterMk cId="0" sldId="2147483648"/>
        </pc:sldMasterMkLst>
        <pc:sldLayoutChg chg="add del">
          <pc:chgData name="M Bintang Cahya Putra" userId="3653aaeab4909e69" providerId="LiveId" clId="{39FE9E82-504F-448D-A666-1DF2F91D473F}" dt="2021-08-27T10:49:19.669" v="261" actId="4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M Bintang Cahya Putra" userId="3653aaeab4909e69" providerId="LiveId" clId="{39FE9E82-504F-448D-A666-1DF2F91D473F}" dt="2021-08-27T10:32:31.481" v="44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9" name="Google Shape;29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5" name="Google Shape;31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6" name="Google Shape;3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6" name="Google Shape;3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5" name="Google Shape;347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6" name="Google Shape;39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4" name="Google Shape;30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0" name="Google Shape;30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6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0" name="Google Shape;30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78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0" name="Google Shape;30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26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0" name="Google Shape;30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82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0" name="Google Shape;30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59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1" name="Google Shape;3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9" name="Google Shape;31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6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6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6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6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6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6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8" name="Google Shape;528;p2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29" name="Google Shape;529;p2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2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7" name="Google Shape;587;p2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2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0" name="Google Shape;650;p2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27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2" name="Google Shape;752;p2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29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3" name="Google Shape;1323;p29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4" name="Google Shape;1324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25" name="Google Shape;1325;p2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326" name="Google Shape;1326;p2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3" name="Google Shape;1383;p2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384" name="Google Shape;1384;p2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2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447" name="Google Shape;1447;p2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p29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549" name="Google Shape;1549;p2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3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601" name="Google Shape;1601;p3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8" name="Google Shape;1658;p3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59" name="Google Shape;1659;p3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1" name="Google Shape;1721;p3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722" name="Google Shape;1722;p3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3" name="Google Shape;1823;p3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824" name="Google Shape;1824;p3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4" name="Google Shape;187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1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7" name="Google Shape;1877;p31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0" i="0" u="none" strike="noStrike" cap="non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b="0" i="0" u="none" strike="noStrike" cap="non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78" name="Google Shape;1878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79" name="Google Shape;1879;p3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880" name="Google Shape;1880;p31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0" name="Google Shape;1960;p31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961" name="Google Shape;1961;p3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0" name="Google Shape;2080;p31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081" name="Google Shape;2081;p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31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0" name="Google Shape;2290;p31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2291" name="Google Shape;2291;p3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31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3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31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31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5" name="Google Shape;2395;p3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396" name="Google Shape;2396;p3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3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3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3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3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3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3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3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3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3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3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3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3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3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3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3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3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3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3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3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3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3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3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3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3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3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3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3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3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3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3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3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3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3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3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3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3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3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3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3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3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3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3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3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3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3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3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3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3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3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3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3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3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3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3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3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3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3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3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3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3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3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3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3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3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3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3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3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3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3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3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3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3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3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3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3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3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3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3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3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3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3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3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3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3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3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3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3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3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3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3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3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3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3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3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3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3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3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3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3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3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3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3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3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3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3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3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3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3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3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3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3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3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3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3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3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3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3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3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3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3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3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3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3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3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3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3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3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3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3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3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3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3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3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3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3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3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3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3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3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3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3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3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3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3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3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3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3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3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3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3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3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3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3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3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3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3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7" name="Google Shape;2557;p3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2558" name="Google Shape;2558;p3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3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3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3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3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3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3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3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3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3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3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3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3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3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3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3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3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3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3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3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3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3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3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3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3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3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3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3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3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3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3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3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3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3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3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3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3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3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3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3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3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3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3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3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3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3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3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3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3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3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3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3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3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3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3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3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3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3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3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3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3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3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3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3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3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3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3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3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3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3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3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3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3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3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3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3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3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3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3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3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3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3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3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3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3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3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3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3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3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3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3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3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3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3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3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3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3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3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3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3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3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3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3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3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3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3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3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3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3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3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3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3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3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3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3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3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3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3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3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3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3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3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3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9" name="Google Shape;271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3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22" name="Google Shape;2722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23" name="Google Shape;2723;p3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724" name="Google Shape;2724;p3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3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3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3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1" name="Google Shape;2781;p3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82" name="Google Shape;2782;p33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3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33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3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3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33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33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3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3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3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3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33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3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3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3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33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3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4" name="Google Shape;2844;p3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45" name="Google Shape;2845;p3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3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3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33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3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3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3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3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3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3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3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3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33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3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3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3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33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33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33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6" name="Google Shape;2946;p3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47" name="Google Shape;2947;p3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3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3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33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33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3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3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3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3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33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3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3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3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33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33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3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3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3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33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3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3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3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33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33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3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3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3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3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33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3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3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33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33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3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3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3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uharborsecurity.com/ubuntu-server-hardening-guide-2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p1"/>
          <p:cNvSpPr txBox="1">
            <a:spLocks noGrp="1"/>
          </p:cNvSpPr>
          <p:nvPr>
            <p:ph type="ctrTitle"/>
          </p:nvPr>
        </p:nvSpPr>
        <p:spPr>
          <a:xfrm>
            <a:off x="762000" y="696424"/>
            <a:ext cx="5396700" cy="27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/>
              <a:t>Cloud </a:t>
            </a:r>
            <a:br>
              <a:rPr lang="en-US" dirty="0"/>
            </a:br>
            <a:r>
              <a:rPr lang="en-US" dirty="0"/>
              <a:t>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7" name="Google Shape;3147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8" name="Google Shape;3148;p2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Daftar Pusaka</a:t>
            </a:r>
            <a:endParaRPr sz="18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49" name="Google Shape;3149;p2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3150" name="Google Shape;3150;p2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3151" name="Google Shape;3151;p2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 b="0" i="0" u="none" strike="noStrike" cap="non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52" name="Google Shape;3152;p2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3" name="Google Shape;3153;p2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3154" name="Google Shape;3154;p2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b="0" i="0" u="none" strike="noStrike" cap="non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55" name="Google Shape;3155;p2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6" name="Google Shape;3156;p2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3157" name="Google Shape;3157;p2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 b="0" i="0" u="none" strike="noStrike" cap="non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58" name="Google Shape;3158;p2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9" name="Google Shape;3159;p2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3160" name="Google Shape;3160;p2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b="0" i="0" u="none" strike="noStrike" cap="non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61" name="Google Shape;3161;p2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62" name="Google Shape;3162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163" name="Google Shape;3163;p20"/>
          <p:cNvSpPr/>
          <p:nvPr/>
        </p:nvSpPr>
        <p:spPr>
          <a:xfrm>
            <a:off x="1350335" y="2601819"/>
            <a:ext cx="64433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https://www.nuharborsecurity.com/ubuntu-server-hardening-guide-2/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21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</a:pPr>
            <a:r>
              <a:rPr lang="en-US" sz="7200" b="0" i="0" u="none" strike="noStrike" cap="none">
                <a:solidFill>
                  <a:srgbClr val="D3EBD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BIG CONCEPT</a:t>
            </a:r>
            <a:endParaRPr sz="7200" b="0" i="0" u="none" strike="noStrike" cap="none">
              <a:solidFill>
                <a:srgbClr val="D3EBD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169" name="Google Shape;3169;p21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None/>
            </a:pPr>
            <a:r>
              <a:rPr lang="en-US" sz="24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Bring the attention of your audience over a key concept using icons or illustrations</a:t>
            </a:r>
            <a:endParaRPr sz="2400" b="0" i="0" u="none" strike="noStrike" cap="none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70" name="Google Shape;3170;p21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1" name="Google Shape;3171;p21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3172" name="Google Shape;317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4" name="Google Shape;3174;p21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175" name="Google Shape;317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9" name="Google Shape;3179;p21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0" name="Google Shape;3180;p21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1" name="Google Shape;3181;p21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2" name="Google Shape;3182;p21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3" name="Google Shape;3183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8" name="Google Shape;3188;p22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3189" name="Google Shape;3189;p2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22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22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22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2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2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5" name="Google Shape;3195;p22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3196" name="Google Shape;3196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8" name="Google Shape;3198;p22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3199" name="Google Shape;3199;p2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2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1" name="Google Shape;3201;p22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22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3" name="Google Shape;3203;p22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3204" name="Google Shape;3204;p22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2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2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7" name="Google Shape;3207;p22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3208" name="Google Shape;3208;p2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2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22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22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2" name="Google Shape;3212;p22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3" name="Google Shape;3213;p22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3214" name="Google Shape;3214;p2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2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2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22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2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2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22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22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22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2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2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2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2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22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2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2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22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22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22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2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4" name="Google Shape;3234;p22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3235" name="Google Shape;3235;p2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2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7" name="Google Shape;3237;p22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3238" name="Google Shape;3238;p2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2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2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1" name="Google Shape;3241;p22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3242" name="Google Shape;3242;p22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2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22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5" name="Google Shape;3245;p22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3246" name="Google Shape;3246;p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2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2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2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0" name="Google Shape;3250;p22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1" name="Google Shape;3251;p22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2" name="Google Shape;3252;p22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3" name="Google Shape;3253;p22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4" name="Google Shape;3254;p22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3255" name="Google Shape;3255;p2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2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7" name="Google Shape;3257;p22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3258" name="Google Shape;3258;p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0" name="Google Shape;3260;p22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3261" name="Google Shape;3261;p22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22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3" name="Google Shape;3263;p22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3264" name="Google Shape;3264;p22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2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6" name="Google Shape;3266;p22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3267" name="Google Shape;3267;p22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2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22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22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1" name="Google Shape;3271;p22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3272" name="Google Shape;3272;p2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2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4" name="Google Shape;3274;p22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3275" name="Google Shape;3275;p2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2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22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8" name="Google Shape;3278;p22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9" name="Google Shape;3279;p22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3280" name="Google Shape;3280;p22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22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2" name="Google Shape;3282;p22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3283" name="Google Shape;3283;p2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22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2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2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22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8" name="Google Shape;3288;p22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3289" name="Google Shape;3289;p2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22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1" name="Google Shape;3291;p22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3292" name="Google Shape;3292;p2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2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2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2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7" name="Google Shape;3297;p22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3298" name="Google Shape;3298;p2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2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22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22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22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3" name="Google Shape;3303;p22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3304" name="Google Shape;3304;p22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2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2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22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8" name="Google Shape;3308;p22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22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p22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1" name="Google Shape;3311;p22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3312" name="Google Shape;3312;p2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4" name="Google Shape;3314;p22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3315" name="Google Shape;3315;p2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2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7" name="Google Shape;3317;p22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3318" name="Google Shape;3318;p2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2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0" name="Google Shape;3320;p22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1" name="Google Shape;3321;p22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3322" name="Google Shape;3322;p2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2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4" name="Google Shape;3324;p22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3325" name="Google Shape;3325;p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2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22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2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2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0" name="Google Shape;3330;p22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3331" name="Google Shape;3331;p22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22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3" name="Google Shape;3333;p22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4" name="Google Shape;3334;p22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5" name="Google Shape;3335;p22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3336" name="Google Shape;3336;p2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22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Google Shape;3338;p22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3339" name="Google Shape;3339;p2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22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1" name="Google Shape;3341;p22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2" name="Google Shape;3342;p22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3343" name="Google Shape;3343;p2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2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5" name="Google Shape;3345;p22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3346" name="Google Shape;3346;p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22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2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9" name="Google Shape;3349;p22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0" name="Google Shape;3350;p22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1" name="Google Shape;3351;p22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3352" name="Google Shape;3352;p22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2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4" name="Google Shape;3354;p22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3355" name="Google Shape;3355;p2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2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22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2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9" name="Google Shape;3359;p22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3360" name="Google Shape;3360;p22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22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22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3" name="Google Shape;3363;p22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3364" name="Google Shape;3364;p22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2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6" name="Google Shape;3366;p22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3367" name="Google Shape;3367;p22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2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2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0" name="Google Shape;3370;p22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3371" name="Google Shape;3371;p22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22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2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22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2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6" name="Google Shape;3376;p22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3377" name="Google Shape;3377;p2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9" name="Google Shape;3379;p22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3380" name="Google Shape;3380;p2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22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22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2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22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5" name="Google Shape;3385;p22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6" name="Google Shape;3386;p22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3387" name="Google Shape;3387;p2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2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9" name="Google Shape;3389;p22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3390" name="Google Shape;3390;p2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2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4" name="Google Shape;3394;p22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5" name="Google Shape;3395;p22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3396" name="Google Shape;3396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9" name="Google Shape;3399;p22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3400" name="Google Shape;3400;p22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2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22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3" name="Google Shape;3403;p22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4" name="Google Shape;3404;p22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5" name="Google Shape;3405;p22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6" name="Google Shape;3406;p22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3407" name="Google Shape;3407;p22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2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22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0" name="Google Shape;3410;p22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1" name="Google Shape;3411;p22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3412" name="Google Shape;3412;p22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22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5" name="Google Shape;3415;p22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6" name="Google Shape;3416;p22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3417" name="Google Shape;3417;p2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2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2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22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22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2" name="Google Shape;3422;p22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3423" name="Google Shape;3423;p2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2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2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6" name="Google Shape;3426;p22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3427" name="Google Shape;3427;p2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2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2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0" name="Google Shape;3430;p22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3431" name="Google Shape;3431;p22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22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2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22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2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6" name="Google Shape;3436;p22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3437" name="Google Shape;3437;p2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2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2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2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2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2" name="Google Shape;3442;p22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3443" name="Google Shape;3443;p2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22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5" name="Google Shape;3445;p22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3446" name="Google Shape;3446;p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2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2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2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2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2" name="Google Shape;3452;p22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3" name="Google Shape;3453;p22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3454" name="Google Shape;3454;p22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2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2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22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2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9" name="Google Shape;3459;p22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3460" name="Google Shape;3460;p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2" name="Google Shape;3462;p22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3" name="Google Shape;3463;p22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3464" name="Google Shape;3464;p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6" name="Google Shape;3466;p22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7" name="Google Shape;3467;p22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3468" name="Google Shape;3468;p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0" name="Google Shape;3470;p22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1" name="Google Shape;3471;p22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72" name="Google Shape;3472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7" name="Google Shape;3477;p23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3478" name="Google Shape;3478;p23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23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23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23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23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3" name="Google Shape;3483;p23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4" name="Google Shape;3484;p23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1"/>
          </a:xfrm>
        </p:grpSpPr>
        <p:sp>
          <p:nvSpPr>
            <p:cNvPr id="3485" name="Google Shape;3485;p23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6" name="Google Shape;3486;p23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7" name="Google Shape;3487;p23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8" name="Google Shape;3488;p23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9" name="Google Shape;3489;p23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3490" name="Google Shape;3490;p23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1" name="Google Shape;3491;p23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2" name="Google Shape;3492;p23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3" name="Google Shape;3493;p23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3494" name="Google Shape;3494;p23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5" name="Google Shape;3495;p23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6" name="Google Shape;3496;p23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7" name="Google Shape;3497;p23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8" name="Google Shape;3498;p23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9" name="Google Shape;3499;p23"/>
          <p:cNvGrpSpPr/>
          <p:nvPr/>
        </p:nvGrpSpPr>
        <p:grpSpPr>
          <a:xfrm>
            <a:off x="4189170" y="1474133"/>
            <a:ext cx="445622" cy="445591"/>
            <a:chOff x="5732756" y="2682276"/>
            <a:chExt cx="719906" cy="719856"/>
          </a:xfrm>
        </p:grpSpPr>
        <p:sp>
          <p:nvSpPr>
            <p:cNvPr id="3500" name="Google Shape;3500;p23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1" name="Google Shape;3501;p23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2" name="Google Shape;3502;p23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3" name="Google Shape;3503;p23"/>
          <p:cNvGrpSpPr/>
          <p:nvPr/>
        </p:nvGrpSpPr>
        <p:grpSpPr>
          <a:xfrm>
            <a:off x="4830487" y="1474127"/>
            <a:ext cx="445627" cy="445605"/>
            <a:chOff x="6768809" y="2682265"/>
            <a:chExt cx="719915" cy="719878"/>
          </a:xfrm>
        </p:grpSpPr>
        <p:sp>
          <p:nvSpPr>
            <p:cNvPr id="3504" name="Google Shape;3504;p23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23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23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23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8" name="Google Shape;3508;p23"/>
          <p:cNvGrpSpPr/>
          <p:nvPr/>
        </p:nvGrpSpPr>
        <p:grpSpPr>
          <a:xfrm>
            <a:off x="5471809" y="1474156"/>
            <a:ext cx="445753" cy="445544"/>
            <a:chOff x="7804870" y="2682313"/>
            <a:chExt cx="720119" cy="719781"/>
          </a:xfrm>
        </p:grpSpPr>
        <p:sp>
          <p:nvSpPr>
            <p:cNvPr id="3509" name="Google Shape;3509;p23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23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1" name="Google Shape;3511;p23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2" name="Google Shape;3512;p23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3" name="Google Shape;3513;p23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4" name="Google Shape;3514;p23"/>
          <p:cNvGrpSpPr/>
          <p:nvPr/>
        </p:nvGrpSpPr>
        <p:grpSpPr>
          <a:xfrm>
            <a:off x="6113257" y="1473925"/>
            <a:ext cx="446294" cy="446006"/>
            <a:chOff x="8841135" y="2681940"/>
            <a:chExt cx="720991" cy="720527"/>
          </a:xfrm>
        </p:grpSpPr>
        <p:sp>
          <p:nvSpPr>
            <p:cNvPr id="3515" name="Google Shape;3515;p23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6" name="Google Shape;3516;p23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7" name="Google Shape;3517;p23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8" name="Google Shape;3518;p23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9" name="Google Shape;3519;p23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23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1" name="Google Shape;3521;p23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3522" name="Google Shape;3522;p23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23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4" name="Google Shape;3524;p23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3525" name="Google Shape;3525;p23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23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23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8" name="Google Shape;3528;p23"/>
          <p:cNvGrpSpPr/>
          <p:nvPr/>
        </p:nvGrpSpPr>
        <p:grpSpPr>
          <a:xfrm>
            <a:off x="7396743" y="1474078"/>
            <a:ext cx="445699" cy="445702"/>
            <a:chOff x="10914618" y="2682187"/>
            <a:chExt cx="720032" cy="720034"/>
          </a:xfrm>
        </p:grpSpPr>
        <p:sp>
          <p:nvSpPr>
            <p:cNvPr id="3529" name="Google Shape;3529;p23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23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23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23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23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23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5" name="Google Shape;3535;p23"/>
          <p:cNvGrpSpPr/>
          <p:nvPr/>
        </p:nvGrpSpPr>
        <p:grpSpPr>
          <a:xfrm>
            <a:off x="1620264" y="766857"/>
            <a:ext cx="361521" cy="445817"/>
            <a:chOff x="1582665" y="1011072"/>
            <a:chExt cx="584040" cy="720221"/>
          </a:xfrm>
        </p:grpSpPr>
        <p:sp>
          <p:nvSpPr>
            <p:cNvPr id="3536" name="Google Shape;3536;p23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23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23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23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23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1" name="Google Shape;3541;p23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3542" name="Google Shape;3542;p23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23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23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5" name="Google Shape;3545;p23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3546" name="Google Shape;3546;p23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3547" name="Google Shape;3547;p23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8" name="Google Shape;3548;p23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9" name="Google Shape;3549;p23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0" name="Google Shape;3550;p23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1" name="Google Shape;3551;p23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2" name="Google Shape;3552;p23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3" name="Google Shape;3553;p23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4" name="Google Shape;3554;p23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5" name="Google Shape;3555;p23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6" name="Google Shape;3556;p23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57" name="Google Shape;3557;p23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23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23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23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23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23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3" name="Google Shape;3563;p23"/>
          <p:cNvGrpSpPr/>
          <p:nvPr/>
        </p:nvGrpSpPr>
        <p:grpSpPr>
          <a:xfrm>
            <a:off x="2840992" y="767044"/>
            <a:ext cx="369869" cy="445629"/>
            <a:chOff x="3554761" y="1011374"/>
            <a:chExt cx="597526" cy="719918"/>
          </a:xfrm>
        </p:grpSpPr>
        <p:sp>
          <p:nvSpPr>
            <p:cNvPr id="3564" name="Google Shape;3564;p23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23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23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23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8" name="Google Shape;3568;p23"/>
          <p:cNvGrpSpPr/>
          <p:nvPr/>
        </p:nvGrpSpPr>
        <p:grpSpPr>
          <a:xfrm>
            <a:off x="3450722" y="766832"/>
            <a:ext cx="370754" cy="445841"/>
            <a:chOff x="4539787" y="1011032"/>
            <a:chExt cx="598957" cy="720261"/>
          </a:xfrm>
        </p:grpSpPr>
        <p:sp>
          <p:nvSpPr>
            <p:cNvPr id="3569" name="Google Shape;3569;p23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23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23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23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23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4" name="Google Shape;3574;p23"/>
          <p:cNvGrpSpPr/>
          <p:nvPr/>
        </p:nvGrpSpPr>
        <p:grpSpPr>
          <a:xfrm>
            <a:off x="4061340" y="766940"/>
            <a:ext cx="366916" cy="445732"/>
            <a:chOff x="5526246" y="1011207"/>
            <a:chExt cx="592757" cy="720085"/>
          </a:xfrm>
        </p:grpSpPr>
        <p:sp>
          <p:nvSpPr>
            <p:cNvPr id="3575" name="Google Shape;3575;p23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23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7" name="Google Shape;3577;p23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8" name="Google Shape;3578;p23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9" name="Google Shape;3579;p23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0" name="Google Shape;3580;p23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1" name="Google Shape;3581;p23"/>
          <p:cNvGrpSpPr/>
          <p:nvPr/>
        </p:nvGrpSpPr>
        <p:grpSpPr>
          <a:xfrm>
            <a:off x="1016108" y="766934"/>
            <a:ext cx="364294" cy="445741"/>
            <a:chOff x="606645" y="1011196"/>
            <a:chExt cx="588520" cy="720097"/>
          </a:xfrm>
        </p:grpSpPr>
        <p:sp>
          <p:nvSpPr>
            <p:cNvPr id="3582" name="Google Shape;3582;p23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3" name="Google Shape;3583;p23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4" name="Google Shape;3584;p23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5" name="Google Shape;3585;p23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6" name="Google Shape;3586;p23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3587" name="Google Shape;3587;p23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8" name="Google Shape;3588;p23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9" name="Google Shape;3589;p23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0" name="Google Shape;3590;p23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1" name="Google Shape;3591;p23"/>
          <p:cNvGrpSpPr/>
          <p:nvPr/>
        </p:nvGrpSpPr>
        <p:grpSpPr>
          <a:xfrm>
            <a:off x="6069256" y="721218"/>
            <a:ext cx="460705" cy="491455"/>
            <a:chOff x="8770051" y="937343"/>
            <a:chExt cx="744272" cy="793950"/>
          </a:xfrm>
        </p:grpSpPr>
        <p:sp>
          <p:nvSpPr>
            <p:cNvPr id="3592" name="Google Shape;3592;p23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3" name="Google Shape;3593;p23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4" name="Google Shape;3594;p23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5" name="Google Shape;3595;p23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6" name="Google Shape;3596;p23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97" name="Google Shape;3597;p23"/>
            <p:cNvGrpSpPr/>
            <p:nvPr/>
          </p:nvGrpSpPr>
          <p:grpSpPr>
            <a:xfrm>
              <a:off x="8770051" y="937343"/>
              <a:ext cx="744272" cy="793950"/>
              <a:chOff x="6565437" y="1588001"/>
              <a:chExt cx="744272" cy="793950"/>
            </a:xfrm>
          </p:grpSpPr>
          <p:sp>
            <p:nvSpPr>
              <p:cNvPr id="3598" name="Google Shape;3598;p2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9" name="Google Shape;3599;p2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0" name="Google Shape;3600;p2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1" name="Google Shape;3601;p2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2" name="Google Shape;3602;p2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3" name="Google Shape;3603;p2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4" name="Google Shape;3604;p2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5" name="Google Shape;3605;p2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6" name="Google Shape;3606;p2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7" name="Google Shape;3607;p2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08" name="Google Shape;3608;p23"/>
          <p:cNvGrpSpPr/>
          <p:nvPr/>
        </p:nvGrpSpPr>
        <p:grpSpPr>
          <a:xfrm>
            <a:off x="4668120" y="721218"/>
            <a:ext cx="460705" cy="491455"/>
            <a:chOff x="6506504" y="937343"/>
            <a:chExt cx="744272" cy="793950"/>
          </a:xfrm>
        </p:grpSpPr>
        <p:sp>
          <p:nvSpPr>
            <p:cNvPr id="3609" name="Google Shape;3609;p23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23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23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2" name="Google Shape;3612;p23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3613" name="Google Shape;3613;p2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4" name="Google Shape;3614;p2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5" name="Google Shape;3615;p2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6" name="Google Shape;3616;p2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7" name="Google Shape;3617;p2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8" name="Google Shape;3618;p2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2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2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2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2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23" name="Google Shape;3623;p23"/>
          <p:cNvGrpSpPr/>
          <p:nvPr/>
        </p:nvGrpSpPr>
        <p:grpSpPr>
          <a:xfrm>
            <a:off x="5368688" y="721218"/>
            <a:ext cx="460705" cy="491455"/>
            <a:chOff x="7638277" y="937343"/>
            <a:chExt cx="744272" cy="793950"/>
          </a:xfrm>
        </p:grpSpPr>
        <p:sp>
          <p:nvSpPr>
            <p:cNvPr id="3624" name="Google Shape;3624;p23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5" name="Google Shape;3625;p23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6" name="Google Shape;3626;p23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7" name="Google Shape;3627;p23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8" name="Google Shape;3628;p23"/>
            <p:cNvGrpSpPr/>
            <p:nvPr/>
          </p:nvGrpSpPr>
          <p:grpSpPr>
            <a:xfrm>
              <a:off x="7638277" y="937343"/>
              <a:ext cx="744272" cy="793950"/>
              <a:chOff x="6565437" y="1588001"/>
              <a:chExt cx="744272" cy="793950"/>
            </a:xfrm>
          </p:grpSpPr>
          <p:sp>
            <p:nvSpPr>
              <p:cNvPr id="3629" name="Google Shape;3629;p2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2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2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2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2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2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2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2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2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2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39" name="Google Shape;3639;p23"/>
          <p:cNvGrpSpPr/>
          <p:nvPr/>
        </p:nvGrpSpPr>
        <p:grpSpPr>
          <a:xfrm>
            <a:off x="2908798" y="2910773"/>
            <a:ext cx="445779" cy="400763"/>
            <a:chOff x="3778727" y="4460423"/>
            <a:chExt cx="720160" cy="647437"/>
          </a:xfrm>
        </p:grpSpPr>
        <p:sp>
          <p:nvSpPr>
            <p:cNvPr id="3640" name="Google Shape;3640;p2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1" name="Google Shape;3641;p2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2" name="Google Shape;3642;p2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3" name="Google Shape;3643;p2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4" name="Google Shape;3644;p2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5" name="Google Shape;3645;p2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6" name="Google Shape;3646;p2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7" name="Google Shape;3647;p23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3648" name="Google Shape;3648;p23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9" name="Google Shape;3649;p23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0" name="Google Shape;3650;p23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1" name="Google Shape;3651;p23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2" name="Google Shape;3652;p23"/>
          <p:cNvGrpSpPr/>
          <p:nvPr/>
        </p:nvGrpSpPr>
        <p:grpSpPr>
          <a:xfrm>
            <a:off x="4190905" y="2888259"/>
            <a:ext cx="445834" cy="445792"/>
            <a:chOff x="5926265" y="4424051"/>
            <a:chExt cx="720247" cy="720181"/>
          </a:xfrm>
        </p:grpSpPr>
        <p:sp>
          <p:nvSpPr>
            <p:cNvPr id="3653" name="Google Shape;3653;p23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4" name="Google Shape;3654;p23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5" name="Google Shape;3655;p23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23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7" name="Google Shape;3657;p23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3658" name="Google Shape;3658;p23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23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23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23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23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3" name="Google Shape;3663;p23"/>
          <p:cNvGrpSpPr/>
          <p:nvPr/>
        </p:nvGrpSpPr>
        <p:grpSpPr>
          <a:xfrm>
            <a:off x="2267695" y="2907229"/>
            <a:ext cx="445680" cy="407854"/>
            <a:chOff x="2704878" y="4454697"/>
            <a:chExt cx="720000" cy="658890"/>
          </a:xfrm>
        </p:grpSpPr>
        <p:sp>
          <p:nvSpPr>
            <p:cNvPr id="3664" name="Google Shape;3664;p23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23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6" name="Google Shape;3666;p23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7" name="Google Shape;3667;p23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8" name="Google Shape;3668;p23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9" name="Google Shape;3669;p23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0" name="Google Shape;3670;p23"/>
          <p:cNvGrpSpPr/>
          <p:nvPr/>
        </p:nvGrpSpPr>
        <p:grpSpPr>
          <a:xfrm>
            <a:off x="3549966" y="2909187"/>
            <a:ext cx="445549" cy="403936"/>
            <a:chOff x="4852681" y="4457861"/>
            <a:chExt cx="719788" cy="652562"/>
          </a:xfrm>
        </p:grpSpPr>
        <p:sp>
          <p:nvSpPr>
            <p:cNvPr id="3671" name="Google Shape;3671;p23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2" name="Google Shape;3672;p23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3" name="Google Shape;3673;p23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4" name="Google Shape;3674;p23"/>
          <p:cNvGrpSpPr/>
          <p:nvPr/>
        </p:nvGrpSpPr>
        <p:grpSpPr>
          <a:xfrm>
            <a:off x="4832127" y="2899624"/>
            <a:ext cx="445818" cy="423063"/>
            <a:chOff x="7000306" y="4442411"/>
            <a:chExt cx="720223" cy="683463"/>
          </a:xfrm>
        </p:grpSpPr>
        <p:sp>
          <p:nvSpPr>
            <p:cNvPr id="3675" name="Google Shape;3675;p23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6" name="Google Shape;3676;p23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7" name="Google Shape;3677;p23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8" name="Google Shape;3678;p23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9" name="Google Shape;3679;p23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0" name="Google Shape;3680;p23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3681" name="Google Shape;3681;p23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2" name="Google Shape;3682;p23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3" name="Google Shape;3683;p23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4" name="Google Shape;3684;p23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5" name="Google Shape;3685;p23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6" name="Google Shape;3686;p23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7" name="Google Shape;3687;p23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1"/>
          </a:xfrm>
        </p:grpSpPr>
        <p:sp>
          <p:nvSpPr>
            <p:cNvPr id="3688" name="Google Shape;3688;p23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9" name="Google Shape;3689;p23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0" name="Google Shape;3690;p23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1" name="Google Shape;3691;p23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3692" name="Google Shape;3692;p23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3" name="Google Shape;3693;p23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4" name="Google Shape;3694;p23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5" name="Google Shape;3695;p23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6" name="Google Shape;3696;p23"/>
          <p:cNvGrpSpPr/>
          <p:nvPr/>
        </p:nvGrpSpPr>
        <p:grpSpPr>
          <a:xfrm>
            <a:off x="6114487" y="2908285"/>
            <a:ext cx="445805" cy="405734"/>
            <a:chOff x="8843122" y="4420259"/>
            <a:chExt cx="720202" cy="655468"/>
          </a:xfrm>
        </p:grpSpPr>
        <p:sp>
          <p:nvSpPr>
            <p:cNvPr id="3697" name="Google Shape;3697;p23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8" name="Google Shape;3698;p23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9" name="Google Shape;3699;p23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0" name="Google Shape;3700;p23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1" name="Google Shape;3701;p23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2" name="Google Shape;3702;p23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3" name="Google Shape;3703;p23"/>
          <p:cNvGrpSpPr/>
          <p:nvPr/>
        </p:nvGrpSpPr>
        <p:grpSpPr>
          <a:xfrm>
            <a:off x="2917357" y="2206847"/>
            <a:ext cx="445812" cy="394517"/>
            <a:chOff x="1510757" y="3225422"/>
            <a:chExt cx="720214" cy="637346"/>
          </a:xfrm>
        </p:grpSpPr>
        <p:sp>
          <p:nvSpPr>
            <p:cNvPr id="3704" name="Google Shape;3704;p23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5" name="Google Shape;3705;p23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6" name="Google Shape;3706;p23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7" name="Google Shape;3707;p23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8" name="Google Shape;3708;p23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9" name="Google Shape;3709;p23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0" name="Google Shape;3710;p23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1" name="Google Shape;3711;p23"/>
          <p:cNvGrpSpPr/>
          <p:nvPr/>
        </p:nvGrpSpPr>
        <p:grpSpPr>
          <a:xfrm>
            <a:off x="3608748" y="2224367"/>
            <a:ext cx="445768" cy="359479"/>
            <a:chOff x="2595501" y="3253725"/>
            <a:chExt cx="720142" cy="580740"/>
          </a:xfrm>
        </p:grpSpPr>
        <p:sp>
          <p:nvSpPr>
            <p:cNvPr id="3712" name="Google Shape;3712;p23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3" name="Google Shape;3713;p23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4" name="Google Shape;3714;p23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5" name="Google Shape;3715;p23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6" name="Google Shape;3716;p23"/>
          <p:cNvGrpSpPr/>
          <p:nvPr/>
        </p:nvGrpSpPr>
        <p:grpSpPr>
          <a:xfrm>
            <a:off x="4991419" y="2181335"/>
            <a:ext cx="443879" cy="445540"/>
            <a:chOff x="4764809" y="3184208"/>
            <a:chExt cx="717090" cy="719774"/>
          </a:xfrm>
        </p:grpSpPr>
        <p:sp>
          <p:nvSpPr>
            <p:cNvPr id="3717" name="Google Shape;3717;p23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8" name="Google Shape;3718;p23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23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0" name="Google Shape;3720;p23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3721" name="Google Shape;3721;p23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23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23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4" name="Google Shape;3724;p23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3725" name="Google Shape;3725;p23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23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23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23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9" name="Google Shape;3729;p23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3730" name="Google Shape;3730;p23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23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23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23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4" name="Google Shape;3734;p23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3735" name="Google Shape;3735;p23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23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23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23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23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0" name="Google Shape;3740;p23"/>
          <p:cNvGrpSpPr/>
          <p:nvPr/>
        </p:nvGrpSpPr>
        <p:grpSpPr>
          <a:xfrm>
            <a:off x="7061043" y="2181309"/>
            <a:ext cx="189785" cy="445591"/>
            <a:chOff x="8011692" y="3184166"/>
            <a:chExt cx="306600" cy="719858"/>
          </a:xfrm>
        </p:grpSpPr>
        <p:sp>
          <p:nvSpPr>
            <p:cNvPr id="3741" name="Google Shape;3741;p23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23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23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23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23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23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7" name="Google Shape;3747;p23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3748" name="Google Shape;3748;p23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23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23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23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23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23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23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5" name="Google Shape;3755;p23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3756" name="Google Shape;3756;p23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23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23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23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23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23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23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23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23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23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23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23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8" name="Google Shape;3768;p23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3769" name="Google Shape;3769;p23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23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23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23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3" name="Google Shape;3773;p23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3774" name="Google Shape;3774;p23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23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23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7" name="Google Shape;3777;p23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3778" name="Google Shape;3778;p23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23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23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23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23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23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4" name="Google Shape;3784;p23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3785" name="Google Shape;3785;p23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23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23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8" name="Google Shape;3788;p23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9" name="Google Shape;3789;p23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0" name="Google Shape;3790;p23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1" name="Google Shape;3791;p23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2" name="Google Shape;3792;p23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3" name="Google Shape;3793;p23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3794" name="Google Shape;3794;p23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23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6" name="Google Shape;3796;p23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7" name="Google Shape;3797;p23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8" name="Google Shape;3798;p23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9" name="Google Shape;3799;p23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0" name="Google Shape;3800;p23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1" name="Google Shape;3801;p23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2" name="Google Shape;3802;p23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3" name="Google Shape;3803;p23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23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23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6" name="Google Shape;3806;p23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3807" name="Google Shape;3807;p23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23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23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23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23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23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23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23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23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23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23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23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9" name="Google Shape;3819;p23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3820" name="Google Shape;3820;p23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23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23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23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4" name="Google Shape;3824;p23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5" name="Google Shape;3825;p23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6" name="Google Shape;3826;p23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7" name="Google Shape;3827;p23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8" name="Google Shape;3828;p23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9" name="Google Shape;3829;p23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0" name="Google Shape;3830;p23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1" name="Google Shape;3831;p23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2" name="Google Shape;3832;p23"/>
          <p:cNvGrpSpPr/>
          <p:nvPr/>
        </p:nvGrpSpPr>
        <p:grpSpPr>
          <a:xfrm>
            <a:off x="5802236" y="3605552"/>
            <a:ext cx="445821" cy="425247"/>
            <a:chOff x="8338678" y="5506443"/>
            <a:chExt cx="720227" cy="686989"/>
          </a:xfrm>
        </p:grpSpPr>
        <p:sp>
          <p:nvSpPr>
            <p:cNvPr id="3833" name="Google Shape;3833;p23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4" name="Google Shape;3834;p23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5" name="Google Shape;3835;p23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6" name="Google Shape;3836;p23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7" name="Google Shape;3837;p23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8" name="Google Shape;3838;p23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9" name="Google Shape;3839;p23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3840" name="Google Shape;3840;p23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1" name="Google Shape;3841;p23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2" name="Google Shape;3842;p23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3" name="Google Shape;3843;p23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4" name="Google Shape;3844;p23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5" name="Google Shape;3845;p23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6" name="Google Shape;3846;p23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7" name="Google Shape;3847;p23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8" name="Google Shape;3848;p23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9" name="Google Shape;3849;p23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0" name="Google Shape;3850;p23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1" name="Google Shape;3851;p23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2" name="Google Shape;3852;p23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3" name="Google Shape;3853;p23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4" name="Google Shape;3854;p23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5" name="Google Shape;3855;p23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3856" name="Google Shape;3856;p23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7" name="Google Shape;3857;p23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8" name="Google Shape;3858;p23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9" name="Google Shape;3859;p23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0" name="Google Shape;3860;p23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1" name="Google Shape;3861;p23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8"/>
          </a:xfrm>
        </p:grpSpPr>
        <p:grpSp>
          <p:nvGrpSpPr>
            <p:cNvPr id="3862" name="Google Shape;3862;p23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3863" name="Google Shape;3863;p23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23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5" name="Google Shape;3865;p23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66" name="Google Shape;3866;p23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867" name="Google Shape;3867;p23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8" name="Google Shape;3868;p23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9" name="Google Shape;3869;p23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0" name="Google Shape;3870;p23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3871" name="Google Shape;3871;p23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2" name="Google Shape;3872;p23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3" name="Google Shape;3873;p23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4" name="Google Shape;3874;p23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3875" name="Google Shape;3875;p23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6" name="Google Shape;3876;p23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7" name="Google Shape;3877;p23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8" name="Google Shape;3878;p23"/>
          <p:cNvGrpSpPr/>
          <p:nvPr/>
        </p:nvGrpSpPr>
        <p:grpSpPr>
          <a:xfrm>
            <a:off x="2718425" y="4302286"/>
            <a:ext cx="557161" cy="445733"/>
            <a:chOff x="4607809" y="5664627"/>
            <a:chExt cx="742882" cy="594311"/>
          </a:xfrm>
        </p:grpSpPr>
        <p:sp>
          <p:nvSpPr>
            <p:cNvPr id="3879" name="Google Shape;3879;p23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23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23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23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23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23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23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23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7" name="Google Shape;3887;p23"/>
          <p:cNvGrpSpPr/>
          <p:nvPr/>
        </p:nvGrpSpPr>
        <p:grpSpPr>
          <a:xfrm>
            <a:off x="3821490" y="4302343"/>
            <a:ext cx="1079865" cy="445621"/>
            <a:chOff x="2571250" y="5664711"/>
            <a:chExt cx="1439820" cy="594161"/>
          </a:xfrm>
        </p:grpSpPr>
        <p:sp>
          <p:nvSpPr>
            <p:cNvPr id="3888" name="Google Shape;3888;p23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23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23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23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23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23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4" name="Google Shape;3894;p23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5" name="Google Shape;3895;p23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6" name="Google Shape;3896;p23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7" name="Google Shape;3897;p23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8" name="Google Shape;3898;p23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9" name="Google Shape;3899;p23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0" name="Google Shape;3900;p23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1" name="Google Shape;3901;p23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2" name="Google Shape;3902;p23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3" name="Google Shape;3903;p23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4" name="Google Shape;3904;p23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5" name="Google Shape;3905;p23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6" name="Google Shape;3906;p23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7" name="Google Shape;3907;p23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8" name="Google Shape;3908;p23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9" name="Google Shape;3909;p23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23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23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2" name="Google Shape;3912;p23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3913" name="Google Shape;3913;p23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3914" name="Google Shape;3914;p2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5" name="Google Shape;3915;p2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6" name="Google Shape;3916;p23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3917" name="Google Shape;3917;p2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8" name="Google Shape;3918;p2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9" name="Google Shape;3919;p23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3920" name="Google Shape;3920;p2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1" name="Google Shape;3921;p2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22" name="Google Shape;3922;p23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/>
              <a:t>Diagrams and infographics</a:t>
            </a:r>
            <a:endParaRPr sz="2000"/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-US" sz="1400" b="0" i="0" u="sng" strike="noStrike" cap="none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9" name="Google Shape;3929;p24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✋👆👉👍👤👦👧👨👩👪💃🏃💑💸💎🐋✍️❤😂😉😋😒😭👶😸🐟🍒🍔💣📌📖🔨🎃🎈🎨🏈🏰🌏🔌🔑</a:t>
            </a:r>
            <a:r>
              <a:rPr lang="en-US" sz="2400" b="0" i="0" u="none" strike="noStrike" cap="none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b="0" i="0" u="none" strike="noStrike" cap="none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30" name="Google Shape;3930;p24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600" b="0" i="0" u="none" strike="noStrike" cap="none">
                <a:solidFill>
                  <a:srgbClr val="0B87A1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sz="9600" b="0" i="0" u="none" strike="noStrike" cap="none">
              <a:solidFill>
                <a:srgbClr val="0B87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1" name="Google Shape;3931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p2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</a:pPr>
            <a:r>
              <a:rPr lang="en-US" sz="6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HELLO!</a:t>
            </a:r>
            <a:endParaRPr sz="6000" b="0" i="0" u="none" strike="noStrike" cap="none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007" name="Google Shape;3007;p2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Saya Muhammad Bintang Cahya Putra</a:t>
            </a:r>
            <a:endParaRPr sz="2400" b="1" i="0" u="none" strike="noStrike" cap="none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can find me at @strongpapazola_ github.com/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strongpapazola</a:t>
            </a:r>
            <a:endParaRPr sz="2400" b="0" i="0" u="none" strike="noStrike" cap="none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008" name="Google Shape;3008;p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6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9" name="Google Shape;3009;p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010" name="Google Shape;3010;p2"/>
          <p:cNvPicPr preferRelativeResize="0"/>
          <p:nvPr/>
        </p:nvPicPr>
        <p:blipFill rotWithShape="1">
          <a:blip r:embed="rId4">
            <a:alphaModFix/>
          </a:blip>
          <a:srcRect r="20061"/>
          <a:stretch/>
        </p:blipFill>
        <p:spPr>
          <a:xfrm>
            <a:off x="4369" y="0"/>
            <a:ext cx="283563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1" name="Google Shape;3011;p2"/>
          <p:cNvSpPr/>
          <p:nvPr/>
        </p:nvSpPr>
        <p:spPr>
          <a:xfrm>
            <a:off x="-1" y="0"/>
            <a:ext cx="2839999" cy="5143500"/>
          </a:xfrm>
          <a:prstGeom prst="rect">
            <a:avLst/>
          </a:prstGeom>
          <a:solidFill>
            <a:srgbClr val="0159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4"/>
          <p:cNvSpPr txBox="1">
            <a:spLocks noGrp="1"/>
          </p:cNvSpPr>
          <p:nvPr>
            <p:ph type="title"/>
          </p:nvPr>
        </p:nvSpPr>
        <p:spPr>
          <a:xfrm>
            <a:off x="321890" y="19899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600" dirty="0" err="1">
                <a:latin typeface="Titillium Web"/>
                <a:ea typeface="Titillium Web"/>
                <a:cs typeface="Titillium Web"/>
                <a:sym typeface="Titillium Web"/>
              </a:rPr>
              <a:t>Pengertian</a:t>
            </a:r>
            <a:endParaRPr lang="en-US" sz="3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24" name="Google Shape;3024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7" name="Google Shape;3023;p4">
            <a:extLst>
              <a:ext uri="{FF2B5EF4-FFF2-40B4-BE49-F238E27FC236}">
                <a16:creationId xmlns:a16="http://schemas.microsoft.com/office/drawing/2014/main" id="{E0550DAE-EFFF-40D3-98C3-0BB5595DA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881" y="1056395"/>
            <a:ext cx="6761100" cy="346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Sederhananya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cloud computing (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komputasi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awan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)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adalah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metode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penyampaian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berbagai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layanan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melalui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internet.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Sumber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dimaksud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contohnya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adalah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aplikasi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seperti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penyimpanan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data, server, database,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jaringan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dan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perangkat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lunak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600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600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600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600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Daripada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menyimpan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banyak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file di hard drive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atau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penyimpanan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lokal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di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komputer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atau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handphone,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penyimpanan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berbasis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cloud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memungkinkan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Anda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menyimpan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file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selama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Anda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memiliki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akses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internet.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7F590C-D912-4001-B157-B7A09E51E44D}"/>
              </a:ext>
            </a:extLst>
          </p:cNvPr>
          <p:cNvGrpSpPr/>
          <p:nvPr/>
        </p:nvGrpSpPr>
        <p:grpSpPr>
          <a:xfrm>
            <a:off x="3215293" y="2221545"/>
            <a:ext cx="1739123" cy="1136444"/>
            <a:chOff x="3134187" y="2320076"/>
            <a:chExt cx="1739123" cy="1136444"/>
          </a:xfrm>
        </p:grpSpPr>
        <p:sp>
          <p:nvSpPr>
            <p:cNvPr id="12" name="Google Shape;3350;p22">
              <a:extLst>
                <a:ext uri="{FF2B5EF4-FFF2-40B4-BE49-F238E27FC236}">
                  <a16:creationId xmlns:a16="http://schemas.microsoft.com/office/drawing/2014/main" id="{7BB508B8-4B42-4C74-8AF5-B16B9314D47F}"/>
                </a:ext>
              </a:extLst>
            </p:cNvPr>
            <p:cNvSpPr/>
            <p:nvPr/>
          </p:nvSpPr>
          <p:spPr>
            <a:xfrm>
              <a:off x="4480581" y="2519786"/>
              <a:ext cx="392729" cy="565311"/>
            </a:xfrm>
            <a:custGeom>
              <a:avLst/>
              <a:gdLst/>
              <a:ahLst/>
              <a:cxnLst/>
              <a:rect l="l" t="t" r="r" b="b"/>
              <a:pathLst>
                <a:path w="12896" h="18563" extrusionOk="0">
                  <a:moveTo>
                    <a:pt x="6448" y="1564"/>
                  </a:moveTo>
                  <a:lnTo>
                    <a:pt x="6814" y="1588"/>
                  </a:lnTo>
                  <a:lnTo>
                    <a:pt x="7181" y="1637"/>
                  </a:lnTo>
                  <a:lnTo>
                    <a:pt x="7523" y="1735"/>
                  </a:lnTo>
                  <a:lnTo>
                    <a:pt x="7865" y="1857"/>
                  </a:lnTo>
                  <a:lnTo>
                    <a:pt x="8182" y="2003"/>
                  </a:lnTo>
                  <a:lnTo>
                    <a:pt x="8475" y="2199"/>
                  </a:lnTo>
                  <a:lnTo>
                    <a:pt x="8768" y="2394"/>
                  </a:lnTo>
                  <a:lnTo>
                    <a:pt x="9013" y="2638"/>
                  </a:lnTo>
                  <a:lnTo>
                    <a:pt x="9257" y="2883"/>
                  </a:lnTo>
                  <a:lnTo>
                    <a:pt x="9477" y="3176"/>
                  </a:lnTo>
                  <a:lnTo>
                    <a:pt x="9647" y="3469"/>
                  </a:lnTo>
                  <a:lnTo>
                    <a:pt x="9794" y="3786"/>
                  </a:lnTo>
                  <a:lnTo>
                    <a:pt x="9916" y="4128"/>
                  </a:lnTo>
                  <a:lnTo>
                    <a:pt x="10014" y="4470"/>
                  </a:lnTo>
                  <a:lnTo>
                    <a:pt x="10063" y="4836"/>
                  </a:lnTo>
                  <a:lnTo>
                    <a:pt x="10087" y="5203"/>
                  </a:lnTo>
                  <a:lnTo>
                    <a:pt x="10087" y="7547"/>
                  </a:lnTo>
                  <a:lnTo>
                    <a:pt x="2809" y="7547"/>
                  </a:lnTo>
                  <a:lnTo>
                    <a:pt x="2809" y="5203"/>
                  </a:lnTo>
                  <a:lnTo>
                    <a:pt x="2833" y="4836"/>
                  </a:lnTo>
                  <a:lnTo>
                    <a:pt x="2882" y="4470"/>
                  </a:lnTo>
                  <a:lnTo>
                    <a:pt x="2980" y="4128"/>
                  </a:lnTo>
                  <a:lnTo>
                    <a:pt x="3102" y="3786"/>
                  </a:lnTo>
                  <a:lnTo>
                    <a:pt x="3249" y="3469"/>
                  </a:lnTo>
                  <a:lnTo>
                    <a:pt x="3420" y="3176"/>
                  </a:lnTo>
                  <a:lnTo>
                    <a:pt x="3639" y="2883"/>
                  </a:lnTo>
                  <a:lnTo>
                    <a:pt x="3884" y="2638"/>
                  </a:lnTo>
                  <a:lnTo>
                    <a:pt x="4128" y="2394"/>
                  </a:lnTo>
                  <a:lnTo>
                    <a:pt x="4421" y="2199"/>
                  </a:lnTo>
                  <a:lnTo>
                    <a:pt x="4714" y="2003"/>
                  </a:lnTo>
                  <a:lnTo>
                    <a:pt x="5032" y="1857"/>
                  </a:lnTo>
                  <a:lnTo>
                    <a:pt x="5373" y="1735"/>
                  </a:lnTo>
                  <a:lnTo>
                    <a:pt x="5715" y="1637"/>
                  </a:lnTo>
                  <a:lnTo>
                    <a:pt x="6082" y="1588"/>
                  </a:lnTo>
                  <a:lnTo>
                    <a:pt x="6448" y="1564"/>
                  </a:lnTo>
                  <a:close/>
                  <a:moveTo>
                    <a:pt x="6448" y="10991"/>
                  </a:moveTo>
                  <a:lnTo>
                    <a:pt x="6692" y="11015"/>
                  </a:lnTo>
                  <a:lnTo>
                    <a:pt x="6937" y="11089"/>
                  </a:lnTo>
                  <a:lnTo>
                    <a:pt x="7132" y="11211"/>
                  </a:lnTo>
                  <a:lnTo>
                    <a:pt x="7327" y="11357"/>
                  </a:lnTo>
                  <a:lnTo>
                    <a:pt x="7474" y="11528"/>
                  </a:lnTo>
                  <a:lnTo>
                    <a:pt x="7572" y="11748"/>
                  </a:lnTo>
                  <a:lnTo>
                    <a:pt x="7645" y="11968"/>
                  </a:lnTo>
                  <a:lnTo>
                    <a:pt x="7669" y="12212"/>
                  </a:lnTo>
                  <a:lnTo>
                    <a:pt x="7669" y="12383"/>
                  </a:lnTo>
                  <a:lnTo>
                    <a:pt x="7645" y="12530"/>
                  </a:lnTo>
                  <a:lnTo>
                    <a:pt x="7596" y="12701"/>
                  </a:lnTo>
                  <a:lnTo>
                    <a:pt x="7523" y="12823"/>
                  </a:lnTo>
                  <a:lnTo>
                    <a:pt x="7425" y="12969"/>
                  </a:lnTo>
                  <a:lnTo>
                    <a:pt x="7327" y="13067"/>
                  </a:lnTo>
                  <a:lnTo>
                    <a:pt x="7205" y="13189"/>
                  </a:lnTo>
                  <a:lnTo>
                    <a:pt x="7083" y="13262"/>
                  </a:lnTo>
                  <a:lnTo>
                    <a:pt x="7230" y="15094"/>
                  </a:lnTo>
                  <a:lnTo>
                    <a:pt x="5667" y="15094"/>
                  </a:lnTo>
                  <a:lnTo>
                    <a:pt x="5813" y="13262"/>
                  </a:lnTo>
                  <a:lnTo>
                    <a:pt x="5691" y="13189"/>
                  </a:lnTo>
                  <a:lnTo>
                    <a:pt x="5569" y="13067"/>
                  </a:lnTo>
                  <a:lnTo>
                    <a:pt x="5471" y="12969"/>
                  </a:lnTo>
                  <a:lnTo>
                    <a:pt x="5373" y="12823"/>
                  </a:lnTo>
                  <a:lnTo>
                    <a:pt x="5300" y="12701"/>
                  </a:lnTo>
                  <a:lnTo>
                    <a:pt x="5251" y="12530"/>
                  </a:lnTo>
                  <a:lnTo>
                    <a:pt x="5227" y="12383"/>
                  </a:lnTo>
                  <a:lnTo>
                    <a:pt x="5227" y="12212"/>
                  </a:lnTo>
                  <a:lnTo>
                    <a:pt x="5251" y="11968"/>
                  </a:lnTo>
                  <a:lnTo>
                    <a:pt x="5325" y="11748"/>
                  </a:lnTo>
                  <a:lnTo>
                    <a:pt x="5422" y="11528"/>
                  </a:lnTo>
                  <a:lnTo>
                    <a:pt x="5569" y="11357"/>
                  </a:lnTo>
                  <a:lnTo>
                    <a:pt x="5764" y="11211"/>
                  </a:lnTo>
                  <a:lnTo>
                    <a:pt x="5960" y="11089"/>
                  </a:lnTo>
                  <a:lnTo>
                    <a:pt x="6204" y="11015"/>
                  </a:lnTo>
                  <a:lnTo>
                    <a:pt x="6448" y="10991"/>
                  </a:lnTo>
                  <a:close/>
                  <a:moveTo>
                    <a:pt x="6448" y="1"/>
                  </a:moveTo>
                  <a:lnTo>
                    <a:pt x="5911" y="25"/>
                  </a:lnTo>
                  <a:lnTo>
                    <a:pt x="5398" y="123"/>
                  </a:lnTo>
                  <a:lnTo>
                    <a:pt x="4909" y="245"/>
                  </a:lnTo>
                  <a:lnTo>
                    <a:pt x="4421" y="416"/>
                  </a:lnTo>
                  <a:lnTo>
                    <a:pt x="3981" y="636"/>
                  </a:lnTo>
                  <a:lnTo>
                    <a:pt x="3542" y="904"/>
                  </a:lnTo>
                  <a:lnTo>
                    <a:pt x="3151" y="1197"/>
                  </a:lnTo>
                  <a:lnTo>
                    <a:pt x="2760" y="1539"/>
                  </a:lnTo>
                  <a:lnTo>
                    <a:pt x="2443" y="1906"/>
                  </a:lnTo>
                  <a:lnTo>
                    <a:pt x="2125" y="2296"/>
                  </a:lnTo>
                  <a:lnTo>
                    <a:pt x="1881" y="2736"/>
                  </a:lnTo>
                  <a:lnTo>
                    <a:pt x="1661" y="3176"/>
                  </a:lnTo>
                  <a:lnTo>
                    <a:pt x="1466" y="3664"/>
                  </a:lnTo>
                  <a:lnTo>
                    <a:pt x="1344" y="4153"/>
                  </a:lnTo>
                  <a:lnTo>
                    <a:pt x="1270" y="4690"/>
                  </a:lnTo>
                  <a:lnTo>
                    <a:pt x="1246" y="5203"/>
                  </a:lnTo>
                  <a:lnTo>
                    <a:pt x="1246" y="7547"/>
                  </a:lnTo>
                  <a:lnTo>
                    <a:pt x="391" y="7547"/>
                  </a:lnTo>
                  <a:lnTo>
                    <a:pt x="293" y="7572"/>
                  </a:lnTo>
                  <a:lnTo>
                    <a:pt x="220" y="7621"/>
                  </a:lnTo>
                  <a:lnTo>
                    <a:pt x="147" y="7669"/>
                  </a:lnTo>
                  <a:lnTo>
                    <a:pt x="74" y="7743"/>
                  </a:lnTo>
                  <a:lnTo>
                    <a:pt x="49" y="7840"/>
                  </a:lnTo>
                  <a:lnTo>
                    <a:pt x="0" y="7914"/>
                  </a:lnTo>
                  <a:lnTo>
                    <a:pt x="0" y="8036"/>
                  </a:lnTo>
                  <a:lnTo>
                    <a:pt x="0" y="18074"/>
                  </a:lnTo>
                  <a:lnTo>
                    <a:pt x="0" y="18171"/>
                  </a:lnTo>
                  <a:lnTo>
                    <a:pt x="49" y="18269"/>
                  </a:lnTo>
                  <a:lnTo>
                    <a:pt x="74" y="18342"/>
                  </a:lnTo>
                  <a:lnTo>
                    <a:pt x="147" y="18416"/>
                  </a:lnTo>
                  <a:lnTo>
                    <a:pt x="220" y="18464"/>
                  </a:lnTo>
                  <a:lnTo>
                    <a:pt x="293" y="18513"/>
                  </a:lnTo>
                  <a:lnTo>
                    <a:pt x="391" y="18538"/>
                  </a:lnTo>
                  <a:lnTo>
                    <a:pt x="489" y="18562"/>
                  </a:lnTo>
                  <a:lnTo>
                    <a:pt x="12407" y="18562"/>
                  </a:lnTo>
                  <a:lnTo>
                    <a:pt x="12505" y="18538"/>
                  </a:lnTo>
                  <a:lnTo>
                    <a:pt x="12603" y="18513"/>
                  </a:lnTo>
                  <a:lnTo>
                    <a:pt x="12676" y="18464"/>
                  </a:lnTo>
                  <a:lnTo>
                    <a:pt x="12749" y="18416"/>
                  </a:lnTo>
                  <a:lnTo>
                    <a:pt x="12822" y="18342"/>
                  </a:lnTo>
                  <a:lnTo>
                    <a:pt x="12847" y="18269"/>
                  </a:lnTo>
                  <a:lnTo>
                    <a:pt x="12896" y="18171"/>
                  </a:lnTo>
                  <a:lnTo>
                    <a:pt x="12896" y="18074"/>
                  </a:lnTo>
                  <a:lnTo>
                    <a:pt x="12896" y="8036"/>
                  </a:lnTo>
                  <a:lnTo>
                    <a:pt x="12896" y="7914"/>
                  </a:lnTo>
                  <a:lnTo>
                    <a:pt x="12847" y="7840"/>
                  </a:lnTo>
                  <a:lnTo>
                    <a:pt x="12822" y="7743"/>
                  </a:lnTo>
                  <a:lnTo>
                    <a:pt x="12749" y="7669"/>
                  </a:lnTo>
                  <a:lnTo>
                    <a:pt x="12676" y="7621"/>
                  </a:lnTo>
                  <a:lnTo>
                    <a:pt x="12603" y="7572"/>
                  </a:lnTo>
                  <a:lnTo>
                    <a:pt x="12505" y="7547"/>
                  </a:lnTo>
                  <a:lnTo>
                    <a:pt x="11650" y="7547"/>
                  </a:lnTo>
                  <a:lnTo>
                    <a:pt x="11650" y="5203"/>
                  </a:lnTo>
                  <a:lnTo>
                    <a:pt x="11626" y="4690"/>
                  </a:lnTo>
                  <a:lnTo>
                    <a:pt x="11552" y="4153"/>
                  </a:lnTo>
                  <a:lnTo>
                    <a:pt x="11430" y="3664"/>
                  </a:lnTo>
                  <a:lnTo>
                    <a:pt x="11235" y="3176"/>
                  </a:lnTo>
                  <a:lnTo>
                    <a:pt x="11015" y="2736"/>
                  </a:lnTo>
                  <a:lnTo>
                    <a:pt x="10771" y="2296"/>
                  </a:lnTo>
                  <a:lnTo>
                    <a:pt x="10453" y="1906"/>
                  </a:lnTo>
                  <a:lnTo>
                    <a:pt x="10136" y="1539"/>
                  </a:lnTo>
                  <a:lnTo>
                    <a:pt x="9745" y="1197"/>
                  </a:lnTo>
                  <a:lnTo>
                    <a:pt x="9354" y="904"/>
                  </a:lnTo>
                  <a:lnTo>
                    <a:pt x="8939" y="636"/>
                  </a:lnTo>
                  <a:lnTo>
                    <a:pt x="8475" y="416"/>
                  </a:lnTo>
                  <a:lnTo>
                    <a:pt x="7987" y="245"/>
                  </a:lnTo>
                  <a:lnTo>
                    <a:pt x="7498" y="123"/>
                  </a:lnTo>
                  <a:lnTo>
                    <a:pt x="6985" y="25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385;p22">
              <a:extLst>
                <a:ext uri="{FF2B5EF4-FFF2-40B4-BE49-F238E27FC236}">
                  <a16:creationId xmlns:a16="http://schemas.microsoft.com/office/drawing/2014/main" id="{AC891FF2-4551-4575-AFC9-F0BF3C6FCC28}"/>
                </a:ext>
              </a:extLst>
            </p:cNvPr>
            <p:cNvSpPr/>
            <p:nvPr/>
          </p:nvSpPr>
          <p:spPr>
            <a:xfrm>
              <a:off x="3134187" y="2320076"/>
              <a:ext cx="1136505" cy="1136444"/>
            </a:xfrm>
            <a:custGeom>
              <a:avLst/>
              <a:gdLst/>
              <a:ahLst/>
              <a:cxnLst/>
              <a:rect l="l" t="t" r="r" b="b"/>
              <a:pathLst>
                <a:path w="18758" h="18757" extrusionOk="0">
                  <a:moveTo>
                    <a:pt x="10039" y="2467"/>
                  </a:moveTo>
                  <a:lnTo>
                    <a:pt x="10380" y="2491"/>
                  </a:lnTo>
                  <a:lnTo>
                    <a:pt x="10674" y="2516"/>
                  </a:lnTo>
                  <a:lnTo>
                    <a:pt x="10869" y="2540"/>
                  </a:lnTo>
                  <a:lnTo>
                    <a:pt x="10967" y="2564"/>
                  </a:lnTo>
                  <a:lnTo>
                    <a:pt x="10991" y="2589"/>
                  </a:lnTo>
                  <a:lnTo>
                    <a:pt x="10967" y="2638"/>
                  </a:lnTo>
                  <a:lnTo>
                    <a:pt x="10893" y="2784"/>
                  </a:lnTo>
                  <a:lnTo>
                    <a:pt x="10771" y="2955"/>
                  </a:lnTo>
                  <a:lnTo>
                    <a:pt x="10600" y="3151"/>
                  </a:lnTo>
                  <a:lnTo>
                    <a:pt x="10405" y="3322"/>
                  </a:lnTo>
                  <a:lnTo>
                    <a:pt x="10209" y="3468"/>
                  </a:lnTo>
                  <a:lnTo>
                    <a:pt x="10039" y="3590"/>
                  </a:lnTo>
                  <a:lnTo>
                    <a:pt x="9941" y="3615"/>
                  </a:lnTo>
                  <a:lnTo>
                    <a:pt x="9843" y="3639"/>
                  </a:lnTo>
                  <a:lnTo>
                    <a:pt x="9745" y="3663"/>
                  </a:lnTo>
                  <a:lnTo>
                    <a:pt x="9648" y="3737"/>
                  </a:lnTo>
                  <a:lnTo>
                    <a:pt x="9550" y="3810"/>
                  </a:lnTo>
                  <a:lnTo>
                    <a:pt x="9452" y="3883"/>
                  </a:lnTo>
                  <a:lnTo>
                    <a:pt x="9355" y="3957"/>
                  </a:lnTo>
                  <a:lnTo>
                    <a:pt x="9257" y="3981"/>
                  </a:lnTo>
                  <a:lnTo>
                    <a:pt x="9159" y="4005"/>
                  </a:lnTo>
                  <a:lnTo>
                    <a:pt x="9086" y="4005"/>
                  </a:lnTo>
                  <a:lnTo>
                    <a:pt x="8988" y="4054"/>
                  </a:lnTo>
                  <a:lnTo>
                    <a:pt x="8866" y="4128"/>
                  </a:lnTo>
                  <a:lnTo>
                    <a:pt x="8793" y="4201"/>
                  </a:lnTo>
                  <a:lnTo>
                    <a:pt x="8695" y="4274"/>
                  </a:lnTo>
                  <a:lnTo>
                    <a:pt x="8598" y="4323"/>
                  </a:lnTo>
                  <a:lnTo>
                    <a:pt x="8500" y="4372"/>
                  </a:lnTo>
                  <a:lnTo>
                    <a:pt x="8304" y="4372"/>
                  </a:lnTo>
                  <a:lnTo>
                    <a:pt x="8207" y="4323"/>
                  </a:lnTo>
                  <a:lnTo>
                    <a:pt x="8109" y="4274"/>
                  </a:lnTo>
                  <a:lnTo>
                    <a:pt x="8036" y="4201"/>
                  </a:lnTo>
                  <a:lnTo>
                    <a:pt x="7963" y="4103"/>
                  </a:lnTo>
                  <a:lnTo>
                    <a:pt x="7938" y="4005"/>
                  </a:lnTo>
                  <a:lnTo>
                    <a:pt x="7963" y="3908"/>
                  </a:lnTo>
                  <a:lnTo>
                    <a:pt x="8036" y="3810"/>
                  </a:lnTo>
                  <a:lnTo>
                    <a:pt x="8109" y="3712"/>
                  </a:lnTo>
                  <a:lnTo>
                    <a:pt x="8158" y="3615"/>
                  </a:lnTo>
                  <a:lnTo>
                    <a:pt x="8207" y="3517"/>
                  </a:lnTo>
                  <a:lnTo>
                    <a:pt x="8207" y="3419"/>
                  </a:lnTo>
                  <a:lnTo>
                    <a:pt x="8182" y="3273"/>
                  </a:lnTo>
                  <a:lnTo>
                    <a:pt x="8158" y="3199"/>
                  </a:lnTo>
                  <a:lnTo>
                    <a:pt x="8109" y="3151"/>
                  </a:lnTo>
                  <a:lnTo>
                    <a:pt x="8060" y="3102"/>
                  </a:lnTo>
                  <a:lnTo>
                    <a:pt x="7987" y="3077"/>
                  </a:lnTo>
                  <a:lnTo>
                    <a:pt x="7840" y="3053"/>
                  </a:lnTo>
                  <a:lnTo>
                    <a:pt x="7669" y="3028"/>
                  </a:lnTo>
                  <a:lnTo>
                    <a:pt x="7596" y="2980"/>
                  </a:lnTo>
                  <a:lnTo>
                    <a:pt x="7547" y="2955"/>
                  </a:lnTo>
                  <a:lnTo>
                    <a:pt x="7523" y="2906"/>
                  </a:lnTo>
                  <a:lnTo>
                    <a:pt x="7547" y="2833"/>
                  </a:lnTo>
                  <a:lnTo>
                    <a:pt x="7572" y="2760"/>
                  </a:lnTo>
                  <a:lnTo>
                    <a:pt x="7645" y="2662"/>
                  </a:lnTo>
                  <a:lnTo>
                    <a:pt x="7694" y="2638"/>
                  </a:lnTo>
                  <a:lnTo>
                    <a:pt x="7792" y="2589"/>
                  </a:lnTo>
                  <a:lnTo>
                    <a:pt x="8036" y="2540"/>
                  </a:lnTo>
                  <a:lnTo>
                    <a:pt x="8329" y="2491"/>
                  </a:lnTo>
                  <a:lnTo>
                    <a:pt x="8671" y="2467"/>
                  </a:lnTo>
                  <a:close/>
                  <a:moveTo>
                    <a:pt x="11455" y="4763"/>
                  </a:moveTo>
                  <a:lnTo>
                    <a:pt x="11528" y="4787"/>
                  </a:lnTo>
                  <a:lnTo>
                    <a:pt x="11577" y="4811"/>
                  </a:lnTo>
                  <a:lnTo>
                    <a:pt x="11626" y="4885"/>
                  </a:lnTo>
                  <a:lnTo>
                    <a:pt x="11650" y="4958"/>
                  </a:lnTo>
                  <a:lnTo>
                    <a:pt x="11626" y="5031"/>
                  </a:lnTo>
                  <a:lnTo>
                    <a:pt x="11577" y="5153"/>
                  </a:lnTo>
                  <a:lnTo>
                    <a:pt x="11528" y="5251"/>
                  </a:lnTo>
                  <a:lnTo>
                    <a:pt x="11455" y="5324"/>
                  </a:lnTo>
                  <a:lnTo>
                    <a:pt x="11357" y="5398"/>
                  </a:lnTo>
                  <a:lnTo>
                    <a:pt x="11260" y="5471"/>
                  </a:lnTo>
                  <a:lnTo>
                    <a:pt x="11162" y="5520"/>
                  </a:lnTo>
                  <a:lnTo>
                    <a:pt x="10991" y="5520"/>
                  </a:lnTo>
                  <a:lnTo>
                    <a:pt x="10942" y="5471"/>
                  </a:lnTo>
                  <a:lnTo>
                    <a:pt x="10893" y="5398"/>
                  </a:lnTo>
                  <a:lnTo>
                    <a:pt x="10869" y="5324"/>
                  </a:lnTo>
                  <a:lnTo>
                    <a:pt x="10893" y="5251"/>
                  </a:lnTo>
                  <a:lnTo>
                    <a:pt x="10942" y="5153"/>
                  </a:lnTo>
                  <a:lnTo>
                    <a:pt x="10991" y="5031"/>
                  </a:lnTo>
                  <a:lnTo>
                    <a:pt x="11064" y="4958"/>
                  </a:lnTo>
                  <a:lnTo>
                    <a:pt x="11162" y="4885"/>
                  </a:lnTo>
                  <a:lnTo>
                    <a:pt x="11260" y="4811"/>
                  </a:lnTo>
                  <a:lnTo>
                    <a:pt x="11357" y="4787"/>
                  </a:lnTo>
                  <a:lnTo>
                    <a:pt x="11455" y="4763"/>
                  </a:lnTo>
                  <a:close/>
                  <a:moveTo>
                    <a:pt x="16437" y="12260"/>
                  </a:moveTo>
                  <a:lnTo>
                    <a:pt x="16511" y="12285"/>
                  </a:lnTo>
                  <a:lnTo>
                    <a:pt x="16535" y="12334"/>
                  </a:lnTo>
                  <a:lnTo>
                    <a:pt x="16559" y="12407"/>
                  </a:lnTo>
                  <a:lnTo>
                    <a:pt x="16584" y="12578"/>
                  </a:lnTo>
                  <a:lnTo>
                    <a:pt x="16584" y="12651"/>
                  </a:lnTo>
                  <a:lnTo>
                    <a:pt x="16535" y="12749"/>
                  </a:lnTo>
                  <a:lnTo>
                    <a:pt x="16486" y="12871"/>
                  </a:lnTo>
                  <a:lnTo>
                    <a:pt x="16413" y="12944"/>
                  </a:lnTo>
                  <a:lnTo>
                    <a:pt x="16340" y="13042"/>
                  </a:lnTo>
                  <a:lnTo>
                    <a:pt x="16266" y="13140"/>
                  </a:lnTo>
                  <a:lnTo>
                    <a:pt x="16218" y="13237"/>
                  </a:lnTo>
                  <a:lnTo>
                    <a:pt x="16218" y="13335"/>
                  </a:lnTo>
                  <a:lnTo>
                    <a:pt x="16193" y="13482"/>
                  </a:lnTo>
                  <a:lnTo>
                    <a:pt x="16144" y="13555"/>
                  </a:lnTo>
                  <a:lnTo>
                    <a:pt x="16120" y="13628"/>
                  </a:lnTo>
                  <a:lnTo>
                    <a:pt x="16071" y="13653"/>
                  </a:lnTo>
                  <a:lnTo>
                    <a:pt x="15973" y="13653"/>
                  </a:lnTo>
                  <a:lnTo>
                    <a:pt x="15924" y="13628"/>
                  </a:lnTo>
                  <a:lnTo>
                    <a:pt x="15900" y="13555"/>
                  </a:lnTo>
                  <a:lnTo>
                    <a:pt x="15851" y="13433"/>
                  </a:lnTo>
                  <a:lnTo>
                    <a:pt x="15851" y="13286"/>
                  </a:lnTo>
                  <a:lnTo>
                    <a:pt x="15827" y="13140"/>
                  </a:lnTo>
                  <a:lnTo>
                    <a:pt x="15851" y="12969"/>
                  </a:lnTo>
                  <a:lnTo>
                    <a:pt x="15924" y="12798"/>
                  </a:lnTo>
                  <a:lnTo>
                    <a:pt x="15998" y="12627"/>
                  </a:lnTo>
                  <a:lnTo>
                    <a:pt x="16120" y="12480"/>
                  </a:lnTo>
                  <a:lnTo>
                    <a:pt x="16242" y="12383"/>
                  </a:lnTo>
                  <a:lnTo>
                    <a:pt x="16340" y="12309"/>
                  </a:lnTo>
                  <a:lnTo>
                    <a:pt x="16437" y="12260"/>
                  </a:lnTo>
                  <a:close/>
                  <a:moveTo>
                    <a:pt x="13922" y="3615"/>
                  </a:moveTo>
                  <a:lnTo>
                    <a:pt x="14239" y="3639"/>
                  </a:lnTo>
                  <a:lnTo>
                    <a:pt x="14483" y="3639"/>
                  </a:lnTo>
                  <a:lnTo>
                    <a:pt x="14679" y="3688"/>
                  </a:lnTo>
                  <a:lnTo>
                    <a:pt x="14777" y="3712"/>
                  </a:lnTo>
                  <a:lnTo>
                    <a:pt x="14825" y="3737"/>
                  </a:lnTo>
                  <a:lnTo>
                    <a:pt x="14874" y="3761"/>
                  </a:lnTo>
                  <a:lnTo>
                    <a:pt x="14923" y="3737"/>
                  </a:lnTo>
                  <a:lnTo>
                    <a:pt x="14972" y="3712"/>
                  </a:lnTo>
                  <a:lnTo>
                    <a:pt x="15045" y="3688"/>
                  </a:lnTo>
                  <a:lnTo>
                    <a:pt x="15143" y="3663"/>
                  </a:lnTo>
                  <a:lnTo>
                    <a:pt x="15485" y="3639"/>
                  </a:lnTo>
                  <a:lnTo>
                    <a:pt x="15900" y="4103"/>
                  </a:lnTo>
                  <a:lnTo>
                    <a:pt x="16291" y="4616"/>
                  </a:lnTo>
                  <a:lnTo>
                    <a:pt x="16633" y="5153"/>
                  </a:lnTo>
                  <a:lnTo>
                    <a:pt x="16926" y="5715"/>
                  </a:lnTo>
                  <a:lnTo>
                    <a:pt x="17194" y="6301"/>
                  </a:lnTo>
                  <a:lnTo>
                    <a:pt x="17390" y="6912"/>
                  </a:lnTo>
                  <a:lnTo>
                    <a:pt x="17561" y="7547"/>
                  </a:lnTo>
                  <a:lnTo>
                    <a:pt x="17683" y="8182"/>
                  </a:lnTo>
                  <a:lnTo>
                    <a:pt x="17414" y="8157"/>
                  </a:lnTo>
                  <a:lnTo>
                    <a:pt x="17317" y="8133"/>
                  </a:lnTo>
                  <a:lnTo>
                    <a:pt x="17268" y="8084"/>
                  </a:lnTo>
                  <a:lnTo>
                    <a:pt x="17219" y="8060"/>
                  </a:lnTo>
                  <a:lnTo>
                    <a:pt x="17146" y="8035"/>
                  </a:lnTo>
                  <a:lnTo>
                    <a:pt x="16975" y="8011"/>
                  </a:lnTo>
                  <a:lnTo>
                    <a:pt x="16877" y="7986"/>
                  </a:lnTo>
                  <a:lnTo>
                    <a:pt x="16779" y="7938"/>
                  </a:lnTo>
                  <a:lnTo>
                    <a:pt x="16682" y="7889"/>
                  </a:lnTo>
                  <a:lnTo>
                    <a:pt x="16584" y="7815"/>
                  </a:lnTo>
                  <a:lnTo>
                    <a:pt x="16511" y="7742"/>
                  </a:lnTo>
                  <a:lnTo>
                    <a:pt x="16437" y="7693"/>
                  </a:lnTo>
                  <a:lnTo>
                    <a:pt x="16364" y="7693"/>
                  </a:lnTo>
                  <a:lnTo>
                    <a:pt x="16315" y="7718"/>
                  </a:lnTo>
                  <a:lnTo>
                    <a:pt x="16291" y="7767"/>
                  </a:lnTo>
                  <a:lnTo>
                    <a:pt x="16291" y="7840"/>
                  </a:lnTo>
                  <a:lnTo>
                    <a:pt x="16340" y="7913"/>
                  </a:lnTo>
                  <a:lnTo>
                    <a:pt x="16413" y="8011"/>
                  </a:lnTo>
                  <a:lnTo>
                    <a:pt x="16486" y="8084"/>
                  </a:lnTo>
                  <a:lnTo>
                    <a:pt x="16584" y="8133"/>
                  </a:lnTo>
                  <a:lnTo>
                    <a:pt x="16706" y="8182"/>
                  </a:lnTo>
                  <a:lnTo>
                    <a:pt x="16779" y="8182"/>
                  </a:lnTo>
                  <a:lnTo>
                    <a:pt x="16877" y="8206"/>
                  </a:lnTo>
                  <a:lnTo>
                    <a:pt x="16975" y="8255"/>
                  </a:lnTo>
                  <a:lnTo>
                    <a:pt x="17072" y="8304"/>
                  </a:lnTo>
                  <a:lnTo>
                    <a:pt x="17170" y="8377"/>
                  </a:lnTo>
                  <a:lnTo>
                    <a:pt x="17194" y="8426"/>
                  </a:lnTo>
                  <a:lnTo>
                    <a:pt x="17219" y="8475"/>
                  </a:lnTo>
                  <a:lnTo>
                    <a:pt x="17194" y="8621"/>
                  </a:lnTo>
                  <a:lnTo>
                    <a:pt x="17097" y="8792"/>
                  </a:lnTo>
                  <a:lnTo>
                    <a:pt x="16975" y="8963"/>
                  </a:lnTo>
                  <a:lnTo>
                    <a:pt x="16804" y="9110"/>
                  </a:lnTo>
                  <a:lnTo>
                    <a:pt x="16657" y="9232"/>
                  </a:lnTo>
                  <a:lnTo>
                    <a:pt x="16511" y="9305"/>
                  </a:lnTo>
                  <a:lnTo>
                    <a:pt x="16413" y="9330"/>
                  </a:lnTo>
                  <a:lnTo>
                    <a:pt x="16242" y="9354"/>
                  </a:lnTo>
                  <a:lnTo>
                    <a:pt x="16169" y="9378"/>
                  </a:lnTo>
                  <a:lnTo>
                    <a:pt x="16120" y="9427"/>
                  </a:lnTo>
                  <a:lnTo>
                    <a:pt x="16071" y="9452"/>
                  </a:lnTo>
                  <a:lnTo>
                    <a:pt x="16022" y="9476"/>
                  </a:lnTo>
                  <a:lnTo>
                    <a:pt x="15973" y="9452"/>
                  </a:lnTo>
                  <a:lnTo>
                    <a:pt x="15924" y="9427"/>
                  </a:lnTo>
                  <a:lnTo>
                    <a:pt x="15900" y="9378"/>
                  </a:lnTo>
                  <a:lnTo>
                    <a:pt x="15851" y="9305"/>
                  </a:lnTo>
                  <a:lnTo>
                    <a:pt x="15827" y="9134"/>
                  </a:lnTo>
                  <a:lnTo>
                    <a:pt x="15802" y="9037"/>
                  </a:lnTo>
                  <a:lnTo>
                    <a:pt x="15729" y="8890"/>
                  </a:lnTo>
                  <a:lnTo>
                    <a:pt x="15607" y="8743"/>
                  </a:lnTo>
                  <a:lnTo>
                    <a:pt x="15460" y="8573"/>
                  </a:lnTo>
                  <a:lnTo>
                    <a:pt x="15314" y="8402"/>
                  </a:lnTo>
                  <a:lnTo>
                    <a:pt x="15192" y="8255"/>
                  </a:lnTo>
                  <a:lnTo>
                    <a:pt x="15094" y="8108"/>
                  </a:lnTo>
                  <a:lnTo>
                    <a:pt x="15070" y="8011"/>
                  </a:lnTo>
                  <a:lnTo>
                    <a:pt x="15070" y="7938"/>
                  </a:lnTo>
                  <a:lnTo>
                    <a:pt x="15045" y="7889"/>
                  </a:lnTo>
                  <a:lnTo>
                    <a:pt x="15021" y="7889"/>
                  </a:lnTo>
                  <a:lnTo>
                    <a:pt x="14972" y="7913"/>
                  </a:lnTo>
                  <a:lnTo>
                    <a:pt x="14948" y="7962"/>
                  </a:lnTo>
                  <a:lnTo>
                    <a:pt x="14899" y="8035"/>
                  </a:lnTo>
                  <a:lnTo>
                    <a:pt x="14874" y="8182"/>
                  </a:lnTo>
                  <a:lnTo>
                    <a:pt x="14899" y="8279"/>
                  </a:lnTo>
                  <a:lnTo>
                    <a:pt x="14972" y="8402"/>
                  </a:lnTo>
                  <a:lnTo>
                    <a:pt x="15045" y="8548"/>
                  </a:lnTo>
                  <a:lnTo>
                    <a:pt x="15167" y="8670"/>
                  </a:lnTo>
                  <a:lnTo>
                    <a:pt x="15265" y="8792"/>
                  </a:lnTo>
                  <a:lnTo>
                    <a:pt x="15363" y="8914"/>
                  </a:lnTo>
                  <a:lnTo>
                    <a:pt x="15436" y="9037"/>
                  </a:lnTo>
                  <a:lnTo>
                    <a:pt x="15460" y="9134"/>
                  </a:lnTo>
                  <a:lnTo>
                    <a:pt x="15460" y="9232"/>
                  </a:lnTo>
                  <a:lnTo>
                    <a:pt x="15509" y="9330"/>
                  </a:lnTo>
                  <a:lnTo>
                    <a:pt x="15558" y="9427"/>
                  </a:lnTo>
                  <a:lnTo>
                    <a:pt x="15631" y="9525"/>
                  </a:lnTo>
                  <a:lnTo>
                    <a:pt x="15753" y="9598"/>
                  </a:lnTo>
                  <a:lnTo>
                    <a:pt x="15900" y="9647"/>
                  </a:lnTo>
                  <a:lnTo>
                    <a:pt x="16047" y="9696"/>
                  </a:lnTo>
                  <a:lnTo>
                    <a:pt x="16218" y="9720"/>
                  </a:lnTo>
                  <a:lnTo>
                    <a:pt x="16364" y="9720"/>
                  </a:lnTo>
                  <a:lnTo>
                    <a:pt x="16486" y="9769"/>
                  </a:lnTo>
                  <a:lnTo>
                    <a:pt x="16559" y="9818"/>
                  </a:lnTo>
                  <a:lnTo>
                    <a:pt x="16584" y="9867"/>
                  </a:lnTo>
                  <a:lnTo>
                    <a:pt x="16584" y="9916"/>
                  </a:lnTo>
                  <a:lnTo>
                    <a:pt x="16559" y="10013"/>
                  </a:lnTo>
                  <a:lnTo>
                    <a:pt x="16437" y="10209"/>
                  </a:lnTo>
                  <a:lnTo>
                    <a:pt x="16242" y="10429"/>
                  </a:lnTo>
                  <a:lnTo>
                    <a:pt x="16022" y="10673"/>
                  </a:lnTo>
                  <a:lnTo>
                    <a:pt x="15802" y="10917"/>
                  </a:lnTo>
                  <a:lnTo>
                    <a:pt x="15631" y="11186"/>
                  </a:lnTo>
                  <a:lnTo>
                    <a:pt x="15485" y="11430"/>
                  </a:lnTo>
                  <a:lnTo>
                    <a:pt x="15460" y="11528"/>
                  </a:lnTo>
                  <a:lnTo>
                    <a:pt x="15460" y="11625"/>
                  </a:lnTo>
                  <a:lnTo>
                    <a:pt x="15460" y="11772"/>
                  </a:lnTo>
                  <a:lnTo>
                    <a:pt x="15485" y="11918"/>
                  </a:lnTo>
                  <a:lnTo>
                    <a:pt x="15509" y="12016"/>
                  </a:lnTo>
                  <a:lnTo>
                    <a:pt x="15558" y="12089"/>
                  </a:lnTo>
                  <a:lnTo>
                    <a:pt x="15583" y="12138"/>
                  </a:lnTo>
                  <a:lnTo>
                    <a:pt x="15607" y="12212"/>
                  </a:lnTo>
                  <a:lnTo>
                    <a:pt x="15631" y="12383"/>
                  </a:lnTo>
                  <a:lnTo>
                    <a:pt x="15607" y="12480"/>
                  </a:lnTo>
                  <a:lnTo>
                    <a:pt x="15509" y="12651"/>
                  </a:lnTo>
                  <a:lnTo>
                    <a:pt x="15363" y="12847"/>
                  </a:lnTo>
                  <a:lnTo>
                    <a:pt x="15167" y="13042"/>
                  </a:lnTo>
                  <a:lnTo>
                    <a:pt x="14972" y="13237"/>
                  </a:lnTo>
                  <a:lnTo>
                    <a:pt x="14825" y="13433"/>
                  </a:lnTo>
                  <a:lnTo>
                    <a:pt x="14728" y="13604"/>
                  </a:lnTo>
                  <a:lnTo>
                    <a:pt x="14679" y="13701"/>
                  </a:lnTo>
                  <a:lnTo>
                    <a:pt x="14654" y="13823"/>
                  </a:lnTo>
                  <a:lnTo>
                    <a:pt x="14581" y="13970"/>
                  </a:lnTo>
                  <a:lnTo>
                    <a:pt x="14459" y="14117"/>
                  </a:lnTo>
                  <a:lnTo>
                    <a:pt x="14313" y="14288"/>
                  </a:lnTo>
                  <a:lnTo>
                    <a:pt x="14142" y="14434"/>
                  </a:lnTo>
                  <a:lnTo>
                    <a:pt x="13995" y="14556"/>
                  </a:lnTo>
                  <a:lnTo>
                    <a:pt x="13848" y="14629"/>
                  </a:lnTo>
                  <a:lnTo>
                    <a:pt x="13726" y="14654"/>
                  </a:lnTo>
                  <a:lnTo>
                    <a:pt x="13653" y="14654"/>
                  </a:lnTo>
                  <a:lnTo>
                    <a:pt x="13555" y="14605"/>
                  </a:lnTo>
                  <a:lnTo>
                    <a:pt x="13458" y="14556"/>
                  </a:lnTo>
                  <a:lnTo>
                    <a:pt x="13360" y="14483"/>
                  </a:lnTo>
                  <a:lnTo>
                    <a:pt x="13287" y="14385"/>
                  </a:lnTo>
                  <a:lnTo>
                    <a:pt x="13213" y="14288"/>
                  </a:lnTo>
                  <a:lnTo>
                    <a:pt x="13189" y="14190"/>
                  </a:lnTo>
                  <a:lnTo>
                    <a:pt x="13165" y="14092"/>
                  </a:lnTo>
                  <a:lnTo>
                    <a:pt x="13140" y="13921"/>
                  </a:lnTo>
                  <a:lnTo>
                    <a:pt x="13116" y="13848"/>
                  </a:lnTo>
                  <a:lnTo>
                    <a:pt x="13067" y="13799"/>
                  </a:lnTo>
                  <a:lnTo>
                    <a:pt x="13043" y="13750"/>
                  </a:lnTo>
                  <a:lnTo>
                    <a:pt x="12994" y="13677"/>
                  </a:lnTo>
                  <a:lnTo>
                    <a:pt x="12969" y="13530"/>
                  </a:lnTo>
                  <a:lnTo>
                    <a:pt x="12945" y="13359"/>
                  </a:lnTo>
                  <a:lnTo>
                    <a:pt x="12920" y="13286"/>
                  </a:lnTo>
                  <a:lnTo>
                    <a:pt x="12872" y="13237"/>
                  </a:lnTo>
                  <a:lnTo>
                    <a:pt x="12847" y="13164"/>
                  </a:lnTo>
                  <a:lnTo>
                    <a:pt x="12823" y="13066"/>
                  </a:lnTo>
                  <a:lnTo>
                    <a:pt x="12798" y="12920"/>
                  </a:lnTo>
                  <a:lnTo>
                    <a:pt x="12774" y="12749"/>
                  </a:lnTo>
                  <a:lnTo>
                    <a:pt x="12798" y="12602"/>
                  </a:lnTo>
                  <a:lnTo>
                    <a:pt x="12823" y="12456"/>
                  </a:lnTo>
                  <a:lnTo>
                    <a:pt x="12847" y="12358"/>
                  </a:lnTo>
                  <a:lnTo>
                    <a:pt x="12872" y="12285"/>
                  </a:lnTo>
                  <a:lnTo>
                    <a:pt x="12920" y="12236"/>
                  </a:lnTo>
                  <a:lnTo>
                    <a:pt x="12945" y="12163"/>
                  </a:lnTo>
                  <a:lnTo>
                    <a:pt x="12969" y="11992"/>
                  </a:lnTo>
                  <a:lnTo>
                    <a:pt x="12945" y="11894"/>
                  </a:lnTo>
                  <a:lnTo>
                    <a:pt x="12896" y="11772"/>
                  </a:lnTo>
                  <a:lnTo>
                    <a:pt x="12798" y="11650"/>
                  </a:lnTo>
                  <a:lnTo>
                    <a:pt x="12701" y="11528"/>
                  </a:lnTo>
                  <a:lnTo>
                    <a:pt x="12578" y="11381"/>
                  </a:lnTo>
                  <a:lnTo>
                    <a:pt x="12481" y="11210"/>
                  </a:lnTo>
                  <a:lnTo>
                    <a:pt x="12432" y="11015"/>
                  </a:lnTo>
                  <a:lnTo>
                    <a:pt x="12408" y="10844"/>
                  </a:lnTo>
                  <a:lnTo>
                    <a:pt x="12408" y="10697"/>
                  </a:lnTo>
                  <a:lnTo>
                    <a:pt x="12383" y="10551"/>
                  </a:lnTo>
                  <a:lnTo>
                    <a:pt x="12334" y="10453"/>
                  </a:lnTo>
                  <a:lnTo>
                    <a:pt x="12310" y="10380"/>
                  </a:lnTo>
                  <a:lnTo>
                    <a:pt x="12261" y="10331"/>
                  </a:lnTo>
                  <a:lnTo>
                    <a:pt x="12188" y="10307"/>
                  </a:lnTo>
                  <a:lnTo>
                    <a:pt x="12017" y="10282"/>
                  </a:lnTo>
                  <a:lnTo>
                    <a:pt x="11870" y="10307"/>
                  </a:lnTo>
                  <a:lnTo>
                    <a:pt x="11797" y="10331"/>
                  </a:lnTo>
                  <a:lnTo>
                    <a:pt x="11748" y="10380"/>
                  </a:lnTo>
                  <a:lnTo>
                    <a:pt x="11675" y="10429"/>
                  </a:lnTo>
                  <a:lnTo>
                    <a:pt x="11553" y="10453"/>
                  </a:lnTo>
                  <a:lnTo>
                    <a:pt x="11406" y="10478"/>
                  </a:lnTo>
                  <a:lnTo>
                    <a:pt x="11260" y="10478"/>
                  </a:lnTo>
                  <a:lnTo>
                    <a:pt x="11089" y="10453"/>
                  </a:lnTo>
                  <a:lnTo>
                    <a:pt x="10893" y="10355"/>
                  </a:lnTo>
                  <a:lnTo>
                    <a:pt x="10674" y="10233"/>
                  </a:lnTo>
                  <a:lnTo>
                    <a:pt x="10503" y="10087"/>
                  </a:lnTo>
                  <a:lnTo>
                    <a:pt x="10429" y="10013"/>
                  </a:lnTo>
                  <a:lnTo>
                    <a:pt x="10356" y="9891"/>
                  </a:lnTo>
                  <a:lnTo>
                    <a:pt x="10234" y="9598"/>
                  </a:lnTo>
                  <a:lnTo>
                    <a:pt x="10161" y="9281"/>
                  </a:lnTo>
                  <a:lnTo>
                    <a:pt x="10112" y="8963"/>
                  </a:lnTo>
                  <a:lnTo>
                    <a:pt x="10136" y="8792"/>
                  </a:lnTo>
                  <a:lnTo>
                    <a:pt x="10161" y="8621"/>
                  </a:lnTo>
                  <a:lnTo>
                    <a:pt x="10258" y="8279"/>
                  </a:lnTo>
                  <a:lnTo>
                    <a:pt x="10332" y="8108"/>
                  </a:lnTo>
                  <a:lnTo>
                    <a:pt x="10405" y="7962"/>
                  </a:lnTo>
                  <a:lnTo>
                    <a:pt x="10503" y="7815"/>
                  </a:lnTo>
                  <a:lnTo>
                    <a:pt x="10600" y="7718"/>
                  </a:lnTo>
                  <a:lnTo>
                    <a:pt x="10796" y="7522"/>
                  </a:lnTo>
                  <a:lnTo>
                    <a:pt x="10991" y="7376"/>
                  </a:lnTo>
                  <a:lnTo>
                    <a:pt x="11162" y="7278"/>
                  </a:lnTo>
                  <a:lnTo>
                    <a:pt x="11260" y="7229"/>
                  </a:lnTo>
                  <a:lnTo>
                    <a:pt x="11431" y="7205"/>
                  </a:lnTo>
                  <a:lnTo>
                    <a:pt x="11504" y="7180"/>
                  </a:lnTo>
                  <a:lnTo>
                    <a:pt x="11553" y="7132"/>
                  </a:lnTo>
                  <a:lnTo>
                    <a:pt x="11626" y="7107"/>
                  </a:lnTo>
                  <a:lnTo>
                    <a:pt x="11724" y="7083"/>
                  </a:lnTo>
                  <a:lnTo>
                    <a:pt x="11870" y="7058"/>
                  </a:lnTo>
                  <a:lnTo>
                    <a:pt x="12188" y="7058"/>
                  </a:lnTo>
                  <a:lnTo>
                    <a:pt x="12359" y="7107"/>
                  </a:lnTo>
                  <a:lnTo>
                    <a:pt x="12481" y="7156"/>
                  </a:lnTo>
                  <a:lnTo>
                    <a:pt x="12603" y="7229"/>
                  </a:lnTo>
                  <a:lnTo>
                    <a:pt x="12676" y="7303"/>
                  </a:lnTo>
                  <a:lnTo>
                    <a:pt x="12774" y="7376"/>
                  </a:lnTo>
                  <a:lnTo>
                    <a:pt x="12896" y="7425"/>
                  </a:lnTo>
                  <a:lnTo>
                    <a:pt x="12969" y="7425"/>
                  </a:lnTo>
                  <a:lnTo>
                    <a:pt x="13140" y="7449"/>
                  </a:lnTo>
                  <a:lnTo>
                    <a:pt x="13213" y="7498"/>
                  </a:lnTo>
                  <a:lnTo>
                    <a:pt x="13262" y="7522"/>
                  </a:lnTo>
                  <a:lnTo>
                    <a:pt x="13311" y="7547"/>
                  </a:lnTo>
                  <a:lnTo>
                    <a:pt x="13360" y="7571"/>
                  </a:lnTo>
                  <a:lnTo>
                    <a:pt x="13409" y="7547"/>
                  </a:lnTo>
                  <a:lnTo>
                    <a:pt x="13458" y="7522"/>
                  </a:lnTo>
                  <a:lnTo>
                    <a:pt x="13507" y="7498"/>
                  </a:lnTo>
                  <a:lnTo>
                    <a:pt x="13580" y="7449"/>
                  </a:lnTo>
                  <a:lnTo>
                    <a:pt x="13726" y="7425"/>
                  </a:lnTo>
                  <a:lnTo>
                    <a:pt x="13897" y="7449"/>
                  </a:lnTo>
                  <a:lnTo>
                    <a:pt x="13971" y="7498"/>
                  </a:lnTo>
                  <a:lnTo>
                    <a:pt x="14019" y="7522"/>
                  </a:lnTo>
                  <a:lnTo>
                    <a:pt x="14093" y="7571"/>
                  </a:lnTo>
                  <a:lnTo>
                    <a:pt x="14190" y="7596"/>
                  </a:lnTo>
                  <a:lnTo>
                    <a:pt x="14337" y="7620"/>
                  </a:lnTo>
                  <a:lnTo>
                    <a:pt x="14654" y="7620"/>
                  </a:lnTo>
                  <a:lnTo>
                    <a:pt x="14801" y="7596"/>
                  </a:lnTo>
                  <a:lnTo>
                    <a:pt x="14899" y="7571"/>
                  </a:lnTo>
                  <a:lnTo>
                    <a:pt x="14972" y="7522"/>
                  </a:lnTo>
                  <a:lnTo>
                    <a:pt x="15021" y="7473"/>
                  </a:lnTo>
                  <a:lnTo>
                    <a:pt x="15045" y="7400"/>
                  </a:lnTo>
                  <a:lnTo>
                    <a:pt x="15070" y="7229"/>
                  </a:lnTo>
                  <a:lnTo>
                    <a:pt x="15070" y="7205"/>
                  </a:lnTo>
                  <a:lnTo>
                    <a:pt x="15045" y="7156"/>
                  </a:lnTo>
                  <a:lnTo>
                    <a:pt x="14948" y="7107"/>
                  </a:lnTo>
                  <a:lnTo>
                    <a:pt x="14825" y="7058"/>
                  </a:lnTo>
                  <a:lnTo>
                    <a:pt x="14679" y="7058"/>
                  </a:lnTo>
                  <a:lnTo>
                    <a:pt x="14532" y="7034"/>
                  </a:lnTo>
                  <a:lnTo>
                    <a:pt x="14361" y="6985"/>
                  </a:lnTo>
                  <a:lnTo>
                    <a:pt x="14215" y="6936"/>
                  </a:lnTo>
                  <a:lnTo>
                    <a:pt x="14117" y="6863"/>
                  </a:lnTo>
                  <a:lnTo>
                    <a:pt x="14019" y="6790"/>
                  </a:lnTo>
                  <a:lnTo>
                    <a:pt x="13922" y="6716"/>
                  </a:lnTo>
                  <a:lnTo>
                    <a:pt x="13824" y="6692"/>
                  </a:lnTo>
                  <a:lnTo>
                    <a:pt x="13726" y="6668"/>
                  </a:lnTo>
                  <a:lnTo>
                    <a:pt x="13653" y="6643"/>
                  </a:lnTo>
                  <a:lnTo>
                    <a:pt x="13555" y="6619"/>
                  </a:lnTo>
                  <a:lnTo>
                    <a:pt x="13458" y="6545"/>
                  </a:lnTo>
                  <a:lnTo>
                    <a:pt x="13360" y="6472"/>
                  </a:lnTo>
                  <a:lnTo>
                    <a:pt x="13287" y="6399"/>
                  </a:lnTo>
                  <a:lnTo>
                    <a:pt x="13189" y="6374"/>
                  </a:lnTo>
                  <a:lnTo>
                    <a:pt x="13116" y="6350"/>
                  </a:lnTo>
                  <a:lnTo>
                    <a:pt x="13067" y="6374"/>
                  </a:lnTo>
                  <a:lnTo>
                    <a:pt x="13018" y="6399"/>
                  </a:lnTo>
                  <a:lnTo>
                    <a:pt x="12945" y="6399"/>
                  </a:lnTo>
                  <a:lnTo>
                    <a:pt x="12872" y="6350"/>
                  </a:lnTo>
                  <a:lnTo>
                    <a:pt x="12774" y="6277"/>
                  </a:lnTo>
                  <a:lnTo>
                    <a:pt x="12701" y="6228"/>
                  </a:lnTo>
                  <a:lnTo>
                    <a:pt x="12627" y="6179"/>
                  </a:lnTo>
                  <a:lnTo>
                    <a:pt x="12505" y="6179"/>
                  </a:lnTo>
                  <a:lnTo>
                    <a:pt x="12456" y="6228"/>
                  </a:lnTo>
                  <a:lnTo>
                    <a:pt x="12383" y="6252"/>
                  </a:lnTo>
                  <a:lnTo>
                    <a:pt x="12212" y="6277"/>
                  </a:lnTo>
                  <a:lnTo>
                    <a:pt x="12114" y="6326"/>
                  </a:lnTo>
                  <a:lnTo>
                    <a:pt x="11968" y="6399"/>
                  </a:lnTo>
                  <a:lnTo>
                    <a:pt x="11797" y="6521"/>
                  </a:lnTo>
                  <a:lnTo>
                    <a:pt x="11650" y="6668"/>
                  </a:lnTo>
                  <a:lnTo>
                    <a:pt x="11479" y="6814"/>
                  </a:lnTo>
                  <a:lnTo>
                    <a:pt x="11309" y="6936"/>
                  </a:lnTo>
                  <a:lnTo>
                    <a:pt x="11186" y="7009"/>
                  </a:lnTo>
                  <a:lnTo>
                    <a:pt x="11064" y="7058"/>
                  </a:lnTo>
                  <a:lnTo>
                    <a:pt x="10918" y="7009"/>
                  </a:lnTo>
                  <a:lnTo>
                    <a:pt x="10844" y="6985"/>
                  </a:lnTo>
                  <a:lnTo>
                    <a:pt x="10796" y="6961"/>
                  </a:lnTo>
                  <a:lnTo>
                    <a:pt x="10747" y="6912"/>
                  </a:lnTo>
                  <a:lnTo>
                    <a:pt x="10722" y="6838"/>
                  </a:lnTo>
                  <a:lnTo>
                    <a:pt x="10698" y="6668"/>
                  </a:lnTo>
                  <a:lnTo>
                    <a:pt x="10722" y="6497"/>
                  </a:lnTo>
                  <a:lnTo>
                    <a:pt x="10747" y="6423"/>
                  </a:lnTo>
                  <a:lnTo>
                    <a:pt x="10796" y="6374"/>
                  </a:lnTo>
                  <a:lnTo>
                    <a:pt x="10844" y="6350"/>
                  </a:lnTo>
                  <a:lnTo>
                    <a:pt x="10967" y="6326"/>
                  </a:lnTo>
                  <a:lnTo>
                    <a:pt x="11113" y="6301"/>
                  </a:lnTo>
                  <a:lnTo>
                    <a:pt x="11260" y="6277"/>
                  </a:lnTo>
                  <a:lnTo>
                    <a:pt x="11406" y="6277"/>
                  </a:lnTo>
                  <a:lnTo>
                    <a:pt x="11528" y="6228"/>
                  </a:lnTo>
                  <a:lnTo>
                    <a:pt x="11602" y="6179"/>
                  </a:lnTo>
                  <a:lnTo>
                    <a:pt x="11626" y="6130"/>
                  </a:lnTo>
                  <a:lnTo>
                    <a:pt x="11650" y="6106"/>
                  </a:lnTo>
                  <a:lnTo>
                    <a:pt x="11602" y="5935"/>
                  </a:lnTo>
                  <a:lnTo>
                    <a:pt x="11577" y="5862"/>
                  </a:lnTo>
                  <a:lnTo>
                    <a:pt x="11553" y="5813"/>
                  </a:lnTo>
                  <a:lnTo>
                    <a:pt x="11504" y="5764"/>
                  </a:lnTo>
                  <a:lnTo>
                    <a:pt x="11504" y="5715"/>
                  </a:lnTo>
                  <a:lnTo>
                    <a:pt x="11504" y="5666"/>
                  </a:lnTo>
                  <a:lnTo>
                    <a:pt x="11553" y="5617"/>
                  </a:lnTo>
                  <a:lnTo>
                    <a:pt x="11602" y="5593"/>
                  </a:lnTo>
                  <a:lnTo>
                    <a:pt x="11675" y="5544"/>
                  </a:lnTo>
                  <a:lnTo>
                    <a:pt x="11821" y="5520"/>
                  </a:lnTo>
                  <a:lnTo>
                    <a:pt x="11919" y="5520"/>
                  </a:lnTo>
                  <a:lnTo>
                    <a:pt x="12017" y="5471"/>
                  </a:lnTo>
                  <a:lnTo>
                    <a:pt x="12114" y="5398"/>
                  </a:lnTo>
                  <a:lnTo>
                    <a:pt x="12212" y="5324"/>
                  </a:lnTo>
                  <a:lnTo>
                    <a:pt x="12285" y="5251"/>
                  </a:lnTo>
                  <a:lnTo>
                    <a:pt x="12359" y="5153"/>
                  </a:lnTo>
                  <a:lnTo>
                    <a:pt x="12383" y="5031"/>
                  </a:lnTo>
                  <a:lnTo>
                    <a:pt x="12408" y="4958"/>
                  </a:lnTo>
                  <a:lnTo>
                    <a:pt x="12383" y="4787"/>
                  </a:lnTo>
                  <a:lnTo>
                    <a:pt x="12334" y="4714"/>
                  </a:lnTo>
                  <a:lnTo>
                    <a:pt x="12310" y="4665"/>
                  </a:lnTo>
                  <a:lnTo>
                    <a:pt x="12310" y="4640"/>
                  </a:lnTo>
                  <a:lnTo>
                    <a:pt x="12310" y="4592"/>
                  </a:lnTo>
                  <a:lnTo>
                    <a:pt x="12383" y="4469"/>
                  </a:lnTo>
                  <a:lnTo>
                    <a:pt x="12505" y="4298"/>
                  </a:lnTo>
                  <a:lnTo>
                    <a:pt x="12701" y="4103"/>
                  </a:lnTo>
                  <a:lnTo>
                    <a:pt x="12798" y="4005"/>
                  </a:lnTo>
                  <a:lnTo>
                    <a:pt x="12945" y="3908"/>
                  </a:lnTo>
                  <a:lnTo>
                    <a:pt x="13091" y="3834"/>
                  </a:lnTo>
                  <a:lnTo>
                    <a:pt x="13262" y="3761"/>
                  </a:lnTo>
                  <a:lnTo>
                    <a:pt x="13604" y="3663"/>
                  </a:lnTo>
                  <a:lnTo>
                    <a:pt x="13775" y="3639"/>
                  </a:lnTo>
                  <a:lnTo>
                    <a:pt x="13922" y="3615"/>
                  </a:lnTo>
                  <a:close/>
                  <a:moveTo>
                    <a:pt x="6888" y="2467"/>
                  </a:moveTo>
                  <a:lnTo>
                    <a:pt x="6986" y="2491"/>
                  </a:lnTo>
                  <a:lnTo>
                    <a:pt x="7083" y="2516"/>
                  </a:lnTo>
                  <a:lnTo>
                    <a:pt x="7132" y="2540"/>
                  </a:lnTo>
                  <a:lnTo>
                    <a:pt x="7181" y="2589"/>
                  </a:lnTo>
                  <a:lnTo>
                    <a:pt x="7181" y="2638"/>
                  </a:lnTo>
                  <a:lnTo>
                    <a:pt x="7181" y="2711"/>
                  </a:lnTo>
                  <a:lnTo>
                    <a:pt x="7132" y="2784"/>
                  </a:lnTo>
                  <a:lnTo>
                    <a:pt x="7083" y="2858"/>
                  </a:lnTo>
                  <a:lnTo>
                    <a:pt x="6937" y="3028"/>
                  </a:lnTo>
                  <a:lnTo>
                    <a:pt x="6864" y="3175"/>
                  </a:lnTo>
                  <a:lnTo>
                    <a:pt x="6839" y="3322"/>
                  </a:lnTo>
                  <a:lnTo>
                    <a:pt x="6864" y="3395"/>
                  </a:lnTo>
                  <a:lnTo>
                    <a:pt x="6888" y="3419"/>
                  </a:lnTo>
                  <a:lnTo>
                    <a:pt x="6961" y="3517"/>
                  </a:lnTo>
                  <a:lnTo>
                    <a:pt x="7010" y="3615"/>
                  </a:lnTo>
                  <a:lnTo>
                    <a:pt x="7059" y="3712"/>
                  </a:lnTo>
                  <a:lnTo>
                    <a:pt x="7083" y="3810"/>
                  </a:lnTo>
                  <a:lnTo>
                    <a:pt x="7059" y="3908"/>
                  </a:lnTo>
                  <a:lnTo>
                    <a:pt x="7010" y="4005"/>
                  </a:lnTo>
                  <a:lnTo>
                    <a:pt x="6961" y="4103"/>
                  </a:lnTo>
                  <a:lnTo>
                    <a:pt x="6888" y="4201"/>
                  </a:lnTo>
                  <a:lnTo>
                    <a:pt x="6839" y="4225"/>
                  </a:lnTo>
                  <a:lnTo>
                    <a:pt x="6644" y="4225"/>
                  </a:lnTo>
                  <a:lnTo>
                    <a:pt x="6473" y="4128"/>
                  </a:lnTo>
                  <a:lnTo>
                    <a:pt x="6302" y="4005"/>
                  </a:lnTo>
                  <a:lnTo>
                    <a:pt x="6155" y="3859"/>
                  </a:lnTo>
                  <a:lnTo>
                    <a:pt x="5984" y="3786"/>
                  </a:lnTo>
                  <a:lnTo>
                    <a:pt x="5838" y="3761"/>
                  </a:lnTo>
                  <a:lnTo>
                    <a:pt x="5789" y="3786"/>
                  </a:lnTo>
                  <a:lnTo>
                    <a:pt x="5740" y="3810"/>
                  </a:lnTo>
                  <a:lnTo>
                    <a:pt x="5642" y="3883"/>
                  </a:lnTo>
                  <a:lnTo>
                    <a:pt x="5545" y="3957"/>
                  </a:lnTo>
                  <a:lnTo>
                    <a:pt x="5447" y="3981"/>
                  </a:lnTo>
                  <a:lnTo>
                    <a:pt x="5349" y="4005"/>
                  </a:lnTo>
                  <a:lnTo>
                    <a:pt x="5203" y="4030"/>
                  </a:lnTo>
                  <a:lnTo>
                    <a:pt x="5129" y="4054"/>
                  </a:lnTo>
                  <a:lnTo>
                    <a:pt x="5081" y="4103"/>
                  </a:lnTo>
                  <a:lnTo>
                    <a:pt x="5032" y="4128"/>
                  </a:lnTo>
                  <a:lnTo>
                    <a:pt x="4959" y="4152"/>
                  </a:lnTo>
                  <a:lnTo>
                    <a:pt x="4788" y="4201"/>
                  </a:lnTo>
                  <a:lnTo>
                    <a:pt x="4690" y="4201"/>
                  </a:lnTo>
                  <a:lnTo>
                    <a:pt x="4592" y="4250"/>
                  </a:lnTo>
                  <a:lnTo>
                    <a:pt x="4494" y="4298"/>
                  </a:lnTo>
                  <a:lnTo>
                    <a:pt x="4397" y="4372"/>
                  </a:lnTo>
                  <a:lnTo>
                    <a:pt x="4372" y="4421"/>
                  </a:lnTo>
                  <a:lnTo>
                    <a:pt x="4372" y="4494"/>
                  </a:lnTo>
                  <a:lnTo>
                    <a:pt x="4372" y="4616"/>
                  </a:lnTo>
                  <a:lnTo>
                    <a:pt x="4470" y="4787"/>
                  </a:lnTo>
                  <a:lnTo>
                    <a:pt x="4592" y="4958"/>
                  </a:lnTo>
                  <a:lnTo>
                    <a:pt x="4690" y="5031"/>
                  </a:lnTo>
                  <a:lnTo>
                    <a:pt x="4788" y="5056"/>
                  </a:lnTo>
                  <a:lnTo>
                    <a:pt x="4885" y="5080"/>
                  </a:lnTo>
                  <a:lnTo>
                    <a:pt x="5007" y="5080"/>
                  </a:lnTo>
                  <a:lnTo>
                    <a:pt x="5129" y="5056"/>
                  </a:lnTo>
                  <a:lnTo>
                    <a:pt x="5227" y="5007"/>
                  </a:lnTo>
                  <a:lnTo>
                    <a:pt x="5349" y="4933"/>
                  </a:lnTo>
                  <a:lnTo>
                    <a:pt x="5447" y="4860"/>
                  </a:lnTo>
                  <a:lnTo>
                    <a:pt x="5642" y="4665"/>
                  </a:lnTo>
                  <a:lnTo>
                    <a:pt x="5838" y="4518"/>
                  </a:lnTo>
                  <a:lnTo>
                    <a:pt x="6009" y="4421"/>
                  </a:lnTo>
                  <a:lnTo>
                    <a:pt x="6131" y="4372"/>
                  </a:lnTo>
                  <a:lnTo>
                    <a:pt x="6204" y="4396"/>
                  </a:lnTo>
                  <a:lnTo>
                    <a:pt x="6253" y="4445"/>
                  </a:lnTo>
                  <a:lnTo>
                    <a:pt x="6302" y="4494"/>
                  </a:lnTo>
                  <a:lnTo>
                    <a:pt x="6302" y="4567"/>
                  </a:lnTo>
                  <a:lnTo>
                    <a:pt x="6326" y="4640"/>
                  </a:lnTo>
                  <a:lnTo>
                    <a:pt x="6375" y="4714"/>
                  </a:lnTo>
                  <a:lnTo>
                    <a:pt x="6424" y="4738"/>
                  </a:lnTo>
                  <a:lnTo>
                    <a:pt x="6497" y="4763"/>
                  </a:lnTo>
                  <a:lnTo>
                    <a:pt x="6595" y="4787"/>
                  </a:lnTo>
                  <a:lnTo>
                    <a:pt x="6693" y="4811"/>
                  </a:lnTo>
                  <a:lnTo>
                    <a:pt x="6790" y="4885"/>
                  </a:lnTo>
                  <a:lnTo>
                    <a:pt x="6888" y="4958"/>
                  </a:lnTo>
                  <a:lnTo>
                    <a:pt x="6937" y="5031"/>
                  </a:lnTo>
                  <a:lnTo>
                    <a:pt x="6961" y="5153"/>
                  </a:lnTo>
                  <a:lnTo>
                    <a:pt x="6937" y="5251"/>
                  </a:lnTo>
                  <a:lnTo>
                    <a:pt x="6888" y="5324"/>
                  </a:lnTo>
                  <a:lnTo>
                    <a:pt x="6790" y="5398"/>
                  </a:lnTo>
                  <a:lnTo>
                    <a:pt x="6693" y="5471"/>
                  </a:lnTo>
                  <a:lnTo>
                    <a:pt x="6595" y="5520"/>
                  </a:lnTo>
                  <a:lnTo>
                    <a:pt x="6497" y="5520"/>
                  </a:lnTo>
                  <a:lnTo>
                    <a:pt x="6399" y="5544"/>
                  </a:lnTo>
                  <a:lnTo>
                    <a:pt x="6253" y="5642"/>
                  </a:lnTo>
                  <a:lnTo>
                    <a:pt x="6082" y="5764"/>
                  </a:lnTo>
                  <a:lnTo>
                    <a:pt x="5935" y="5910"/>
                  </a:lnTo>
                  <a:lnTo>
                    <a:pt x="5764" y="6057"/>
                  </a:lnTo>
                  <a:lnTo>
                    <a:pt x="5594" y="6179"/>
                  </a:lnTo>
                  <a:lnTo>
                    <a:pt x="5471" y="6252"/>
                  </a:lnTo>
                  <a:lnTo>
                    <a:pt x="5349" y="6277"/>
                  </a:lnTo>
                  <a:lnTo>
                    <a:pt x="5227" y="6326"/>
                  </a:lnTo>
                  <a:lnTo>
                    <a:pt x="5056" y="6448"/>
                  </a:lnTo>
                  <a:lnTo>
                    <a:pt x="4812" y="6643"/>
                  </a:lnTo>
                  <a:lnTo>
                    <a:pt x="4568" y="6887"/>
                  </a:lnTo>
                  <a:lnTo>
                    <a:pt x="4226" y="7229"/>
                  </a:lnTo>
                  <a:lnTo>
                    <a:pt x="4104" y="7327"/>
                  </a:lnTo>
                  <a:lnTo>
                    <a:pt x="3957" y="7449"/>
                  </a:lnTo>
                  <a:lnTo>
                    <a:pt x="3640" y="7644"/>
                  </a:lnTo>
                  <a:lnTo>
                    <a:pt x="3347" y="7767"/>
                  </a:lnTo>
                  <a:lnTo>
                    <a:pt x="3200" y="7791"/>
                  </a:lnTo>
                  <a:lnTo>
                    <a:pt x="3078" y="7815"/>
                  </a:lnTo>
                  <a:lnTo>
                    <a:pt x="2834" y="7815"/>
                  </a:lnTo>
                  <a:lnTo>
                    <a:pt x="2614" y="7864"/>
                  </a:lnTo>
                  <a:lnTo>
                    <a:pt x="2443" y="7938"/>
                  </a:lnTo>
                  <a:lnTo>
                    <a:pt x="2321" y="8011"/>
                  </a:lnTo>
                  <a:lnTo>
                    <a:pt x="2248" y="8084"/>
                  </a:lnTo>
                  <a:lnTo>
                    <a:pt x="2174" y="8182"/>
                  </a:lnTo>
                  <a:lnTo>
                    <a:pt x="2125" y="8279"/>
                  </a:lnTo>
                  <a:lnTo>
                    <a:pt x="2125" y="8377"/>
                  </a:lnTo>
                  <a:lnTo>
                    <a:pt x="2125" y="8475"/>
                  </a:lnTo>
                  <a:lnTo>
                    <a:pt x="2174" y="8573"/>
                  </a:lnTo>
                  <a:lnTo>
                    <a:pt x="2248" y="8670"/>
                  </a:lnTo>
                  <a:lnTo>
                    <a:pt x="2321" y="8768"/>
                  </a:lnTo>
                  <a:lnTo>
                    <a:pt x="2394" y="8841"/>
                  </a:lnTo>
                  <a:lnTo>
                    <a:pt x="2492" y="8890"/>
                  </a:lnTo>
                  <a:lnTo>
                    <a:pt x="2614" y="8939"/>
                  </a:lnTo>
                  <a:lnTo>
                    <a:pt x="2687" y="8939"/>
                  </a:lnTo>
                  <a:lnTo>
                    <a:pt x="2809" y="8988"/>
                  </a:lnTo>
                  <a:lnTo>
                    <a:pt x="2956" y="9085"/>
                  </a:lnTo>
                  <a:lnTo>
                    <a:pt x="3151" y="9232"/>
                  </a:lnTo>
                  <a:lnTo>
                    <a:pt x="3371" y="9427"/>
                  </a:lnTo>
                  <a:lnTo>
                    <a:pt x="3566" y="9623"/>
                  </a:lnTo>
                  <a:lnTo>
                    <a:pt x="3762" y="9769"/>
                  </a:lnTo>
                  <a:lnTo>
                    <a:pt x="3908" y="9867"/>
                  </a:lnTo>
                  <a:lnTo>
                    <a:pt x="4030" y="9891"/>
                  </a:lnTo>
                  <a:lnTo>
                    <a:pt x="4177" y="9867"/>
                  </a:lnTo>
                  <a:lnTo>
                    <a:pt x="4250" y="9843"/>
                  </a:lnTo>
                  <a:lnTo>
                    <a:pt x="4324" y="9818"/>
                  </a:lnTo>
                  <a:lnTo>
                    <a:pt x="4372" y="9769"/>
                  </a:lnTo>
                  <a:lnTo>
                    <a:pt x="4494" y="9745"/>
                  </a:lnTo>
                  <a:lnTo>
                    <a:pt x="4641" y="9720"/>
                  </a:lnTo>
                  <a:lnTo>
                    <a:pt x="4959" y="9720"/>
                  </a:lnTo>
                  <a:lnTo>
                    <a:pt x="5105" y="9769"/>
                  </a:lnTo>
                  <a:lnTo>
                    <a:pt x="5252" y="9818"/>
                  </a:lnTo>
                  <a:lnTo>
                    <a:pt x="5349" y="9916"/>
                  </a:lnTo>
                  <a:lnTo>
                    <a:pt x="5447" y="9989"/>
                  </a:lnTo>
                  <a:lnTo>
                    <a:pt x="5545" y="10038"/>
                  </a:lnTo>
                  <a:lnTo>
                    <a:pt x="5642" y="10087"/>
                  </a:lnTo>
                  <a:lnTo>
                    <a:pt x="5740" y="10087"/>
                  </a:lnTo>
                  <a:lnTo>
                    <a:pt x="5838" y="10136"/>
                  </a:lnTo>
                  <a:lnTo>
                    <a:pt x="5984" y="10209"/>
                  </a:lnTo>
                  <a:lnTo>
                    <a:pt x="6155" y="10331"/>
                  </a:lnTo>
                  <a:lnTo>
                    <a:pt x="6302" y="10478"/>
                  </a:lnTo>
                  <a:lnTo>
                    <a:pt x="6473" y="10624"/>
                  </a:lnTo>
                  <a:lnTo>
                    <a:pt x="6644" y="10746"/>
                  </a:lnTo>
                  <a:lnTo>
                    <a:pt x="6790" y="10819"/>
                  </a:lnTo>
                  <a:lnTo>
                    <a:pt x="6888" y="10844"/>
                  </a:lnTo>
                  <a:lnTo>
                    <a:pt x="6961" y="10868"/>
                  </a:lnTo>
                  <a:lnTo>
                    <a:pt x="7083" y="10917"/>
                  </a:lnTo>
                  <a:lnTo>
                    <a:pt x="7181" y="10966"/>
                  </a:lnTo>
                  <a:lnTo>
                    <a:pt x="7254" y="11039"/>
                  </a:lnTo>
                  <a:lnTo>
                    <a:pt x="7352" y="11113"/>
                  </a:lnTo>
                  <a:lnTo>
                    <a:pt x="7450" y="11186"/>
                  </a:lnTo>
                  <a:lnTo>
                    <a:pt x="7547" y="11210"/>
                  </a:lnTo>
                  <a:lnTo>
                    <a:pt x="7645" y="11235"/>
                  </a:lnTo>
                  <a:lnTo>
                    <a:pt x="7743" y="11259"/>
                  </a:lnTo>
                  <a:lnTo>
                    <a:pt x="7840" y="11283"/>
                  </a:lnTo>
                  <a:lnTo>
                    <a:pt x="7938" y="11357"/>
                  </a:lnTo>
                  <a:lnTo>
                    <a:pt x="8036" y="11430"/>
                  </a:lnTo>
                  <a:lnTo>
                    <a:pt x="8109" y="11528"/>
                  </a:lnTo>
                  <a:lnTo>
                    <a:pt x="8158" y="11625"/>
                  </a:lnTo>
                  <a:lnTo>
                    <a:pt x="8207" y="11723"/>
                  </a:lnTo>
                  <a:lnTo>
                    <a:pt x="8207" y="11796"/>
                  </a:lnTo>
                  <a:lnTo>
                    <a:pt x="8207" y="11894"/>
                  </a:lnTo>
                  <a:lnTo>
                    <a:pt x="8158" y="11992"/>
                  </a:lnTo>
                  <a:lnTo>
                    <a:pt x="8109" y="12089"/>
                  </a:lnTo>
                  <a:lnTo>
                    <a:pt x="8036" y="12187"/>
                  </a:lnTo>
                  <a:lnTo>
                    <a:pt x="7963" y="12285"/>
                  </a:lnTo>
                  <a:lnTo>
                    <a:pt x="7889" y="12383"/>
                  </a:lnTo>
                  <a:lnTo>
                    <a:pt x="7840" y="12480"/>
                  </a:lnTo>
                  <a:lnTo>
                    <a:pt x="7840" y="12578"/>
                  </a:lnTo>
                  <a:lnTo>
                    <a:pt x="7816" y="12676"/>
                  </a:lnTo>
                  <a:lnTo>
                    <a:pt x="7718" y="12822"/>
                  </a:lnTo>
                  <a:lnTo>
                    <a:pt x="7596" y="12969"/>
                  </a:lnTo>
                  <a:lnTo>
                    <a:pt x="7450" y="13140"/>
                  </a:lnTo>
                  <a:lnTo>
                    <a:pt x="7303" y="13311"/>
                  </a:lnTo>
                  <a:lnTo>
                    <a:pt x="7181" y="13457"/>
                  </a:lnTo>
                  <a:lnTo>
                    <a:pt x="7108" y="13604"/>
                  </a:lnTo>
                  <a:lnTo>
                    <a:pt x="7083" y="13701"/>
                  </a:lnTo>
                  <a:lnTo>
                    <a:pt x="7034" y="13823"/>
                  </a:lnTo>
                  <a:lnTo>
                    <a:pt x="6961" y="13970"/>
                  </a:lnTo>
                  <a:lnTo>
                    <a:pt x="6839" y="14117"/>
                  </a:lnTo>
                  <a:lnTo>
                    <a:pt x="6693" y="14288"/>
                  </a:lnTo>
                  <a:lnTo>
                    <a:pt x="6546" y="14434"/>
                  </a:lnTo>
                  <a:lnTo>
                    <a:pt x="6424" y="14605"/>
                  </a:lnTo>
                  <a:lnTo>
                    <a:pt x="6351" y="14752"/>
                  </a:lnTo>
                  <a:lnTo>
                    <a:pt x="6302" y="14849"/>
                  </a:lnTo>
                  <a:lnTo>
                    <a:pt x="6277" y="14947"/>
                  </a:lnTo>
                  <a:lnTo>
                    <a:pt x="6229" y="15069"/>
                  </a:lnTo>
                  <a:lnTo>
                    <a:pt x="6131" y="15216"/>
                  </a:lnTo>
                  <a:lnTo>
                    <a:pt x="6033" y="15338"/>
                  </a:lnTo>
                  <a:lnTo>
                    <a:pt x="5911" y="15460"/>
                  </a:lnTo>
                  <a:lnTo>
                    <a:pt x="5813" y="15582"/>
                  </a:lnTo>
                  <a:lnTo>
                    <a:pt x="5764" y="15704"/>
                  </a:lnTo>
                  <a:lnTo>
                    <a:pt x="5740" y="15802"/>
                  </a:lnTo>
                  <a:lnTo>
                    <a:pt x="5764" y="15973"/>
                  </a:lnTo>
                  <a:lnTo>
                    <a:pt x="5789" y="16046"/>
                  </a:lnTo>
                  <a:lnTo>
                    <a:pt x="5838" y="16095"/>
                  </a:lnTo>
                  <a:lnTo>
                    <a:pt x="5862" y="16144"/>
                  </a:lnTo>
                  <a:lnTo>
                    <a:pt x="5911" y="16217"/>
                  </a:lnTo>
                  <a:lnTo>
                    <a:pt x="5935" y="16388"/>
                  </a:lnTo>
                  <a:lnTo>
                    <a:pt x="5911" y="16461"/>
                  </a:lnTo>
                  <a:lnTo>
                    <a:pt x="5862" y="16510"/>
                  </a:lnTo>
                  <a:lnTo>
                    <a:pt x="5813" y="16559"/>
                  </a:lnTo>
                  <a:lnTo>
                    <a:pt x="5642" y="16559"/>
                  </a:lnTo>
                  <a:lnTo>
                    <a:pt x="5545" y="16510"/>
                  </a:lnTo>
                  <a:lnTo>
                    <a:pt x="5447" y="16461"/>
                  </a:lnTo>
                  <a:lnTo>
                    <a:pt x="5349" y="16388"/>
                  </a:lnTo>
                  <a:lnTo>
                    <a:pt x="5276" y="16266"/>
                  </a:lnTo>
                  <a:lnTo>
                    <a:pt x="5227" y="16119"/>
                  </a:lnTo>
                  <a:lnTo>
                    <a:pt x="5178" y="15973"/>
                  </a:lnTo>
                  <a:lnTo>
                    <a:pt x="5178" y="15802"/>
                  </a:lnTo>
                  <a:lnTo>
                    <a:pt x="5154" y="15655"/>
                  </a:lnTo>
                  <a:lnTo>
                    <a:pt x="5105" y="15484"/>
                  </a:lnTo>
                  <a:lnTo>
                    <a:pt x="5056" y="15338"/>
                  </a:lnTo>
                  <a:lnTo>
                    <a:pt x="4983" y="15240"/>
                  </a:lnTo>
                  <a:lnTo>
                    <a:pt x="4934" y="15191"/>
                  </a:lnTo>
                  <a:lnTo>
                    <a:pt x="4910" y="15093"/>
                  </a:lnTo>
                  <a:lnTo>
                    <a:pt x="4836" y="14849"/>
                  </a:lnTo>
                  <a:lnTo>
                    <a:pt x="4812" y="14556"/>
                  </a:lnTo>
                  <a:lnTo>
                    <a:pt x="4788" y="14214"/>
                  </a:lnTo>
                  <a:lnTo>
                    <a:pt x="4788" y="13970"/>
                  </a:lnTo>
                  <a:lnTo>
                    <a:pt x="4788" y="13799"/>
                  </a:lnTo>
                  <a:lnTo>
                    <a:pt x="4739" y="13604"/>
                  </a:lnTo>
                  <a:lnTo>
                    <a:pt x="4714" y="13433"/>
                  </a:lnTo>
                  <a:lnTo>
                    <a:pt x="4641" y="13237"/>
                  </a:lnTo>
                  <a:lnTo>
                    <a:pt x="4568" y="13066"/>
                  </a:lnTo>
                  <a:lnTo>
                    <a:pt x="4494" y="12920"/>
                  </a:lnTo>
                  <a:lnTo>
                    <a:pt x="4397" y="12773"/>
                  </a:lnTo>
                  <a:lnTo>
                    <a:pt x="4324" y="12676"/>
                  </a:lnTo>
                  <a:lnTo>
                    <a:pt x="4128" y="12456"/>
                  </a:lnTo>
                  <a:lnTo>
                    <a:pt x="3982" y="12260"/>
                  </a:lnTo>
                  <a:lnTo>
                    <a:pt x="3884" y="12114"/>
                  </a:lnTo>
                  <a:lnTo>
                    <a:pt x="3835" y="11992"/>
                  </a:lnTo>
                  <a:lnTo>
                    <a:pt x="3811" y="11845"/>
                  </a:lnTo>
                  <a:lnTo>
                    <a:pt x="3786" y="11772"/>
                  </a:lnTo>
                  <a:lnTo>
                    <a:pt x="3737" y="11723"/>
                  </a:lnTo>
                  <a:lnTo>
                    <a:pt x="3713" y="11650"/>
                  </a:lnTo>
                  <a:lnTo>
                    <a:pt x="3664" y="11528"/>
                  </a:lnTo>
                  <a:lnTo>
                    <a:pt x="3664" y="11381"/>
                  </a:lnTo>
                  <a:lnTo>
                    <a:pt x="3640" y="11235"/>
                  </a:lnTo>
                  <a:lnTo>
                    <a:pt x="3664" y="11088"/>
                  </a:lnTo>
                  <a:lnTo>
                    <a:pt x="3664" y="10942"/>
                  </a:lnTo>
                  <a:lnTo>
                    <a:pt x="3713" y="10819"/>
                  </a:lnTo>
                  <a:lnTo>
                    <a:pt x="3737" y="10771"/>
                  </a:lnTo>
                  <a:lnTo>
                    <a:pt x="3786" y="10697"/>
                  </a:lnTo>
                  <a:lnTo>
                    <a:pt x="3811" y="10648"/>
                  </a:lnTo>
                  <a:lnTo>
                    <a:pt x="3835" y="10478"/>
                  </a:lnTo>
                  <a:lnTo>
                    <a:pt x="3811" y="10307"/>
                  </a:lnTo>
                  <a:lnTo>
                    <a:pt x="3786" y="10233"/>
                  </a:lnTo>
                  <a:lnTo>
                    <a:pt x="3737" y="10184"/>
                  </a:lnTo>
                  <a:lnTo>
                    <a:pt x="3689" y="10160"/>
                  </a:lnTo>
                  <a:lnTo>
                    <a:pt x="3615" y="10111"/>
                  </a:lnTo>
                  <a:lnTo>
                    <a:pt x="3444" y="10087"/>
                  </a:lnTo>
                  <a:lnTo>
                    <a:pt x="3347" y="10062"/>
                  </a:lnTo>
                  <a:lnTo>
                    <a:pt x="3200" y="9989"/>
                  </a:lnTo>
                  <a:lnTo>
                    <a:pt x="3054" y="9867"/>
                  </a:lnTo>
                  <a:lnTo>
                    <a:pt x="2883" y="9720"/>
                  </a:lnTo>
                  <a:lnTo>
                    <a:pt x="2712" y="9574"/>
                  </a:lnTo>
                  <a:lnTo>
                    <a:pt x="2565" y="9452"/>
                  </a:lnTo>
                  <a:lnTo>
                    <a:pt x="2419" y="9354"/>
                  </a:lnTo>
                  <a:lnTo>
                    <a:pt x="2321" y="9330"/>
                  </a:lnTo>
                  <a:lnTo>
                    <a:pt x="2199" y="9281"/>
                  </a:lnTo>
                  <a:lnTo>
                    <a:pt x="2003" y="9159"/>
                  </a:lnTo>
                  <a:lnTo>
                    <a:pt x="1784" y="8988"/>
                  </a:lnTo>
                  <a:lnTo>
                    <a:pt x="1539" y="8768"/>
                  </a:lnTo>
                  <a:lnTo>
                    <a:pt x="1246" y="8402"/>
                  </a:lnTo>
                  <a:lnTo>
                    <a:pt x="1078" y="8185"/>
                  </a:lnTo>
                  <a:lnTo>
                    <a:pt x="1124" y="7840"/>
                  </a:lnTo>
                  <a:lnTo>
                    <a:pt x="1197" y="7473"/>
                  </a:lnTo>
                  <a:lnTo>
                    <a:pt x="1295" y="7132"/>
                  </a:lnTo>
                  <a:lnTo>
                    <a:pt x="1393" y="6790"/>
                  </a:lnTo>
                  <a:lnTo>
                    <a:pt x="1515" y="6448"/>
                  </a:lnTo>
                  <a:lnTo>
                    <a:pt x="1637" y="6106"/>
                  </a:lnTo>
                  <a:lnTo>
                    <a:pt x="1784" y="5788"/>
                  </a:lnTo>
                  <a:lnTo>
                    <a:pt x="1954" y="5471"/>
                  </a:lnTo>
                  <a:lnTo>
                    <a:pt x="2125" y="5153"/>
                  </a:lnTo>
                  <a:lnTo>
                    <a:pt x="2296" y="4860"/>
                  </a:lnTo>
                  <a:lnTo>
                    <a:pt x="2516" y="4567"/>
                  </a:lnTo>
                  <a:lnTo>
                    <a:pt x="2712" y="4298"/>
                  </a:lnTo>
                  <a:lnTo>
                    <a:pt x="3151" y="3737"/>
                  </a:lnTo>
                  <a:lnTo>
                    <a:pt x="3664" y="3248"/>
                  </a:lnTo>
                  <a:lnTo>
                    <a:pt x="4079" y="3248"/>
                  </a:lnTo>
                  <a:lnTo>
                    <a:pt x="4299" y="3297"/>
                  </a:lnTo>
                  <a:lnTo>
                    <a:pt x="4470" y="3346"/>
                  </a:lnTo>
                  <a:lnTo>
                    <a:pt x="4592" y="3419"/>
                  </a:lnTo>
                  <a:lnTo>
                    <a:pt x="4690" y="3493"/>
                  </a:lnTo>
                  <a:lnTo>
                    <a:pt x="4788" y="3517"/>
                  </a:lnTo>
                  <a:lnTo>
                    <a:pt x="4885" y="3493"/>
                  </a:lnTo>
                  <a:lnTo>
                    <a:pt x="4983" y="3419"/>
                  </a:lnTo>
                  <a:lnTo>
                    <a:pt x="5056" y="3346"/>
                  </a:lnTo>
                  <a:lnTo>
                    <a:pt x="5178" y="3297"/>
                  </a:lnTo>
                  <a:lnTo>
                    <a:pt x="5276" y="3248"/>
                  </a:lnTo>
                  <a:lnTo>
                    <a:pt x="5349" y="3248"/>
                  </a:lnTo>
                  <a:lnTo>
                    <a:pt x="5471" y="3199"/>
                  </a:lnTo>
                  <a:lnTo>
                    <a:pt x="5594" y="3126"/>
                  </a:lnTo>
                  <a:lnTo>
                    <a:pt x="5764" y="3004"/>
                  </a:lnTo>
                  <a:lnTo>
                    <a:pt x="5935" y="2858"/>
                  </a:lnTo>
                  <a:lnTo>
                    <a:pt x="6131" y="2711"/>
                  </a:lnTo>
                  <a:lnTo>
                    <a:pt x="6375" y="2589"/>
                  </a:lnTo>
                  <a:lnTo>
                    <a:pt x="6619" y="2516"/>
                  </a:lnTo>
                  <a:lnTo>
                    <a:pt x="6888" y="2467"/>
                  </a:lnTo>
                  <a:close/>
                  <a:moveTo>
                    <a:pt x="9379" y="0"/>
                  </a:moveTo>
                  <a:lnTo>
                    <a:pt x="8891" y="24"/>
                  </a:lnTo>
                  <a:lnTo>
                    <a:pt x="8427" y="49"/>
                  </a:lnTo>
                  <a:lnTo>
                    <a:pt x="7963" y="122"/>
                  </a:lnTo>
                  <a:lnTo>
                    <a:pt x="7499" y="195"/>
                  </a:lnTo>
                  <a:lnTo>
                    <a:pt x="7034" y="293"/>
                  </a:lnTo>
                  <a:lnTo>
                    <a:pt x="6595" y="440"/>
                  </a:lnTo>
                  <a:lnTo>
                    <a:pt x="6155" y="586"/>
                  </a:lnTo>
                  <a:lnTo>
                    <a:pt x="5740" y="733"/>
                  </a:lnTo>
                  <a:lnTo>
                    <a:pt x="5325" y="928"/>
                  </a:lnTo>
                  <a:lnTo>
                    <a:pt x="4910" y="1148"/>
                  </a:lnTo>
                  <a:lnTo>
                    <a:pt x="4519" y="1368"/>
                  </a:lnTo>
                  <a:lnTo>
                    <a:pt x="4128" y="1612"/>
                  </a:lnTo>
                  <a:lnTo>
                    <a:pt x="3762" y="1881"/>
                  </a:lnTo>
                  <a:lnTo>
                    <a:pt x="3420" y="2149"/>
                  </a:lnTo>
                  <a:lnTo>
                    <a:pt x="3078" y="2442"/>
                  </a:lnTo>
                  <a:lnTo>
                    <a:pt x="2760" y="2760"/>
                  </a:lnTo>
                  <a:lnTo>
                    <a:pt x="2443" y="3077"/>
                  </a:lnTo>
                  <a:lnTo>
                    <a:pt x="2150" y="3419"/>
                  </a:lnTo>
                  <a:lnTo>
                    <a:pt x="1881" y="3761"/>
                  </a:lnTo>
                  <a:lnTo>
                    <a:pt x="1613" y="4128"/>
                  </a:lnTo>
                  <a:lnTo>
                    <a:pt x="1368" y="4518"/>
                  </a:lnTo>
                  <a:lnTo>
                    <a:pt x="1149" y="4909"/>
                  </a:lnTo>
                  <a:lnTo>
                    <a:pt x="929" y="5324"/>
                  </a:lnTo>
                  <a:lnTo>
                    <a:pt x="733" y="5739"/>
                  </a:lnTo>
                  <a:lnTo>
                    <a:pt x="587" y="6155"/>
                  </a:lnTo>
                  <a:lnTo>
                    <a:pt x="440" y="6594"/>
                  </a:lnTo>
                  <a:lnTo>
                    <a:pt x="294" y="7034"/>
                  </a:lnTo>
                  <a:lnTo>
                    <a:pt x="196" y="7498"/>
                  </a:lnTo>
                  <a:lnTo>
                    <a:pt x="123" y="7962"/>
                  </a:lnTo>
                  <a:lnTo>
                    <a:pt x="49" y="8426"/>
                  </a:lnTo>
                  <a:lnTo>
                    <a:pt x="25" y="8890"/>
                  </a:lnTo>
                  <a:lnTo>
                    <a:pt x="1" y="9378"/>
                  </a:lnTo>
                  <a:lnTo>
                    <a:pt x="25" y="9867"/>
                  </a:lnTo>
                  <a:lnTo>
                    <a:pt x="49" y="10331"/>
                  </a:lnTo>
                  <a:lnTo>
                    <a:pt x="123" y="10795"/>
                  </a:lnTo>
                  <a:lnTo>
                    <a:pt x="196" y="11259"/>
                  </a:lnTo>
                  <a:lnTo>
                    <a:pt x="294" y="11723"/>
                  </a:lnTo>
                  <a:lnTo>
                    <a:pt x="440" y="12163"/>
                  </a:lnTo>
                  <a:lnTo>
                    <a:pt x="587" y="12602"/>
                  </a:lnTo>
                  <a:lnTo>
                    <a:pt x="733" y="13018"/>
                  </a:lnTo>
                  <a:lnTo>
                    <a:pt x="929" y="13433"/>
                  </a:lnTo>
                  <a:lnTo>
                    <a:pt x="1149" y="13848"/>
                  </a:lnTo>
                  <a:lnTo>
                    <a:pt x="1368" y="14239"/>
                  </a:lnTo>
                  <a:lnTo>
                    <a:pt x="1613" y="14629"/>
                  </a:lnTo>
                  <a:lnTo>
                    <a:pt x="1881" y="14996"/>
                  </a:lnTo>
                  <a:lnTo>
                    <a:pt x="2150" y="15338"/>
                  </a:lnTo>
                  <a:lnTo>
                    <a:pt x="2443" y="15680"/>
                  </a:lnTo>
                  <a:lnTo>
                    <a:pt x="2760" y="15997"/>
                  </a:lnTo>
                  <a:lnTo>
                    <a:pt x="3078" y="16315"/>
                  </a:lnTo>
                  <a:lnTo>
                    <a:pt x="3420" y="16608"/>
                  </a:lnTo>
                  <a:lnTo>
                    <a:pt x="3762" y="16876"/>
                  </a:lnTo>
                  <a:lnTo>
                    <a:pt x="4128" y="17145"/>
                  </a:lnTo>
                  <a:lnTo>
                    <a:pt x="4519" y="17389"/>
                  </a:lnTo>
                  <a:lnTo>
                    <a:pt x="4910" y="17609"/>
                  </a:lnTo>
                  <a:lnTo>
                    <a:pt x="5325" y="17829"/>
                  </a:lnTo>
                  <a:lnTo>
                    <a:pt x="5740" y="18024"/>
                  </a:lnTo>
                  <a:lnTo>
                    <a:pt x="6155" y="18171"/>
                  </a:lnTo>
                  <a:lnTo>
                    <a:pt x="6595" y="18317"/>
                  </a:lnTo>
                  <a:lnTo>
                    <a:pt x="7034" y="18464"/>
                  </a:lnTo>
                  <a:lnTo>
                    <a:pt x="7499" y="18562"/>
                  </a:lnTo>
                  <a:lnTo>
                    <a:pt x="7963" y="18635"/>
                  </a:lnTo>
                  <a:lnTo>
                    <a:pt x="8427" y="18708"/>
                  </a:lnTo>
                  <a:lnTo>
                    <a:pt x="8891" y="18733"/>
                  </a:lnTo>
                  <a:lnTo>
                    <a:pt x="9379" y="18757"/>
                  </a:lnTo>
                  <a:lnTo>
                    <a:pt x="9868" y="18733"/>
                  </a:lnTo>
                  <a:lnTo>
                    <a:pt x="10332" y="18708"/>
                  </a:lnTo>
                  <a:lnTo>
                    <a:pt x="10796" y="18635"/>
                  </a:lnTo>
                  <a:lnTo>
                    <a:pt x="11260" y="18562"/>
                  </a:lnTo>
                  <a:lnTo>
                    <a:pt x="11724" y="18464"/>
                  </a:lnTo>
                  <a:lnTo>
                    <a:pt x="12163" y="18317"/>
                  </a:lnTo>
                  <a:lnTo>
                    <a:pt x="12603" y="18171"/>
                  </a:lnTo>
                  <a:lnTo>
                    <a:pt x="13018" y="18024"/>
                  </a:lnTo>
                  <a:lnTo>
                    <a:pt x="13433" y="17829"/>
                  </a:lnTo>
                  <a:lnTo>
                    <a:pt x="13848" y="17609"/>
                  </a:lnTo>
                  <a:lnTo>
                    <a:pt x="14239" y="17389"/>
                  </a:lnTo>
                  <a:lnTo>
                    <a:pt x="14630" y="17145"/>
                  </a:lnTo>
                  <a:lnTo>
                    <a:pt x="14996" y="16876"/>
                  </a:lnTo>
                  <a:lnTo>
                    <a:pt x="15338" y="16608"/>
                  </a:lnTo>
                  <a:lnTo>
                    <a:pt x="15680" y="16315"/>
                  </a:lnTo>
                  <a:lnTo>
                    <a:pt x="15998" y="15997"/>
                  </a:lnTo>
                  <a:lnTo>
                    <a:pt x="16315" y="15680"/>
                  </a:lnTo>
                  <a:lnTo>
                    <a:pt x="16608" y="15338"/>
                  </a:lnTo>
                  <a:lnTo>
                    <a:pt x="16877" y="14996"/>
                  </a:lnTo>
                  <a:lnTo>
                    <a:pt x="17146" y="14629"/>
                  </a:lnTo>
                  <a:lnTo>
                    <a:pt x="17390" y="14239"/>
                  </a:lnTo>
                  <a:lnTo>
                    <a:pt x="17610" y="13848"/>
                  </a:lnTo>
                  <a:lnTo>
                    <a:pt x="17829" y="13433"/>
                  </a:lnTo>
                  <a:lnTo>
                    <a:pt x="18025" y="13018"/>
                  </a:lnTo>
                  <a:lnTo>
                    <a:pt x="18171" y="12602"/>
                  </a:lnTo>
                  <a:lnTo>
                    <a:pt x="18318" y="12163"/>
                  </a:lnTo>
                  <a:lnTo>
                    <a:pt x="18464" y="11723"/>
                  </a:lnTo>
                  <a:lnTo>
                    <a:pt x="18562" y="11259"/>
                  </a:lnTo>
                  <a:lnTo>
                    <a:pt x="18635" y="10795"/>
                  </a:lnTo>
                  <a:lnTo>
                    <a:pt x="18709" y="10331"/>
                  </a:lnTo>
                  <a:lnTo>
                    <a:pt x="18733" y="9867"/>
                  </a:lnTo>
                  <a:lnTo>
                    <a:pt x="18758" y="9378"/>
                  </a:lnTo>
                  <a:lnTo>
                    <a:pt x="18733" y="8890"/>
                  </a:lnTo>
                  <a:lnTo>
                    <a:pt x="18709" y="8426"/>
                  </a:lnTo>
                  <a:lnTo>
                    <a:pt x="18635" y="7962"/>
                  </a:lnTo>
                  <a:lnTo>
                    <a:pt x="18562" y="7498"/>
                  </a:lnTo>
                  <a:lnTo>
                    <a:pt x="18464" y="7034"/>
                  </a:lnTo>
                  <a:lnTo>
                    <a:pt x="18318" y="6594"/>
                  </a:lnTo>
                  <a:lnTo>
                    <a:pt x="18171" y="6155"/>
                  </a:lnTo>
                  <a:lnTo>
                    <a:pt x="18025" y="5739"/>
                  </a:lnTo>
                  <a:lnTo>
                    <a:pt x="17829" y="5324"/>
                  </a:lnTo>
                  <a:lnTo>
                    <a:pt x="17610" y="4909"/>
                  </a:lnTo>
                  <a:lnTo>
                    <a:pt x="17390" y="4518"/>
                  </a:lnTo>
                  <a:lnTo>
                    <a:pt x="17146" y="4128"/>
                  </a:lnTo>
                  <a:lnTo>
                    <a:pt x="16877" y="3761"/>
                  </a:lnTo>
                  <a:lnTo>
                    <a:pt x="16608" y="3419"/>
                  </a:lnTo>
                  <a:lnTo>
                    <a:pt x="16315" y="3077"/>
                  </a:lnTo>
                  <a:lnTo>
                    <a:pt x="15998" y="2760"/>
                  </a:lnTo>
                  <a:lnTo>
                    <a:pt x="15680" y="2442"/>
                  </a:lnTo>
                  <a:lnTo>
                    <a:pt x="15338" y="2149"/>
                  </a:lnTo>
                  <a:lnTo>
                    <a:pt x="14996" y="1881"/>
                  </a:lnTo>
                  <a:lnTo>
                    <a:pt x="14630" y="1612"/>
                  </a:lnTo>
                  <a:lnTo>
                    <a:pt x="14239" y="1368"/>
                  </a:lnTo>
                  <a:lnTo>
                    <a:pt x="13848" y="1148"/>
                  </a:lnTo>
                  <a:lnTo>
                    <a:pt x="13433" y="928"/>
                  </a:lnTo>
                  <a:lnTo>
                    <a:pt x="13018" y="733"/>
                  </a:lnTo>
                  <a:lnTo>
                    <a:pt x="12603" y="586"/>
                  </a:lnTo>
                  <a:lnTo>
                    <a:pt x="12163" y="440"/>
                  </a:lnTo>
                  <a:lnTo>
                    <a:pt x="11724" y="293"/>
                  </a:lnTo>
                  <a:lnTo>
                    <a:pt x="11260" y="195"/>
                  </a:lnTo>
                  <a:lnTo>
                    <a:pt x="10796" y="122"/>
                  </a:lnTo>
                  <a:lnTo>
                    <a:pt x="10332" y="49"/>
                  </a:lnTo>
                  <a:lnTo>
                    <a:pt x="9868" y="24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40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4"/>
          <p:cNvSpPr txBox="1">
            <a:spLocks noGrp="1"/>
          </p:cNvSpPr>
          <p:nvPr>
            <p:ph type="title"/>
          </p:nvPr>
        </p:nvSpPr>
        <p:spPr>
          <a:xfrm>
            <a:off x="321890" y="19899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600" dirty="0" err="1">
                <a:latin typeface="Titillium Web"/>
                <a:ea typeface="Titillium Web"/>
                <a:cs typeface="Titillium Web"/>
                <a:sym typeface="Titillium Web"/>
              </a:rPr>
              <a:t>Pengertian</a:t>
            </a:r>
            <a:endParaRPr lang="en-US" sz="3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24" name="Google Shape;3024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7" name="Google Shape;3023;p4">
            <a:extLst>
              <a:ext uri="{FF2B5EF4-FFF2-40B4-BE49-F238E27FC236}">
                <a16:creationId xmlns:a16="http://schemas.microsoft.com/office/drawing/2014/main" id="{E0550DAE-EFFF-40D3-98C3-0BB5595DA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881" y="2494543"/>
            <a:ext cx="6761100" cy="346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Dinamakan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cloud computing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karena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informasi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diakses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secara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remote di “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awan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”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atau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ruangan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virtual. Perusahaan-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perusahaan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menyediakan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layanan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cloud,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memungkinkan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para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penggunanya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menyimpan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file dan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aplikasi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server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jarak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jauh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Mereka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juga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bisa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mengaksesnya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asalkan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sambungan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internet.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berarti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seorang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pengguna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tidak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perlu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berada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di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tempat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tertentu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mendapatkan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akses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file-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092429-3701-4CCE-9C3B-BB86F0124E45}"/>
              </a:ext>
            </a:extLst>
          </p:cNvPr>
          <p:cNvGrpSpPr/>
          <p:nvPr/>
        </p:nvGrpSpPr>
        <p:grpSpPr>
          <a:xfrm>
            <a:off x="1479892" y="1207247"/>
            <a:ext cx="1739123" cy="1136444"/>
            <a:chOff x="3134187" y="2320076"/>
            <a:chExt cx="1739123" cy="1136444"/>
          </a:xfrm>
        </p:grpSpPr>
        <p:sp>
          <p:nvSpPr>
            <p:cNvPr id="14" name="Google Shape;3350;p22">
              <a:extLst>
                <a:ext uri="{FF2B5EF4-FFF2-40B4-BE49-F238E27FC236}">
                  <a16:creationId xmlns:a16="http://schemas.microsoft.com/office/drawing/2014/main" id="{F23E9D22-E067-4D85-B675-310E31B78A43}"/>
                </a:ext>
              </a:extLst>
            </p:cNvPr>
            <p:cNvSpPr/>
            <p:nvPr/>
          </p:nvSpPr>
          <p:spPr>
            <a:xfrm>
              <a:off x="4480581" y="2519786"/>
              <a:ext cx="392729" cy="565311"/>
            </a:xfrm>
            <a:custGeom>
              <a:avLst/>
              <a:gdLst/>
              <a:ahLst/>
              <a:cxnLst/>
              <a:rect l="l" t="t" r="r" b="b"/>
              <a:pathLst>
                <a:path w="12896" h="18563" extrusionOk="0">
                  <a:moveTo>
                    <a:pt x="6448" y="1564"/>
                  </a:moveTo>
                  <a:lnTo>
                    <a:pt x="6814" y="1588"/>
                  </a:lnTo>
                  <a:lnTo>
                    <a:pt x="7181" y="1637"/>
                  </a:lnTo>
                  <a:lnTo>
                    <a:pt x="7523" y="1735"/>
                  </a:lnTo>
                  <a:lnTo>
                    <a:pt x="7865" y="1857"/>
                  </a:lnTo>
                  <a:lnTo>
                    <a:pt x="8182" y="2003"/>
                  </a:lnTo>
                  <a:lnTo>
                    <a:pt x="8475" y="2199"/>
                  </a:lnTo>
                  <a:lnTo>
                    <a:pt x="8768" y="2394"/>
                  </a:lnTo>
                  <a:lnTo>
                    <a:pt x="9013" y="2638"/>
                  </a:lnTo>
                  <a:lnTo>
                    <a:pt x="9257" y="2883"/>
                  </a:lnTo>
                  <a:lnTo>
                    <a:pt x="9477" y="3176"/>
                  </a:lnTo>
                  <a:lnTo>
                    <a:pt x="9647" y="3469"/>
                  </a:lnTo>
                  <a:lnTo>
                    <a:pt x="9794" y="3786"/>
                  </a:lnTo>
                  <a:lnTo>
                    <a:pt x="9916" y="4128"/>
                  </a:lnTo>
                  <a:lnTo>
                    <a:pt x="10014" y="4470"/>
                  </a:lnTo>
                  <a:lnTo>
                    <a:pt x="10063" y="4836"/>
                  </a:lnTo>
                  <a:lnTo>
                    <a:pt x="10087" y="5203"/>
                  </a:lnTo>
                  <a:lnTo>
                    <a:pt x="10087" y="7547"/>
                  </a:lnTo>
                  <a:lnTo>
                    <a:pt x="2809" y="7547"/>
                  </a:lnTo>
                  <a:lnTo>
                    <a:pt x="2809" y="5203"/>
                  </a:lnTo>
                  <a:lnTo>
                    <a:pt x="2833" y="4836"/>
                  </a:lnTo>
                  <a:lnTo>
                    <a:pt x="2882" y="4470"/>
                  </a:lnTo>
                  <a:lnTo>
                    <a:pt x="2980" y="4128"/>
                  </a:lnTo>
                  <a:lnTo>
                    <a:pt x="3102" y="3786"/>
                  </a:lnTo>
                  <a:lnTo>
                    <a:pt x="3249" y="3469"/>
                  </a:lnTo>
                  <a:lnTo>
                    <a:pt x="3420" y="3176"/>
                  </a:lnTo>
                  <a:lnTo>
                    <a:pt x="3639" y="2883"/>
                  </a:lnTo>
                  <a:lnTo>
                    <a:pt x="3884" y="2638"/>
                  </a:lnTo>
                  <a:lnTo>
                    <a:pt x="4128" y="2394"/>
                  </a:lnTo>
                  <a:lnTo>
                    <a:pt x="4421" y="2199"/>
                  </a:lnTo>
                  <a:lnTo>
                    <a:pt x="4714" y="2003"/>
                  </a:lnTo>
                  <a:lnTo>
                    <a:pt x="5032" y="1857"/>
                  </a:lnTo>
                  <a:lnTo>
                    <a:pt x="5373" y="1735"/>
                  </a:lnTo>
                  <a:lnTo>
                    <a:pt x="5715" y="1637"/>
                  </a:lnTo>
                  <a:lnTo>
                    <a:pt x="6082" y="1588"/>
                  </a:lnTo>
                  <a:lnTo>
                    <a:pt x="6448" y="1564"/>
                  </a:lnTo>
                  <a:close/>
                  <a:moveTo>
                    <a:pt x="6448" y="10991"/>
                  </a:moveTo>
                  <a:lnTo>
                    <a:pt x="6692" y="11015"/>
                  </a:lnTo>
                  <a:lnTo>
                    <a:pt x="6937" y="11089"/>
                  </a:lnTo>
                  <a:lnTo>
                    <a:pt x="7132" y="11211"/>
                  </a:lnTo>
                  <a:lnTo>
                    <a:pt x="7327" y="11357"/>
                  </a:lnTo>
                  <a:lnTo>
                    <a:pt x="7474" y="11528"/>
                  </a:lnTo>
                  <a:lnTo>
                    <a:pt x="7572" y="11748"/>
                  </a:lnTo>
                  <a:lnTo>
                    <a:pt x="7645" y="11968"/>
                  </a:lnTo>
                  <a:lnTo>
                    <a:pt x="7669" y="12212"/>
                  </a:lnTo>
                  <a:lnTo>
                    <a:pt x="7669" y="12383"/>
                  </a:lnTo>
                  <a:lnTo>
                    <a:pt x="7645" y="12530"/>
                  </a:lnTo>
                  <a:lnTo>
                    <a:pt x="7596" y="12701"/>
                  </a:lnTo>
                  <a:lnTo>
                    <a:pt x="7523" y="12823"/>
                  </a:lnTo>
                  <a:lnTo>
                    <a:pt x="7425" y="12969"/>
                  </a:lnTo>
                  <a:lnTo>
                    <a:pt x="7327" y="13067"/>
                  </a:lnTo>
                  <a:lnTo>
                    <a:pt x="7205" y="13189"/>
                  </a:lnTo>
                  <a:lnTo>
                    <a:pt x="7083" y="13262"/>
                  </a:lnTo>
                  <a:lnTo>
                    <a:pt x="7230" y="15094"/>
                  </a:lnTo>
                  <a:lnTo>
                    <a:pt x="5667" y="15094"/>
                  </a:lnTo>
                  <a:lnTo>
                    <a:pt x="5813" y="13262"/>
                  </a:lnTo>
                  <a:lnTo>
                    <a:pt x="5691" y="13189"/>
                  </a:lnTo>
                  <a:lnTo>
                    <a:pt x="5569" y="13067"/>
                  </a:lnTo>
                  <a:lnTo>
                    <a:pt x="5471" y="12969"/>
                  </a:lnTo>
                  <a:lnTo>
                    <a:pt x="5373" y="12823"/>
                  </a:lnTo>
                  <a:lnTo>
                    <a:pt x="5300" y="12701"/>
                  </a:lnTo>
                  <a:lnTo>
                    <a:pt x="5251" y="12530"/>
                  </a:lnTo>
                  <a:lnTo>
                    <a:pt x="5227" y="12383"/>
                  </a:lnTo>
                  <a:lnTo>
                    <a:pt x="5227" y="12212"/>
                  </a:lnTo>
                  <a:lnTo>
                    <a:pt x="5251" y="11968"/>
                  </a:lnTo>
                  <a:lnTo>
                    <a:pt x="5325" y="11748"/>
                  </a:lnTo>
                  <a:lnTo>
                    <a:pt x="5422" y="11528"/>
                  </a:lnTo>
                  <a:lnTo>
                    <a:pt x="5569" y="11357"/>
                  </a:lnTo>
                  <a:lnTo>
                    <a:pt x="5764" y="11211"/>
                  </a:lnTo>
                  <a:lnTo>
                    <a:pt x="5960" y="11089"/>
                  </a:lnTo>
                  <a:lnTo>
                    <a:pt x="6204" y="11015"/>
                  </a:lnTo>
                  <a:lnTo>
                    <a:pt x="6448" y="10991"/>
                  </a:lnTo>
                  <a:close/>
                  <a:moveTo>
                    <a:pt x="6448" y="1"/>
                  </a:moveTo>
                  <a:lnTo>
                    <a:pt x="5911" y="25"/>
                  </a:lnTo>
                  <a:lnTo>
                    <a:pt x="5398" y="123"/>
                  </a:lnTo>
                  <a:lnTo>
                    <a:pt x="4909" y="245"/>
                  </a:lnTo>
                  <a:lnTo>
                    <a:pt x="4421" y="416"/>
                  </a:lnTo>
                  <a:lnTo>
                    <a:pt x="3981" y="636"/>
                  </a:lnTo>
                  <a:lnTo>
                    <a:pt x="3542" y="904"/>
                  </a:lnTo>
                  <a:lnTo>
                    <a:pt x="3151" y="1197"/>
                  </a:lnTo>
                  <a:lnTo>
                    <a:pt x="2760" y="1539"/>
                  </a:lnTo>
                  <a:lnTo>
                    <a:pt x="2443" y="1906"/>
                  </a:lnTo>
                  <a:lnTo>
                    <a:pt x="2125" y="2296"/>
                  </a:lnTo>
                  <a:lnTo>
                    <a:pt x="1881" y="2736"/>
                  </a:lnTo>
                  <a:lnTo>
                    <a:pt x="1661" y="3176"/>
                  </a:lnTo>
                  <a:lnTo>
                    <a:pt x="1466" y="3664"/>
                  </a:lnTo>
                  <a:lnTo>
                    <a:pt x="1344" y="4153"/>
                  </a:lnTo>
                  <a:lnTo>
                    <a:pt x="1270" y="4690"/>
                  </a:lnTo>
                  <a:lnTo>
                    <a:pt x="1246" y="5203"/>
                  </a:lnTo>
                  <a:lnTo>
                    <a:pt x="1246" y="7547"/>
                  </a:lnTo>
                  <a:lnTo>
                    <a:pt x="391" y="7547"/>
                  </a:lnTo>
                  <a:lnTo>
                    <a:pt x="293" y="7572"/>
                  </a:lnTo>
                  <a:lnTo>
                    <a:pt x="220" y="7621"/>
                  </a:lnTo>
                  <a:lnTo>
                    <a:pt x="147" y="7669"/>
                  </a:lnTo>
                  <a:lnTo>
                    <a:pt x="74" y="7743"/>
                  </a:lnTo>
                  <a:lnTo>
                    <a:pt x="49" y="7840"/>
                  </a:lnTo>
                  <a:lnTo>
                    <a:pt x="0" y="7914"/>
                  </a:lnTo>
                  <a:lnTo>
                    <a:pt x="0" y="8036"/>
                  </a:lnTo>
                  <a:lnTo>
                    <a:pt x="0" y="18074"/>
                  </a:lnTo>
                  <a:lnTo>
                    <a:pt x="0" y="18171"/>
                  </a:lnTo>
                  <a:lnTo>
                    <a:pt x="49" y="18269"/>
                  </a:lnTo>
                  <a:lnTo>
                    <a:pt x="74" y="18342"/>
                  </a:lnTo>
                  <a:lnTo>
                    <a:pt x="147" y="18416"/>
                  </a:lnTo>
                  <a:lnTo>
                    <a:pt x="220" y="18464"/>
                  </a:lnTo>
                  <a:lnTo>
                    <a:pt x="293" y="18513"/>
                  </a:lnTo>
                  <a:lnTo>
                    <a:pt x="391" y="18538"/>
                  </a:lnTo>
                  <a:lnTo>
                    <a:pt x="489" y="18562"/>
                  </a:lnTo>
                  <a:lnTo>
                    <a:pt x="12407" y="18562"/>
                  </a:lnTo>
                  <a:lnTo>
                    <a:pt x="12505" y="18538"/>
                  </a:lnTo>
                  <a:lnTo>
                    <a:pt x="12603" y="18513"/>
                  </a:lnTo>
                  <a:lnTo>
                    <a:pt x="12676" y="18464"/>
                  </a:lnTo>
                  <a:lnTo>
                    <a:pt x="12749" y="18416"/>
                  </a:lnTo>
                  <a:lnTo>
                    <a:pt x="12822" y="18342"/>
                  </a:lnTo>
                  <a:lnTo>
                    <a:pt x="12847" y="18269"/>
                  </a:lnTo>
                  <a:lnTo>
                    <a:pt x="12896" y="18171"/>
                  </a:lnTo>
                  <a:lnTo>
                    <a:pt x="12896" y="18074"/>
                  </a:lnTo>
                  <a:lnTo>
                    <a:pt x="12896" y="8036"/>
                  </a:lnTo>
                  <a:lnTo>
                    <a:pt x="12896" y="7914"/>
                  </a:lnTo>
                  <a:lnTo>
                    <a:pt x="12847" y="7840"/>
                  </a:lnTo>
                  <a:lnTo>
                    <a:pt x="12822" y="7743"/>
                  </a:lnTo>
                  <a:lnTo>
                    <a:pt x="12749" y="7669"/>
                  </a:lnTo>
                  <a:lnTo>
                    <a:pt x="12676" y="7621"/>
                  </a:lnTo>
                  <a:lnTo>
                    <a:pt x="12603" y="7572"/>
                  </a:lnTo>
                  <a:lnTo>
                    <a:pt x="12505" y="7547"/>
                  </a:lnTo>
                  <a:lnTo>
                    <a:pt x="11650" y="7547"/>
                  </a:lnTo>
                  <a:lnTo>
                    <a:pt x="11650" y="5203"/>
                  </a:lnTo>
                  <a:lnTo>
                    <a:pt x="11626" y="4690"/>
                  </a:lnTo>
                  <a:lnTo>
                    <a:pt x="11552" y="4153"/>
                  </a:lnTo>
                  <a:lnTo>
                    <a:pt x="11430" y="3664"/>
                  </a:lnTo>
                  <a:lnTo>
                    <a:pt x="11235" y="3176"/>
                  </a:lnTo>
                  <a:lnTo>
                    <a:pt x="11015" y="2736"/>
                  </a:lnTo>
                  <a:lnTo>
                    <a:pt x="10771" y="2296"/>
                  </a:lnTo>
                  <a:lnTo>
                    <a:pt x="10453" y="1906"/>
                  </a:lnTo>
                  <a:lnTo>
                    <a:pt x="10136" y="1539"/>
                  </a:lnTo>
                  <a:lnTo>
                    <a:pt x="9745" y="1197"/>
                  </a:lnTo>
                  <a:lnTo>
                    <a:pt x="9354" y="904"/>
                  </a:lnTo>
                  <a:lnTo>
                    <a:pt x="8939" y="636"/>
                  </a:lnTo>
                  <a:lnTo>
                    <a:pt x="8475" y="416"/>
                  </a:lnTo>
                  <a:lnTo>
                    <a:pt x="7987" y="245"/>
                  </a:lnTo>
                  <a:lnTo>
                    <a:pt x="7498" y="123"/>
                  </a:lnTo>
                  <a:lnTo>
                    <a:pt x="6985" y="25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385;p22">
              <a:extLst>
                <a:ext uri="{FF2B5EF4-FFF2-40B4-BE49-F238E27FC236}">
                  <a16:creationId xmlns:a16="http://schemas.microsoft.com/office/drawing/2014/main" id="{29C1AF6F-72D8-452B-AAD6-A425C8EB0D99}"/>
                </a:ext>
              </a:extLst>
            </p:cNvPr>
            <p:cNvSpPr/>
            <p:nvPr/>
          </p:nvSpPr>
          <p:spPr>
            <a:xfrm>
              <a:off x="3134187" y="2320076"/>
              <a:ext cx="1136505" cy="1136444"/>
            </a:xfrm>
            <a:custGeom>
              <a:avLst/>
              <a:gdLst/>
              <a:ahLst/>
              <a:cxnLst/>
              <a:rect l="l" t="t" r="r" b="b"/>
              <a:pathLst>
                <a:path w="18758" h="18757" extrusionOk="0">
                  <a:moveTo>
                    <a:pt x="10039" y="2467"/>
                  </a:moveTo>
                  <a:lnTo>
                    <a:pt x="10380" y="2491"/>
                  </a:lnTo>
                  <a:lnTo>
                    <a:pt x="10674" y="2516"/>
                  </a:lnTo>
                  <a:lnTo>
                    <a:pt x="10869" y="2540"/>
                  </a:lnTo>
                  <a:lnTo>
                    <a:pt x="10967" y="2564"/>
                  </a:lnTo>
                  <a:lnTo>
                    <a:pt x="10991" y="2589"/>
                  </a:lnTo>
                  <a:lnTo>
                    <a:pt x="10967" y="2638"/>
                  </a:lnTo>
                  <a:lnTo>
                    <a:pt x="10893" y="2784"/>
                  </a:lnTo>
                  <a:lnTo>
                    <a:pt x="10771" y="2955"/>
                  </a:lnTo>
                  <a:lnTo>
                    <a:pt x="10600" y="3151"/>
                  </a:lnTo>
                  <a:lnTo>
                    <a:pt x="10405" y="3322"/>
                  </a:lnTo>
                  <a:lnTo>
                    <a:pt x="10209" y="3468"/>
                  </a:lnTo>
                  <a:lnTo>
                    <a:pt x="10039" y="3590"/>
                  </a:lnTo>
                  <a:lnTo>
                    <a:pt x="9941" y="3615"/>
                  </a:lnTo>
                  <a:lnTo>
                    <a:pt x="9843" y="3639"/>
                  </a:lnTo>
                  <a:lnTo>
                    <a:pt x="9745" y="3663"/>
                  </a:lnTo>
                  <a:lnTo>
                    <a:pt x="9648" y="3737"/>
                  </a:lnTo>
                  <a:lnTo>
                    <a:pt x="9550" y="3810"/>
                  </a:lnTo>
                  <a:lnTo>
                    <a:pt x="9452" y="3883"/>
                  </a:lnTo>
                  <a:lnTo>
                    <a:pt x="9355" y="3957"/>
                  </a:lnTo>
                  <a:lnTo>
                    <a:pt x="9257" y="3981"/>
                  </a:lnTo>
                  <a:lnTo>
                    <a:pt x="9159" y="4005"/>
                  </a:lnTo>
                  <a:lnTo>
                    <a:pt x="9086" y="4005"/>
                  </a:lnTo>
                  <a:lnTo>
                    <a:pt x="8988" y="4054"/>
                  </a:lnTo>
                  <a:lnTo>
                    <a:pt x="8866" y="4128"/>
                  </a:lnTo>
                  <a:lnTo>
                    <a:pt x="8793" y="4201"/>
                  </a:lnTo>
                  <a:lnTo>
                    <a:pt x="8695" y="4274"/>
                  </a:lnTo>
                  <a:lnTo>
                    <a:pt x="8598" y="4323"/>
                  </a:lnTo>
                  <a:lnTo>
                    <a:pt x="8500" y="4372"/>
                  </a:lnTo>
                  <a:lnTo>
                    <a:pt x="8304" y="4372"/>
                  </a:lnTo>
                  <a:lnTo>
                    <a:pt x="8207" y="4323"/>
                  </a:lnTo>
                  <a:lnTo>
                    <a:pt x="8109" y="4274"/>
                  </a:lnTo>
                  <a:lnTo>
                    <a:pt x="8036" y="4201"/>
                  </a:lnTo>
                  <a:lnTo>
                    <a:pt x="7963" y="4103"/>
                  </a:lnTo>
                  <a:lnTo>
                    <a:pt x="7938" y="4005"/>
                  </a:lnTo>
                  <a:lnTo>
                    <a:pt x="7963" y="3908"/>
                  </a:lnTo>
                  <a:lnTo>
                    <a:pt x="8036" y="3810"/>
                  </a:lnTo>
                  <a:lnTo>
                    <a:pt x="8109" y="3712"/>
                  </a:lnTo>
                  <a:lnTo>
                    <a:pt x="8158" y="3615"/>
                  </a:lnTo>
                  <a:lnTo>
                    <a:pt x="8207" y="3517"/>
                  </a:lnTo>
                  <a:lnTo>
                    <a:pt x="8207" y="3419"/>
                  </a:lnTo>
                  <a:lnTo>
                    <a:pt x="8182" y="3273"/>
                  </a:lnTo>
                  <a:lnTo>
                    <a:pt x="8158" y="3199"/>
                  </a:lnTo>
                  <a:lnTo>
                    <a:pt x="8109" y="3151"/>
                  </a:lnTo>
                  <a:lnTo>
                    <a:pt x="8060" y="3102"/>
                  </a:lnTo>
                  <a:lnTo>
                    <a:pt x="7987" y="3077"/>
                  </a:lnTo>
                  <a:lnTo>
                    <a:pt x="7840" y="3053"/>
                  </a:lnTo>
                  <a:lnTo>
                    <a:pt x="7669" y="3028"/>
                  </a:lnTo>
                  <a:lnTo>
                    <a:pt x="7596" y="2980"/>
                  </a:lnTo>
                  <a:lnTo>
                    <a:pt x="7547" y="2955"/>
                  </a:lnTo>
                  <a:lnTo>
                    <a:pt x="7523" y="2906"/>
                  </a:lnTo>
                  <a:lnTo>
                    <a:pt x="7547" y="2833"/>
                  </a:lnTo>
                  <a:lnTo>
                    <a:pt x="7572" y="2760"/>
                  </a:lnTo>
                  <a:lnTo>
                    <a:pt x="7645" y="2662"/>
                  </a:lnTo>
                  <a:lnTo>
                    <a:pt x="7694" y="2638"/>
                  </a:lnTo>
                  <a:lnTo>
                    <a:pt x="7792" y="2589"/>
                  </a:lnTo>
                  <a:lnTo>
                    <a:pt x="8036" y="2540"/>
                  </a:lnTo>
                  <a:lnTo>
                    <a:pt x="8329" y="2491"/>
                  </a:lnTo>
                  <a:lnTo>
                    <a:pt x="8671" y="2467"/>
                  </a:lnTo>
                  <a:close/>
                  <a:moveTo>
                    <a:pt x="11455" y="4763"/>
                  </a:moveTo>
                  <a:lnTo>
                    <a:pt x="11528" y="4787"/>
                  </a:lnTo>
                  <a:lnTo>
                    <a:pt x="11577" y="4811"/>
                  </a:lnTo>
                  <a:lnTo>
                    <a:pt x="11626" y="4885"/>
                  </a:lnTo>
                  <a:lnTo>
                    <a:pt x="11650" y="4958"/>
                  </a:lnTo>
                  <a:lnTo>
                    <a:pt x="11626" y="5031"/>
                  </a:lnTo>
                  <a:lnTo>
                    <a:pt x="11577" y="5153"/>
                  </a:lnTo>
                  <a:lnTo>
                    <a:pt x="11528" y="5251"/>
                  </a:lnTo>
                  <a:lnTo>
                    <a:pt x="11455" y="5324"/>
                  </a:lnTo>
                  <a:lnTo>
                    <a:pt x="11357" y="5398"/>
                  </a:lnTo>
                  <a:lnTo>
                    <a:pt x="11260" y="5471"/>
                  </a:lnTo>
                  <a:lnTo>
                    <a:pt x="11162" y="5520"/>
                  </a:lnTo>
                  <a:lnTo>
                    <a:pt x="10991" y="5520"/>
                  </a:lnTo>
                  <a:lnTo>
                    <a:pt x="10942" y="5471"/>
                  </a:lnTo>
                  <a:lnTo>
                    <a:pt x="10893" y="5398"/>
                  </a:lnTo>
                  <a:lnTo>
                    <a:pt x="10869" y="5324"/>
                  </a:lnTo>
                  <a:lnTo>
                    <a:pt x="10893" y="5251"/>
                  </a:lnTo>
                  <a:lnTo>
                    <a:pt x="10942" y="5153"/>
                  </a:lnTo>
                  <a:lnTo>
                    <a:pt x="10991" y="5031"/>
                  </a:lnTo>
                  <a:lnTo>
                    <a:pt x="11064" y="4958"/>
                  </a:lnTo>
                  <a:lnTo>
                    <a:pt x="11162" y="4885"/>
                  </a:lnTo>
                  <a:lnTo>
                    <a:pt x="11260" y="4811"/>
                  </a:lnTo>
                  <a:lnTo>
                    <a:pt x="11357" y="4787"/>
                  </a:lnTo>
                  <a:lnTo>
                    <a:pt x="11455" y="4763"/>
                  </a:lnTo>
                  <a:close/>
                  <a:moveTo>
                    <a:pt x="16437" y="12260"/>
                  </a:moveTo>
                  <a:lnTo>
                    <a:pt x="16511" y="12285"/>
                  </a:lnTo>
                  <a:lnTo>
                    <a:pt x="16535" y="12334"/>
                  </a:lnTo>
                  <a:lnTo>
                    <a:pt x="16559" y="12407"/>
                  </a:lnTo>
                  <a:lnTo>
                    <a:pt x="16584" y="12578"/>
                  </a:lnTo>
                  <a:lnTo>
                    <a:pt x="16584" y="12651"/>
                  </a:lnTo>
                  <a:lnTo>
                    <a:pt x="16535" y="12749"/>
                  </a:lnTo>
                  <a:lnTo>
                    <a:pt x="16486" y="12871"/>
                  </a:lnTo>
                  <a:lnTo>
                    <a:pt x="16413" y="12944"/>
                  </a:lnTo>
                  <a:lnTo>
                    <a:pt x="16340" y="13042"/>
                  </a:lnTo>
                  <a:lnTo>
                    <a:pt x="16266" y="13140"/>
                  </a:lnTo>
                  <a:lnTo>
                    <a:pt x="16218" y="13237"/>
                  </a:lnTo>
                  <a:lnTo>
                    <a:pt x="16218" y="13335"/>
                  </a:lnTo>
                  <a:lnTo>
                    <a:pt x="16193" y="13482"/>
                  </a:lnTo>
                  <a:lnTo>
                    <a:pt x="16144" y="13555"/>
                  </a:lnTo>
                  <a:lnTo>
                    <a:pt x="16120" y="13628"/>
                  </a:lnTo>
                  <a:lnTo>
                    <a:pt x="16071" y="13653"/>
                  </a:lnTo>
                  <a:lnTo>
                    <a:pt x="15973" y="13653"/>
                  </a:lnTo>
                  <a:lnTo>
                    <a:pt x="15924" y="13628"/>
                  </a:lnTo>
                  <a:lnTo>
                    <a:pt x="15900" y="13555"/>
                  </a:lnTo>
                  <a:lnTo>
                    <a:pt x="15851" y="13433"/>
                  </a:lnTo>
                  <a:lnTo>
                    <a:pt x="15851" y="13286"/>
                  </a:lnTo>
                  <a:lnTo>
                    <a:pt x="15827" y="13140"/>
                  </a:lnTo>
                  <a:lnTo>
                    <a:pt x="15851" y="12969"/>
                  </a:lnTo>
                  <a:lnTo>
                    <a:pt x="15924" y="12798"/>
                  </a:lnTo>
                  <a:lnTo>
                    <a:pt x="15998" y="12627"/>
                  </a:lnTo>
                  <a:lnTo>
                    <a:pt x="16120" y="12480"/>
                  </a:lnTo>
                  <a:lnTo>
                    <a:pt x="16242" y="12383"/>
                  </a:lnTo>
                  <a:lnTo>
                    <a:pt x="16340" y="12309"/>
                  </a:lnTo>
                  <a:lnTo>
                    <a:pt x="16437" y="12260"/>
                  </a:lnTo>
                  <a:close/>
                  <a:moveTo>
                    <a:pt x="13922" y="3615"/>
                  </a:moveTo>
                  <a:lnTo>
                    <a:pt x="14239" y="3639"/>
                  </a:lnTo>
                  <a:lnTo>
                    <a:pt x="14483" y="3639"/>
                  </a:lnTo>
                  <a:lnTo>
                    <a:pt x="14679" y="3688"/>
                  </a:lnTo>
                  <a:lnTo>
                    <a:pt x="14777" y="3712"/>
                  </a:lnTo>
                  <a:lnTo>
                    <a:pt x="14825" y="3737"/>
                  </a:lnTo>
                  <a:lnTo>
                    <a:pt x="14874" y="3761"/>
                  </a:lnTo>
                  <a:lnTo>
                    <a:pt x="14923" y="3737"/>
                  </a:lnTo>
                  <a:lnTo>
                    <a:pt x="14972" y="3712"/>
                  </a:lnTo>
                  <a:lnTo>
                    <a:pt x="15045" y="3688"/>
                  </a:lnTo>
                  <a:lnTo>
                    <a:pt x="15143" y="3663"/>
                  </a:lnTo>
                  <a:lnTo>
                    <a:pt x="15485" y="3639"/>
                  </a:lnTo>
                  <a:lnTo>
                    <a:pt x="15900" y="4103"/>
                  </a:lnTo>
                  <a:lnTo>
                    <a:pt x="16291" y="4616"/>
                  </a:lnTo>
                  <a:lnTo>
                    <a:pt x="16633" y="5153"/>
                  </a:lnTo>
                  <a:lnTo>
                    <a:pt x="16926" y="5715"/>
                  </a:lnTo>
                  <a:lnTo>
                    <a:pt x="17194" y="6301"/>
                  </a:lnTo>
                  <a:lnTo>
                    <a:pt x="17390" y="6912"/>
                  </a:lnTo>
                  <a:lnTo>
                    <a:pt x="17561" y="7547"/>
                  </a:lnTo>
                  <a:lnTo>
                    <a:pt x="17683" y="8182"/>
                  </a:lnTo>
                  <a:lnTo>
                    <a:pt x="17414" y="8157"/>
                  </a:lnTo>
                  <a:lnTo>
                    <a:pt x="17317" y="8133"/>
                  </a:lnTo>
                  <a:lnTo>
                    <a:pt x="17268" y="8084"/>
                  </a:lnTo>
                  <a:lnTo>
                    <a:pt x="17219" y="8060"/>
                  </a:lnTo>
                  <a:lnTo>
                    <a:pt x="17146" y="8035"/>
                  </a:lnTo>
                  <a:lnTo>
                    <a:pt x="16975" y="8011"/>
                  </a:lnTo>
                  <a:lnTo>
                    <a:pt x="16877" y="7986"/>
                  </a:lnTo>
                  <a:lnTo>
                    <a:pt x="16779" y="7938"/>
                  </a:lnTo>
                  <a:lnTo>
                    <a:pt x="16682" y="7889"/>
                  </a:lnTo>
                  <a:lnTo>
                    <a:pt x="16584" y="7815"/>
                  </a:lnTo>
                  <a:lnTo>
                    <a:pt x="16511" y="7742"/>
                  </a:lnTo>
                  <a:lnTo>
                    <a:pt x="16437" y="7693"/>
                  </a:lnTo>
                  <a:lnTo>
                    <a:pt x="16364" y="7693"/>
                  </a:lnTo>
                  <a:lnTo>
                    <a:pt x="16315" y="7718"/>
                  </a:lnTo>
                  <a:lnTo>
                    <a:pt x="16291" y="7767"/>
                  </a:lnTo>
                  <a:lnTo>
                    <a:pt x="16291" y="7840"/>
                  </a:lnTo>
                  <a:lnTo>
                    <a:pt x="16340" y="7913"/>
                  </a:lnTo>
                  <a:lnTo>
                    <a:pt x="16413" y="8011"/>
                  </a:lnTo>
                  <a:lnTo>
                    <a:pt x="16486" y="8084"/>
                  </a:lnTo>
                  <a:lnTo>
                    <a:pt x="16584" y="8133"/>
                  </a:lnTo>
                  <a:lnTo>
                    <a:pt x="16706" y="8182"/>
                  </a:lnTo>
                  <a:lnTo>
                    <a:pt x="16779" y="8182"/>
                  </a:lnTo>
                  <a:lnTo>
                    <a:pt x="16877" y="8206"/>
                  </a:lnTo>
                  <a:lnTo>
                    <a:pt x="16975" y="8255"/>
                  </a:lnTo>
                  <a:lnTo>
                    <a:pt x="17072" y="8304"/>
                  </a:lnTo>
                  <a:lnTo>
                    <a:pt x="17170" y="8377"/>
                  </a:lnTo>
                  <a:lnTo>
                    <a:pt x="17194" y="8426"/>
                  </a:lnTo>
                  <a:lnTo>
                    <a:pt x="17219" y="8475"/>
                  </a:lnTo>
                  <a:lnTo>
                    <a:pt x="17194" y="8621"/>
                  </a:lnTo>
                  <a:lnTo>
                    <a:pt x="17097" y="8792"/>
                  </a:lnTo>
                  <a:lnTo>
                    <a:pt x="16975" y="8963"/>
                  </a:lnTo>
                  <a:lnTo>
                    <a:pt x="16804" y="9110"/>
                  </a:lnTo>
                  <a:lnTo>
                    <a:pt x="16657" y="9232"/>
                  </a:lnTo>
                  <a:lnTo>
                    <a:pt x="16511" y="9305"/>
                  </a:lnTo>
                  <a:lnTo>
                    <a:pt x="16413" y="9330"/>
                  </a:lnTo>
                  <a:lnTo>
                    <a:pt x="16242" y="9354"/>
                  </a:lnTo>
                  <a:lnTo>
                    <a:pt x="16169" y="9378"/>
                  </a:lnTo>
                  <a:lnTo>
                    <a:pt x="16120" y="9427"/>
                  </a:lnTo>
                  <a:lnTo>
                    <a:pt x="16071" y="9452"/>
                  </a:lnTo>
                  <a:lnTo>
                    <a:pt x="16022" y="9476"/>
                  </a:lnTo>
                  <a:lnTo>
                    <a:pt x="15973" y="9452"/>
                  </a:lnTo>
                  <a:lnTo>
                    <a:pt x="15924" y="9427"/>
                  </a:lnTo>
                  <a:lnTo>
                    <a:pt x="15900" y="9378"/>
                  </a:lnTo>
                  <a:lnTo>
                    <a:pt x="15851" y="9305"/>
                  </a:lnTo>
                  <a:lnTo>
                    <a:pt x="15827" y="9134"/>
                  </a:lnTo>
                  <a:lnTo>
                    <a:pt x="15802" y="9037"/>
                  </a:lnTo>
                  <a:lnTo>
                    <a:pt x="15729" y="8890"/>
                  </a:lnTo>
                  <a:lnTo>
                    <a:pt x="15607" y="8743"/>
                  </a:lnTo>
                  <a:lnTo>
                    <a:pt x="15460" y="8573"/>
                  </a:lnTo>
                  <a:lnTo>
                    <a:pt x="15314" y="8402"/>
                  </a:lnTo>
                  <a:lnTo>
                    <a:pt x="15192" y="8255"/>
                  </a:lnTo>
                  <a:lnTo>
                    <a:pt x="15094" y="8108"/>
                  </a:lnTo>
                  <a:lnTo>
                    <a:pt x="15070" y="8011"/>
                  </a:lnTo>
                  <a:lnTo>
                    <a:pt x="15070" y="7938"/>
                  </a:lnTo>
                  <a:lnTo>
                    <a:pt x="15045" y="7889"/>
                  </a:lnTo>
                  <a:lnTo>
                    <a:pt x="15021" y="7889"/>
                  </a:lnTo>
                  <a:lnTo>
                    <a:pt x="14972" y="7913"/>
                  </a:lnTo>
                  <a:lnTo>
                    <a:pt x="14948" y="7962"/>
                  </a:lnTo>
                  <a:lnTo>
                    <a:pt x="14899" y="8035"/>
                  </a:lnTo>
                  <a:lnTo>
                    <a:pt x="14874" y="8182"/>
                  </a:lnTo>
                  <a:lnTo>
                    <a:pt x="14899" y="8279"/>
                  </a:lnTo>
                  <a:lnTo>
                    <a:pt x="14972" y="8402"/>
                  </a:lnTo>
                  <a:lnTo>
                    <a:pt x="15045" y="8548"/>
                  </a:lnTo>
                  <a:lnTo>
                    <a:pt x="15167" y="8670"/>
                  </a:lnTo>
                  <a:lnTo>
                    <a:pt x="15265" y="8792"/>
                  </a:lnTo>
                  <a:lnTo>
                    <a:pt x="15363" y="8914"/>
                  </a:lnTo>
                  <a:lnTo>
                    <a:pt x="15436" y="9037"/>
                  </a:lnTo>
                  <a:lnTo>
                    <a:pt x="15460" y="9134"/>
                  </a:lnTo>
                  <a:lnTo>
                    <a:pt x="15460" y="9232"/>
                  </a:lnTo>
                  <a:lnTo>
                    <a:pt x="15509" y="9330"/>
                  </a:lnTo>
                  <a:lnTo>
                    <a:pt x="15558" y="9427"/>
                  </a:lnTo>
                  <a:lnTo>
                    <a:pt x="15631" y="9525"/>
                  </a:lnTo>
                  <a:lnTo>
                    <a:pt x="15753" y="9598"/>
                  </a:lnTo>
                  <a:lnTo>
                    <a:pt x="15900" y="9647"/>
                  </a:lnTo>
                  <a:lnTo>
                    <a:pt x="16047" y="9696"/>
                  </a:lnTo>
                  <a:lnTo>
                    <a:pt x="16218" y="9720"/>
                  </a:lnTo>
                  <a:lnTo>
                    <a:pt x="16364" y="9720"/>
                  </a:lnTo>
                  <a:lnTo>
                    <a:pt x="16486" y="9769"/>
                  </a:lnTo>
                  <a:lnTo>
                    <a:pt x="16559" y="9818"/>
                  </a:lnTo>
                  <a:lnTo>
                    <a:pt x="16584" y="9867"/>
                  </a:lnTo>
                  <a:lnTo>
                    <a:pt x="16584" y="9916"/>
                  </a:lnTo>
                  <a:lnTo>
                    <a:pt x="16559" y="10013"/>
                  </a:lnTo>
                  <a:lnTo>
                    <a:pt x="16437" y="10209"/>
                  </a:lnTo>
                  <a:lnTo>
                    <a:pt x="16242" y="10429"/>
                  </a:lnTo>
                  <a:lnTo>
                    <a:pt x="16022" y="10673"/>
                  </a:lnTo>
                  <a:lnTo>
                    <a:pt x="15802" y="10917"/>
                  </a:lnTo>
                  <a:lnTo>
                    <a:pt x="15631" y="11186"/>
                  </a:lnTo>
                  <a:lnTo>
                    <a:pt x="15485" y="11430"/>
                  </a:lnTo>
                  <a:lnTo>
                    <a:pt x="15460" y="11528"/>
                  </a:lnTo>
                  <a:lnTo>
                    <a:pt x="15460" y="11625"/>
                  </a:lnTo>
                  <a:lnTo>
                    <a:pt x="15460" y="11772"/>
                  </a:lnTo>
                  <a:lnTo>
                    <a:pt x="15485" y="11918"/>
                  </a:lnTo>
                  <a:lnTo>
                    <a:pt x="15509" y="12016"/>
                  </a:lnTo>
                  <a:lnTo>
                    <a:pt x="15558" y="12089"/>
                  </a:lnTo>
                  <a:lnTo>
                    <a:pt x="15583" y="12138"/>
                  </a:lnTo>
                  <a:lnTo>
                    <a:pt x="15607" y="12212"/>
                  </a:lnTo>
                  <a:lnTo>
                    <a:pt x="15631" y="12383"/>
                  </a:lnTo>
                  <a:lnTo>
                    <a:pt x="15607" y="12480"/>
                  </a:lnTo>
                  <a:lnTo>
                    <a:pt x="15509" y="12651"/>
                  </a:lnTo>
                  <a:lnTo>
                    <a:pt x="15363" y="12847"/>
                  </a:lnTo>
                  <a:lnTo>
                    <a:pt x="15167" y="13042"/>
                  </a:lnTo>
                  <a:lnTo>
                    <a:pt x="14972" y="13237"/>
                  </a:lnTo>
                  <a:lnTo>
                    <a:pt x="14825" y="13433"/>
                  </a:lnTo>
                  <a:lnTo>
                    <a:pt x="14728" y="13604"/>
                  </a:lnTo>
                  <a:lnTo>
                    <a:pt x="14679" y="13701"/>
                  </a:lnTo>
                  <a:lnTo>
                    <a:pt x="14654" y="13823"/>
                  </a:lnTo>
                  <a:lnTo>
                    <a:pt x="14581" y="13970"/>
                  </a:lnTo>
                  <a:lnTo>
                    <a:pt x="14459" y="14117"/>
                  </a:lnTo>
                  <a:lnTo>
                    <a:pt x="14313" y="14288"/>
                  </a:lnTo>
                  <a:lnTo>
                    <a:pt x="14142" y="14434"/>
                  </a:lnTo>
                  <a:lnTo>
                    <a:pt x="13995" y="14556"/>
                  </a:lnTo>
                  <a:lnTo>
                    <a:pt x="13848" y="14629"/>
                  </a:lnTo>
                  <a:lnTo>
                    <a:pt x="13726" y="14654"/>
                  </a:lnTo>
                  <a:lnTo>
                    <a:pt x="13653" y="14654"/>
                  </a:lnTo>
                  <a:lnTo>
                    <a:pt x="13555" y="14605"/>
                  </a:lnTo>
                  <a:lnTo>
                    <a:pt x="13458" y="14556"/>
                  </a:lnTo>
                  <a:lnTo>
                    <a:pt x="13360" y="14483"/>
                  </a:lnTo>
                  <a:lnTo>
                    <a:pt x="13287" y="14385"/>
                  </a:lnTo>
                  <a:lnTo>
                    <a:pt x="13213" y="14288"/>
                  </a:lnTo>
                  <a:lnTo>
                    <a:pt x="13189" y="14190"/>
                  </a:lnTo>
                  <a:lnTo>
                    <a:pt x="13165" y="14092"/>
                  </a:lnTo>
                  <a:lnTo>
                    <a:pt x="13140" y="13921"/>
                  </a:lnTo>
                  <a:lnTo>
                    <a:pt x="13116" y="13848"/>
                  </a:lnTo>
                  <a:lnTo>
                    <a:pt x="13067" y="13799"/>
                  </a:lnTo>
                  <a:lnTo>
                    <a:pt x="13043" y="13750"/>
                  </a:lnTo>
                  <a:lnTo>
                    <a:pt x="12994" y="13677"/>
                  </a:lnTo>
                  <a:lnTo>
                    <a:pt x="12969" y="13530"/>
                  </a:lnTo>
                  <a:lnTo>
                    <a:pt x="12945" y="13359"/>
                  </a:lnTo>
                  <a:lnTo>
                    <a:pt x="12920" y="13286"/>
                  </a:lnTo>
                  <a:lnTo>
                    <a:pt x="12872" y="13237"/>
                  </a:lnTo>
                  <a:lnTo>
                    <a:pt x="12847" y="13164"/>
                  </a:lnTo>
                  <a:lnTo>
                    <a:pt x="12823" y="13066"/>
                  </a:lnTo>
                  <a:lnTo>
                    <a:pt x="12798" y="12920"/>
                  </a:lnTo>
                  <a:lnTo>
                    <a:pt x="12774" y="12749"/>
                  </a:lnTo>
                  <a:lnTo>
                    <a:pt x="12798" y="12602"/>
                  </a:lnTo>
                  <a:lnTo>
                    <a:pt x="12823" y="12456"/>
                  </a:lnTo>
                  <a:lnTo>
                    <a:pt x="12847" y="12358"/>
                  </a:lnTo>
                  <a:lnTo>
                    <a:pt x="12872" y="12285"/>
                  </a:lnTo>
                  <a:lnTo>
                    <a:pt x="12920" y="12236"/>
                  </a:lnTo>
                  <a:lnTo>
                    <a:pt x="12945" y="12163"/>
                  </a:lnTo>
                  <a:lnTo>
                    <a:pt x="12969" y="11992"/>
                  </a:lnTo>
                  <a:lnTo>
                    <a:pt x="12945" y="11894"/>
                  </a:lnTo>
                  <a:lnTo>
                    <a:pt x="12896" y="11772"/>
                  </a:lnTo>
                  <a:lnTo>
                    <a:pt x="12798" y="11650"/>
                  </a:lnTo>
                  <a:lnTo>
                    <a:pt x="12701" y="11528"/>
                  </a:lnTo>
                  <a:lnTo>
                    <a:pt x="12578" y="11381"/>
                  </a:lnTo>
                  <a:lnTo>
                    <a:pt x="12481" y="11210"/>
                  </a:lnTo>
                  <a:lnTo>
                    <a:pt x="12432" y="11015"/>
                  </a:lnTo>
                  <a:lnTo>
                    <a:pt x="12408" y="10844"/>
                  </a:lnTo>
                  <a:lnTo>
                    <a:pt x="12408" y="10697"/>
                  </a:lnTo>
                  <a:lnTo>
                    <a:pt x="12383" y="10551"/>
                  </a:lnTo>
                  <a:lnTo>
                    <a:pt x="12334" y="10453"/>
                  </a:lnTo>
                  <a:lnTo>
                    <a:pt x="12310" y="10380"/>
                  </a:lnTo>
                  <a:lnTo>
                    <a:pt x="12261" y="10331"/>
                  </a:lnTo>
                  <a:lnTo>
                    <a:pt x="12188" y="10307"/>
                  </a:lnTo>
                  <a:lnTo>
                    <a:pt x="12017" y="10282"/>
                  </a:lnTo>
                  <a:lnTo>
                    <a:pt x="11870" y="10307"/>
                  </a:lnTo>
                  <a:lnTo>
                    <a:pt x="11797" y="10331"/>
                  </a:lnTo>
                  <a:lnTo>
                    <a:pt x="11748" y="10380"/>
                  </a:lnTo>
                  <a:lnTo>
                    <a:pt x="11675" y="10429"/>
                  </a:lnTo>
                  <a:lnTo>
                    <a:pt x="11553" y="10453"/>
                  </a:lnTo>
                  <a:lnTo>
                    <a:pt x="11406" y="10478"/>
                  </a:lnTo>
                  <a:lnTo>
                    <a:pt x="11260" y="10478"/>
                  </a:lnTo>
                  <a:lnTo>
                    <a:pt x="11089" y="10453"/>
                  </a:lnTo>
                  <a:lnTo>
                    <a:pt x="10893" y="10355"/>
                  </a:lnTo>
                  <a:lnTo>
                    <a:pt x="10674" y="10233"/>
                  </a:lnTo>
                  <a:lnTo>
                    <a:pt x="10503" y="10087"/>
                  </a:lnTo>
                  <a:lnTo>
                    <a:pt x="10429" y="10013"/>
                  </a:lnTo>
                  <a:lnTo>
                    <a:pt x="10356" y="9891"/>
                  </a:lnTo>
                  <a:lnTo>
                    <a:pt x="10234" y="9598"/>
                  </a:lnTo>
                  <a:lnTo>
                    <a:pt x="10161" y="9281"/>
                  </a:lnTo>
                  <a:lnTo>
                    <a:pt x="10112" y="8963"/>
                  </a:lnTo>
                  <a:lnTo>
                    <a:pt x="10136" y="8792"/>
                  </a:lnTo>
                  <a:lnTo>
                    <a:pt x="10161" y="8621"/>
                  </a:lnTo>
                  <a:lnTo>
                    <a:pt x="10258" y="8279"/>
                  </a:lnTo>
                  <a:lnTo>
                    <a:pt x="10332" y="8108"/>
                  </a:lnTo>
                  <a:lnTo>
                    <a:pt x="10405" y="7962"/>
                  </a:lnTo>
                  <a:lnTo>
                    <a:pt x="10503" y="7815"/>
                  </a:lnTo>
                  <a:lnTo>
                    <a:pt x="10600" y="7718"/>
                  </a:lnTo>
                  <a:lnTo>
                    <a:pt x="10796" y="7522"/>
                  </a:lnTo>
                  <a:lnTo>
                    <a:pt x="10991" y="7376"/>
                  </a:lnTo>
                  <a:lnTo>
                    <a:pt x="11162" y="7278"/>
                  </a:lnTo>
                  <a:lnTo>
                    <a:pt x="11260" y="7229"/>
                  </a:lnTo>
                  <a:lnTo>
                    <a:pt x="11431" y="7205"/>
                  </a:lnTo>
                  <a:lnTo>
                    <a:pt x="11504" y="7180"/>
                  </a:lnTo>
                  <a:lnTo>
                    <a:pt x="11553" y="7132"/>
                  </a:lnTo>
                  <a:lnTo>
                    <a:pt x="11626" y="7107"/>
                  </a:lnTo>
                  <a:lnTo>
                    <a:pt x="11724" y="7083"/>
                  </a:lnTo>
                  <a:lnTo>
                    <a:pt x="11870" y="7058"/>
                  </a:lnTo>
                  <a:lnTo>
                    <a:pt x="12188" y="7058"/>
                  </a:lnTo>
                  <a:lnTo>
                    <a:pt x="12359" y="7107"/>
                  </a:lnTo>
                  <a:lnTo>
                    <a:pt x="12481" y="7156"/>
                  </a:lnTo>
                  <a:lnTo>
                    <a:pt x="12603" y="7229"/>
                  </a:lnTo>
                  <a:lnTo>
                    <a:pt x="12676" y="7303"/>
                  </a:lnTo>
                  <a:lnTo>
                    <a:pt x="12774" y="7376"/>
                  </a:lnTo>
                  <a:lnTo>
                    <a:pt x="12896" y="7425"/>
                  </a:lnTo>
                  <a:lnTo>
                    <a:pt x="12969" y="7425"/>
                  </a:lnTo>
                  <a:lnTo>
                    <a:pt x="13140" y="7449"/>
                  </a:lnTo>
                  <a:lnTo>
                    <a:pt x="13213" y="7498"/>
                  </a:lnTo>
                  <a:lnTo>
                    <a:pt x="13262" y="7522"/>
                  </a:lnTo>
                  <a:lnTo>
                    <a:pt x="13311" y="7547"/>
                  </a:lnTo>
                  <a:lnTo>
                    <a:pt x="13360" y="7571"/>
                  </a:lnTo>
                  <a:lnTo>
                    <a:pt x="13409" y="7547"/>
                  </a:lnTo>
                  <a:lnTo>
                    <a:pt x="13458" y="7522"/>
                  </a:lnTo>
                  <a:lnTo>
                    <a:pt x="13507" y="7498"/>
                  </a:lnTo>
                  <a:lnTo>
                    <a:pt x="13580" y="7449"/>
                  </a:lnTo>
                  <a:lnTo>
                    <a:pt x="13726" y="7425"/>
                  </a:lnTo>
                  <a:lnTo>
                    <a:pt x="13897" y="7449"/>
                  </a:lnTo>
                  <a:lnTo>
                    <a:pt x="13971" y="7498"/>
                  </a:lnTo>
                  <a:lnTo>
                    <a:pt x="14019" y="7522"/>
                  </a:lnTo>
                  <a:lnTo>
                    <a:pt x="14093" y="7571"/>
                  </a:lnTo>
                  <a:lnTo>
                    <a:pt x="14190" y="7596"/>
                  </a:lnTo>
                  <a:lnTo>
                    <a:pt x="14337" y="7620"/>
                  </a:lnTo>
                  <a:lnTo>
                    <a:pt x="14654" y="7620"/>
                  </a:lnTo>
                  <a:lnTo>
                    <a:pt x="14801" y="7596"/>
                  </a:lnTo>
                  <a:lnTo>
                    <a:pt x="14899" y="7571"/>
                  </a:lnTo>
                  <a:lnTo>
                    <a:pt x="14972" y="7522"/>
                  </a:lnTo>
                  <a:lnTo>
                    <a:pt x="15021" y="7473"/>
                  </a:lnTo>
                  <a:lnTo>
                    <a:pt x="15045" y="7400"/>
                  </a:lnTo>
                  <a:lnTo>
                    <a:pt x="15070" y="7229"/>
                  </a:lnTo>
                  <a:lnTo>
                    <a:pt x="15070" y="7205"/>
                  </a:lnTo>
                  <a:lnTo>
                    <a:pt x="15045" y="7156"/>
                  </a:lnTo>
                  <a:lnTo>
                    <a:pt x="14948" y="7107"/>
                  </a:lnTo>
                  <a:lnTo>
                    <a:pt x="14825" y="7058"/>
                  </a:lnTo>
                  <a:lnTo>
                    <a:pt x="14679" y="7058"/>
                  </a:lnTo>
                  <a:lnTo>
                    <a:pt x="14532" y="7034"/>
                  </a:lnTo>
                  <a:lnTo>
                    <a:pt x="14361" y="6985"/>
                  </a:lnTo>
                  <a:lnTo>
                    <a:pt x="14215" y="6936"/>
                  </a:lnTo>
                  <a:lnTo>
                    <a:pt x="14117" y="6863"/>
                  </a:lnTo>
                  <a:lnTo>
                    <a:pt x="14019" y="6790"/>
                  </a:lnTo>
                  <a:lnTo>
                    <a:pt x="13922" y="6716"/>
                  </a:lnTo>
                  <a:lnTo>
                    <a:pt x="13824" y="6692"/>
                  </a:lnTo>
                  <a:lnTo>
                    <a:pt x="13726" y="6668"/>
                  </a:lnTo>
                  <a:lnTo>
                    <a:pt x="13653" y="6643"/>
                  </a:lnTo>
                  <a:lnTo>
                    <a:pt x="13555" y="6619"/>
                  </a:lnTo>
                  <a:lnTo>
                    <a:pt x="13458" y="6545"/>
                  </a:lnTo>
                  <a:lnTo>
                    <a:pt x="13360" y="6472"/>
                  </a:lnTo>
                  <a:lnTo>
                    <a:pt x="13287" y="6399"/>
                  </a:lnTo>
                  <a:lnTo>
                    <a:pt x="13189" y="6374"/>
                  </a:lnTo>
                  <a:lnTo>
                    <a:pt x="13116" y="6350"/>
                  </a:lnTo>
                  <a:lnTo>
                    <a:pt x="13067" y="6374"/>
                  </a:lnTo>
                  <a:lnTo>
                    <a:pt x="13018" y="6399"/>
                  </a:lnTo>
                  <a:lnTo>
                    <a:pt x="12945" y="6399"/>
                  </a:lnTo>
                  <a:lnTo>
                    <a:pt x="12872" y="6350"/>
                  </a:lnTo>
                  <a:lnTo>
                    <a:pt x="12774" y="6277"/>
                  </a:lnTo>
                  <a:lnTo>
                    <a:pt x="12701" y="6228"/>
                  </a:lnTo>
                  <a:lnTo>
                    <a:pt x="12627" y="6179"/>
                  </a:lnTo>
                  <a:lnTo>
                    <a:pt x="12505" y="6179"/>
                  </a:lnTo>
                  <a:lnTo>
                    <a:pt x="12456" y="6228"/>
                  </a:lnTo>
                  <a:lnTo>
                    <a:pt x="12383" y="6252"/>
                  </a:lnTo>
                  <a:lnTo>
                    <a:pt x="12212" y="6277"/>
                  </a:lnTo>
                  <a:lnTo>
                    <a:pt x="12114" y="6326"/>
                  </a:lnTo>
                  <a:lnTo>
                    <a:pt x="11968" y="6399"/>
                  </a:lnTo>
                  <a:lnTo>
                    <a:pt x="11797" y="6521"/>
                  </a:lnTo>
                  <a:lnTo>
                    <a:pt x="11650" y="6668"/>
                  </a:lnTo>
                  <a:lnTo>
                    <a:pt x="11479" y="6814"/>
                  </a:lnTo>
                  <a:lnTo>
                    <a:pt x="11309" y="6936"/>
                  </a:lnTo>
                  <a:lnTo>
                    <a:pt x="11186" y="7009"/>
                  </a:lnTo>
                  <a:lnTo>
                    <a:pt x="11064" y="7058"/>
                  </a:lnTo>
                  <a:lnTo>
                    <a:pt x="10918" y="7009"/>
                  </a:lnTo>
                  <a:lnTo>
                    <a:pt x="10844" y="6985"/>
                  </a:lnTo>
                  <a:lnTo>
                    <a:pt x="10796" y="6961"/>
                  </a:lnTo>
                  <a:lnTo>
                    <a:pt x="10747" y="6912"/>
                  </a:lnTo>
                  <a:lnTo>
                    <a:pt x="10722" y="6838"/>
                  </a:lnTo>
                  <a:lnTo>
                    <a:pt x="10698" y="6668"/>
                  </a:lnTo>
                  <a:lnTo>
                    <a:pt x="10722" y="6497"/>
                  </a:lnTo>
                  <a:lnTo>
                    <a:pt x="10747" y="6423"/>
                  </a:lnTo>
                  <a:lnTo>
                    <a:pt x="10796" y="6374"/>
                  </a:lnTo>
                  <a:lnTo>
                    <a:pt x="10844" y="6350"/>
                  </a:lnTo>
                  <a:lnTo>
                    <a:pt x="10967" y="6326"/>
                  </a:lnTo>
                  <a:lnTo>
                    <a:pt x="11113" y="6301"/>
                  </a:lnTo>
                  <a:lnTo>
                    <a:pt x="11260" y="6277"/>
                  </a:lnTo>
                  <a:lnTo>
                    <a:pt x="11406" y="6277"/>
                  </a:lnTo>
                  <a:lnTo>
                    <a:pt x="11528" y="6228"/>
                  </a:lnTo>
                  <a:lnTo>
                    <a:pt x="11602" y="6179"/>
                  </a:lnTo>
                  <a:lnTo>
                    <a:pt x="11626" y="6130"/>
                  </a:lnTo>
                  <a:lnTo>
                    <a:pt x="11650" y="6106"/>
                  </a:lnTo>
                  <a:lnTo>
                    <a:pt x="11602" y="5935"/>
                  </a:lnTo>
                  <a:lnTo>
                    <a:pt x="11577" y="5862"/>
                  </a:lnTo>
                  <a:lnTo>
                    <a:pt x="11553" y="5813"/>
                  </a:lnTo>
                  <a:lnTo>
                    <a:pt x="11504" y="5764"/>
                  </a:lnTo>
                  <a:lnTo>
                    <a:pt x="11504" y="5715"/>
                  </a:lnTo>
                  <a:lnTo>
                    <a:pt x="11504" y="5666"/>
                  </a:lnTo>
                  <a:lnTo>
                    <a:pt x="11553" y="5617"/>
                  </a:lnTo>
                  <a:lnTo>
                    <a:pt x="11602" y="5593"/>
                  </a:lnTo>
                  <a:lnTo>
                    <a:pt x="11675" y="5544"/>
                  </a:lnTo>
                  <a:lnTo>
                    <a:pt x="11821" y="5520"/>
                  </a:lnTo>
                  <a:lnTo>
                    <a:pt x="11919" y="5520"/>
                  </a:lnTo>
                  <a:lnTo>
                    <a:pt x="12017" y="5471"/>
                  </a:lnTo>
                  <a:lnTo>
                    <a:pt x="12114" y="5398"/>
                  </a:lnTo>
                  <a:lnTo>
                    <a:pt x="12212" y="5324"/>
                  </a:lnTo>
                  <a:lnTo>
                    <a:pt x="12285" y="5251"/>
                  </a:lnTo>
                  <a:lnTo>
                    <a:pt x="12359" y="5153"/>
                  </a:lnTo>
                  <a:lnTo>
                    <a:pt x="12383" y="5031"/>
                  </a:lnTo>
                  <a:lnTo>
                    <a:pt x="12408" y="4958"/>
                  </a:lnTo>
                  <a:lnTo>
                    <a:pt x="12383" y="4787"/>
                  </a:lnTo>
                  <a:lnTo>
                    <a:pt x="12334" y="4714"/>
                  </a:lnTo>
                  <a:lnTo>
                    <a:pt x="12310" y="4665"/>
                  </a:lnTo>
                  <a:lnTo>
                    <a:pt x="12310" y="4640"/>
                  </a:lnTo>
                  <a:lnTo>
                    <a:pt x="12310" y="4592"/>
                  </a:lnTo>
                  <a:lnTo>
                    <a:pt x="12383" y="4469"/>
                  </a:lnTo>
                  <a:lnTo>
                    <a:pt x="12505" y="4298"/>
                  </a:lnTo>
                  <a:lnTo>
                    <a:pt x="12701" y="4103"/>
                  </a:lnTo>
                  <a:lnTo>
                    <a:pt x="12798" y="4005"/>
                  </a:lnTo>
                  <a:lnTo>
                    <a:pt x="12945" y="3908"/>
                  </a:lnTo>
                  <a:lnTo>
                    <a:pt x="13091" y="3834"/>
                  </a:lnTo>
                  <a:lnTo>
                    <a:pt x="13262" y="3761"/>
                  </a:lnTo>
                  <a:lnTo>
                    <a:pt x="13604" y="3663"/>
                  </a:lnTo>
                  <a:lnTo>
                    <a:pt x="13775" y="3639"/>
                  </a:lnTo>
                  <a:lnTo>
                    <a:pt x="13922" y="3615"/>
                  </a:lnTo>
                  <a:close/>
                  <a:moveTo>
                    <a:pt x="6888" y="2467"/>
                  </a:moveTo>
                  <a:lnTo>
                    <a:pt x="6986" y="2491"/>
                  </a:lnTo>
                  <a:lnTo>
                    <a:pt x="7083" y="2516"/>
                  </a:lnTo>
                  <a:lnTo>
                    <a:pt x="7132" y="2540"/>
                  </a:lnTo>
                  <a:lnTo>
                    <a:pt x="7181" y="2589"/>
                  </a:lnTo>
                  <a:lnTo>
                    <a:pt x="7181" y="2638"/>
                  </a:lnTo>
                  <a:lnTo>
                    <a:pt x="7181" y="2711"/>
                  </a:lnTo>
                  <a:lnTo>
                    <a:pt x="7132" y="2784"/>
                  </a:lnTo>
                  <a:lnTo>
                    <a:pt x="7083" y="2858"/>
                  </a:lnTo>
                  <a:lnTo>
                    <a:pt x="6937" y="3028"/>
                  </a:lnTo>
                  <a:lnTo>
                    <a:pt x="6864" y="3175"/>
                  </a:lnTo>
                  <a:lnTo>
                    <a:pt x="6839" y="3322"/>
                  </a:lnTo>
                  <a:lnTo>
                    <a:pt x="6864" y="3395"/>
                  </a:lnTo>
                  <a:lnTo>
                    <a:pt x="6888" y="3419"/>
                  </a:lnTo>
                  <a:lnTo>
                    <a:pt x="6961" y="3517"/>
                  </a:lnTo>
                  <a:lnTo>
                    <a:pt x="7010" y="3615"/>
                  </a:lnTo>
                  <a:lnTo>
                    <a:pt x="7059" y="3712"/>
                  </a:lnTo>
                  <a:lnTo>
                    <a:pt x="7083" y="3810"/>
                  </a:lnTo>
                  <a:lnTo>
                    <a:pt x="7059" y="3908"/>
                  </a:lnTo>
                  <a:lnTo>
                    <a:pt x="7010" y="4005"/>
                  </a:lnTo>
                  <a:lnTo>
                    <a:pt x="6961" y="4103"/>
                  </a:lnTo>
                  <a:lnTo>
                    <a:pt x="6888" y="4201"/>
                  </a:lnTo>
                  <a:lnTo>
                    <a:pt x="6839" y="4225"/>
                  </a:lnTo>
                  <a:lnTo>
                    <a:pt x="6644" y="4225"/>
                  </a:lnTo>
                  <a:lnTo>
                    <a:pt x="6473" y="4128"/>
                  </a:lnTo>
                  <a:lnTo>
                    <a:pt x="6302" y="4005"/>
                  </a:lnTo>
                  <a:lnTo>
                    <a:pt x="6155" y="3859"/>
                  </a:lnTo>
                  <a:lnTo>
                    <a:pt x="5984" y="3786"/>
                  </a:lnTo>
                  <a:lnTo>
                    <a:pt x="5838" y="3761"/>
                  </a:lnTo>
                  <a:lnTo>
                    <a:pt x="5789" y="3786"/>
                  </a:lnTo>
                  <a:lnTo>
                    <a:pt x="5740" y="3810"/>
                  </a:lnTo>
                  <a:lnTo>
                    <a:pt x="5642" y="3883"/>
                  </a:lnTo>
                  <a:lnTo>
                    <a:pt x="5545" y="3957"/>
                  </a:lnTo>
                  <a:lnTo>
                    <a:pt x="5447" y="3981"/>
                  </a:lnTo>
                  <a:lnTo>
                    <a:pt x="5349" y="4005"/>
                  </a:lnTo>
                  <a:lnTo>
                    <a:pt x="5203" y="4030"/>
                  </a:lnTo>
                  <a:lnTo>
                    <a:pt x="5129" y="4054"/>
                  </a:lnTo>
                  <a:lnTo>
                    <a:pt x="5081" y="4103"/>
                  </a:lnTo>
                  <a:lnTo>
                    <a:pt x="5032" y="4128"/>
                  </a:lnTo>
                  <a:lnTo>
                    <a:pt x="4959" y="4152"/>
                  </a:lnTo>
                  <a:lnTo>
                    <a:pt x="4788" y="4201"/>
                  </a:lnTo>
                  <a:lnTo>
                    <a:pt x="4690" y="4201"/>
                  </a:lnTo>
                  <a:lnTo>
                    <a:pt x="4592" y="4250"/>
                  </a:lnTo>
                  <a:lnTo>
                    <a:pt x="4494" y="4298"/>
                  </a:lnTo>
                  <a:lnTo>
                    <a:pt x="4397" y="4372"/>
                  </a:lnTo>
                  <a:lnTo>
                    <a:pt x="4372" y="4421"/>
                  </a:lnTo>
                  <a:lnTo>
                    <a:pt x="4372" y="4494"/>
                  </a:lnTo>
                  <a:lnTo>
                    <a:pt x="4372" y="4616"/>
                  </a:lnTo>
                  <a:lnTo>
                    <a:pt x="4470" y="4787"/>
                  </a:lnTo>
                  <a:lnTo>
                    <a:pt x="4592" y="4958"/>
                  </a:lnTo>
                  <a:lnTo>
                    <a:pt x="4690" y="5031"/>
                  </a:lnTo>
                  <a:lnTo>
                    <a:pt x="4788" y="5056"/>
                  </a:lnTo>
                  <a:lnTo>
                    <a:pt x="4885" y="5080"/>
                  </a:lnTo>
                  <a:lnTo>
                    <a:pt x="5007" y="5080"/>
                  </a:lnTo>
                  <a:lnTo>
                    <a:pt x="5129" y="5056"/>
                  </a:lnTo>
                  <a:lnTo>
                    <a:pt x="5227" y="5007"/>
                  </a:lnTo>
                  <a:lnTo>
                    <a:pt x="5349" y="4933"/>
                  </a:lnTo>
                  <a:lnTo>
                    <a:pt x="5447" y="4860"/>
                  </a:lnTo>
                  <a:lnTo>
                    <a:pt x="5642" y="4665"/>
                  </a:lnTo>
                  <a:lnTo>
                    <a:pt x="5838" y="4518"/>
                  </a:lnTo>
                  <a:lnTo>
                    <a:pt x="6009" y="4421"/>
                  </a:lnTo>
                  <a:lnTo>
                    <a:pt x="6131" y="4372"/>
                  </a:lnTo>
                  <a:lnTo>
                    <a:pt x="6204" y="4396"/>
                  </a:lnTo>
                  <a:lnTo>
                    <a:pt x="6253" y="4445"/>
                  </a:lnTo>
                  <a:lnTo>
                    <a:pt x="6302" y="4494"/>
                  </a:lnTo>
                  <a:lnTo>
                    <a:pt x="6302" y="4567"/>
                  </a:lnTo>
                  <a:lnTo>
                    <a:pt x="6326" y="4640"/>
                  </a:lnTo>
                  <a:lnTo>
                    <a:pt x="6375" y="4714"/>
                  </a:lnTo>
                  <a:lnTo>
                    <a:pt x="6424" y="4738"/>
                  </a:lnTo>
                  <a:lnTo>
                    <a:pt x="6497" y="4763"/>
                  </a:lnTo>
                  <a:lnTo>
                    <a:pt x="6595" y="4787"/>
                  </a:lnTo>
                  <a:lnTo>
                    <a:pt x="6693" y="4811"/>
                  </a:lnTo>
                  <a:lnTo>
                    <a:pt x="6790" y="4885"/>
                  </a:lnTo>
                  <a:lnTo>
                    <a:pt x="6888" y="4958"/>
                  </a:lnTo>
                  <a:lnTo>
                    <a:pt x="6937" y="5031"/>
                  </a:lnTo>
                  <a:lnTo>
                    <a:pt x="6961" y="5153"/>
                  </a:lnTo>
                  <a:lnTo>
                    <a:pt x="6937" y="5251"/>
                  </a:lnTo>
                  <a:lnTo>
                    <a:pt x="6888" y="5324"/>
                  </a:lnTo>
                  <a:lnTo>
                    <a:pt x="6790" y="5398"/>
                  </a:lnTo>
                  <a:lnTo>
                    <a:pt x="6693" y="5471"/>
                  </a:lnTo>
                  <a:lnTo>
                    <a:pt x="6595" y="5520"/>
                  </a:lnTo>
                  <a:lnTo>
                    <a:pt x="6497" y="5520"/>
                  </a:lnTo>
                  <a:lnTo>
                    <a:pt x="6399" y="5544"/>
                  </a:lnTo>
                  <a:lnTo>
                    <a:pt x="6253" y="5642"/>
                  </a:lnTo>
                  <a:lnTo>
                    <a:pt x="6082" y="5764"/>
                  </a:lnTo>
                  <a:lnTo>
                    <a:pt x="5935" y="5910"/>
                  </a:lnTo>
                  <a:lnTo>
                    <a:pt x="5764" y="6057"/>
                  </a:lnTo>
                  <a:lnTo>
                    <a:pt x="5594" y="6179"/>
                  </a:lnTo>
                  <a:lnTo>
                    <a:pt x="5471" y="6252"/>
                  </a:lnTo>
                  <a:lnTo>
                    <a:pt x="5349" y="6277"/>
                  </a:lnTo>
                  <a:lnTo>
                    <a:pt x="5227" y="6326"/>
                  </a:lnTo>
                  <a:lnTo>
                    <a:pt x="5056" y="6448"/>
                  </a:lnTo>
                  <a:lnTo>
                    <a:pt x="4812" y="6643"/>
                  </a:lnTo>
                  <a:lnTo>
                    <a:pt x="4568" y="6887"/>
                  </a:lnTo>
                  <a:lnTo>
                    <a:pt x="4226" y="7229"/>
                  </a:lnTo>
                  <a:lnTo>
                    <a:pt x="4104" y="7327"/>
                  </a:lnTo>
                  <a:lnTo>
                    <a:pt x="3957" y="7449"/>
                  </a:lnTo>
                  <a:lnTo>
                    <a:pt x="3640" y="7644"/>
                  </a:lnTo>
                  <a:lnTo>
                    <a:pt x="3347" y="7767"/>
                  </a:lnTo>
                  <a:lnTo>
                    <a:pt x="3200" y="7791"/>
                  </a:lnTo>
                  <a:lnTo>
                    <a:pt x="3078" y="7815"/>
                  </a:lnTo>
                  <a:lnTo>
                    <a:pt x="2834" y="7815"/>
                  </a:lnTo>
                  <a:lnTo>
                    <a:pt x="2614" y="7864"/>
                  </a:lnTo>
                  <a:lnTo>
                    <a:pt x="2443" y="7938"/>
                  </a:lnTo>
                  <a:lnTo>
                    <a:pt x="2321" y="8011"/>
                  </a:lnTo>
                  <a:lnTo>
                    <a:pt x="2248" y="8084"/>
                  </a:lnTo>
                  <a:lnTo>
                    <a:pt x="2174" y="8182"/>
                  </a:lnTo>
                  <a:lnTo>
                    <a:pt x="2125" y="8279"/>
                  </a:lnTo>
                  <a:lnTo>
                    <a:pt x="2125" y="8377"/>
                  </a:lnTo>
                  <a:lnTo>
                    <a:pt x="2125" y="8475"/>
                  </a:lnTo>
                  <a:lnTo>
                    <a:pt x="2174" y="8573"/>
                  </a:lnTo>
                  <a:lnTo>
                    <a:pt x="2248" y="8670"/>
                  </a:lnTo>
                  <a:lnTo>
                    <a:pt x="2321" y="8768"/>
                  </a:lnTo>
                  <a:lnTo>
                    <a:pt x="2394" y="8841"/>
                  </a:lnTo>
                  <a:lnTo>
                    <a:pt x="2492" y="8890"/>
                  </a:lnTo>
                  <a:lnTo>
                    <a:pt x="2614" y="8939"/>
                  </a:lnTo>
                  <a:lnTo>
                    <a:pt x="2687" y="8939"/>
                  </a:lnTo>
                  <a:lnTo>
                    <a:pt x="2809" y="8988"/>
                  </a:lnTo>
                  <a:lnTo>
                    <a:pt x="2956" y="9085"/>
                  </a:lnTo>
                  <a:lnTo>
                    <a:pt x="3151" y="9232"/>
                  </a:lnTo>
                  <a:lnTo>
                    <a:pt x="3371" y="9427"/>
                  </a:lnTo>
                  <a:lnTo>
                    <a:pt x="3566" y="9623"/>
                  </a:lnTo>
                  <a:lnTo>
                    <a:pt x="3762" y="9769"/>
                  </a:lnTo>
                  <a:lnTo>
                    <a:pt x="3908" y="9867"/>
                  </a:lnTo>
                  <a:lnTo>
                    <a:pt x="4030" y="9891"/>
                  </a:lnTo>
                  <a:lnTo>
                    <a:pt x="4177" y="9867"/>
                  </a:lnTo>
                  <a:lnTo>
                    <a:pt x="4250" y="9843"/>
                  </a:lnTo>
                  <a:lnTo>
                    <a:pt x="4324" y="9818"/>
                  </a:lnTo>
                  <a:lnTo>
                    <a:pt x="4372" y="9769"/>
                  </a:lnTo>
                  <a:lnTo>
                    <a:pt x="4494" y="9745"/>
                  </a:lnTo>
                  <a:lnTo>
                    <a:pt x="4641" y="9720"/>
                  </a:lnTo>
                  <a:lnTo>
                    <a:pt x="4959" y="9720"/>
                  </a:lnTo>
                  <a:lnTo>
                    <a:pt x="5105" y="9769"/>
                  </a:lnTo>
                  <a:lnTo>
                    <a:pt x="5252" y="9818"/>
                  </a:lnTo>
                  <a:lnTo>
                    <a:pt x="5349" y="9916"/>
                  </a:lnTo>
                  <a:lnTo>
                    <a:pt x="5447" y="9989"/>
                  </a:lnTo>
                  <a:lnTo>
                    <a:pt x="5545" y="10038"/>
                  </a:lnTo>
                  <a:lnTo>
                    <a:pt x="5642" y="10087"/>
                  </a:lnTo>
                  <a:lnTo>
                    <a:pt x="5740" y="10087"/>
                  </a:lnTo>
                  <a:lnTo>
                    <a:pt x="5838" y="10136"/>
                  </a:lnTo>
                  <a:lnTo>
                    <a:pt x="5984" y="10209"/>
                  </a:lnTo>
                  <a:lnTo>
                    <a:pt x="6155" y="10331"/>
                  </a:lnTo>
                  <a:lnTo>
                    <a:pt x="6302" y="10478"/>
                  </a:lnTo>
                  <a:lnTo>
                    <a:pt x="6473" y="10624"/>
                  </a:lnTo>
                  <a:lnTo>
                    <a:pt x="6644" y="10746"/>
                  </a:lnTo>
                  <a:lnTo>
                    <a:pt x="6790" y="10819"/>
                  </a:lnTo>
                  <a:lnTo>
                    <a:pt x="6888" y="10844"/>
                  </a:lnTo>
                  <a:lnTo>
                    <a:pt x="6961" y="10868"/>
                  </a:lnTo>
                  <a:lnTo>
                    <a:pt x="7083" y="10917"/>
                  </a:lnTo>
                  <a:lnTo>
                    <a:pt x="7181" y="10966"/>
                  </a:lnTo>
                  <a:lnTo>
                    <a:pt x="7254" y="11039"/>
                  </a:lnTo>
                  <a:lnTo>
                    <a:pt x="7352" y="11113"/>
                  </a:lnTo>
                  <a:lnTo>
                    <a:pt x="7450" y="11186"/>
                  </a:lnTo>
                  <a:lnTo>
                    <a:pt x="7547" y="11210"/>
                  </a:lnTo>
                  <a:lnTo>
                    <a:pt x="7645" y="11235"/>
                  </a:lnTo>
                  <a:lnTo>
                    <a:pt x="7743" y="11259"/>
                  </a:lnTo>
                  <a:lnTo>
                    <a:pt x="7840" y="11283"/>
                  </a:lnTo>
                  <a:lnTo>
                    <a:pt x="7938" y="11357"/>
                  </a:lnTo>
                  <a:lnTo>
                    <a:pt x="8036" y="11430"/>
                  </a:lnTo>
                  <a:lnTo>
                    <a:pt x="8109" y="11528"/>
                  </a:lnTo>
                  <a:lnTo>
                    <a:pt x="8158" y="11625"/>
                  </a:lnTo>
                  <a:lnTo>
                    <a:pt x="8207" y="11723"/>
                  </a:lnTo>
                  <a:lnTo>
                    <a:pt x="8207" y="11796"/>
                  </a:lnTo>
                  <a:lnTo>
                    <a:pt x="8207" y="11894"/>
                  </a:lnTo>
                  <a:lnTo>
                    <a:pt x="8158" y="11992"/>
                  </a:lnTo>
                  <a:lnTo>
                    <a:pt x="8109" y="12089"/>
                  </a:lnTo>
                  <a:lnTo>
                    <a:pt x="8036" y="12187"/>
                  </a:lnTo>
                  <a:lnTo>
                    <a:pt x="7963" y="12285"/>
                  </a:lnTo>
                  <a:lnTo>
                    <a:pt x="7889" y="12383"/>
                  </a:lnTo>
                  <a:lnTo>
                    <a:pt x="7840" y="12480"/>
                  </a:lnTo>
                  <a:lnTo>
                    <a:pt x="7840" y="12578"/>
                  </a:lnTo>
                  <a:lnTo>
                    <a:pt x="7816" y="12676"/>
                  </a:lnTo>
                  <a:lnTo>
                    <a:pt x="7718" y="12822"/>
                  </a:lnTo>
                  <a:lnTo>
                    <a:pt x="7596" y="12969"/>
                  </a:lnTo>
                  <a:lnTo>
                    <a:pt x="7450" y="13140"/>
                  </a:lnTo>
                  <a:lnTo>
                    <a:pt x="7303" y="13311"/>
                  </a:lnTo>
                  <a:lnTo>
                    <a:pt x="7181" y="13457"/>
                  </a:lnTo>
                  <a:lnTo>
                    <a:pt x="7108" y="13604"/>
                  </a:lnTo>
                  <a:lnTo>
                    <a:pt x="7083" y="13701"/>
                  </a:lnTo>
                  <a:lnTo>
                    <a:pt x="7034" y="13823"/>
                  </a:lnTo>
                  <a:lnTo>
                    <a:pt x="6961" y="13970"/>
                  </a:lnTo>
                  <a:lnTo>
                    <a:pt x="6839" y="14117"/>
                  </a:lnTo>
                  <a:lnTo>
                    <a:pt x="6693" y="14288"/>
                  </a:lnTo>
                  <a:lnTo>
                    <a:pt x="6546" y="14434"/>
                  </a:lnTo>
                  <a:lnTo>
                    <a:pt x="6424" y="14605"/>
                  </a:lnTo>
                  <a:lnTo>
                    <a:pt x="6351" y="14752"/>
                  </a:lnTo>
                  <a:lnTo>
                    <a:pt x="6302" y="14849"/>
                  </a:lnTo>
                  <a:lnTo>
                    <a:pt x="6277" y="14947"/>
                  </a:lnTo>
                  <a:lnTo>
                    <a:pt x="6229" y="15069"/>
                  </a:lnTo>
                  <a:lnTo>
                    <a:pt x="6131" y="15216"/>
                  </a:lnTo>
                  <a:lnTo>
                    <a:pt x="6033" y="15338"/>
                  </a:lnTo>
                  <a:lnTo>
                    <a:pt x="5911" y="15460"/>
                  </a:lnTo>
                  <a:lnTo>
                    <a:pt x="5813" y="15582"/>
                  </a:lnTo>
                  <a:lnTo>
                    <a:pt x="5764" y="15704"/>
                  </a:lnTo>
                  <a:lnTo>
                    <a:pt x="5740" y="15802"/>
                  </a:lnTo>
                  <a:lnTo>
                    <a:pt x="5764" y="15973"/>
                  </a:lnTo>
                  <a:lnTo>
                    <a:pt x="5789" y="16046"/>
                  </a:lnTo>
                  <a:lnTo>
                    <a:pt x="5838" y="16095"/>
                  </a:lnTo>
                  <a:lnTo>
                    <a:pt x="5862" y="16144"/>
                  </a:lnTo>
                  <a:lnTo>
                    <a:pt x="5911" y="16217"/>
                  </a:lnTo>
                  <a:lnTo>
                    <a:pt x="5935" y="16388"/>
                  </a:lnTo>
                  <a:lnTo>
                    <a:pt x="5911" y="16461"/>
                  </a:lnTo>
                  <a:lnTo>
                    <a:pt x="5862" y="16510"/>
                  </a:lnTo>
                  <a:lnTo>
                    <a:pt x="5813" y="16559"/>
                  </a:lnTo>
                  <a:lnTo>
                    <a:pt x="5642" y="16559"/>
                  </a:lnTo>
                  <a:lnTo>
                    <a:pt x="5545" y="16510"/>
                  </a:lnTo>
                  <a:lnTo>
                    <a:pt x="5447" y="16461"/>
                  </a:lnTo>
                  <a:lnTo>
                    <a:pt x="5349" y="16388"/>
                  </a:lnTo>
                  <a:lnTo>
                    <a:pt x="5276" y="16266"/>
                  </a:lnTo>
                  <a:lnTo>
                    <a:pt x="5227" y="16119"/>
                  </a:lnTo>
                  <a:lnTo>
                    <a:pt x="5178" y="15973"/>
                  </a:lnTo>
                  <a:lnTo>
                    <a:pt x="5178" y="15802"/>
                  </a:lnTo>
                  <a:lnTo>
                    <a:pt x="5154" y="15655"/>
                  </a:lnTo>
                  <a:lnTo>
                    <a:pt x="5105" y="15484"/>
                  </a:lnTo>
                  <a:lnTo>
                    <a:pt x="5056" y="15338"/>
                  </a:lnTo>
                  <a:lnTo>
                    <a:pt x="4983" y="15240"/>
                  </a:lnTo>
                  <a:lnTo>
                    <a:pt x="4934" y="15191"/>
                  </a:lnTo>
                  <a:lnTo>
                    <a:pt x="4910" y="15093"/>
                  </a:lnTo>
                  <a:lnTo>
                    <a:pt x="4836" y="14849"/>
                  </a:lnTo>
                  <a:lnTo>
                    <a:pt x="4812" y="14556"/>
                  </a:lnTo>
                  <a:lnTo>
                    <a:pt x="4788" y="14214"/>
                  </a:lnTo>
                  <a:lnTo>
                    <a:pt x="4788" y="13970"/>
                  </a:lnTo>
                  <a:lnTo>
                    <a:pt x="4788" y="13799"/>
                  </a:lnTo>
                  <a:lnTo>
                    <a:pt x="4739" y="13604"/>
                  </a:lnTo>
                  <a:lnTo>
                    <a:pt x="4714" y="13433"/>
                  </a:lnTo>
                  <a:lnTo>
                    <a:pt x="4641" y="13237"/>
                  </a:lnTo>
                  <a:lnTo>
                    <a:pt x="4568" y="13066"/>
                  </a:lnTo>
                  <a:lnTo>
                    <a:pt x="4494" y="12920"/>
                  </a:lnTo>
                  <a:lnTo>
                    <a:pt x="4397" y="12773"/>
                  </a:lnTo>
                  <a:lnTo>
                    <a:pt x="4324" y="12676"/>
                  </a:lnTo>
                  <a:lnTo>
                    <a:pt x="4128" y="12456"/>
                  </a:lnTo>
                  <a:lnTo>
                    <a:pt x="3982" y="12260"/>
                  </a:lnTo>
                  <a:lnTo>
                    <a:pt x="3884" y="12114"/>
                  </a:lnTo>
                  <a:lnTo>
                    <a:pt x="3835" y="11992"/>
                  </a:lnTo>
                  <a:lnTo>
                    <a:pt x="3811" y="11845"/>
                  </a:lnTo>
                  <a:lnTo>
                    <a:pt x="3786" y="11772"/>
                  </a:lnTo>
                  <a:lnTo>
                    <a:pt x="3737" y="11723"/>
                  </a:lnTo>
                  <a:lnTo>
                    <a:pt x="3713" y="11650"/>
                  </a:lnTo>
                  <a:lnTo>
                    <a:pt x="3664" y="11528"/>
                  </a:lnTo>
                  <a:lnTo>
                    <a:pt x="3664" y="11381"/>
                  </a:lnTo>
                  <a:lnTo>
                    <a:pt x="3640" y="11235"/>
                  </a:lnTo>
                  <a:lnTo>
                    <a:pt x="3664" y="11088"/>
                  </a:lnTo>
                  <a:lnTo>
                    <a:pt x="3664" y="10942"/>
                  </a:lnTo>
                  <a:lnTo>
                    <a:pt x="3713" y="10819"/>
                  </a:lnTo>
                  <a:lnTo>
                    <a:pt x="3737" y="10771"/>
                  </a:lnTo>
                  <a:lnTo>
                    <a:pt x="3786" y="10697"/>
                  </a:lnTo>
                  <a:lnTo>
                    <a:pt x="3811" y="10648"/>
                  </a:lnTo>
                  <a:lnTo>
                    <a:pt x="3835" y="10478"/>
                  </a:lnTo>
                  <a:lnTo>
                    <a:pt x="3811" y="10307"/>
                  </a:lnTo>
                  <a:lnTo>
                    <a:pt x="3786" y="10233"/>
                  </a:lnTo>
                  <a:lnTo>
                    <a:pt x="3737" y="10184"/>
                  </a:lnTo>
                  <a:lnTo>
                    <a:pt x="3689" y="10160"/>
                  </a:lnTo>
                  <a:lnTo>
                    <a:pt x="3615" y="10111"/>
                  </a:lnTo>
                  <a:lnTo>
                    <a:pt x="3444" y="10087"/>
                  </a:lnTo>
                  <a:lnTo>
                    <a:pt x="3347" y="10062"/>
                  </a:lnTo>
                  <a:lnTo>
                    <a:pt x="3200" y="9989"/>
                  </a:lnTo>
                  <a:lnTo>
                    <a:pt x="3054" y="9867"/>
                  </a:lnTo>
                  <a:lnTo>
                    <a:pt x="2883" y="9720"/>
                  </a:lnTo>
                  <a:lnTo>
                    <a:pt x="2712" y="9574"/>
                  </a:lnTo>
                  <a:lnTo>
                    <a:pt x="2565" y="9452"/>
                  </a:lnTo>
                  <a:lnTo>
                    <a:pt x="2419" y="9354"/>
                  </a:lnTo>
                  <a:lnTo>
                    <a:pt x="2321" y="9330"/>
                  </a:lnTo>
                  <a:lnTo>
                    <a:pt x="2199" y="9281"/>
                  </a:lnTo>
                  <a:lnTo>
                    <a:pt x="2003" y="9159"/>
                  </a:lnTo>
                  <a:lnTo>
                    <a:pt x="1784" y="8988"/>
                  </a:lnTo>
                  <a:lnTo>
                    <a:pt x="1539" y="8768"/>
                  </a:lnTo>
                  <a:lnTo>
                    <a:pt x="1246" y="8402"/>
                  </a:lnTo>
                  <a:lnTo>
                    <a:pt x="1078" y="8185"/>
                  </a:lnTo>
                  <a:lnTo>
                    <a:pt x="1124" y="7840"/>
                  </a:lnTo>
                  <a:lnTo>
                    <a:pt x="1197" y="7473"/>
                  </a:lnTo>
                  <a:lnTo>
                    <a:pt x="1295" y="7132"/>
                  </a:lnTo>
                  <a:lnTo>
                    <a:pt x="1393" y="6790"/>
                  </a:lnTo>
                  <a:lnTo>
                    <a:pt x="1515" y="6448"/>
                  </a:lnTo>
                  <a:lnTo>
                    <a:pt x="1637" y="6106"/>
                  </a:lnTo>
                  <a:lnTo>
                    <a:pt x="1784" y="5788"/>
                  </a:lnTo>
                  <a:lnTo>
                    <a:pt x="1954" y="5471"/>
                  </a:lnTo>
                  <a:lnTo>
                    <a:pt x="2125" y="5153"/>
                  </a:lnTo>
                  <a:lnTo>
                    <a:pt x="2296" y="4860"/>
                  </a:lnTo>
                  <a:lnTo>
                    <a:pt x="2516" y="4567"/>
                  </a:lnTo>
                  <a:lnTo>
                    <a:pt x="2712" y="4298"/>
                  </a:lnTo>
                  <a:lnTo>
                    <a:pt x="3151" y="3737"/>
                  </a:lnTo>
                  <a:lnTo>
                    <a:pt x="3664" y="3248"/>
                  </a:lnTo>
                  <a:lnTo>
                    <a:pt x="4079" y="3248"/>
                  </a:lnTo>
                  <a:lnTo>
                    <a:pt x="4299" y="3297"/>
                  </a:lnTo>
                  <a:lnTo>
                    <a:pt x="4470" y="3346"/>
                  </a:lnTo>
                  <a:lnTo>
                    <a:pt x="4592" y="3419"/>
                  </a:lnTo>
                  <a:lnTo>
                    <a:pt x="4690" y="3493"/>
                  </a:lnTo>
                  <a:lnTo>
                    <a:pt x="4788" y="3517"/>
                  </a:lnTo>
                  <a:lnTo>
                    <a:pt x="4885" y="3493"/>
                  </a:lnTo>
                  <a:lnTo>
                    <a:pt x="4983" y="3419"/>
                  </a:lnTo>
                  <a:lnTo>
                    <a:pt x="5056" y="3346"/>
                  </a:lnTo>
                  <a:lnTo>
                    <a:pt x="5178" y="3297"/>
                  </a:lnTo>
                  <a:lnTo>
                    <a:pt x="5276" y="3248"/>
                  </a:lnTo>
                  <a:lnTo>
                    <a:pt x="5349" y="3248"/>
                  </a:lnTo>
                  <a:lnTo>
                    <a:pt x="5471" y="3199"/>
                  </a:lnTo>
                  <a:lnTo>
                    <a:pt x="5594" y="3126"/>
                  </a:lnTo>
                  <a:lnTo>
                    <a:pt x="5764" y="3004"/>
                  </a:lnTo>
                  <a:lnTo>
                    <a:pt x="5935" y="2858"/>
                  </a:lnTo>
                  <a:lnTo>
                    <a:pt x="6131" y="2711"/>
                  </a:lnTo>
                  <a:lnTo>
                    <a:pt x="6375" y="2589"/>
                  </a:lnTo>
                  <a:lnTo>
                    <a:pt x="6619" y="2516"/>
                  </a:lnTo>
                  <a:lnTo>
                    <a:pt x="6888" y="2467"/>
                  </a:lnTo>
                  <a:close/>
                  <a:moveTo>
                    <a:pt x="9379" y="0"/>
                  </a:moveTo>
                  <a:lnTo>
                    <a:pt x="8891" y="24"/>
                  </a:lnTo>
                  <a:lnTo>
                    <a:pt x="8427" y="49"/>
                  </a:lnTo>
                  <a:lnTo>
                    <a:pt x="7963" y="122"/>
                  </a:lnTo>
                  <a:lnTo>
                    <a:pt x="7499" y="195"/>
                  </a:lnTo>
                  <a:lnTo>
                    <a:pt x="7034" y="293"/>
                  </a:lnTo>
                  <a:lnTo>
                    <a:pt x="6595" y="440"/>
                  </a:lnTo>
                  <a:lnTo>
                    <a:pt x="6155" y="586"/>
                  </a:lnTo>
                  <a:lnTo>
                    <a:pt x="5740" y="733"/>
                  </a:lnTo>
                  <a:lnTo>
                    <a:pt x="5325" y="928"/>
                  </a:lnTo>
                  <a:lnTo>
                    <a:pt x="4910" y="1148"/>
                  </a:lnTo>
                  <a:lnTo>
                    <a:pt x="4519" y="1368"/>
                  </a:lnTo>
                  <a:lnTo>
                    <a:pt x="4128" y="1612"/>
                  </a:lnTo>
                  <a:lnTo>
                    <a:pt x="3762" y="1881"/>
                  </a:lnTo>
                  <a:lnTo>
                    <a:pt x="3420" y="2149"/>
                  </a:lnTo>
                  <a:lnTo>
                    <a:pt x="3078" y="2442"/>
                  </a:lnTo>
                  <a:lnTo>
                    <a:pt x="2760" y="2760"/>
                  </a:lnTo>
                  <a:lnTo>
                    <a:pt x="2443" y="3077"/>
                  </a:lnTo>
                  <a:lnTo>
                    <a:pt x="2150" y="3419"/>
                  </a:lnTo>
                  <a:lnTo>
                    <a:pt x="1881" y="3761"/>
                  </a:lnTo>
                  <a:lnTo>
                    <a:pt x="1613" y="4128"/>
                  </a:lnTo>
                  <a:lnTo>
                    <a:pt x="1368" y="4518"/>
                  </a:lnTo>
                  <a:lnTo>
                    <a:pt x="1149" y="4909"/>
                  </a:lnTo>
                  <a:lnTo>
                    <a:pt x="929" y="5324"/>
                  </a:lnTo>
                  <a:lnTo>
                    <a:pt x="733" y="5739"/>
                  </a:lnTo>
                  <a:lnTo>
                    <a:pt x="587" y="6155"/>
                  </a:lnTo>
                  <a:lnTo>
                    <a:pt x="440" y="6594"/>
                  </a:lnTo>
                  <a:lnTo>
                    <a:pt x="294" y="7034"/>
                  </a:lnTo>
                  <a:lnTo>
                    <a:pt x="196" y="7498"/>
                  </a:lnTo>
                  <a:lnTo>
                    <a:pt x="123" y="7962"/>
                  </a:lnTo>
                  <a:lnTo>
                    <a:pt x="49" y="8426"/>
                  </a:lnTo>
                  <a:lnTo>
                    <a:pt x="25" y="8890"/>
                  </a:lnTo>
                  <a:lnTo>
                    <a:pt x="1" y="9378"/>
                  </a:lnTo>
                  <a:lnTo>
                    <a:pt x="25" y="9867"/>
                  </a:lnTo>
                  <a:lnTo>
                    <a:pt x="49" y="10331"/>
                  </a:lnTo>
                  <a:lnTo>
                    <a:pt x="123" y="10795"/>
                  </a:lnTo>
                  <a:lnTo>
                    <a:pt x="196" y="11259"/>
                  </a:lnTo>
                  <a:lnTo>
                    <a:pt x="294" y="11723"/>
                  </a:lnTo>
                  <a:lnTo>
                    <a:pt x="440" y="12163"/>
                  </a:lnTo>
                  <a:lnTo>
                    <a:pt x="587" y="12602"/>
                  </a:lnTo>
                  <a:lnTo>
                    <a:pt x="733" y="13018"/>
                  </a:lnTo>
                  <a:lnTo>
                    <a:pt x="929" y="13433"/>
                  </a:lnTo>
                  <a:lnTo>
                    <a:pt x="1149" y="13848"/>
                  </a:lnTo>
                  <a:lnTo>
                    <a:pt x="1368" y="14239"/>
                  </a:lnTo>
                  <a:lnTo>
                    <a:pt x="1613" y="14629"/>
                  </a:lnTo>
                  <a:lnTo>
                    <a:pt x="1881" y="14996"/>
                  </a:lnTo>
                  <a:lnTo>
                    <a:pt x="2150" y="15338"/>
                  </a:lnTo>
                  <a:lnTo>
                    <a:pt x="2443" y="15680"/>
                  </a:lnTo>
                  <a:lnTo>
                    <a:pt x="2760" y="15997"/>
                  </a:lnTo>
                  <a:lnTo>
                    <a:pt x="3078" y="16315"/>
                  </a:lnTo>
                  <a:lnTo>
                    <a:pt x="3420" y="16608"/>
                  </a:lnTo>
                  <a:lnTo>
                    <a:pt x="3762" y="16876"/>
                  </a:lnTo>
                  <a:lnTo>
                    <a:pt x="4128" y="17145"/>
                  </a:lnTo>
                  <a:lnTo>
                    <a:pt x="4519" y="17389"/>
                  </a:lnTo>
                  <a:lnTo>
                    <a:pt x="4910" y="17609"/>
                  </a:lnTo>
                  <a:lnTo>
                    <a:pt x="5325" y="17829"/>
                  </a:lnTo>
                  <a:lnTo>
                    <a:pt x="5740" y="18024"/>
                  </a:lnTo>
                  <a:lnTo>
                    <a:pt x="6155" y="18171"/>
                  </a:lnTo>
                  <a:lnTo>
                    <a:pt x="6595" y="18317"/>
                  </a:lnTo>
                  <a:lnTo>
                    <a:pt x="7034" y="18464"/>
                  </a:lnTo>
                  <a:lnTo>
                    <a:pt x="7499" y="18562"/>
                  </a:lnTo>
                  <a:lnTo>
                    <a:pt x="7963" y="18635"/>
                  </a:lnTo>
                  <a:lnTo>
                    <a:pt x="8427" y="18708"/>
                  </a:lnTo>
                  <a:lnTo>
                    <a:pt x="8891" y="18733"/>
                  </a:lnTo>
                  <a:lnTo>
                    <a:pt x="9379" y="18757"/>
                  </a:lnTo>
                  <a:lnTo>
                    <a:pt x="9868" y="18733"/>
                  </a:lnTo>
                  <a:lnTo>
                    <a:pt x="10332" y="18708"/>
                  </a:lnTo>
                  <a:lnTo>
                    <a:pt x="10796" y="18635"/>
                  </a:lnTo>
                  <a:lnTo>
                    <a:pt x="11260" y="18562"/>
                  </a:lnTo>
                  <a:lnTo>
                    <a:pt x="11724" y="18464"/>
                  </a:lnTo>
                  <a:lnTo>
                    <a:pt x="12163" y="18317"/>
                  </a:lnTo>
                  <a:lnTo>
                    <a:pt x="12603" y="18171"/>
                  </a:lnTo>
                  <a:lnTo>
                    <a:pt x="13018" y="18024"/>
                  </a:lnTo>
                  <a:lnTo>
                    <a:pt x="13433" y="17829"/>
                  </a:lnTo>
                  <a:lnTo>
                    <a:pt x="13848" y="17609"/>
                  </a:lnTo>
                  <a:lnTo>
                    <a:pt x="14239" y="17389"/>
                  </a:lnTo>
                  <a:lnTo>
                    <a:pt x="14630" y="17145"/>
                  </a:lnTo>
                  <a:lnTo>
                    <a:pt x="14996" y="16876"/>
                  </a:lnTo>
                  <a:lnTo>
                    <a:pt x="15338" y="16608"/>
                  </a:lnTo>
                  <a:lnTo>
                    <a:pt x="15680" y="16315"/>
                  </a:lnTo>
                  <a:lnTo>
                    <a:pt x="15998" y="15997"/>
                  </a:lnTo>
                  <a:lnTo>
                    <a:pt x="16315" y="15680"/>
                  </a:lnTo>
                  <a:lnTo>
                    <a:pt x="16608" y="15338"/>
                  </a:lnTo>
                  <a:lnTo>
                    <a:pt x="16877" y="14996"/>
                  </a:lnTo>
                  <a:lnTo>
                    <a:pt x="17146" y="14629"/>
                  </a:lnTo>
                  <a:lnTo>
                    <a:pt x="17390" y="14239"/>
                  </a:lnTo>
                  <a:lnTo>
                    <a:pt x="17610" y="13848"/>
                  </a:lnTo>
                  <a:lnTo>
                    <a:pt x="17829" y="13433"/>
                  </a:lnTo>
                  <a:lnTo>
                    <a:pt x="18025" y="13018"/>
                  </a:lnTo>
                  <a:lnTo>
                    <a:pt x="18171" y="12602"/>
                  </a:lnTo>
                  <a:lnTo>
                    <a:pt x="18318" y="12163"/>
                  </a:lnTo>
                  <a:lnTo>
                    <a:pt x="18464" y="11723"/>
                  </a:lnTo>
                  <a:lnTo>
                    <a:pt x="18562" y="11259"/>
                  </a:lnTo>
                  <a:lnTo>
                    <a:pt x="18635" y="10795"/>
                  </a:lnTo>
                  <a:lnTo>
                    <a:pt x="18709" y="10331"/>
                  </a:lnTo>
                  <a:lnTo>
                    <a:pt x="18733" y="9867"/>
                  </a:lnTo>
                  <a:lnTo>
                    <a:pt x="18758" y="9378"/>
                  </a:lnTo>
                  <a:lnTo>
                    <a:pt x="18733" y="8890"/>
                  </a:lnTo>
                  <a:lnTo>
                    <a:pt x="18709" y="8426"/>
                  </a:lnTo>
                  <a:lnTo>
                    <a:pt x="18635" y="7962"/>
                  </a:lnTo>
                  <a:lnTo>
                    <a:pt x="18562" y="7498"/>
                  </a:lnTo>
                  <a:lnTo>
                    <a:pt x="18464" y="7034"/>
                  </a:lnTo>
                  <a:lnTo>
                    <a:pt x="18318" y="6594"/>
                  </a:lnTo>
                  <a:lnTo>
                    <a:pt x="18171" y="6155"/>
                  </a:lnTo>
                  <a:lnTo>
                    <a:pt x="18025" y="5739"/>
                  </a:lnTo>
                  <a:lnTo>
                    <a:pt x="17829" y="5324"/>
                  </a:lnTo>
                  <a:lnTo>
                    <a:pt x="17610" y="4909"/>
                  </a:lnTo>
                  <a:lnTo>
                    <a:pt x="17390" y="4518"/>
                  </a:lnTo>
                  <a:lnTo>
                    <a:pt x="17146" y="4128"/>
                  </a:lnTo>
                  <a:lnTo>
                    <a:pt x="16877" y="3761"/>
                  </a:lnTo>
                  <a:lnTo>
                    <a:pt x="16608" y="3419"/>
                  </a:lnTo>
                  <a:lnTo>
                    <a:pt x="16315" y="3077"/>
                  </a:lnTo>
                  <a:lnTo>
                    <a:pt x="15998" y="2760"/>
                  </a:lnTo>
                  <a:lnTo>
                    <a:pt x="15680" y="2442"/>
                  </a:lnTo>
                  <a:lnTo>
                    <a:pt x="15338" y="2149"/>
                  </a:lnTo>
                  <a:lnTo>
                    <a:pt x="14996" y="1881"/>
                  </a:lnTo>
                  <a:lnTo>
                    <a:pt x="14630" y="1612"/>
                  </a:lnTo>
                  <a:lnTo>
                    <a:pt x="14239" y="1368"/>
                  </a:lnTo>
                  <a:lnTo>
                    <a:pt x="13848" y="1148"/>
                  </a:lnTo>
                  <a:lnTo>
                    <a:pt x="13433" y="928"/>
                  </a:lnTo>
                  <a:lnTo>
                    <a:pt x="13018" y="733"/>
                  </a:lnTo>
                  <a:lnTo>
                    <a:pt x="12603" y="586"/>
                  </a:lnTo>
                  <a:lnTo>
                    <a:pt x="12163" y="440"/>
                  </a:lnTo>
                  <a:lnTo>
                    <a:pt x="11724" y="293"/>
                  </a:lnTo>
                  <a:lnTo>
                    <a:pt x="11260" y="195"/>
                  </a:lnTo>
                  <a:lnTo>
                    <a:pt x="10796" y="122"/>
                  </a:lnTo>
                  <a:lnTo>
                    <a:pt x="10332" y="49"/>
                  </a:lnTo>
                  <a:lnTo>
                    <a:pt x="9868" y="24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10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4"/>
          <p:cNvSpPr txBox="1">
            <a:spLocks noGrp="1"/>
          </p:cNvSpPr>
          <p:nvPr>
            <p:ph type="title"/>
          </p:nvPr>
        </p:nvSpPr>
        <p:spPr>
          <a:xfrm>
            <a:off x="321890" y="19899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600" dirty="0">
                <a:latin typeface="Titillium Web"/>
                <a:ea typeface="Titillium Web"/>
                <a:cs typeface="Titillium Web"/>
                <a:sym typeface="Titillium Web"/>
              </a:rPr>
              <a:t>Deployment Models</a:t>
            </a:r>
          </a:p>
        </p:txBody>
      </p:sp>
      <p:sp>
        <p:nvSpPr>
          <p:cNvPr id="3024" name="Google Shape;3024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7" name="Google Shape;3023;p4">
            <a:extLst>
              <a:ext uri="{FF2B5EF4-FFF2-40B4-BE49-F238E27FC236}">
                <a16:creationId xmlns:a16="http://schemas.microsoft.com/office/drawing/2014/main" id="{E0550DAE-EFFF-40D3-98C3-0BB5595DA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881" y="2727069"/>
            <a:ext cx="6761100" cy="346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Cloud computing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bisa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bersifat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public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atau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private. Public cloud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menyediakan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layanannya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secara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publik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di internet.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Sementara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di lain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sisi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private cloud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hanya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menyediakan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layanannya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orang-orang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tertentu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Juga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opsi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hybrid,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mengombinasikan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baik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public cloud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maupun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private cloud.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A830EF-2616-4A80-A400-8813940FAD40}"/>
              </a:ext>
            </a:extLst>
          </p:cNvPr>
          <p:cNvGrpSpPr/>
          <p:nvPr/>
        </p:nvGrpSpPr>
        <p:grpSpPr>
          <a:xfrm>
            <a:off x="973813" y="1174994"/>
            <a:ext cx="2772618" cy="1433476"/>
            <a:chOff x="1698768" y="2689777"/>
            <a:chExt cx="2772618" cy="1433476"/>
          </a:xfrm>
        </p:grpSpPr>
        <p:sp>
          <p:nvSpPr>
            <p:cNvPr id="22" name="Google Shape;3394;p22">
              <a:extLst>
                <a:ext uri="{FF2B5EF4-FFF2-40B4-BE49-F238E27FC236}">
                  <a16:creationId xmlns:a16="http://schemas.microsoft.com/office/drawing/2014/main" id="{3336A6DF-BD85-404A-8274-9D85258CD1DC}"/>
                </a:ext>
              </a:extLst>
            </p:cNvPr>
            <p:cNvSpPr/>
            <p:nvPr/>
          </p:nvSpPr>
          <p:spPr>
            <a:xfrm>
              <a:off x="1698768" y="2907409"/>
              <a:ext cx="1624550" cy="917715"/>
            </a:xfrm>
            <a:custGeom>
              <a:avLst/>
              <a:gdLst/>
              <a:ahLst/>
              <a:cxnLst/>
              <a:rect l="l" t="t" r="r" b="b"/>
              <a:pathLst>
                <a:path w="19198" h="10845" extrusionOk="0">
                  <a:moveTo>
                    <a:pt x="7572" y="1"/>
                  </a:moveTo>
                  <a:lnTo>
                    <a:pt x="7108" y="25"/>
                  </a:lnTo>
                  <a:lnTo>
                    <a:pt x="6668" y="98"/>
                  </a:lnTo>
                  <a:lnTo>
                    <a:pt x="6229" y="196"/>
                  </a:lnTo>
                  <a:lnTo>
                    <a:pt x="5813" y="343"/>
                  </a:lnTo>
                  <a:lnTo>
                    <a:pt x="5423" y="538"/>
                  </a:lnTo>
                  <a:lnTo>
                    <a:pt x="5056" y="758"/>
                  </a:lnTo>
                  <a:lnTo>
                    <a:pt x="4714" y="1026"/>
                  </a:lnTo>
                  <a:lnTo>
                    <a:pt x="4397" y="1319"/>
                  </a:lnTo>
                  <a:lnTo>
                    <a:pt x="4104" y="1637"/>
                  </a:lnTo>
                  <a:lnTo>
                    <a:pt x="3835" y="1979"/>
                  </a:lnTo>
                  <a:lnTo>
                    <a:pt x="3615" y="2345"/>
                  </a:lnTo>
                  <a:lnTo>
                    <a:pt x="3420" y="2736"/>
                  </a:lnTo>
                  <a:lnTo>
                    <a:pt x="3273" y="3151"/>
                  </a:lnTo>
                  <a:lnTo>
                    <a:pt x="3151" y="3591"/>
                  </a:lnTo>
                  <a:lnTo>
                    <a:pt x="3102" y="4030"/>
                  </a:lnTo>
                  <a:lnTo>
                    <a:pt x="3078" y="4494"/>
                  </a:lnTo>
                  <a:lnTo>
                    <a:pt x="3078" y="4788"/>
                  </a:lnTo>
                  <a:lnTo>
                    <a:pt x="2712" y="4788"/>
                  </a:lnTo>
                  <a:lnTo>
                    <a:pt x="2419" y="4836"/>
                  </a:lnTo>
                  <a:lnTo>
                    <a:pt x="2125" y="4910"/>
                  </a:lnTo>
                  <a:lnTo>
                    <a:pt x="1832" y="5032"/>
                  </a:lnTo>
                  <a:lnTo>
                    <a:pt x="1588" y="5154"/>
                  </a:lnTo>
                  <a:lnTo>
                    <a:pt x="1320" y="5300"/>
                  </a:lnTo>
                  <a:lnTo>
                    <a:pt x="1100" y="5471"/>
                  </a:lnTo>
                  <a:lnTo>
                    <a:pt x="880" y="5667"/>
                  </a:lnTo>
                  <a:lnTo>
                    <a:pt x="685" y="5887"/>
                  </a:lnTo>
                  <a:lnTo>
                    <a:pt x="514" y="6131"/>
                  </a:lnTo>
                  <a:lnTo>
                    <a:pt x="367" y="6375"/>
                  </a:lnTo>
                  <a:lnTo>
                    <a:pt x="220" y="6644"/>
                  </a:lnTo>
                  <a:lnTo>
                    <a:pt x="123" y="6912"/>
                  </a:lnTo>
                  <a:lnTo>
                    <a:pt x="50" y="7205"/>
                  </a:lnTo>
                  <a:lnTo>
                    <a:pt x="1" y="7499"/>
                  </a:lnTo>
                  <a:lnTo>
                    <a:pt x="1" y="7816"/>
                  </a:lnTo>
                  <a:lnTo>
                    <a:pt x="1" y="8134"/>
                  </a:lnTo>
                  <a:lnTo>
                    <a:pt x="50" y="8427"/>
                  </a:lnTo>
                  <a:lnTo>
                    <a:pt x="123" y="8720"/>
                  </a:lnTo>
                  <a:lnTo>
                    <a:pt x="220" y="8988"/>
                  </a:lnTo>
                  <a:lnTo>
                    <a:pt x="367" y="9257"/>
                  </a:lnTo>
                  <a:lnTo>
                    <a:pt x="514" y="9501"/>
                  </a:lnTo>
                  <a:lnTo>
                    <a:pt x="685" y="9745"/>
                  </a:lnTo>
                  <a:lnTo>
                    <a:pt x="880" y="9965"/>
                  </a:lnTo>
                  <a:lnTo>
                    <a:pt x="1100" y="10161"/>
                  </a:lnTo>
                  <a:lnTo>
                    <a:pt x="1320" y="10332"/>
                  </a:lnTo>
                  <a:lnTo>
                    <a:pt x="1588" y="10478"/>
                  </a:lnTo>
                  <a:lnTo>
                    <a:pt x="1832" y="10600"/>
                  </a:lnTo>
                  <a:lnTo>
                    <a:pt x="2125" y="10722"/>
                  </a:lnTo>
                  <a:lnTo>
                    <a:pt x="2419" y="10796"/>
                  </a:lnTo>
                  <a:lnTo>
                    <a:pt x="2712" y="10844"/>
                  </a:lnTo>
                  <a:lnTo>
                    <a:pt x="16486" y="10844"/>
                  </a:lnTo>
                  <a:lnTo>
                    <a:pt x="16779" y="10796"/>
                  </a:lnTo>
                  <a:lnTo>
                    <a:pt x="17072" y="10722"/>
                  </a:lnTo>
                  <a:lnTo>
                    <a:pt x="17365" y="10600"/>
                  </a:lnTo>
                  <a:lnTo>
                    <a:pt x="17610" y="10478"/>
                  </a:lnTo>
                  <a:lnTo>
                    <a:pt x="17878" y="10332"/>
                  </a:lnTo>
                  <a:lnTo>
                    <a:pt x="18098" y="10161"/>
                  </a:lnTo>
                  <a:lnTo>
                    <a:pt x="18318" y="9965"/>
                  </a:lnTo>
                  <a:lnTo>
                    <a:pt x="18513" y="9745"/>
                  </a:lnTo>
                  <a:lnTo>
                    <a:pt x="18684" y="9501"/>
                  </a:lnTo>
                  <a:lnTo>
                    <a:pt x="18831" y="9257"/>
                  </a:lnTo>
                  <a:lnTo>
                    <a:pt x="18977" y="8988"/>
                  </a:lnTo>
                  <a:lnTo>
                    <a:pt x="19075" y="8720"/>
                  </a:lnTo>
                  <a:lnTo>
                    <a:pt x="19148" y="8427"/>
                  </a:lnTo>
                  <a:lnTo>
                    <a:pt x="19197" y="8134"/>
                  </a:lnTo>
                  <a:lnTo>
                    <a:pt x="19197" y="7816"/>
                  </a:lnTo>
                  <a:lnTo>
                    <a:pt x="19197" y="7499"/>
                  </a:lnTo>
                  <a:lnTo>
                    <a:pt x="19148" y="7205"/>
                  </a:lnTo>
                  <a:lnTo>
                    <a:pt x="19075" y="6912"/>
                  </a:lnTo>
                  <a:lnTo>
                    <a:pt x="18977" y="6644"/>
                  </a:lnTo>
                  <a:lnTo>
                    <a:pt x="18831" y="6375"/>
                  </a:lnTo>
                  <a:lnTo>
                    <a:pt x="18684" y="6131"/>
                  </a:lnTo>
                  <a:lnTo>
                    <a:pt x="18513" y="5887"/>
                  </a:lnTo>
                  <a:lnTo>
                    <a:pt x="18318" y="5667"/>
                  </a:lnTo>
                  <a:lnTo>
                    <a:pt x="18098" y="5471"/>
                  </a:lnTo>
                  <a:lnTo>
                    <a:pt x="17878" y="5300"/>
                  </a:lnTo>
                  <a:lnTo>
                    <a:pt x="17610" y="5154"/>
                  </a:lnTo>
                  <a:lnTo>
                    <a:pt x="17365" y="5032"/>
                  </a:lnTo>
                  <a:lnTo>
                    <a:pt x="17072" y="4910"/>
                  </a:lnTo>
                  <a:lnTo>
                    <a:pt x="16779" y="4836"/>
                  </a:lnTo>
                  <a:lnTo>
                    <a:pt x="16486" y="4788"/>
                  </a:lnTo>
                  <a:lnTo>
                    <a:pt x="15412" y="4788"/>
                  </a:lnTo>
                  <a:lnTo>
                    <a:pt x="15436" y="4494"/>
                  </a:lnTo>
                  <a:lnTo>
                    <a:pt x="15412" y="4201"/>
                  </a:lnTo>
                  <a:lnTo>
                    <a:pt x="15387" y="3933"/>
                  </a:lnTo>
                  <a:lnTo>
                    <a:pt x="15314" y="3664"/>
                  </a:lnTo>
                  <a:lnTo>
                    <a:pt x="15216" y="3420"/>
                  </a:lnTo>
                  <a:lnTo>
                    <a:pt x="15094" y="3176"/>
                  </a:lnTo>
                  <a:lnTo>
                    <a:pt x="14972" y="2956"/>
                  </a:lnTo>
                  <a:lnTo>
                    <a:pt x="14801" y="2736"/>
                  </a:lnTo>
                  <a:lnTo>
                    <a:pt x="14630" y="2541"/>
                  </a:lnTo>
                  <a:lnTo>
                    <a:pt x="14435" y="2370"/>
                  </a:lnTo>
                  <a:lnTo>
                    <a:pt x="14215" y="2199"/>
                  </a:lnTo>
                  <a:lnTo>
                    <a:pt x="13995" y="2077"/>
                  </a:lnTo>
                  <a:lnTo>
                    <a:pt x="13751" y="1954"/>
                  </a:lnTo>
                  <a:lnTo>
                    <a:pt x="13507" y="1857"/>
                  </a:lnTo>
                  <a:lnTo>
                    <a:pt x="13238" y="1784"/>
                  </a:lnTo>
                  <a:lnTo>
                    <a:pt x="12969" y="1759"/>
                  </a:lnTo>
                  <a:lnTo>
                    <a:pt x="12676" y="1735"/>
                  </a:lnTo>
                  <a:lnTo>
                    <a:pt x="12334" y="1759"/>
                  </a:lnTo>
                  <a:lnTo>
                    <a:pt x="11992" y="1832"/>
                  </a:lnTo>
                  <a:lnTo>
                    <a:pt x="11650" y="1930"/>
                  </a:lnTo>
                  <a:lnTo>
                    <a:pt x="11357" y="2077"/>
                  </a:lnTo>
                  <a:lnTo>
                    <a:pt x="11186" y="1857"/>
                  </a:lnTo>
                  <a:lnTo>
                    <a:pt x="11015" y="1637"/>
                  </a:lnTo>
                  <a:lnTo>
                    <a:pt x="10844" y="1417"/>
                  </a:lnTo>
                  <a:lnTo>
                    <a:pt x="10649" y="1222"/>
                  </a:lnTo>
                  <a:lnTo>
                    <a:pt x="10454" y="1051"/>
                  </a:lnTo>
                  <a:lnTo>
                    <a:pt x="10234" y="880"/>
                  </a:lnTo>
                  <a:lnTo>
                    <a:pt x="9990" y="709"/>
                  </a:lnTo>
                  <a:lnTo>
                    <a:pt x="9745" y="562"/>
                  </a:lnTo>
                  <a:lnTo>
                    <a:pt x="9501" y="440"/>
                  </a:lnTo>
                  <a:lnTo>
                    <a:pt x="9257" y="318"/>
                  </a:lnTo>
                  <a:lnTo>
                    <a:pt x="8988" y="220"/>
                  </a:lnTo>
                  <a:lnTo>
                    <a:pt x="8720" y="147"/>
                  </a:lnTo>
                  <a:lnTo>
                    <a:pt x="8427" y="74"/>
                  </a:lnTo>
                  <a:lnTo>
                    <a:pt x="8158" y="25"/>
                  </a:lnTo>
                  <a:lnTo>
                    <a:pt x="78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394;p22">
              <a:extLst>
                <a:ext uri="{FF2B5EF4-FFF2-40B4-BE49-F238E27FC236}">
                  <a16:creationId xmlns:a16="http://schemas.microsoft.com/office/drawing/2014/main" id="{590F6906-5EA1-4DC7-9D77-942DA0D377A2}"/>
                </a:ext>
              </a:extLst>
            </p:cNvPr>
            <p:cNvSpPr/>
            <p:nvPr/>
          </p:nvSpPr>
          <p:spPr>
            <a:xfrm>
              <a:off x="3222704" y="2689777"/>
              <a:ext cx="1248682" cy="705386"/>
            </a:xfrm>
            <a:custGeom>
              <a:avLst/>
              <a:gdLst/>
              <a:ahLst/>
              <a:cxnLst/>
              <a:rect l="l" t="t" r="r" b="b"/>
              <a:pathLst>
                <a:path w="19198" h="10845" extrusionOk="0">
                  <a:moveTo>
                    <a:pt x="7572" y="1"/>
                  </a:moveTo>
                  <a:lnTo>
                    <a:pt x="7108" y="25"/>
                  </a:lnTo>
                  <a:lnTo>
                    <a:pt x="6668" y="98"/>
                  </a:lnTo>
                  <a:lnTo>
                    <a:pt x="6229" y="196"/>
                  </a:lnTo>
                  <a:lnTo>
                    <a:pt x="5813" y="343"/>
                  </a:lnTo>
                  <a:lnTo>
                    <a:pt x="5423" y="538"/>
                  </a:lnTo>
                  <a:lnTo>
                    <a:pt x="5056" y="758"/>
                  </a:lnTo>
                  <a:lnTo>
                    <a:pt x="4714" y="1026"/>
                  </a:lnTo>
                  <a:lnTo>
                    <a:pt x="4397" y="1319"/>
                  </a:lnTo>
                  <a:lnTo>
                    <a:pt x="4104" y="1637"/>
                  </a:lnTo>
                  <a:lnTo>
                    <a:pt x="3835" y="1979"/>
                  </a:lnTo>
                  <a:lnTo>
                    <a:pt x="3615" y="2345"/>
                  </a:lnTo>
                  <a:lnTo>
                    <a:pt x="3420" y="2736"/>
                  </a:lnTo>
                  <a:lnTo>
                    <a:pt x="3273" y="3151"/>
                  </a:lnTo>
                  <a:lnTo>
                    <a:pt x="3151" y="3591"/>
                  </a:lnTo>
                  <a:lnTo>
                    <a:pt x="3102" y="4030"/>
                  </a:lnTo>
                  <a:lnTo>
                    <a:pt x="3078" y="4494"/>
                  </a:lnTo>
                  <a:lnTo>
                    <a:pt x="3078" y="4788"/>
                  </a:lnTo>
                  <a:lnTo>
                    <a:pt x="2712" y="4788"/>
                  </a:lnTo>
                  <a:lnTo>
                    <a:pt x="2419" y="4836"/>
                  </a:lnTo>
                  <a:lnTo>
                    <a:pt x="2125" y="4910"/>
                  </a:lnTo>
                  <a:lnTo>
                    <a:pt x="1832" y="5032"/>
                  </a:lnTo>
                  <a:lnTo>
                    <a:pt x="1588" y="5154"/>
                  </a:lnTo>
                  <a:lnTo>
                    <a:pt x="1320" y="5300"/>
                  </a:lnTo>
                  <a:lnTo>
                    <a:pt x="1100" y="5471"/>
                  </a:lnTo>
                  <a:lnTo>
                    <a:pt x="880" y="5667"/>
                  </a:lnTo>
                  <a:lnTo>
                    <a:pt x="685" y="5887"/>
                  </a:lnTo>
                  <a:lnTo>
                    <a:pt x="514" y="6131"/>
                  </a:lnTo>
                  <a:lnTo>
                    <a:pt x="367" y="6375"/>
                  </a:lnTo>
                  <a:lnTo>
                    <a:pt x="220" y="6644"/>
                  </a:lnTo>
                  <a:lnTo>
                    <a:pt x="123" y="6912"/>
                  </a:lnTo>
                  <a:lnTo>
                    <a:pt x="50" y="7205"/>
                  </a:lnTo>
                  <a:lnTo>
                    <a:pt x="1" y="7499"/>
                  </a:lnTo>
                  <a:lnTo>
                    <a:pt x="1" y="7816"/>
                  </a:lnTo>
                  <a:lnTo>
                    <a:pt x="1" y="8134"/>
                  </a:lnTo>
                  <a:lnTo>
                    <a:pt x="50" y="8427"/>
                  </a:lnTo>
                  <a:lnTo>
                    <a:pt x="123" y="8720"/>
                  </a:lnTo>
                  <a:lnTo>
                    <a:pt x="220" y="8988"/>
                  </a:lnTo>
                  <a:lnTo>
                    <a:pt x="367" y="9257"/>
                  </a:lnTo>
                  <a:lnTo>
                    <a:pt x="514" y="9501"/>
                  </a:lnTo>
                  <a:lnTo>
                    <a:pt x="685" y="9745"/>
                  </a:lnTo>
                  <a:lnTo>
                    <a:pt x="880" y="9965"/>
                  </a:lnTo>
                  <a:lnTo>
                    <a:pt x="1100" y="10161"/>
                  </a:lnTo>
                  <a:lnTo>
                    <a:pt x="1320" y="10332"/>
                  </a:lnTo>
                  <a:lnTo>
                    <a:pt x="1588" y="10478"/>
                  </a:lnTo>
                  <a:lnTo>
                    <a:pt x="1832" y="10600"/>
                  </a:lnTo>
                  <a:lnTo>
                    <a:pt x="2125" y="10722"/>
                  </a:lnTo>
                  <a:lnTo>
                    <a:pt x="2419" y="10796"/>
                  </a:lnTo>
                  <a:lnTo>
                    <a:pt x="2712" y="10844"/>
                  </a:lnTo>
                  <a:lnTo>
                    <a:pt x="16486" y="10844"/>
                  </a:lnTo>
                  <a:lnTo>
                    <a:pt x="16779" y="10796"/>
                  </a:lnTo>
                  <a:lnTo>
                    <a:pt x="17072" y="10722"/>
                  </a:lnTo>
                  <a:lnTo>
                    <a:pt x="17365" y="10600"/>
                  </a:lnTo>
                  <a:lnTo>
                    <a:pt x="17610" y="10478"/>
                  </a:lnTo>
                  <a:lnTo>
                    <a:pt x="17878" y="10332"/>
                  </a:lnTo>
                  <a:lnTo>
                    <a:pt x="18098" y="10161"/>
                  </a:lnTo>
                  <a:lnTo>
                    <a:pt x="18318" y="9965"/>
                  </a:lnTo>
                  <a:lnTo>
                    <a:pt x="18513" y="9745"/>
                  </a:lnTo>
                  <a:lnTo>
                    <a:pt x="18684" y="9501"/>
                  </a:lnTo>
                  <a:lnTo>
                    <a:pt x="18831" y="9257"/>
                  </a:lnTo>
                  <a:lnTo>
                    <a:pt x="18977" y="8988"/>
                  </a:lnTo>
                  <a:lnTo>
                    <a:pt x="19075" y="8720"/>
                  </a:lnTo>
                  <a:lnTo>
                    <a:pt x="19148" y="8427"/>
                  </a:lnTo>
                  <a:lnTo>
                    <a:pt x="19197" y="8134"/>
                  </a:lnTo>
                  <a:lnTo>
                    <a:pt x="19197" y="7816"/>
                  </a:lnTo>
                  <a:lnTo>
                    <a:pt x="19197" y="7499"/>
                  </a:lnTo>
                  <a:lnTo>
                    <a:pt x="19148" y="7205"/>
                  </a:lnTo>
                  <a:lnTo>
                    <a:pt x="19075" y="6912"/>
                  </a:lnTo>
                  <a:lnTo>
                    <a:pt x="18977" y="6644"/>
                  </a:lnTo>
                  <a:lnTo>
                    <a:pt x="18831" y="6375"/>
                  </a:lnTo>
                  <a:lnTo>
                    <a:pt x="18684" y="6131"/>
                  </a:lnTo>
                  <a:lnTo>
                    <a:pt x="18513" y="5887"/>
                  </a:lnTo>
                  <a:lnTo>
                    <a:pt x="18318" y="5667"/>
                  </a:lnTo>
                  <a:lnTo>
                    <a:pt x="18098" y="5471"/>
                  </a:lnTo>
                  <a:lnTo>
                    <a:pt x="17878" y="5300"/>
                  </a:lnTo>
                  <a:lnTo>
                    <a:pt x="17610" y="5154"/>
                  </a:lnTo>
                  <a:lnTo>
                    <a:pt x="17365" y="5032"/>
                  </a:lnTo>
                  <a:lnTo>
                    <a:pt x="17072" y="4910"/>
                  </a:lnTo>
                  <a:lnTo>
                    <a:pt x="16779" y="4836"/>
                  </a:lnTo>
                  <a:lnTo>
                    <a:pt x="16486" y="4788"/>
                  </a:lnTo>
                  <a:lnTo>
                    <a:pt x="15412" y="4788"/>
                  </a:lnTo>
                  <a:lnTo>
                    <a:pt x="15436" y="4494"/>
                  </a:lnTo>
                  <a:lnTo>
                    <a:pt x="15412" y="4201"/>
                  </a:lnTo>
                  <a:lnTo>
                    <a:pt x="15387" y="3933"/>
                  </a:lnTo>
                  <a:lnTo>
                    <a:pt x="15314" y="3664"/>
                  </a:lnTo>
                  <a:lnTo>
                    <a:pt x="15216" y="3420"/>
                  </a:lnTo>
                  <a:lnTo>
                    <a:pt x="15094" y="3176"/>
                  </a:lnTo>
                  <a:lnTo>
                    <a:pt x="14972" y="2956"/>
                  </a:lnTo>
                  <a:lnTo>
                    <a:pt x="14801" y="2736"/>
                  </a:lnTo>
                  <a:lnTo>
                    <a:pt x="14630" y="2541"/>
                  </a:lnTo>
                  <a:lnTo>
                    <a:pt x="14435" y="2370"/>
                  </a:lnTo>
                  <a:lnTo>
                    <a:pt x="14215" y="2199"/>
                  </a:lnTo>
                  <a:lnTo>
                    <a:pt x="13995" y="2077"/>
                  </a:lnTo>
                  <a:lnTo>
                    <a:pt x="13751" y="1954"/>
                  </a:lnTo>
                  <a:lnTo>
                    <a:pt x="13507" y="1857"/>
                  </a:lnTo>
                  <a:lnTo>
                    <a:pt x="13238" y="1784"/>
                  </a:lnTo>
                  <a:lnTo>
                    <a:pt x="12969" y="1759"/>
                  </a:lnTo>
                  <a:lnTo>
                    <a:pt x="12676" y="1735"/>
                  </a:lnTo>
                  <a:lnTo>
                    <a:pt x="12334" y="1759"/>
                  </a:lnTo>
                  <a:lnTo>
                    <a:pt x="11992" y="1832"/>
                  </a:lnTo>
                  <a:lnTo>
                    <a:pt x="11650" y="1930"/>
                  </a:lnTo>
                  <a:lnTo>
                    <a:pt x="11357" y="2077"/>
                  </a:lnTo>
                  <a:lnTo>
                    <a:pt x="11186" y="1857"/>
                  </a:lnTo>
                  <a:lnTo>
                    <a:pt x="11015" y="1637"/>
                  </a:lnTo>
                  <a:lnTo>
                    <a:pt x="10844" y="1417"/>
                  </a:lnTo>
                  <a:lnTo>
                    <a:pt x="10649" y="1222"/>
                  </a:lnTo>
                  <a:lnTo>
                    <a:pt x="10454" y="1051"/>
                  </a:lnTo>
                  <a:lnTo>
                    <a:pt x="10234" y="880"/>
                  </a:lnTo>
                  <a:lnTo>
                    <a:pt x="9990" y="709"/>
                  </a:lnTo>
                  <a:lnTo>
                    <a:pt x="9745" y="562"/>
                  </a:lnTo>
                  <a:lnTo>
                    <a:pt x="9501" y="440"/>
                  </a:lnTo>
                  <a:lnTo>
                    <a:pt x="9257" y="318"/>
                  </a:lnTo>
                  <a:lnTo>
                    <a:pt x="8988" y="220"/>
                  </a:lnTo>
                  <a:lnTo>
                    <a:pt x="8720" y="147"/>
                  </a:lnTo>
                  <a:lnTo>
                    <a:pt x="8427" y="74"/>
                  </a:lnTo>
                  <a:lnTo>
                    <a:pt x="8158" y="25"/>
                  </a:lnTo>
                  <a:lnTo>
                    <a:pt x="78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394;p22">
              <a:extLst>
                <a:ext uri="{FF2B5EF4-FFF2-40B4-BE49-F238E27FC236}">
                  <a16:creationId xmlns:a16="http://schemas.microsoft.com/office/drawing/2014/main" id="{628813A4-49F7-492B-BC19-5C90F69C1860}"/>
                </a:ext>
              </a:extLst>
            </p:cNvPr>
            <p:cNvSpPr/>
            <p:nvPr/>
          </p:nvSpPr>
          <p:spPr>
            <a:xfrm>
              <a:off x="3222704" y="3615699"/>
              <a:ext cx="898478" cy="507554"/>
            </a:xfrm>
            <a:custGeom>
              <a:avLst/>
              <a:gdLst/>
              <a:ahLst/>
              <a:cxnLst/>
              <a:rect l="l" t="t" r="r" b="b"/>
              <a:pathLst>
                <a:path w="19198" h="10845" extrusionOk="0">
                  <a:moveTo>
                    <a:pt x="7572" y="1"/>
                  </a:moveTo>
                  <a:lnTo>
                    <a:pt x="7108" y="25"/>
                  </a:lnTo>
                  <a:lnTo>
                    <a:pt x="6668" y="98"/>
                  </a:lnTo>
                  <a:lnTo>
                    <a:pt x="6229" y="196"/>
                  </a:lnTo>
                  <a:lnTo>
                    <a:pt x="5813" y="343"/>
                  </a:lnTo>
                  <a:lnTo>
                    <a:pt x="5423" y="538"/>
                  </a:lnTo>
                  <a:lnTo>
                    <a:pt x="5056" y="758"/>
                  </a:lnTo>
                  <a:lnTo>
                    <a:pt x="4714" y="1026"/>
                  </a:lnTo>
                  <a:lnTo>
                    <a:pt x="4397" y="1319"/>
                  </a:lnTo>
                  <a:lnTo>
                    <a:pt x="4104" y="1637"/>
                  </a:lnTo>
                  <a:lnTo>
                    <a:pt x="3835" y="1979"/>
                  </a:lnTo>
                  <a:lnTo>
                    <a:pt x="3615" y="2345"/>
                  </a:lnTo>
                  <a:lnTo>
                    <a:pt x="3420" y="2736"/>
                  </a:lnTo>
                  <a:lnTo>
                    <a:pt x="3273" y="3151"/>
                  </a:lnTo>
                  <a:lnTo>
                    <a:pt x="3151" y="3591"/>
                  </a:lnTo>
                  <a:lnTo>
                    <a:pt x="3102" y="4030"/>
                  </a:lnTo>
                  <a:lnTo>
                    <a:pt x="3078" y="4494"/>
                  </a:lnTo>
                  <a:lnTo>
                    <a:pt x="3078" y="4788"/>
                  </a:lnTo>
                  <a:lnTo>
                    <a:pt x="2712" y="4788"/>
                  </a:lnTo>
                  <a:lnTo>
                    <a:pt x="2419" y="4836"/>
                  </a:lnTo>
                  <a:lnTo>
                    <a:pt x="2125" y="4910"/>
                  </a:lnTo>
                  <a:lnTo>
                    <a:pt x="1832" y="5032"/>
                  </a:lnTo>
                  <a:lnTo>
                    <a:pt x="1588" y="5154"/>
                  </a:lnTo>
                  <a:lnTo>
                    <a:pt x="1320" y="5300"/>
                  </a:lnTo>
                  <a:lnTo>
                    <a:pt x="1100" y="5471"/>
                  </a:lnTo>
                  <a:lnTo>
                    <a:pt x="880" y="5667"/>
                  </a:lnTo>
                  <a:lnTo>
                    <a:pt x="685" y="5887"/>
                  </a:lnTo>
                  <a:lnTo>
                    <a:pt x="514" y="6131"/>
                  </a:lnTo>
                  <a:lnTo>
                    <a:pt x="367" y="6375"/>
                  </a:lnTo>
                  <a:lnTo>
                    <a:pt x="220" y="6644"/>
                  </a:lnTo>
                  <a:lnTo>
                    <a:pt x="123" y="6912"/>
                  </a:lnTo>
                  <a:lnTo>
                    <a:pt x="50" y="7205"/>
                  </a:lnTo>
                  <a:lnTo>
                    <a:pt x="1" y="7499"/>
                  </a:lnTo>
                  <a:lnTo>
                    <a:pt x="1" y="7816"/>
                  </a:lnTo>
                  <a:lnTo>
                    <a:pt x="1" y="8134"/>
                  </a:lnTo>
                  <a:lnTo>
                    <a:pt x="50" y="8427"/>
                  </a:lnTo>
                  <a:lnTo>
                    <a:pt x="123" y="8720"/>
                  </a:lnTo>
                  <a:lnTo>
                    <a:pt x="220" y="8988"/>
                  </a:lnTo>
                  <a:lnTo>
                    <a:pt x="367" y="9257"/>
                  </a:lnTo>
                  <a:lnTo>
                    <a:pt x="514" y="9501"/>
                  </a:lnTo>
                  <a:lnTo>
                    <a:pt x="685" y="9745"/>
                  </a:lnTo>
                  <a:lnTo>
                    <a:pt x="880" y="9965"/>
                  </a:lnTo>
                  <a:lnTo>
                    <a:pt x="1100" y="10161"/>
                  </a:lnTo>
                  <a:lnTo>
                    <a:pt x="1320" y="10332"/>
                  </a:lnTo>
                  <a:lnTo>
                    <a:pt x="1588" y="10478"/>
                  </a:lnTo>
                  <a:lnTo>
                    <a:pt x="1832" y="10600"/>
                  </a:lnTo>
                  <a:lnTo>
                    <a:pt x="2125" y="10722"/>
                  </a:lnTo>
                  <a:lnTo>
                    <a:pt x="2419" y="10796"/>
                  </a:lnTo>
                  <a:lnTo>
                    <a:pt x="2712" y="10844"/>
                  </a:lnTo>
                  <a:lnTo>
                    <a:pt x="16486" y="10844"/>
                  </a:lnTo>
                  <a:lnTo>
                    <a:pt x="16779" y="10796"/>
                  </a:lnTo>
                  <a:lnTo>
                    <a:pt x="17072" y="10722"/>
                  </a:lnTo>
                  <a:lnTo>
                    <a:pt x="17365" y="10600"/>
                  </a:lnTo>
                  <a:lnTo>
                    <a:pt x="17610" y="10478"/>
                  </a:lnTo>
                  <a:lnTo>
                    <a:pt x="17878" y="10332"/>
                  </a:lnTo>
                  <a:lnTo>
                    <a:pt x="18098" y="10161"/>
                  </a:lnTo>
                  <a:lnTo>
                    <a:pt x="18318" y="9965"/>
                  </a:lnTo>
                  <a:lnTo>
                    <a:pt x="18513" y="9745"/>
                  </a:lnTo>
                  <a:lnTo>
                    <a:pt x="18684" y="9501"/>
                  </a:lnTo>
                  <a:lnTo>
                    <a:pt x="18831" y="9257"/>
                  </a:lnTo>
                  <a:lnTo>
                    <a:pt x="18977" y="8988"/>
                  </a:lnTo>
                  <a:lnTo>
                    <a:pt x="19075" y="8720"/>
                  </a:lnTo>
                  <a:lnTo>
                    <a:pt x="19148" y="8427"/>
                  </a:lnTo>
                  <a:lnTo>
                    <a:pt x="19197" y="8134"/>
                  </a:lnTo>
                  <a:lnTo>
                    <a:pt x="19197" y="7816"/>
                  </a:lnTo>
                  <a:lnTo>
                    <a:pt x="19197" y="7499"/>
                  </a:lnTo>
                  <a:lnTo>
                    <a:pt x="19148" y="7205"/>
                  </a:lnTo>
                  <a:lnTo>
                    <a:pt x="19075" y="6912"/>
                  </a:lnTo>
                  <a:lnTo>
                    <a:pt x="18977" y="6644"/>
                  </a:lnTo>
                  <a:lnTo>
                    <a:pt x="18831" y="6375"/>
                  </a:lnTo>
                  <a:lnTo>
                    <a:pt x="18684" y="6131"/>
                  </a:lnTo>
                  <a:lnTo>
                    <a:pt x="18513" y="5887"/>
                  </a:lnTo>
                  <a:lnTo>
                    <a:pt x="18318" y="5667"/>
                  </a:lnTo>
                  <a:lnTo>
                    <a:pt x="18098" y="5471"/>
                  </a:lnTo>
                  <a:lnTo>
                    <a:pt x="17878" y="5300"/>
                  </a:lnTo>
                  <a:lnTo>
                    <a:pt x="17610" y="5154"/>
                  </a:lnTo>
                  <a:lnTo>
                    <a:pt x="17365" y="5032"/>
                  </a:lnTo>
                  <a:lnTo>
                    <a:pt x="17072" y="4910"/>
                  </a:lnTo>
                  <a:lnTo>
                    <a:pt x="16779" y="4836"/>
                  </a:lnTo>
                  <a:lnTo>
                    <a:pt x="16486" y="4788"/>
                  </a:lnTo>
                  <a:lnTo>
                    <a:pt x="15412" y="4788"/>
                  </a:lnTo>
                  <a:lnTo>
                    <a:pt x="15436" y="4494"/>
                  </a:lnTo>
                  <a:lnTo>
                    <a:pt x="15412" y="4201"/>
                  </a:lnTo>
                  <a:lnTo>
                    <a:pt x="15387" y="3933"/>
                  </a:lnTo>
                  <a:lnTo>
                    <a:pt x="15314" y="3664"/>
                  </a:lnTo>
                  <a:lnTo>
                    <a:pt x="15216" y="3420"/>
                  </a:lnTo>
                  <a:lnTo>
                    <a:pt x="15094" y="3176"/>
                  </a:lnTo>
                  <a:lnTo>
                    <a:pt x="14972" y="2956"/>
                  </a:lnTo>
                  <a:lnTo>
                    <a:pt x="14801" y="2736"/>
                  </a:lnTo>
                  <a:lnTo>
                    <a:pt x="14630" y="2541"/>
                  </a:lnTo>
                  <a:lnTo>
                    <a:pt x="14435" y="2370"/>
                  </a:lnTo>
                  <a:lnTo>
                    <a:pt x="14215" y="2199"/>
                  </a:lnTo>
                  <a:lnTo>
                    <a:pt x="13995" y="2077"/>
                  </a:lnTo>
                  <a:lnTo>
                    <a:pt x="13751" y="1954"/>
                  </a:lnTo>
                  <a:lnTo>
                    <a:pt x="13507" y="1857"/>
                  </a:lnTo>
                  <a:lnTo>
                    <a:pt x="13238" y="1784"/>
                  </a:lnTo>
                  <a:lnTo>
                    <a:pt x="12969" y="1759"/>
                  </a:lnTo>
                  <a:lnTo>
                    <a:pt x="12676" y="1735"/>
                  </a:lnTo>
                  <a:lnTo>
                    <a:pt x="12334" y="1759"/>
                  </a:lnTo>
                  <a:lnTo>
                    <a:pt x="11992" y="1832"/>
                  </a:lnTo>
                  <a:lnTo>
                    <a:pt x="11650" y="1930"/>
                  </a:lnTo>
                  <a:lnTo>
                    <a:pt x="11357" y="2077"/>
                  </a:lnTo>
                  <a:lnTo>
                    <a:pt x="11186" y="1857"/>
                  </a:lnTo>
                  <a:lnTo>
                    <a:pt x="11015" y="1637"/>
                  </a:lnTo>
                  <a:lnTo>
                    <a:pt x="10844" y="1417"/>
                  </a:lnTo>
                  <a:lnTo>
                    <a:pt x="10649" y="1222"/>
                  </a:lnTo>
                  <a:lnTo>
                    <a:pt x="10454" y="1051"/>
                  </a:lnTo>
                  <a:lnTo>
                    <a:pt x="10234" y="880"/>
                  </a:lnTo>
                  <a:lnTo>
                    <a:pt x="9990" y="709"/>
                  </a:lnTo>
                  <a:lnTo>
                    <a:pt x="9745" y="562"/>
                  </a:lnTo>
                  <a:lnTo>
                    <a:pt x="9501" y="440"/>
                  </a:lnTo>
                  <a:lnTo>
                    <a:pt x="9257" y="318"/>
                  </a:lnTo>
                  <a:lnTo>
                    <a:pt x="8988" y="220"/>
                  </a:lnTo>
                  <a:lnTo>
                    <a:pt x="8720" y="147"/>
                  </a:lnTo>
                  <a:lnTo>
                    <a:pt x="8427" y="74"/>
                  </a:lnTo>
                  <a:lnTo>
                    <a:pt x="8158" y="25"/>
                  </a:lnTo>
                  <a:lnTo>
                    <a:pt x="78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92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4"/>
          <p:cNvSpPr txBox="1">
            <a:spLocks noGrp="1"/>
          </p:cNvSpPr>
          <p:nvPr>
            <p:ph type="title"/>
          </p:nvPr>
        </p:nvSpPr>
        <p:spPr>
          <a:xfrm>
            <a:off x="321890" y="19899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600" dirty="0">
                <a:latin typeface="Titillium Web"/>
                <a:ea typeface="Titillium Web"/>
                <a:cs typeface="Titillium Web"/>
                <a:sym typeface="Titillium Web"/>
              </a:rPr>
              <a:t>Services Models</a:t>
            </a:r>
          </a:p>
        </p:txBody>
      </p:sp>
      <p:sp>
        <p:nvSpPr>
          <p:cNvPr id="3024" name="Google Shape;3024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7" name="Google Shape;3023;p4">
            <a:extLst>
              <a:ext uri="{FF2B5EF4-FFF2-40B4-BE49-F238E27FC236}">
                <a16:creationId xmlns:a16="http://schemas.microsoft.com/office/drawing/2014/main" id="{E0550DAE-EFFF-40D3-98C3-0BB5595DA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881" y="1056395"/>
            <a:ext cx="6761100" cy="346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Software-as-a-service (SaaS)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melibatkan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suatu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lisensi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aplikasi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perangkat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lunak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kepada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penggunanya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Lisensi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biasanya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diberikan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melalui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metode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pay-as-you-go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atau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on-demand.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Tipe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seperti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bisa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ditemukan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di Microsoft Office’s 365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Platform-as-a-service (PaaS)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disebut-sebut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sebagai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yang paling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kompleks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. PaaS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hampir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mirip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dengan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SaaS,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tapi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perbedaan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paling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besarnya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adalah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alih-alih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mengirim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suatu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perangkat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lunak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via online, PaaS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sebenarnya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adalah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platform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membuat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perangkat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lunak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dikirimkan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melalui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internet.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Contoh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PaaS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seperti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Salesforce.com dan Heroku.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Infrastructure-as-a-service (IaaS)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melibatkan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metode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mengirimkan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suatu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file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sistem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operasi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ke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server dan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penyimpanan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melalui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konektivitas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berbasis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IP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sebagai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bagian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layanan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on-demand.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Klien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jadi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tidak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perlu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membeli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perangkat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lunak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atau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server.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Contoh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populer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tipe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adalah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Public Cloud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Indonesian Cloud dan Microsoft Azure.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4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74154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4"/>
          <p:cNvSpPr txBox="1">
            <a:spLocks noGrp="1"/>
          </p:cNvSpPr>
          <p:nvPr>
            <p:ph type="title"/>
          </p:nvPr>
        </p:nvSpPr>
        <p:spPr>
          <a:xfrm>
            <a:off x="321890" y="19899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dirty="0" err="1">
                <a:latin typeface="Titillium Web"/>
                <a:ea typeface="Titillium Web"/>
                <a:cs typeface="Titillium Web"/>
                <a:sym typeface="Titillium Web"/>
              </a:rPr>
              <a:t>Keuntungan</a:t>
            </a:r>
            <a:r>
              <a:rPr lang="en-US" sz="2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400" dirty="0" err="1">
                <a:latin typeface="Titillium Web"/>
                <a:ea typeface="Titillium Web"/>
                <a:cs typeface="Titillium Web"/>
                <a:sym typeface="Titillium Web"/>
              </a:rPr>
              <a:t>Menggunakan</a:t>
            </a:r>
            <a:r>
              <a:rPr lang="en-US" sz="2400" dirty="0">
                <a:latin typeface="Titillium Web"/>
                <a:ea typeface="Titillium Web"/>
                <a:cs typeface="Titillium Web"/>
                <a:sym typeface="Titillium Web"/>
              </a:rPr>
              <a:t> Cloud Computing</a:t>
            </a:r>
          </a:p>
        </p:txBody>
      </p:sp>
      <p:sp>
        <p:nvSpPr>
          <p:cNvPr id="3024" name="Google Shape;3024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7" name="Google Shape;3023;p4">
            <a:extLst>
              <a:ext uri="{FF2B5EF4-FFF2-40B4-BE49-F238E27FC236}">
                <a16:creationId xmlns:a16="http://schemas.microsoft.com/office/drawing/2014/main" id="{E0550DAE-EFFF-40D3-98C3-0BB5595DA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881" y="2424505"/>
            <a:ext cx="6761100" cy="346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Cloud computing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bukan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sekadar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bisa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mengakses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file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secara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remote.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Berkat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cloud computing,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penggunanya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dapat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mengecek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email di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komputer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mana pun,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atau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bahkan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menyimpan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serta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mengakses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file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mana pun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seperti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Dropbox </a:t>
            </a:r>
            <a:r>
              <a:rPr lang="en-US" sz="1400" dirty="0" err="1">
                <a:latin typeface="Titillium Web"/>
                <a:ea typeface="Titillium Web"/>
                <a:cs typeface="Titillium Web"/>
                <a:sym typeface="Titillium Web"/>
              </a:rPr>
              <a:t>atau</a:t>
            </a:r>
            <a:r>
              <a:rPr lang="en-US" sz="1400" dirty="0">
                <a:latin typeface="Titillium Web"/>
                <a:ea typeface="Titillium Web"/>
                <a:cs typeface="Titillium Web"/>
                <a:sym typeface="Titillium Web"/>
              </a:rPr>
              <a:t> Google Drive.</a:t>
            </a:r>
          </a:p>
        </p:txBody>
      </p:sp>
      <p:grpSp>
        <p:nvGrpSpPr>
          <p:cNvPr id="15" name="Google Shape;3376;p22">
            <a:extLst>
              <a:ext uri="{FF2B5EF4-FFF2-40B4-BE49-F238E27FC236}">
                <a16:creationId xmlns:a16="http://schemas.microsoft.com/office/drawing/2014/main" id="{69DDA69B-CFD9-4F18-A7EC-946189367E18}"/>
              </a:ext>
            </a:extLst>
          </p:cNvPr>
          <p:cNvGrpSpPr/>
          <p:nvPr/>
        </p:nvGrpSpPr>
        <p:grpSpPr>
          <a:xfrm>
            <a:off x="1225994" y="1489164"/>
            <a:ext cx="916088" cy="671672"/>
            <a:chOff x="4610450" y="3703750"/>
            <a:chExt cx="453050" cy="332175"/>
          </a:xfrm>
        </p:grpSpPr>
        <p:sp>
          <p:nvSpPr>
            <p:cNvPr id="16" name="Google Shape;3377;p22">
              <a:extLst>
                <a:ext uri="{FF2B5EF4-FFF2-40B4-BE49-F238E27FC236}">
                  <a16:creationId xmlns:a16="http://schemas.microsoft.com/office/drawing/2014/main" id="{BC6F76B8-6FA3-46EC-8BDF-21B0F767AEF1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378;p22">
              <a:extLst>
                <a:ext uri="{FF2B5EF4-FFF2-40B4-BE49-F238E27FC236}">
                  <a16:creationId xmlns:a16="http://schemas.microsoft.com/office/drawing/2014/main" id="{90911817-6B43-4F75-970E-A0A5FEEFE987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3379;p22">
            <a:extLst>
              <a:ext uri="{FF2B5EF4-FFF2-40B4-BE49-F238E27FC236}">
                <a16:creationId xmlns:a16="http://schemas.microsoft.com/office/drawing/2014/main" id="{C8302730-DE03-4F78-A042-576E4BF54038}"/>
              </a:ext>
            </a:extLst>
          </p:cNvPr>
          <p:cNvGrpSpPr/>
          <p:nvPr/>
        </p:nvGrpSpPr>
        <p:grpSpPr>
          <a:xfrm>
            <a:off x="3037422" y="1412235"/>
            <a:ext cx="851888" cy="807454"/>
            <a:chOff x="5300400" y="3670175"/>
            <a:chExt cx="421300" cy="399325"/>
          </a:xfrm>
        </p:grpSpPr>
        <p:sp>
          <p:nvSpPr>
            <p:cNvPr id="19" name="Google Shape;3380;p22">
              <a:extLst>
                <a:ext uri="{FF2B5EF4-FFF2-40B4-BE49-F238E27FC236}">
                  <a16:creationId xmlns:a16="http://schemas.microsoft.com/office/drawing/2014/main" id="{9F9937F7-A464-4C36-B91A-E64B3160024E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381;p22">
              <a:extLst>
                <a:ext uri="{FF2B5EF4-FFF2-40B4-BE49-F238E27FC236}">
                  <a16:creationId xmlns:a16="http://schemas.microsoft.com/office/drawing/2014/main" id="{6C4A9130-A35E-46CA-A3FF-68AD8EE4DC68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382;p22">
              <a:extLst>
                <a:ext uri="{FF2B5EF4-FFF2-40B4-BE49-F238E27FC236}">
                  <a16:creationId xmlns:a16="http://schemas.microsoft.com/office/drawing/2014/main" id="{4E9F3470-88E4-4475-BA2C-E59BE6B5515A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383;p22">
              <a:extLst>
                <a:ext uri="{FF2B5EF4-FFF2-40B4-BE49-F238E27FC236}">
                  <a16:creationId xmlns:a16="http://schemas.microsoft.com/office/drawing/2014/main" id="{9DAB7069-5BCF-4F78-8CAA-0288172F2EE2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384;p22">
              <a:extLst>
                <a:ext uri="{FF2B5EF4-FFF2-40B4-BE49-F238E27FC236}">
                  <a16:creationId xmlns:a16="http://schemas.microsoft.com/office/drawing/2014/main" id="{1F17152E-33A5-422E-9806-9C0DA325CD00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3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p18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</a:pPr>
            <a:r>
              <a:rPr lang="en-US" sz="6000" b="0" i="0" u="none" strike="noStrike" cap="non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THANKS!</a:t>
            </a:r>
            <a:endParaRPr sz="6000" b="0" i="0" u="none" strike="noStrike" cap="none">
              <a:solidFill>
                <a:srgbClr val="80BFB7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134" name="Google Shape;3134;p18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None/>
            </a:pPr>
            <a:r>
              <a:rPr lang="en-US" sz="3600" b="0" i="0" u="none" strike="noStrike" cap="none">
                <a:solidFill>
                  <a:srgbClr val="D3EBD5"/>
                </a:solidFill>
                <a:highlight>
                  <a:srgbClr val="01597F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Any questions?</a:t>
            </a:r>
            <a:endParaRPr sz="3600" b="0" i="0" u="none" strike="noStrike" cap="none">
              <a:solidFill>
                <a:srgbClr val="D3EBD5"/>
              </a:solidFill>
              <a:highlight>
                <a:srgbClr val="01597F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35" name="Google Shape;3135;p18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D3EBD5"/>
                </a:solidFill>
              </a:rPr>
              <a:t>@strongpapazola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D3EBD5"/>
                </a:solidFill>
              </a:rPr>
              <a:t>https://strongpapazola.site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136" name="Google Shape;3136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p19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/>
              <a:t>The quieter you become, The more you can hear.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/>
              <a:t>‘’Ram Dass</a:t>
            </a:r>
            <a:endParaRPr/>
          </a:p>
        </p:txBody>
      </p:sp>
      <p:sp>
        <p:nvSpPr>
          <p:cNvPr id="3142" name="Google Shape;314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569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Titillium Web Light</vt:lpstr>
      <vt:lpstr>Montserrat</vt:lpstr>
      <vt:lpstr>Titillium Web</vt:lpstr>
      <vt:lpstr>Calibri</vt:lpstr>
      <vt:lpstr>Dosis ExtraLight</vt:lpstr>
      <vt:lpstr>Dosis</vt:lpstr>
      <vt:lpstr>Mowbray template</vt:lpstr>
      <vt:lpstr>Cloud  Computing</vt:lpstr>
      <vt:lpstr>HELLO!</vt:lpstr>
      <vt:lpstr>Pengertian</vt:lpstr>
      <vt:lpstr>Pengertian</vt:lpstr>
      <vt:lpstr>Deployment Models</vt:lpstr>
      <vt:lpstr>Services Models</vt:lpstr>
      <vt:lpstr>Keuntungan Menggunakan Cloud Computing</vt:lpstr>
      <vt:lpstr>THANKS!</vt:lpstr>
      <vt:lpstr>PowerPoint Presentation</vt:lpstr>
      <vt:lpstr>PowerPoint Presentation</vt:lpstr>
      <vt:lpstr>BIG CONCEPT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</dc:title>
  <cp:lastModifiedBy>M Bintang Cahya Putra</cp:lastModifiedBy>
  <cp:revision>5</cp:revision>
  <dcterms:modified xsi:type="dcterms:W3CDTF">2021-08-27T22:36:35Z</dcterms:modified>
</cp:coreProperties>
</file>