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550" r:id="rId2"/>
    <p:sldId id="543" r:id="rId3"/>
    <p:sldId id="551" r:id="rId4"/>
    <p:sldId id="549" r:id="rId5"/>
    <p:sldId id="544" r:id="rId6"/>
    <p:sldId id="545" r:id="rId7"/>
    <p:sldId id="547" r:id="rId8"/>
    <p:sldId id="546" r:id="rId9"/>
    <p:sldId id="548" r:id="rId10"/>
    <p:sldId id="265" r:id="rId11"/>
    <p:sldId id="555" r:id="rId12"/>
    <p:sldId id="557" r:id="rId13"/>
    <p:sldId id="558" r:id="rId14"/>
    <p:sldId id="559" r:id="rId15"/>
    <p:sldId id="560" r:id="rId16"/>
    <p:sldId id="561" r:id="rId17"/>
    <p:sldId id="552" r:id="rId18"/>
    <p:sldId id="55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anose="020B0503030101060003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9D6"/>
    <a:srgbClr val="BD2E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BCE2CA-BA65-4099-9651-0C0C9A885FB1}">
  <a:tblStyle styleId="{EDBCE2CA-BA65-4099-9651-0C0C9A885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53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5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1979c28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1979c28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93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3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300679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9700330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346178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1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8217583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989483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76584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6809234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5205399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9876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1359730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2683277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DE18-FAA7-4B33-B27B-42EFCB2A0C9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5427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24"/>
          <p:cNvSpPr txBox="1">
            <a:spLocks/>
          </p:cNvSpPr>
          <p:nvPr/>
        </p:nvSpPr>
        <p:spPr>
          <a:xfrm>
            <a:off x="719290" y="2734690"/>
            <a:ext cx="864823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Docker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Application 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Deployment</a:t>
            </a:r>
            <a:endParaRPr lang="en-US" sz="40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0880" y="3476370"/>
            <a:ext cx="6085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4732" y="735125"/>
            <a:ext cx="9009743" cy="4206925"/>
            <a:chOff x="134732" y="735125"/>
            <a:chExt cx="9009743" cy="4206925"/>
          </a:xfrm>
        </p:grpSpPr>
        <p:sp>
          <p:nvSpPr>
            <p:cNvPr id="227" name="Google Shape;227;p22"/>
            <p:cNvSpPr/>
            <p:nvPr/>
          </p:nvSpPr>
          <p:spPr>
            <a:xfrm>
              <a:off x="716775" y="3350950"/>
              <a:ext cx="771900" cy="7719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2410275" y="2642025"/>
              <a:ext cx="1551900" cy="82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658375" y="2642025"/>
              <a:ext cx="1162200" cy="9924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6516775" y="1870125"/>
              <a:ext cx="1816800" cy="159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524550" y="3130400"/>
              <a:ext cx="1244400" cy="267900"/>
            </a:xfrm>
            <a:prstGeom prst="rect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Docker</a:t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6802975" y="3130400"/>
              <a:ext cx="1244400" cy="267900"/>
            </a:xfrm>
            <a:prstGeom prst="rect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Docker</a:t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638700" y="2720825"/>
              <a:ext cx="10005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Image</a:t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739213" y="3110750"/>
              <a:ext cx="10005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Image</a:t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6924913" y="2642025"/>
              <a:ext cx="10005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/>
                <a:t>Image</a:t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6742475" y="1980400"/>
              <a:ext cx="1370400" cy="535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924926" y="2094400"/>
              <a:ext cx="1070100" cy="307200"/>
            </a:xfrm>
            <a:prstGeom prst="trapezoid">
              <a:avLst>
                <a:gd name="adj" fmla="val 25000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400" dirty="0"/>
                <a:t>Container</a:t>
              </a:r>
              <a:endParaRPr sz="1400" dirty="0"/>
            </a:p>
          </p:txBody>
        </p:sp>
        <p:cxnSp>
          <p:nvCxnSpPr>
            <p:cNvPr id="238" name="Google Shape;238;p22"/>
            <p:cNvCxnSpPr>
              <a:stCxn id="227" idx="0"/>
              <a:endCxn id="231" idx="1"/>
            </p:cNvCxnSpPr>
            <p:nvPr/>
          </p:nvCxnSpPr>
          <p:spPr>
            <a:xfrm rot="-5400000">
              <a:off x="1770225" y="2596750"/>
              <a:ext cx="86700" cy="14217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" name="Google Shape;239;p22"/>
            <p:cNvCxnSpPr>
              <a:stCxn id="231" idx="1"/>
              <a:endCxn id="233" idx="1"/>
            </p:cNvCxnSpPr>
            <p:nvPr/>
          </p:nvCxnSpPr>
          <p:spPr>
            <a:xfrm rot="10800000" flipH="1">
              <a:off x="2524550" y="2874350"/>
              <a:ext cx="152700" cy="390000"/>
            </a:xfrm>
            <a:prstGeom prst="curvedConnector3">
              <a:avLst>
                <a:gd name="adj1" fmla="val -1562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22"/>
            <p:cNvCxnSpPr>
              <a:stCxn id="231" idx="3"/>
              <a:endCxn id="234" idx="1"/>
            </p:cNvCxnSpPr>
            <p:nvPr/>
          </p:nvCxnSpPr>
          <p:spPr>
            <a:xfrm>
              <a:off x="3768950" y="3264350"/>
              <a:ext cx="1008600" cy="600"/>
            </a:xfrm>
            <a:prstGeom prst="curvedConnector3">
              <a:avLst>
                <a:gd name="adj1" fmla="val 4809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1" name="Google Shape;241;p22"/>
            <p:cNvCxnSpPr>
              <a:stCxn id="234" idx="3"/>
              <a:endCxn id="232" idx="1"/>
            </p:cNvCxnSpPr>
            <p:nvPr/>
          </p:nvCxnSpPr>
          <p:spPr>
            <a:xfrm>
              <a:off x="5701313" y="3264350"/>
              <a:ext cx="1101600" cy="600"/>
            </a:xfrm>
            <a:prstGeom prst="curvedConnector3">
              <a:avLst>
                <a:gd name="adj1" fmla="val 5174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Google Shape;242;p22"/>
            <p:cNvCxnSpPr>
              <a:stCxn id="232" idx="3"/>
              <a:endCxn id="235" idx="3"/>
            </p:cNvCxnSpPr>
            <p:nvPr/>
          </p:nvCxnSpPr>
          <p:spPr>
            <a:xfrm rot="10800000">
              <a:off x="7886875" y="2795750"/>
              <a:ext cx="160500" cy="468600"/>
            </a:xfrm>
            <a:prstGeom prst="curvedConnector3">
              <a:avLst>
                <a:gd name="adj1" fmla="val -14836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Google Shape;243;p22"/>
            <p:cNvCxnSpPr>
              <a:stCxn id="232" idx="3"/>
              <a:endCxn id="236" idx="3"/>
            </p:cNvCxnSpPr>
            <p:nvPr/>
          </p:nvCxnSpPr>
          <p:spPr>
            <a:xfrm rot="10800000" flipH="1">
              <a:off x="8047375" y="2247950"/>
              <a:ext cx="65400" cy="1016400"/>
            </a:xfrm>
            <a:prstGeom prst="curvedConnector3">
              <a:avLst>
                <a:gd name="adj1" fmla="val 46425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" name="Google Shape;244;p22"/>
            <p:cNvCxnSpPr>
              <a:stCxn id="227" idx="4"/>
              <a:endCxn id="232" idx="3"/>
            </p:cNvCxnSpPr>
            <p:nvPr/>
          </p:nvCxnSpPr>
          <p:spPr>
            <a:xfrm rot="-5400000">
              <a:off x="4145775" y="221200"/>
              <a:ext cx="858600" cy="6944700"/>
            </a:xfrm>
            <a:prstGeom prst="curvedConnector4">
              <a:avLst>
                <a:gd name="adj1" fmla="val -27734"/>
                <a:gd name="adj2" fmla="val 10342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5" name="Google Shape;245;p22"/>
            <p:cNvSpPr txBox="1"/>
            <p:nvPr/>
          </p:nvSpPr>
          <p:spPr>
            <a:xfrm>
              <a:off x="134732" y="2918414"/>
              <a:ext cx="1476375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dirty="0">
                  <a:latin typeface="Lato"/>
                  <a:ea typeface="Lato"/>
                  <a:cs typeface="Lato"/>
                  <a:sym typeface="Lato"/>
                </a:rPr>
                <a:t>Developer</a:t>
              </a: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2634650" y="3558100"/>
              <a:ext cx="1008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latin typeface="Lato"/>
                  <a:ea typeface="Lato"/>
                  <a:cs typeface="Lato"/>
                  <a:sym typeface="Lato"/>
                </a:rPr>
                <a:t>Local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4731113" y="3532125"/>
              <a:ext cx="1008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 dirty="0">
                  <a:latin typeface="Lato"/>
                  <a:ea typeface="Lato"/>
                  <a:cs typeface="Lato"/>
                  <a:sym typeface="Lato"/>
                </a:rPr>
                <a:t>Image Registry</a:t>
              </a:r>
              <a:endParaRPr sz="16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6835700" y="3544500"/>
              <a:ext cx="12444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600" dirty="0">
                  <a:latin typeface="Lato"/>
                  <a:ea typeface="Lato"/>
                  <a:cs typeface="Lato"/>
                  <a:sym typeface="Lato"/>
                </a:rPr>
                <a:t>Production</a:t>
              </a:r>
              <a:endParaRPr sz="16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330825" y="1744125"/>
              <a:ext cx="1162200" cy="1051800"/>
            </a:xfrm>
            <a:prstGeom prst="wedgeRectCallout">
              <a:avLst>
                <a:gd name="adj1" fmla="val 82836"/>
                <a:gd name="adj2" fmla="val 91538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1. Developer meminta docker untuk membuat image dan mengirim ke registry</a:t>
              </a:r>
              <a:endParaRPr sz="1000"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899700" y="1799225"/>
              <a:ext cx="1162200" cy="535200"/>
            </a:xfrm>
            <a:prstGeom prst="wedgeRectCallout">
              <a:avLst>
                <a:gd name="adj1" fmla="val -16234"/>
                <a:gd name="adj2" fmla="val 16634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dirty="0"/>
                <a:t>2. Docker membuat image</a:t>
              </a:r>
              <a:endParaRPr sz="1000" dirty="0"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4096550" y="1980400"/>
              <a:ext cx="1162200" cy="535200"/>
            </a:xfrm>
            <a:prstGeom prst="wedgeRectCallout">
              <a:avLst>
                <a:gd name="adj1" fmla="val -24303"/>
                <a:gd name="adj2" fmla="val 17370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3. Docker mengirim ke Image Registry</a:t>
              </a:r>
              <a:endParaRPr sz="1000"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171550" y="4406850"/>
              <a:ext cx="2341500" cy="535200"/>
            </a:xfrm>
            <a:prstGeom prst="wedgeRectCallout">
              <a:avLst>
                <a:gd name="adj1" fmla="val -42846"/>
                <a:gd name="adj2" fmla="val -8751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4. Developer meminda docker di production untuk menjalankan image</a:t>
              </a:r>
              <a:endParaRPr sz="1000"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5860950" y="4368300"/>
              <a:ext cx="2341500" cy="535200"/>
            </a:xfrm>
            <a:prstGeom prst="wedgeRectCallout">
              <a:avLst>
                <a:gd name="adj1" fmla="val -39601"/>
                <a:gd name="adj2" fmla="val -245142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5. Docker mengambil image dari Image Registry</a:t>
              </a:r>
              <a:endParaRPr sz="1000"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6802975" y="735125"/>
              <a:ext cx="2341500" cy="535200"/>
            </a:xfrm>
            <a:prstGeom prst="wedgeRectCallout">
              <a:avLst>
                <a:gd name="adj1" fmla="val 17386"/>
                <a:gd name="adj2" fmla="val 29094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/>
                <a:t>6. Docker menjalankan container dari image</a:t>
              </a:r>
              <a:endParaRPr sz="10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0755" y="61892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DOCKER DEPLOYMENT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24"/>
          <p:cNvSpPr txBox="1">
            <a:spLocks/>
          </p:cNvSpPr>
          <p:nvPr/>
        </p:nvSpPr>
        <p:spPr>
          <a:xfrm>
            <a:off x="719290" y="274485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Docker 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Example</a:t>
            </a:r>
            <a:endParaRPr lang="en-US" sz="40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0880" y="3476370"/>
            <a:ext cx="6085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Buat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Sebuah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Aplikasi</a:t>
            </a:r>
            <a:endParaRPr lang="en-US" sz="2400" b="1" dirty="0" smtClean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9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contoh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app html file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di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dalam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folder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8" y="1684021"/>
            <a:ext cx="3927882" cy="8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4" y="659564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Buat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File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Dockerfile</a:t>
            </a:r>
            <a:endParaRPr lang="en-US" sz="2400" b="1" dirty="0" smtClean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8"/>
            <a:ext cx="8497503" cy="827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ode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kita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gunakan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bersama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dengan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menyalin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isi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direktori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saat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dalam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image.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8" y="1896313"/>
            <a:ext cx="4609349" cy="842569"/>
          </a:xfrm>
          <a:prstGeom prst="rect">
            <a:avLst/>
          </a:prstGeom>
        </p:spPr>
      </p:pic>
      <p:sp>
        <p:nvSpPr>
          <p:cNvPr id="8" name="Google Shape;1887;p289"/>
          <p:cNvSpPr txBox="1">
            <a:spLocks/>
          </p:cNvSpPr>
          <p:nvPr/>
        </p:nvSpPr>
        <p:spPr>
          <a:xfrm>
            <a:off x="252956" y="2806394"/>
            <a:ext cx="8497503" cy="4136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Nanti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di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dalam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folder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folder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kita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file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dibawah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8" y="3235012"/>
            <a:ext cx="5106711" cy="14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8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Build Docker Image</a:t>
            </a: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092196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perintah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2" y="1504708"/>
            <a:ext cx="5227892" cy="17333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2" y="3851791"/>
            <a:ext cx="8228768" cy="518479"/>
          </a:xfrm>
          <a:prstGeom prst="rect">
            <a:avLst/>
          </a:prstGeom>
        </p:spPr>
      </p:pic>
      <p:sp>
        <p:nvSpPr>
          <p:cNvPr id="8" name="Google Shape;1887;p289"/>
          <p:cNvSpPr txBox="1">
            <a:spLocks/>
          </p:cNvSpPr>
          <p:nvPr/>
        </p:nvSpPr>
        <p:spPr>
          <a:xfrm>
            <a:off x="221267" y="3353004"/>
            <a:ext cx="8497503" cy="412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perintah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memastikan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bahwa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image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sudah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terbuild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Jalankan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Docker Container</a:t>
            </a: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9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perintah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berikut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menjalankan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4733" b="73005"/>
          <a:stretch/>
        </p:blipFill>
        <p:spPr>
          <a:xfrm>
            <a:off x="506378" y="1780794"/>
            <a:ext cx="5524032" cy="414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2523"/>
          <a:stretch/>
        </p:blipFill>
        <p:spPr>
          <a:xfrm>
            <a:off x="506378" y="2831956"/>
            <a:ext cx="8131245" cy="968303"/>
          </a:xfrm>
          <a:prstGeom prst="rect">
            <a:avLst/>
          </a:prstGeom>
        </p:spPr>
      </p:pic>
      <p:sp>
        <p:nvSpPr>
          <p:cNvPr id="9" name="Google Shape;1887;p289"/>
          <p:cNvSpPr txBox="1">
            <a:spLocks/>
          </p:cNvSpPr>
          <p:nvPr/>
        </p:nvSpPr>
        <p:spPr>
          <a:xfrm>
            <a:off x="252956" y="2291105"/>
            <a:ext cx="8497503" cy="412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Dan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pastikan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sudah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berjalan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Test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Aplikasi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Yang </a:t>
            </a:r>
            <a:r>
              <a:rPr lang="en-US" sz="2400" b="1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Sudah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 Di Deploy</a:t>
            </a:r>
          </a:p>
        </p:txBody>
      </p:sp>
      <p:sp>
        <p:nvSpPr>
          <p:cNvPr id="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252957" y="1196369"/>
            <a:ext cx="8497503" cy="412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Bisa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di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cek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lewat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browser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0" y="1688335"/>
            <a:ext cx="4860986" cy="1116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0" y="3124975"/>
            <a:ext cx="4688598" cy="8798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3370" y="2700039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atau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rgbClr val="2E99D6"/>
                </a:solidFill>
                <a:latin typeface="Raleway" panose="020B0503030101060003" pitchFamily="34" charset="0"/>
              </a:rPr>
              <a:t>Challenge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0991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Yang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bisa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dilakukan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:</a:t>
            </a:r>
          </a:p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Membuat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deployment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Docker</a:t>
            </a:r>
          </a:p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Mulai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Kubernetes Cluster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deployment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Contacts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0991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Instagram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instagram.com/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Youtube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Email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@gmail.com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Contacts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51740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Instagram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instagram.com/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Youtube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Email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	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strongpapazola</a:t>
            </a:r>
            <a:r>
              <a:rPr lang="id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@gmail.com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" name="Google Shape;1887;p289"/>
          <p:cNvSpPr txBox="1">
            <a:spLocks/>
          </p:cNvSpPr>
          <p:nvPr/>
        </p:nvSpPr>
        <p:spPr>
          <a:xfrm>
            <a:off x="577050" y="2099195"/>
            <a:ext cx="7688700" cy="4182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Muhammad Bintang Cahya Putra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>
                <a:solidFill>
                  <a:srgbClr val="2E99D6"/>
                </a:solidFill>
                <a:latin typeface="Raleway" panose="020B0503030101060003" pitchFamily="34" charset="0"/>
              </a:rPr>
              <a:t>Apa</a:t>
            </a:r>
            <a:r>
              <a:rPr lang="en-US" sz="2800" dirty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2800" dirty="0" err="1">
                <a:solidFill>
                  <a:srgbClr val="2E99D6"/>
                </a:solidFill>
                <a:latin typeface="Raleway" panose="020B0503030101060003" pitchFamily="34" charset="0"/>
              </a:rPr>
              <a:t>itu</a:t>
            </a:r>
            <a:r>
              <a:rPr lang="en-US" sz="2800" dirty="0">
                <a:solidFill>
                  <a:srgbClr val="2E99D6"/>
                </a:solidFill>
                <a:latin typeface="Raleway" panose="020B0503030101060003" pitchFamily="34" charset="0"/>
              </a:rPr>
              <a:t> Docker?</a:t>
            </a:r>
            <a:endParaRPr sz="28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1887" name="Google Shape;1887;p289"/>
          <p:cNvSpPr txBox="1">
            <a:spLocks noGrp="1"/>
          </p:cNvSpPr>
          <p:nvPr>
            <p:ph type="body" idx="1"/>
          </p:nvPr>
        </p:nvSpPr>
        <p:spPr>
          <a:xfrm>
            <a:off x="577050" y="209919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Docker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adalah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sistem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operasi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kontainer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Mirip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cara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mesin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virtual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memvirtualisasi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menghilangkan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kebutuhan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secara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langsung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mengelola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)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perangkat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keras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server,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kontainer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memvirtualisasi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sistem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operasi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server.</a:t>
            </a:r>
          </a:p>
          <a:p>
            <a:pPr marL="146050" lv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- Docker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berfungsi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menyediakan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cara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standar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menjalankan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aplikasi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kita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8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;p24"/>
          <p:cNvSpPr txBox="1">
            <a:spLocks/>
          </p:cNvSpPr>
          <p:nvPr/>
        </p:nvSpPr>
        <p:spPr>
          <a:xfrm>
            <a:off x="719290" y="2744850"/>
            <a:ext cx="7688400" cy="151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Docker </a:t>
            </a:r>
          </a:p>
          <a:p>
            <a:pPr>
              <a:lnSpc>
                <a:spcPct val="150000"/>
              </a:lnSpc>
            </a:pPr>
            <a:r>
              <a:rPr lang="en-US" sz="4000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Untuk</a:t>
            </a:r>
            <a:r>
              <a:rPr lang="en-US" sz="4000" dirty="0" smtClean="0">
                <a:solidFill>
                  <a:srgbClr val="2E99D6"/>
                </a:solidFill>
                <a:latin typeface="Raleway" panose="020B0503030101060003" pitchFamily="34" charset="0"/>
              </a:rPr>
              <a:t> </a:t>
            </a:r>
            <a:r>
              <a:rPr lang="en-US" sz="4000" dirty="0" err="1" smtClean="0">
                <a:solidFill>
                  <a:srgbClr val="2E99D6"/>
                </a:solidFill>
                <a:latin typeface="Raleway" panose="020B0503030101060003" pitchFamily="34" charset="0"/>
              </a:rPr>
              <a:t>Pemula</a:t>
            </a:r>
            <a:endParaRPr lang="en-US" sz="4000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0880" y="3476370"/>
            <a:ext cx="60858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0" b="8358"/>
          <a:stretch/>
        </p:blipFill>
        <p:spPr>
          <a:xfrm>
            <a:off x="-10886" y="1121229"/>
            <a:ext cx="9144000" cy="3592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115" y="659564"/>
            <a:ext cx="490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DEPLOYING APPLICATION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25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22010" r="3452" b="6878"/>
          <a:stretch/>
        </p:blipFill>
        <p:spPr>
          <a:xfrm>
            <a:off x="185057" y="1132114"/>
            <a:ext cx="871946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DEPLOYING APPLICATION WITH DOCKER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225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E99D6"/>
                </a:solidFill>
                <a:latin typeface="Raleway" panose="020B0503030101060003" pitchFamily="34" charset="0"/>
              </a:rPr>
              <a:t>DOCKER 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ENGINE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42359" y="1332990"/>
            <a:ext cx="6259281" cy="3810510"/>
            <a:chOff x="465363" y="1457242"/>
            <a:chExt cx="6055179" cy="36862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55"/>
            <a:stretch/>
          </p:blipFill>
          <p:spPr>
            <a:xfrm>
              <a:off x="465363" y="1805584"/>
              <a:ext cx="6055179" cy="33379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83" t="10304" r="61124" b="72925"/>
            <a:stretch/>
          </p:blipFill>
          <p:spPr>
            <a:xfrm>
              <a:off x="859972" y="1457242"/>
              <a:ext cx="1295400" cy="7946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27" t="10946" r="15820" b="72972"/>
            <a:stretch/>
          </p:blipFill>
          <p:spPr>
            <a:xfrm>
              <a:off x="4855029" y="1511672"/>
              <a:ext cx="1317171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0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121229"/>
            <a:ext cx="7184571" cy="3809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E99D6"/>
                </a:solidFill>
                <a:latin typeface="Raleway" panose="020B0503030101060003" pitchFamily="34" charset="0"/>
              </a:rPr>
              <a:t>DOCKER </a:t>
            </a:r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ARCHITECTURE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415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15" y="659564"/>
            <a:ext cx="642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E99D6"/>
                </a:solidFill>
                <a:latin typeface="Raleway" panose="020B0503030101060003" pitchFamily="34" charset="0"/>
              </a:rPr>
              <a:t>VIRTUAL MACHINE VS CONTAINER</a:t>
            </a:r>
            <a:endParaRPr lang="en-US" sz="2400" b="1" dirty="0">
              <a:solidFill>
                <a:srgbClr val="2E99D6"/>
              </a:solidFill>
              <a:latin typeface="Raleway" panose="020B05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405" y="1628394"/>
            <a:ext cx="8671189" cy="3176222"/>
            <a:chOff x="236405" y="1628394"/>
            <a:chExt cx="8671189" cy="31762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05" y="1628394"/>
              <a:ext cx="8671189" cy="3176222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1404257" y="3668486"/>
              <a:ext cx="168003" cy="133894"/>
            </a:xfrm>
            <a:prstGeom prst="ellipse">
              <a:avLst/>
            </a:prstGeom>
            <a:solidFill>
              <a:srgbClr val="BD2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7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241</Words>
  <Application>Microsoft Office PowerPoint</Application>
  <PresentationFormat>On-screen Show (16:9)</PresentationFormat>
  <Paragraphs>58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Lato</vt:lpstr>
      <vt:lpstr>Raleway</vt:lpstr>
      <vt:lpstr>Arial</vt:lpstr>
      <vt:lpstr>Calibri</vt:lpstr>
      <vt:lpstr>Calibri Light</vt:lpstr>
      <vt:lpstr>Office Theme</vt:lpstr>
      <vt:lpstr>PowerPoint Presentation</vt:lpstr>
      <vt:lpstr>Contacts</vt:lpstr>
      <vt:lpstr>Apa itu Docker?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 Fundamentals  </dc:title>
  <dc:creator>M Bintang Cahya Putra</dc:creator>
  <cp:lastModifiedBy>M Bintang Cahya Putra</cp:lastModifiedBy>
  <cp:revision>47</cp:revision>
  <dcterms:modified xsi:type="dcterms:W3CDTF">2021-02-11T12:03:50Z</dcterms:modified>
</cp:coreProperties>
</file>