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54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534" r:id="rId24"/>
    <p:sldId id="535" r:id="rId25"/>
    <p:sldId id="536" r:id="rId26"/>
    <p:sldId id="537" r:id="rId27"/>
    <p:sldId id="542" r:id="rId28"/>
    <p:sldId id="538" r:id="rId29"/>
    <p:sldId id="539" r:id="rId30"/>
    <p:sldId id="531" r:id="rId31"/>
    <p:sldId id="541" r:id="rId32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CE2CA-BA65-4099-9651-0C0C9A885FB1}">
  <a:tblStyle styleId="{EDBCE2CA-BA65-4099-9651-0C0C9A885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1979c28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1979c28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7251ce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7251ce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1979c2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1979c28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fbf6681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fbf66813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7251c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7251ce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936e274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936e274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3ec2bdb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3ec2bdb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43ec2bdbc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43ec2bdbc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3ec2bdb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3ec2bdbc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3ec2bdb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3ec2bdb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32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0fff3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0fff3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b0fff3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b0fff3d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b0fff3d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b0fff3d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30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708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183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2544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712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5467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73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251ce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251ce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87e6f1070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87e6f1070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51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1979c28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1979c28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979c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979c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1979c2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1979c2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1979c28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1979c28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1979c28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1979c28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4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CtdCApEFH-A7jBmdertzbeACuQWvQ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kubect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" dirty="0"/>
              <a:t>Kubernetes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Fundamentals 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Pastikan sudah mengerti Docker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https://www.youtube.com/playlist?list=PL-CtdCApEFH-A7jBmdertzbeACuQWvQao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Kubernetes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Kubernetes?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untuk automation deployment, scaling dan manajemen aplikasi berbasis container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Open Source dan saat ini paling populer di jenis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perusahaan-perusahaan besar yang sudah menggunakan Kubernetes, termasuk perusahaan Unicorn di Indonesia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Kubernetes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Bertahun-tahun Google membuat internal sistem yang bernama Borg (kemudian berganti nama menjadi Omega)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Sistem ini digunakan untuk membantu developer dan infra engineer untuk me-manage ribuan server yang ada di Google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Tahun 2014 Google memperkenalkan Kubernetes, Open Source system yang berasal dari pengalaman Borg, Omega dan internal system lainnya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95975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kube-apiserver bertugas sebagai API yang digunakan untuk berinteraksi dengan Kubernetes Cluster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etcd bertugas untuk sebagai database untuk menyimpan data Kubernetes Cluster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kube-scheduler bertugas untuk memperhatikan aplikasi yang kita jalankan dan meminta Node untuk menjalankan aplikasi yang kita jalankan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kube-controller-manager bertugas melakukan kontrol terhadap Kubernetes Cluster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cloud-controller-manager bertugas untuk melakukan kontrol terhadap interaksi dengan cloud provider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Nodes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berjalan di setiap Node dan bertugas untuk memastikan bahwa aplikasi kita berjalan di 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kube-proxy berjalan di setiap Node dan bertugas sebagai proxy terhadap arus network yang masuk ke aplikasi kita dan sebagai load balancer juga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container-manager berjalan di setiap Node dan bertugas sebagai container manager. Kubernetes mendukung beberapa container manager seperti Docker, containerd, cri-o, rktlet, dan yang lainnya.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Kubernetes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3" name="Google Shape;353;p32"/>
          <p:cNvCxnSpPr>
            <a:stCxn id="335" idx="6"/>
            <a:endCxn id="336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2"/>
          <p:cNvCxnSpPr>
            <a:stCxn id="336" idx="3"/>
            <a:endCxn id="341" idx="1"/>
          </p:cNvCxnSpPr>
          <p:nvPr/>
        </p:nvCxnSpPr>
        <p:spPr>
          <a:xfrm rot="10800000" flipH="1">
            <a:off x="3505200" y="3426475"/>
            <a:ext cx="448800" cy="471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2"/>
          <p:cNvCxnSpPr>
            <a:stCxn id="341" idx="3"/>
            <a:endCxn id="342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name="adj1" fmla="val 482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32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5704964" y="1888425"/>
            <a:ext cx="3014700" cy="292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7364" y="2040825"/>
            <a:ext cx="3014700" cy="292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6009764" y="2193225"/>
            <a:ext cx="3014700" cy="292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Detail Alur Kerja Kubernetes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063700" y="2733225"/>
            <a:ext cx="1441500" cy="20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2367063" y="2884275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2367000" y="3816938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392863" y="2963000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2392800" y="3842738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3956038" y="3433975"/>
            <a:ext cx="1441500" cy="8349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6139800" y="3678150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165600" y="3756875"/>
            <a:ext cx="783300" cy="6774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099675" y="4212275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7125475" y="4238075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7908775" y="3311063"/>
            <a:ext cx="834900" cy="83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934575" y="3336863"/>
            <a:ext cx="783300" cy="78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33"/>
          <p:cNvCxnSpPr>
            <a:stCxn id="367" idx="6"/>
            <a:endCxn id="368" idx="1"/>
          </p:cNvCxnSpPr>
          <p:nvPr/>
        </p:nvCxnSpPr>
        <p:spPr>
          <a:xfrm>
            <a:off x="1339025" y="3426375"/>
            <a:ext cx="724800" cy="3270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3"/>
          <p:cNvCxnSpPr>
            <a:stCxn id="368" idx="3"/>
            <a:endCxn id="373" idx="1"/>
          </p:cNvCxnSpPr>
          <p:nvPr/>
        </p:nvCxnSpPr>
        <p:spPr>
          <a:xfrm>
            <a:off x="3505200" y="3753225"/>
            <a:ext cx="450900" cy="981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3"/>
          <p:cNvCxnSpPr>
            <a:stCxn id="373" idx="3"/>
            <a:endCxn id="383" idx="1"/>
          </p:cNvCxnSpPr>
          <p:nvPr/>
        </p:nvCxnSpPr>
        <p:spPr>
          <a:xfrm rot="10800000" flipH="1">
            <a:off x="5397538" y="2469625"/>
            <a:ext cx="727500" cy="13818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3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6413725" y="145995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3083775" y="1973550"/>
            <a:ext cx="2000700" cy="598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Registry</a:t>
            </a:r>
            <a:endParaRPr/>
          </a:p>
        </p:txBody>
      </p:sp>
      <p:cxnSp>
        <p:nvCxnSpPr>
          <p:cNvPr id="387" name="Google Shape;387;p33"/>
          <p:cNvCxnSpPr>
            <a:stCxn id="367" idx="0"/>
            <a:endCxn id="386" idx="2"/>
          </p:cNvCxnSpPr>
          <p:nvPr/>
        </p:nvCxnSpPr>
        <p:spPr>
          <a:xfrm rot="-5400000">
            <a:off x="1634525" y="1559775"/>
            <a:ext cx="736200" cy="2162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3"/>
          <p:cNvSpPr/>
          <p:nvPr/>
        </p:nvSpPr>
        <p:spPr>
          <a:xfrm>
            <a:off x="1190496" y="1973550"/>
            <a:ext cx="542400" cy="46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679975" y="1853847"/>
            <a:ext cx="542400" cy="542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124900" y="2272725"/>
            <a:ext cx="890400" cy="393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kubelet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7071925" y="2272725"/>
            <a:ext cx="1800000" cy="393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kube-proxy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6143575" y="2825038"/>
            <a:ext cx="2747100" cy="393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cxnSp>
        <p:nvCxnSpPr>
          <p:cNvPr id="392" name="Google Shape;392;p33"/>
          <p:cNvCxnSpPr>
            <a:stCxn id="383" idx="2"/>
            <a:endCxn id="391" idx="0"/>
          </p:cNvCxnSpPr>
          <p:nvPr/>
        </p:nvCxnSpPr>
        <p:spPr>
          <a:xfrm rot="-5400000" flipH="1">
            <a:off x="6964450" y="2272275"/>
            <a:ext cx="158400" cy="9471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33"/>
          <p:cNvCxnSpPr>
            <a:stCxn id="391" idx="2"/>
            <a:endCxn id="386" idx="4"/>
          </p:cNvCxnSpPr>
          <p:nvPr/>
        </p:nvCxnSpPr>
        <p:spPr>
          <a:xfrm rot="5400000" flipH="1">
            <a:off x="5827675" y="1529488"/>
            <a:ext cx="946200" cy="2432700"/>
          </a:xfrm>
          <a:prstGeom prst="curvedConnector4">
            <a:avLst>
              <a:gd name="adj1" fmla="val -25166"/>
              <a:gd name="adj2" fmla="val 782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33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Contacts</a:t>
            </a:r>
            <a:endParaRPr dirty="0"/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 smtClean="0"/>
              <a:t>Muhammad Bintang Cahya Putra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 smtClean="0"/>
              <a:t>Instagram </a:t>
            </a:r>
            <a:r>
              <a:rPr lang="id" dirty="0"/>
              <a:t>: </a:t>
            </a:r>
            <a:r>
              <a:rPr lang="id" dirty="0" smtClean="0"/>
              <a:t>instagram.com/</a:t>
            </a:r>
            <a:r>
              <a:rPr lang="en-US" dirty="0" err="1" smtClean="0"/>
              <a:t>strongpapazola</a:t>
            </a:r>
            <a:endParaRPr dirty="0"/>
          </a:p>
          <a:p>
            <a:pPr lvl="0"/>
            <a:r>
              <a:rPr lang="id" dirty="0"/>
              <a:t>Youtube : </a:t>
            </a:r>
            <a:r>
              <a:rPr lang="en-US" dirty="0" err="1" smtClean="0"/>
              <a:t>strongpapazola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Email : </a:t>
            </a:r>
            <a:r>
              <a:rPr lang="en-US" dirty="0" err="1" smtClean="0"/>
              <a:t>strongpapazola</a:t>
            </a:r>
            <a:r>
              <a:rPr lang="id" dirty="0" smtClean="0"/>
              <a:t>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2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Kubernetes di Local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Cara Menginstall Kubernetes di Local</a:t>
            </a:r>
            <a:endParaRPr dirty="0"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Menggunakan Docker Desktop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Menggunakan Minikube (butuh VirtualBox atau Hyper-V)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https://github.com/kubernetes/minikube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Menginstall Kubectl</a:t>
            </a:r>
            <a:endParaRPr dirty="0"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 u="sng" dirty="0">
                <a:solidFill>
                  <a:schemeClr val="hlink"/>
                </a:solidFill>
                <a:hlinkClick r:id="rId3"/>
              </a:rPr>
              <a:t>https://kubernetes.io/docs/tasks/tools/install-kubectl/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971273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144" y="5370408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92438" y="1256948"/>
            <a:ext cx="5650217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Memulai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Kubernetes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31180" y="1729476"/>
            <a:ext cx="8464028" cy="27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melakukan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testing Kubernetes, di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butuhkan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tools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Kubernetes pada computer PC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atau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satu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Salah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satu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tools yang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bisa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digunakan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pada Linux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dapat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dilakukan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dengan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pada Windows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dapat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dilakukan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dengan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mendownload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file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minikube-windows-amd64.exe pada link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 https://storage.googleapis.com/minikube/releases/latest/minikube-windows-amd64.exe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E5982-7522-419F-9994-7A5FBEB6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6" y="3035465"/>
            <a:ext cx="5092866" cy="5121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13" y="1020456"/>
            <a:ext cx="108975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655014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144" y="5054149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92436" y="1287528"/>
            <a:ext cx="5650217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Memulai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Kubernetes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92435" y="1935731"/>
            <a:ext cx="8464028" cy="21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Pada windows,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ubah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nama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minikube-windows-amd64.exe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menjadi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minikube.exe dan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tambahkan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path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ke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minikube.exe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ke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dalam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environment variables Windows.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Setelah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pada masing-masing OS,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memvalidasi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hasil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mendukung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beberapa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aplikasi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virtual machine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seperti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A58D1-73EB-454F-B036-9B735362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82" y="3179656"/>
            <a:ext cx="1470787" cy="243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5883E-FCBA-4BDD-9374-5A76A826A8BD}"/>
              </a:ext>
            </a:extLst>
          </p:cNvPr>
          <p:cNvSpPr txBox="1"/>
          <p:nvPr/>
        </p:nvSpPr>
        <p:spPr>
          <a:xfrm>
            <a:off x="2259673" y="4048151"/>
            <a:ext cx="7145582" cy="6924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Lato" panose="020F0502020204030203" pitchFamily="34" charset="0"/>
              </a:rPr>
              <a:t>Oracle VirtualBox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Lato" panose="020F0502020204030203" pitchFamily="34" charset="0"/>
              </a:rPr>
              <a:t>VMWare 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Lato" panose="020F0502020204030203" pitchFamily="34" charset="0"/>
              </a:rPr>
              <a:t>KVM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Lato" panose="020F0502020204030203" pitchFamily="34" charset="0"/>
              </a:rPr>
              <a:t>KVM2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latin typeface="Lato" panose="020F0502020204030203" pitchFamily="34" charset="0"/>
              </a:rPr>
              <a:t>HyperKit</a:t>
            </a:r>
            <a:endParaRPr lang="en-US" sz="13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Lato" panose="020F0502020204030203" pitchFamily="34" charset="0"/>
              </a:rPr>
              <a:t>XHYVE</a:t>
            </a:r>
            <a:endParaRPr lang="en-ID" sz="1300" dirty="0">
              <a:latin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13" y="1020456"/>
            <a:ext cx="108975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85562" y="1273780"/>
            <a:ext cx="5650217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Memulai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Kubernetes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85561" y="2031983"/>
            <a:ext cx="8464028" cy="21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Tools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berikutnya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Oracle VirtualBox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sebagai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aplikasi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Virtual Machine.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Tools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dibutuhkan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oleh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membuat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cluster Kubernetes pada local computer.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Install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aplikasi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Oracle VirtualBox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dari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link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 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  <a:hlinkClick r:id="rId3"/>
              </a:rPr>
              <a:t>https://www.virtualbox.org/wiki/Downloads</a:t>
            </a: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Setelah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selesai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instalasi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Oracle VirtualBox,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menguji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koneksi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antara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minikube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dengan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Oracle VirtualBox.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alternatif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210A6-EA86-4982-891D-0E435452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87" y="3543815"/>
            <a:ext cx="2757331" cy="36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48106-3D55-4869-A911-EEDFBEA9C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87" y="4224851"/>
            <a:ext cx="4319232" cy="300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13" y="1020456"/>
            <a:ext cx="108975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-47053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85826" y="710088"/>
            <a:ext cx="565021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Membuat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cluster local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dengan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minikube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85825" y="1526166"/>
            <a:ext cx="8464028" cy="9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membuat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cluster local,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ACFC3-F026-4E3F-9B74-440926D9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96" y="2022435"/>
            <a:ext cx="2850759" cy="511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13" y="431176"/>
            <a:ext cx="108975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-47053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85826" y="710088"/>
            <a:ext cx="565021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Membuat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cluster local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dengan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minikube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85825" y="1526166"/>
            <a:ext cx="8464028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Buat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sebuah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file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db.yml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simpan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didalam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         folder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proyek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. Isi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nginx.yaml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seperti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3" y="431176"/>
            <a:ext cx="1089754" cy="2514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40645"/>
          <a:stretch/>
        </p:blipFill>
        <p:spPr>
          <a:xfrm>
            <a:off x="4968374" y="1366557"/>
            <a:ext cx="2352391" cy="291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9355" b="592"/>
          <a:stretch/>
        </p:blipFill>
        <p:spPr>
          <a:xfrm>
            <a:off x="2234738" y="2446108"/>
            <a:ext cx="2352391" cy="19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02188" y="704549"/>
            <a:ext cx="565021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Membuat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cluster local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dengan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minikube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96455" y="1504463"/>
            <a:ext cx="8464028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Lalu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membuat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sebuah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Pod.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bila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db.yml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disimpan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dalam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folder pod.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memvalidasi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Pod yang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sudah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berjalan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Outputnya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seperti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3" y="431176"/>
            <a:ext cx="1089754" cy="251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0750" t="595" r="25509" b="89751"/>
          <a:stretch/>
        </p:blipFill>
        <p:spPr>
          <a:xfrm>
            <a:off x="690686" y="2209895"/>
            <a:ext cx="2417012" cy="216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0500" t="25060" r="32601" b="66945"/>
          <a:stretch/>
        </p:blipFill>
        <p:spPr>
          <a:xfrm>
            <a:off x="690686" y="2826661"/>
            <a:ext cx="1926893" cy="179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98" y="3473199"/>
            <a:ext cx="4069433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05501" y="707518"/>
            <a:ext cx="6262344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Membuat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service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dengan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minikube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uLnTx/>
                <a:uFillTx/>
                <a:latin typeface="Raleway" panose="020B05030301010600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kumimoji="0" lang="en-ID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Raleway" panose="020B0503030101060003" pitchFamily="34" charset="0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09505" y="1154157"/>
            <a:ext cx="8464028" cy="27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service pada Kubernetes,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di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atas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membuat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service dan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memanggil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informasi-nya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dari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API server.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Keluaran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dari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di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atas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adalah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seperti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berikut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 smtClean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Dari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di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atas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, service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telah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dijalankan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.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Untuk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mengakses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nginx</a:t>
            </a:r>
            <a:r>
              <a:rPr lang="en-US" sz="13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dapat</a:t>
            </a:r>
            <a:r>
              <a:rPr lang="en-US" sz="13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dilakukan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dengan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instruksi</a:t>
            </a:r>
            <a:r>
              <a:rPr lang="en-US" sz="1300" dirty="0">
                <a:solidFill>
                  <a:schemeClr val="bg2">
                    <a:lumMod val="90000"/>
                    <a:lumOff val="10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3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3" y="431176"/>
            <a:ext cx="1089754" cy="251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71952" b="3560"/>
          <a:stretch/>
        </p:blipFill>
        <p:spPr>
          <a:xfrm>
            <a:off x="691433" y="2560320"/>
            <a:ext cx="7163421" cy="54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0615" t="63513" r="35758" b="26234"/>
          <a:stretch/>
        </p:blipFill>
        <p:spPr>
          <a:xfrm>
            <a:off x="691433" y="1567512"/>
            <a:ext cx="1692467" cy="229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302" y="3591401"/>
            <a:ext cx="3785058" cy="1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Kubernetes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8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Challenge</a:t>
            </a:r>
            <a:endParaRPr dirty="0"/>
          </a:p>
        </p:txBody>
      </p:sp>
      <p:sp>
        <p:nvSpPr>
          <p:cNvPr id="1881" name="Google Shape;1881;p28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Yang bisa dilakukan 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Membuat deployment aplikasi untuk Kubernetes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Mulai menggunakan Kubernetes Cluster menggunakan Cloud </a:t>
            </a:r>
            <a:r>
              <a:rPr lang="id" dirty="0" smtClean="0"/>
              <a:t>Provide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Contacts</a:t>
            </a:r>
            <a:endParaRPr dirty="0"/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 smtClean="0"/>
              <a:t>Instagram </a:t>
            </a:r>
            <a:r>
              <a:rPr lang="id" dirty="0"/>
              <a:t>: </a:t>
            </a:r>
            <a:r>
              <a:rPr lang="id" dirty="0" smtClean="0"/>
              <a:t>instagram.com/</a:t>
            </a:r>
            <a:r>
              <a:rPr lang="en-US" dirty="0" err="1" smtClean="0"/>
              <a:t>strongpapazola</a:t>
            </a:r>
            <a:endParaRPr dirty="0"/>
          </a:p>
          <a:p>
            <a:pPr lvl="0"/>
            <a:r>
              <a:rPr lang="id" dirty="0"/>
              <a:t>Youtube : </a:t>
            </a:r>
            <a:r>
              <a:rPr lang="en-US" dirty="0" err="1" smtClean="0"/>
              <a:t>strongpapazola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dirty="0"/>
              <a:t>Email : </a:t>
            </a:r>
            <a:r>
              <a:rPr lang="en-US" dirty="0" err="1" smtClean="0"/>
              <a:t>strongpapazola</a:t>
            </a:r>
            <a:r>
              <a:rPr lang="id" dirty="0" smtClean="0"/>
              <a:t>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4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Monolith? Saat kita membuat sebuah aplikasi, dan semua fitur dibuat dalam aplikasi tersebut, maka aplikasi tersebut bisa dibilang Monolith.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Microservices? Microservices adalah kebalikannya dari Monolith, dimana aplikasi dipecah menjadi kecil-kecil, dimana tiap aplikasi hanya mengurus satu tugas dengan baik, dan semua aplikasi saling berkomunikasi.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2567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79825" y="2222375"/>
            <a:ext cx="2118900" cy="273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35650" y="2222375"/>
            <a:ext cx="2118900" cy="273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448675" y="2222375"/>
            <a:ext cx="2118900" cy="273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38925" y="1791975"/>
            <a:ext cx="2000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Monolith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049000" y="1791975"/>
            <a:ext cx="2527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Microservices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17675" y="2348375"/>
            <a:ext cx="1843200" cy="218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079100" y="2534975"/>
            <a:ext cx="842700" cy="842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06850" y="2554625"/>
            <a:ext cx="928800" cy="8034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079100" y="3277975"/>
            <a:ext cx="976500" cy="732300"/>
          </a:xfrm>
          <a:prstGeom prst="parallelogram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85625" y="3254225"/>
            <a:ext cx="928800" cy="882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173500" y="2348375"/>
            <a:ext cx="1843200" cy="92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73500" y="3556250"/>
            <a:ext cx="1843200" cy="92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586525" y="2370538"/>
            <a:ext cx="1843200" cy="92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586525" y="3578413"/>
            <a:ext cx="1843200" cy="92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30700" y="3579650"/>
            <a:ext cx="928800" cy="882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572000" y="2469250"/>
            <a:ext cx="976500" cy="732300"/>
          </a:xfrm>
          <a:prstGeom prst="parallelogram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123275" y="2414050"/>
            <a:ext cx="842700" cy="842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043725" y="3641575"/>
            <a:ext cx="928800" cy="8034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8"/>
          <p:cNvCxnSpPr>
            <a:endCxn id="134" idx="1"/>
          </p:cNvCxnSpPr>
          <p:nvPr/>
        </p:nvCxnSpPr>
        <p:spPr>
          <a:xfrm>
            <a:off x="5457025" y="2835475"/>
            <a:ext cx="1818900" cy="12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8"/>
          <p:cNvCxnSpPr>
            <a:stCxn id="132" idx="4"/>
            <a:endCxn id="131" idx="0"/>
          </p:cNvCxnSpPr>
          <p:nvPr/>
        </p:nvCxnSpPr>
        <p:spPr>
          <a:xfrm>
            <a:off x="5060250" y="3201550"/>
            <a:ext cx="3480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8"/>
          <p:cNvCxnSpPr>
            <a:endCxn id="133" idx="2"/>
          </p:cNvCxnSpPr>
          <p:nvPr/>
        </p:nvCxnSpPr>
        <p:spPr>
          <a:xfrm>
            <a:off x="5457075" y="2835400"/>
            <a:ext cx="166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8"/>
          <p:cNvCxnSpPr>
            <a:stCxn id="134" idx="1"/>
            <a:endCxn id="131" idx="5"/>
          </p:cNvCxnSpPr>
          <p:nvPr/>
        </p:nvCxnSpPr>
        <p:spPr>
          <a:xfrm rot="10800000">
            <a:off x="5559625" y="3916975"/>
            <a:ext cx="1716300" cy="1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8"/>
          <p:cNvSpPr txBox="1"/>
          <p:nvPr/>
        </p:nvSpPr>
        <p:spPr>
          <a:xfrm>
            <a:off x="935375" y="4557475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173750" y="4557575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604225" y="4557575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Virtual Machine ke Container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177050" y="2118850"/>
            <a:ext cx="3205800" cy="287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764450" y="2118850"/>
            <a:ext cx="3205800" cy="287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4315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160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76025" y="4257850"/>
            <a:ext cx="3024600" cy="31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855050" y="4257850"/>
            <a:ext cx="3024600" cy="31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267650" y="3858875"/>
            <a:ext cx="3024600" cy="31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Hypervisor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244525" y="2194150"/>
            <a:ext cx="890100" cy="158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34900" y="2194200"/>
            <a:ext cx="890100" cy="158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02150" y="2194200"/>
            <a:ext cx="890100" cy="158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244525" y="3459900"/>
            <a:ext cx="890100" cy="31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343275" y="3459900"/>
            <a:ext cx="890100" cy="31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402163" y="3459900"/>
            <a:ext cx="890100" cy="31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339050" y="23123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339050" y="28861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461475" y="23123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461475" y="28861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520350" y="23123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20350" y="28861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859950" y="2135425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58500" y="246575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8550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1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4874700" y="2986038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973250" y="3316363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869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2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6017650" y="2135425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16200" y="246575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0127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4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5941950" y="3030275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040500" y="336060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937050" y="303027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3</a:t>
            </a: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6979700" y="2986038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78250" y="3316363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974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6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6994450" y="2187125"/>
            <a:ext cx="8508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93000" y="2517450"/>
            <a:ext cx="653700" cy="37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6989550" y="21871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5</a:t>
            </a:r>
            <a:endParaRPr sz="1000"/>
          </a:p>
        </p:txBody>
      </p:sp>
      <p:sp>
        <p:nvSpPr>
          <p:cNvPr id="184" name="Google Shape;184;p19"/>
          <p:cNvSpPr txBox="1"/>
          <p:nvPr/>
        </p:nvSpPr>
        <p:spPr>
          <a:xfrm>
            <a:off x="1927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Virtual Machine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565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69800" y="3866150"/>
            <a:ext cx="3024600" cy="31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 Manager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Scaling Microservices Menggunakan Container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094850" y="2134600"/>
            <a:ext cx="1315500" cy="22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806850" y="2134600"/>
            <a:ext cx="1315500" cy="22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518850" y="2134600"/>
            <a:ext cx="1315500" cy="22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30850" y="2134600"/>
            <a:ext cx="1315500" cy="22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127050" y="4607875"/>
            <a:ext cx="2339400" cy="40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Jalankan 3 aplikasi yang sama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220900" y="2237000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236750" y="3161325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948750" y="2297650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948750" y="3214100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660750" y="2339775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60750" y="3256225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372750" y="2339775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72750" y="3256225"/>
            <a:ext cx="1031700" cy="7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468100" y="2339400"/>
            <a:ext cx="537300" cy="4647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125000" y="3332300"/>
            <a:ext cx="537300" cy="4647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837000" y="2415850"/>
            <a:ext cx="537300" cy="4647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504400" y="3321250"/>
            <a:ext cx="464700" cy="4647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153375" y="2415850"/>
            <a:ext cx="464700" cy="4647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550975" y="2457975"/>
            <a:ext cx="464700" cy="4647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907950" y="3323275"/>
            <a:ext cx="537300" cy="567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550975" y="3323275"/>
            <a:ext cx="537300" cy="567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20"/>
          <p:cNvCxnSpPr>
            <a:stCxn id="196" idx="0"/>
            <a:endCxn id="198" idx="2"/>
          </p:cNvCxnSpPr>
          <p:nvPr/>
        </p:nvCxnSpPr>
        <p:spPr>
          <a:xfrm rot="10800000">
            <a:off x="1752750" y="3862375"/>
            <a:ext cx="2544000" cy="7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0"/>
          <p:cNvCxnSpPr>
            <a:stCxn id="196" idx="0"/>
            <a:endCxn id="199" idx="2"/>
          </p:cNvCxnSpPr>
          <p:nvPr/>
        </p:nvCxnSpPr>
        <p:spPr>
          <a:xfrm rot="10800000">
            <a:off x="3464550" y="2998675"/>
            <a:ext cx="832200" cy="16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0"/>
          <p:cNvCxnSpPr>
            <a:stCxn id="196" idx="0"/>
            <a:endCxn id="203" idx="2"/>
          </p:cNvCxnSpPr>
          <p:nvPr/>
        </p:nvCxnSpPr>
        <p:spPr>
          <a:xfrm rot="10800000" flipH="1">
            <a:off x="4296750" y="3040975"/>
            <a:ext cx="2592000" cy="15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beberapa Container Manager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yang saat ini sangat populer adalah Docker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Deployment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16775" y="3513000"/>
            <a:ext cx="771900" cy="7719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410275" y="2804075"/>
            <a:ext cx="1551900" cy="8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658375" y="2804075"/>
            <a:ext cx="1162200" cy="992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516775" y="2032175"/>
            <a:ext cx="1816800" cy="159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524550" y="3292450"/>
            <a:ext cx="1244400" cy="2679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6802975" y="3292450"/>
            <a:ext cx="1244400" cy="2679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638700" y="2882875"/>
            <a:ext cx="1000500" cy="307200"/>
          </a:xfrm>
          <a:prstGeom prst="trapezoid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739213" y="3272800"/>
            <a:ext cx="1000500" cy="307200"/>
          </a:xfrm>
          <a:prstGeom prst="trapezoid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924913" y="2804075"/>
            <a:ext cx="1000500" cy="307200"/>
          </a:xfrm>
          <a:prstGeom prst="trapezoid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742475" y="2142450"/>
            <a:ext cx="1370400" cy="535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924926" y="2256450"/>
            <a:ext cx="1070100" cy="307200"/>
          </a:xfrm>
          <a:prstGeom prst="trapezoid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cxnSp>
        <p:nvCxnSpPr>
          <p:cNvPr id="238" name="Google Shape;238;p22"/>
          <p:cNvCxnSpPr>
            <a:stCxn id="227" idx="0"/>
            <a:endCxn id="231" idx="1"/>
          </p:cNvCxnSpPr>
          <p:nvPr/>
        </p:nvCxnSpPr>
        <p:spPr>
          <a:xfrm rot="-5400000">
            <a:off x="1770225" y="2758800"/>
            <a:ext cx="86700" cy="1421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2"/>
          <p:cNvCxnSpPr>
            <a:stCxn id="231" idx="1"/>
            <a:endCxn id="233" idx="1"/>
          </p:cNvCxnSpPr>
          <p:nvPr/>
        </p:nvCxnSpPr>
        <p:spPr>
          <a:xfrm rot="10800000" flipH="1">
            <a:off x="2524550" y="3036400"/>
            <a:ext cx="152700" cy="390000"/>
          </a:xfrm>
          <a:prstGeom prst="curvedConnector3">
            <a:avLst>
              <a:gd name="adj1" fmla="val -1562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2"/>
          <p:cNvCxnSpPr>
            <a:stCxn id="231" idx="3"/>
            <a:endCxn id="234" idx="1"/>
          </p:cNvCxnSpPr>
          <p:nvPr/>
        </p:nvCxnSpPr>
        <p:spPr>
          <a:xfrm>
            <a:off x="3768950" y="3426400"/>
            <a:ext cx="1008600" cy="600"/>
          </a:xfrm>
          <a:prstGeom prst="curvedConnector3">
            <a:avLst>
              <a:gd name="adj1" fmla="val 480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2"/>
          <p:cNvCxnSpPr>
            <a:stCxn id="234" idx="3"/>
            <a:endCxn id="232" idx="1"/>
          </p:cNvCxnSpPr>
          <p:nvPr/>
        </p:nvCxnSpPr>
        <p:spPr>
          <a:xfrm>
            <a:off x="5701313" y="3426400"/>
            <a:ext cx="1101600" cy="600"/>
          </a:xfrm>
          <a:prstGeom prst="curvedConnector3">
            <a:avLst>
              <a:gd name="adj1" fmla="val 5174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2"/>
          <p:cNvCxnSpPr>
            <a:stCxn id="232" idx="3"/>
            <a:endCxn id="235" idx="3"/>
          </p:cNvCxnSpPr>
          <p:nvPr/>
        </p:nvCxnSpPr>
        <p:spPr>
          <a:xfrm rot="10800000">
            <a:off x="7886875" y="2957800"/>
            <a:ext cx="160500" cy="468600"/>
          </a:xfrm>
          <a:prstGeom prst="curvedConnector3">
            <a:avLst>
              <a:gd name="adj1" fmla="val -1483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2"/>
          <p:cNvCxnSpPr>
            <a:stCxn id="232" idx="3"/>
            <a:endCxn id="236" idx="3"/>
          </p:cNvCxnSpPr>
          <p:nvPr/>
        </p:nvCxnSpPr>
        <p:spPr>
          <a:xfrm rot="10800000" flipH="1">
            <a:off x="8047375" y="2410000"/>
            <a:ext cx="65400" cy="1016400"/>
          </a:xfrm>
          <a:prstGeom prst="curvedConnector3">
            <a:avLst>
              <a:gd name="adj1" fmla="val 4642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2"/>
          <p:cNvCxnSpPr>
            <a:stCxn id="227" idx="4"/>
            <a:endCxn id="232" idx="3"/>
          </p:cNvCxnSpPr>
          <p:nvPr/>
        </p:nvCxnSpPr>
        <p:spPr>
          <a:xfrm rot="-5400000">
            <a:off x="4145775" y="383250"/>
            <a:ext cx="858600" cy="6944700"/>
          </a:xfrm>
          <a:prstGeom prst="curvedConnector4">
            <a:avLst>
              <a:gd name="adj1" fmla="val -27734"/>
              <a:gd name="adj2" fmla="val 1034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2"/>
          <p:cNvSpPr txBox="1"/>
          <p:nvPr/>
        </p:nvSpPr>
        <p:spPr>
          <a:xfrm>
            <a:off x="610925" y="3121475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2634650" y="3720150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Local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789225" y="3799188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Image Registry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6835700" y="3706550"/>
            <a:ext cx="1244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30825" y="1906175"/>
            <a:ext cx="1162200" cy="1051800"/>
          </a:xfrm>
          <a:prstGeom prst="wedgeRectCallout">
            <a:avLst>
              <a:gd name="adj1" fmla="val 82836"/>
              <a:gd name="adj2" fmla="val 915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1. Developer meminta docker untuk membuat image dan mengirim ke registry</a:t>
            </a:r>
            <a:endParaRPr sz="1000"/>
          </a:p>
        </p:txBody>
      </p:sp>
      <p:sp>
        <p:nvSpPr>
          <p:cNvPr id="250" name="Google Shape;250;p22"/>
          <p:cNvSpPr/>
          <p:nvPr/>
        </p:nvSpPr>
        <p:spPr>
          <a:xfrm>
            <a:off x="1899700" y="1961275"/>
            <a:ext cx="1162200" cy="535200"/>
          </a:xfrm>
          <a:prstGeom prst="wedgeRectCallout">
            <a:avLst>
              <a:gd name="adj1" fmla="val -16234"/>
              <a:gd name="adj2" fmla="val 16634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2. Docker membuat image</a:t>
            </a:r>
            <a:endParaRPr sz="1000"/>
          </a:p>
        </p:txBody>
      </p:sp>
      <p:sp>
        <p:nvSpPr>
          <p:cNvPr id="251" name="Google Shape;251;p22"/>
          <p:cNvSpPr/>
          <p:nvPr/>
        </p:nvSpPr>
        <p:spPr>
          <a:xfrm>
            <a:off x="4096550" y="2142450"/>
            <a:ext cx="1162200" cy="535200"/>
          </a:xfrm>
          <a:prstGeom prst="wedgeRectCallout">
            <a:avLst>
              <a:gd name="adj1" fmla="val -24303"/>
              <a:gd name="adj2" fmla="val 1737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3. Docker mengirim ke Image Registry</a:t>
            </a:r>
            <a:endParaRPr sz="1000"/>
          </a:p>
        </p:txBody>
      </p:sp>
      <p:sp>
        <p:nvSpPr>
          <p:cNvPr id="252" name="Google Shape;252;p22"/>
          <p:cNvSpPr/>
          <p:nvPr/>
        </p:nvSpPr>
        <p:spPr>
          <a:xfrm>
            <a:off x="1171550" y="4568900"/>
            <a:ext cx="2341500" cy="535200"/>
          </a:xfrm>
          <a:prstGeom prst="wedgeRectCallout">
            <a:avLst>
              <a:gd name="adj1" fmla="val -42846"/>
              <a:gd name="adj2" fmla="val -8751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4. Developer meminda docker di production untuk menjalankan image</a:t>
            </a:r>
            <a:endParaRPr sz="1000"/>
          </a:p>
        </p:txBody>
      </p:sp>
      <p:sp>
        <p:nvSpPr>
          <p:cNvPr id="253" name="Google Shape;253;p22"/>
          <p:cNvSpPr/>
          <p:nvPr/>
        </p:nvSpPr>
        <p:spPr>
          <a:xfrm>
            <a:off x="5860950" y="4530350"/>
            <a:ext cx="2341500" cy="535200"/>
          </a:xfrm>
          <a:prstGeom prst="wedgeRectCallout">
            <a:avLst>
              <a:gd name="adj1" fmla="val -39601"/>
              <a:gd name="adj2" fmla="val -24514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5. Docker mengambil image dari Image Registry</a:t>
            </a:r>
            <a:endParaRPr sz="1000"/>
          </a:p>
        </p:txBody>
      </p:sp>
      <p:sp>
        <p:nvSpPr>
          <p:cNvPr id="254" name="Google Shape;254;p22"/>
          <p:cNvSpPr/>
          <p:nvPr/>
        </p:nvSpPr>
        <p:spPr>
          <a:xfrm>
            <a:off x="6802975" y="897175"/>
            <a:ext cx="2341500" cy="535200"/>
          </a:xfrm>
          <a:prstGeom prst="wedgeRectCallout">
            <a:avLst>
              <a:gd name="adj1" fmla="val 17386"/>
              <a:gd name="adj2" fmla="val 2909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6. Docker menjalankan container dari image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862</Words>
  <Application>Microsoft Office PowerPoint</Application>
  <PresentationFormat>On-screen Show (16:9)</PresentationFormat>
  <Paragraphs>169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Raleway</vt:lpstr>
      <vt:lpstr>Calibri</vt:lpstr>
      <vt:lpstr>Arial</vt:lpstr>
      <vt:lpstr>Lato</vt:lpstr>
      <vt:lpstr>Streamline</vt:lpstr>
      <vt:lpstr>Kubernetes  Fundamentals  </vt:lpstr>
      <vt:lpstr>Contacts</vt:lpstr>
      <vt:lpstr>Sebelum Belajar Kubernetes</vt:lpstr>
      <vt:lpstr>Dari Monolith ke Microservices</vt:lpstr>
      <vt:lpstr>Dari Monolith ke Microservices</vt:lpstr>
      <vt:lpstr>Dari Virtual Machine ke Container</vt:lpstr>
      <vt:lpstr>Scaling Microservices Menggunakan Container</vt:lpstr>
      <vt:lpstr>Docker</vt:lpstr>
      <vt:lpstr>Docker Deployment</vt:lpstr>
      <vt:lpstr>Sebelum Lanjut</vt:lpstr>
      <vt:lpstr>Pengenalan Kubernetes</vt:lpstr>
      <vt:lpstr>Apa itu Kubernetes?</vt:lpstr>
      <vt:lpstr>Sejarah Kubernetes</vt:lpstr>
      <vt:lpstr>Arsitektur Kubernetes</vt:lpstr>
      <vt:lpstr>Arsitektur Kubernetes</vt:lpstr>
      <vt:lpstr>Kubernetes Master</vt:lpstr>
      <vt:lpstr>Kubernetes Nodes</vt:lpstr>
      <vt:lpstr>Alur Kerja Menggunakan Kubernetes</vt:lpstr>
      <vt:lpstr>Detail Alur Kerja Kubernetes</vt:lpstr>
      <vt:lpstr>Menginstall Kubernetes di Local</vt:lpstr>
      <vt:lpstr>Cara Menginstall Kubernetes di Local</vt:lpstr>
      <vt:lpstr>Menginstall Kubectl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Fundamentals  </dc:title>
  <dc:creator>M Bintang Cahya Putra</dc:creator>
  <cp:lastModifiedBy>M Bintang Cahya Putra</cp:lastModifiedBy>
  <cp:revision>23</cp:revision>
  <dcterms:modified xsi:type="dcterms:W3CDTF">2020-11-17T13:56:26Z</dcterms:modified>
</cp:coreProperties>
</file>