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26"/>
  </p:notesMasterIdLst>
  <p:sldIdLst>
    <p:sldId id="256" r:id="rId2"/>
    <p:sldId id="258" r:id="rId3"/>
    <p:sldId id="259" r:id="rId4"/>
    <p:sldId id="288" r:id="rId5"/>
    <p:sldId id="291" r:id="rId6"/>
    <p:sldId id="292" r:id="rId7"/>
    <p:sldId id="289" r:id="rId8"/>
    <p:sldId id="293" r:id="rId9"/>
    <p:sldId id="294" r:id="rId10"/>
    <p:sldId id="295" r:id="rId11"/>
    <p:sldId id="297" r:id="rId12"/>
    <p:sldId id="298" r:id="rId13"/>
    <p:sldId id="296" r:id="rId14"/>
    <p:sldId id="299" r:id="rId15"/>
    <p:sldId id="300" r:id="rId16"/>
    <p:sldId id="301" r:id="rId17"/>
    <p:sldId id="302" r:id="rId18"/>
    <p:sldId id="279" r:id="rId19"/>
    <p:sldId id="260" r:id="rId20"/>
    <p:sldId id="285" r:id="rId21"/>
    <p:sldId id="262" r:id="rId22"/>
    <p:sldId id="282" r:id="rId23"/>
    <p:sldId id="283" r:id="rId24"/>
    <p:sldId id="284" r:id="rId25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7"/>
      <p:bold r:id="rId28"/>
      <p:italic r:id="rId29"/>
      <p:boldItalic r:id="rId30"/>
    </p:embeddedFont>
    <p:embeddedFont>
      <p:font typeface="Dosis" panose="020B0604020202020204" charset="0"/>
      <p:regular r:id="rId31"/>
      <p:bold r:id="rId32"/>
    </p:embeddedFont>
    <p:embeddedFont>
      <p:font typeface="Dosis ExtraLight" panose="020B0604020202020204" charset="0"/>
      <p:regular r:id="rId33"/>
      <p:bold r:id="rId34"/>
    </p:embeddedFont>
    <p:embeddedFont>
      <p:font typeface="Montserrat" panose="00000500000000000000" pitchFamily="2" charset="0"/>
      <p:regular r:id="rId35"/>
      <p:bold r:id="rId36"/>
      <p:italic r:id="rId37"/>
      <p:boldItalic r:id="rId38"/>
    </p:embeddedFont>
    <p:embeddedFont>
      <p:font typeface="Titillium Web" panose="020B0604020202020204" charset="0"/>
      <p:regular r:id="rId39"/>
      <p:bold r:id="rId40"/>
      <p:italic r:id="rId41"/>
      <p:boldItalic r:id="rId42"/>
    </p:embeddedFont>
    <p:embeddedFont>
      <p:font typeface="Titillium Web Light" panose="020B0604020202020204" charset="0"/>
      <p:regular r:id="rId43"/>
      <p:bold r:id="rId44"/>
      <p:italic r:id="rId45"/>
      <p:boldItalic r:id="rId4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59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8C221A4-72BD-4DA8-AA73-A8BE9433B4B8}">
  <a:tblStyle styleId="{B8C221A4-72BD-4DA8-AA73-A8BE9433B4B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9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42" Type="http://schemas.openxmlformats.org/officeDocument/2006/relationships/font" Target="fonts/font16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font" Target="fonts/font12.fntdata"/><Relationship Id="rId46" Type="http://schemas.openxmlformats.org/officeDocument/2006/relationships/font" Target="fonts/font20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41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font" Target="fonts/font11.fntdata"/><Relationship Id="rId40" Type="http://schemas.openxmlformats.org/officeDocument/2006/relationships/font" Target="fonts/font14.fntdata"/><Relationship Id="rId45" Type="http://schemas.openxmlformats.org/officeDocument/2006/relationships/font" Target="fonts/font19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4" Type="http://schemas.openxmlformats.org/officeDocument/2006/relationships/font" Target="fonts/font1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43" Type="http://schemas.openxmlformats.org/officeDocument/2006/relationships/font" Target="fonts/font17.fntdata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Google Shape;383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4" name="Google Shape;383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8" name="Google Shape;383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9" name="Google Shape;383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21630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8" name="Google Shape;383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9" name="Google Shape;383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49388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8" name="Google Shape;383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9" name="Google Shape;383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40935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8" name="Google Shape;383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9" name="Google Shape;383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9653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8" name="Google Shape;383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9" name="Google Shape;383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43937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8" name="Google Shape;383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9" name="Google Shape;383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21778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8" name="Google Shape;383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9" name="Google Shape;383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42571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8" name="Google Shape;383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9" name="Google Shape;383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09110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5" name="Google Shape;4035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6" name="Google Shape;4036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1" name="Google Shape;386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2" name="Google Shape;386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7" name="Google Shape;384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8" name="Google Shape;384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6" name="Google Shape;4806;g73d1576bf0_12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7" name="Google Shape;4807;g73d1576bf0_12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4" name="Google Shape;387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5" name="Google Shape;387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8" name="Google Shape;4058;g35694cd56_0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9" name="Google Shape;4059;g35694cd56_0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7" name="Google Shape;4347;g8503e61549_1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8" name="Google Shape;4348;g8503e61549_1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8" name="Google Shape;4798;g134fb1cf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9" name="Google Shape;4799;g134fb1cf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5" name="Google Shape;385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6" name="Google Shape;385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8" name="Google Shape;383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9" name="Google Shape;383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14373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8" name="Google Shape;383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9" name="Google Shape;383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46665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8" name="Google Shape;383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9" name="Google Shape;383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03283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8" name="Google Shape;383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9" name="Google Shape;383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84125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8" name="Google Shape;383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9" name="Google Shape;383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16170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8" name="Google Shape;383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9" name="Google Shape;383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5630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2" name="Google Shape;12;p2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" name="Google Shape;92;p2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93" name="Google Shape;93;p2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2" name="Google Shape;212;p2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213" name="Google Shape;213;p2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2" name="Google Shape;422;p2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423" name="Google Shape;423;p2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3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28" name="Google Shape;528;p3"/>
          <p:cNvSpPr txBox="1">
            <a:spLocks noGrp="1"/>
          </p:cNvSpPr>
          <p:nvPr>
            <p:ph type="subTitle" idx="1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grpSp>
        <p:nvGrpSpPr>
          <p:cNvPr id="529" name="Google Shape;529;p3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530" name="Google Shape;530;p3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0" name="Google Shape;610;p3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611" name="Google Shape;611;p3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0" name="Google Shape;730;p3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731" name="Google Shape;731;p3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3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3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3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3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3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3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3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3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3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3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3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3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3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3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3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3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3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3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3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3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3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3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3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3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3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3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3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3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3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3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3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3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3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3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3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3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3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3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3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3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3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3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3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3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3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3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3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3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3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3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3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3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0" name="Google Shape;940;p3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941" name="Google Shape;941;p3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3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3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3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3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3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3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3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3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3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3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3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3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3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3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3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3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3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3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3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3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3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3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3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3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3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3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3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3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3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3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3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3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3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3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3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3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3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3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3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3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3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3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3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3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3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3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3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3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3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3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3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3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3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3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3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3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3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3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3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3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3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3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3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3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3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3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3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3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3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3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3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3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3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3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3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3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3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3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3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3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solidFill>
          <a:schemeClr val="accent3"/>
        </a:solidFill>
        <a:effectLst/>
      </p:bgPr>
    </p:bg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p4"/>
          <p:cNvSpPr txBox="1">
            <a:spLocks noGrp="1"/>
          </p:cNvSpPr>
          <p:nvPr>
            <p:ph type="body" idx="1"/>
          </p:nvPr>
        </p:nvSpPr>
        <p:spPr>
          <a:xfrm>
            <a:off x="1278575" y="739550"/>
            <a:ext cx="4281000" cy="36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000"/>
              <a:buChar char="▪"/>
              <a:defRPr sz="3000" i="1">
                <a:solidFill>
                  <a:schemeClr val="lt1"/>
                </a:solidFill>
              </a:defRPr>
            </a:lvl1pPr>
            <a:lvl2pPr marL="914400" lvl="1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2pPr>
            <a:lvl3pPr marL="1371600" lvl="2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3pPr>
            <a:lvl4pPr marL="1828800" lvl="3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4pPr>
            <a:lvl5pPr marL="2286000" lvl="4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5pPr>
            <a:lvl6pPr marL="2743200" lvl="5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6pPr>
            <a:lvl7pPr marL="3200400" lvl="6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●"/>
              <a:defRPr sz="3000" i="1">
                <a:solidFill>
                  <a:schemeClr val="lt1"/>
                </a:solidFill>
              </a:defRPr>
            </a:lvl7pPr>
            <a:lvl8pPr marL="3657600" lvl="7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○"/>
              <a:defRPr sz="3000" i="1">
                <a:solidFill>
                  <a:schemeClr val="lt1"/>
                </a:solidFill>
              </a:defRPr>
            </a:lvl8pPr>
            <a:lvl9pPr marL="4114800" lvl="8" indent="-419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■"/>
              <a:defRPr sz="3000" i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46" name="Google Shape;1046;p4"/>
          <p:cNvSpPr txBox="1"/>
          <p:nvPr/>
        </p:nvSpPr>
        <p:spPr>
          <a:xfrm>
            <a:off x="659925" y="414075"/>
            <a:ext cx="7524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chemeClr val="accent1"/>
                </a:solidFill>
                <a:latin typeface="Dosis"/>
                <a:ea typeface="Dosis"/>
                <a:cs typeface="Dosis"/>
                <a:sym typeface="Dosis"/>
              </a:rPr>
              <a:t>“</a:t>
            </a:r>
            <a:endParaRPr sz="12000">
              <a:solidFill>
                <a:schemeClr val="accent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047" name="Google Shape;1047;p4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048" name="Google Shape;1048;p4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049" name="Google Shape;1049;p4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4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4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4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4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4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4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4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4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4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4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4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4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4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4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4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4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4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4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4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4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4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4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4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4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4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4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4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4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4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4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4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4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4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4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4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4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4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4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4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4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4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4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4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4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4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4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4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4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4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4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4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4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4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4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4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4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4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4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4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4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4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4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4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4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4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4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4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4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4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4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4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4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4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4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4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4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4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4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4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9" name="Google Shape;1129;p4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1130" name="Google Shape;1130;p4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4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4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4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4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4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4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4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4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4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4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4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4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4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4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4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4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4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4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4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4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4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4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4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4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4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4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4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4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4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4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4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4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4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4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4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4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4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4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4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4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4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4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4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4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4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4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4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4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4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4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4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4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4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4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4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4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4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4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4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4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4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4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4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4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4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4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4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4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4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4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4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4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4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4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4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4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4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4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4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4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4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4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4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4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4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4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4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4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4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4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4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4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4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4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4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4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4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4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9" name="Google Shape;1249;p4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1250" name="Google Shape;1250;p4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4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4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4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4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4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4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4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4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4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4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4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4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4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4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4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4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4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4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4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4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4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4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4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4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4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4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4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4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4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4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4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4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4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4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4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4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4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4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4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4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4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4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4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4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4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4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4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4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4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4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4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4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4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4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4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4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4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4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4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4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4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4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4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4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4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4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4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4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4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4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4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4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4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4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4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4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4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4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4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4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4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4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4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4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4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4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4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4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4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4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4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4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4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4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4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4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4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4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4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4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4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4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4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4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4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4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4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4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4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4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4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4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4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4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4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4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4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4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4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4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4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4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4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4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4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4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4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4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4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4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4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4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4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4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4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4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4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4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4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4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4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4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4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4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4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4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4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4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4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4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4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4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4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4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4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4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4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4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4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4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4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4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4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4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4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4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4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4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4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4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4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4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4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4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4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4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4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4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4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4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4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4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4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4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4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4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4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4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4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4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4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4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4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4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4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4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4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4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4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4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4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4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4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4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4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4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9" name="Google Shape;1459;p4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1460" name="Google Shape;1460;p4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4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4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4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4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4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4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4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4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4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4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4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4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4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4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4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4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4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4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4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4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4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4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4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4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4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4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4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4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4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4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4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4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4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4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4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4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4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4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4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4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4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4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4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4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4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4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4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4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4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4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4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4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4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4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4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4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4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4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4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4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4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4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4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4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4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4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4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4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4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4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4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4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4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4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4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4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4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4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4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4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4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4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4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4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4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4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4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4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4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4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4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4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4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4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4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4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4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4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4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4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4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4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2" name="Google Shape;1842;p6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843" name="Google Shape;1843;p6"/>
          <p:cNvSpPr txBox="1">
            <a:spLocks noGrp="1"/>
          </p:cNvSpPr>
          <p:nvPr>
            <p:ph type="body" idx="1"/>
          </p:nvPr>
        </p:nvSpPr>
        <p:spPr>
          <a:xfrm>
            <a:off x="718300" y="1762650"/>
            <a:ext cx="3242400" cy="30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844" name="Google Shape;1844;p6"/>
          <p:cNvSpPr txBox="1">
            <a:spLocks noGrp="1"/>
          </p:cNvSpPr>
          <p:nvPr>
            <p:ph type="body" idx="2"/>
          </p:nvPr>
        </p:nvSpPr>
        <p:spPr>
          <a:xfrm>
            <a:off x="4156071" y="1762650"/>
            <a:ext cx="3242400" cy="30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845" name="Google Shape;1845;p6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846" name="Google Shape;1846;p6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1847" name="Google Shape;1847;p6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6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6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6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6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6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6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6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6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6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6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6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6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6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6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6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6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6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6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6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6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6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6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6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6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6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6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6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6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6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6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6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6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6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6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6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6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6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6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6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6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6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6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6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6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6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6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6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6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6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6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6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6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6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6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6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6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04" name="Google Shape;1904;p6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1905" name="Google Shape;1905;p6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6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6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6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6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6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6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6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6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6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6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6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6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6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6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6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6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6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6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6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6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6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6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6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6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6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6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6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6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6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6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6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6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6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6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6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6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6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6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6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6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6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6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6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6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6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6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6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6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6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6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6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6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6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6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6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6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6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6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6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6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6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67" name="Google Shape;1967;p6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1968" name="Google Shape;1968;p6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6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6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6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6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6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6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6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6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6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6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6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6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6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6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6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6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6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6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6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6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6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6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6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6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6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6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6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6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6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6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6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6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6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6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6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6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6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6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6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6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6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6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6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6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6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6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6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6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6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6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6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6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6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6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6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6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6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6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6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6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6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6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6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6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6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6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6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6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6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6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6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6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6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6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6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6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6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6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6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6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6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6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6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6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6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6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6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6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6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6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6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6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6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6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6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6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6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6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6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6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69" name="Google Shape;2069;p6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070" name="Google Shape;2070;p6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6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6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6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6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6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6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6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6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6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6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6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6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6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6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6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6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6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6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6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6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6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6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6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6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6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6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6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6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6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6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6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6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6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6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6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6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6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6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6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6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6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6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6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6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6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6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6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6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6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1" name="Google Shape;2401;p8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02" name="Google Shape;2402;p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403" name="Google Shape;2403;p8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404" name="Google Shape;2404;p8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8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8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8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8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8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8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8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8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8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8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8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8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8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8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8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8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8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8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8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8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8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8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8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8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8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8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8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8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8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8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8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8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8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8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8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8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8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8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8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8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8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8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8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8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8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8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8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8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8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8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8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8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8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8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8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8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61" name="Google Shape;2461;p8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462" name="Google Shape;2462;p8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8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8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8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8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8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8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8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8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8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8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8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8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8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8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8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8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8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8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8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8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8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8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8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8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8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8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8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8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8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8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8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8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8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8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8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8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8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8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8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8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8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8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8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8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8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8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8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8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8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8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8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8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8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8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8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8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8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8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8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8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2523;p8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24" name="Google Shape;2524;p8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525" name="Google Shape;2525;p8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8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8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8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8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8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8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8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8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8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8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8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8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8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8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8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8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8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8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8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8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8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8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8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8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8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8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8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8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8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8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8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8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8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8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8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8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8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8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8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8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8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8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8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8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8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8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8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8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8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8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8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8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8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8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8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8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8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8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8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8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8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8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8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8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8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8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8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8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8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8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8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8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8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8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8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8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8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8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8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8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8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8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8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8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8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8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8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8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8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8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8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8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8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8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8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2621;p8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8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8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8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2625;p8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6" name="Google Shape;2626;p8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627" name="Google Shape;2627;p8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8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2629;p8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2630;p8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8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8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8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8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8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8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8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8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8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8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8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8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8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2644;p8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8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8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2647;p8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8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649;p8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2650;p8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8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8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2653;p8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" name="Google Shape;2654;p8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2655;p8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2656;p8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8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2658;p8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2659;p8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2660;p8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Google Shape;2661;p8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2662;p8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8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8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8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8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8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8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8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8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8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8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8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8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8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" name="Google Shape;2676;p8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5" name="Google Shape;2955;p10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956" name="Google Shape;2956;p10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957" name="Google Shape;2957;p10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8" name="Google Shape;2958;p10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9" name="Google Shape;2959;p10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0" name="Google Shape;2960;p10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1" name="Google Shape;2961;p10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2" name="Google Shape;2962;p10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3" name="Google Shape;2963;p10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4" name="Google Shape;2964;p10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5" name="Google Shape;2965;p10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6" name="Google Shape;2966;p10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7" name="Google Shape;2967;p10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8" name="Google Shape;2968;p10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9" name="Google Shape;2969;p10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0" name="Google Shape;2970;p10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1" name="Google Shape;2971;p10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" name="Google Shape;2972;p10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" name="Google Shape;2973;p10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4" name="Google Shape;2974;p10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5" name="Google Shape;2975;p10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6" name="Google Shape;2976;p10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7" name="Google Shape;2977;p10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8" name="Google Shape;2978;p10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9" name="Google Shape;2979;p10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0" name="Google Shape;2980;p10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1" name="Google Shape;2981;p10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2" name="Google Shape;2982;p10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3" name="Google Shape;2983;p10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4" name="Google Shape;2984;p10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5" name="Google Shape;2985;p10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6" name="Google Shape;2986;p10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7" name="Google Shape;2987;p10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8" name="Google Shape;2988;p10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9" name="Google Shape;2989;p10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0" name="Google Shape;2990;p10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1" name="Google Shape;2991;p10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2" name="Google Shape;2992;p10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3" name="Google Shape;2993;p10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4" name="Google Shape;2994;p10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5" name="Google Shape;2995;p10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6" name="Google Shape;2996;p10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7" name="Google Shape;2997;p10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8" name="Google Shape;2998;p10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9" name="Google Shape;2999;p10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0" name="Google Shape;3000;p10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1" name="Google Shape;3001;p10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2" name="Google Shape;3002;p10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3" name="Google Shape;3003;p10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4" name="Google Shape;3004;p10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5" name="Google Shape;3005;p10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6" name="Google Shape;3006;p10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7" name="Google Shape;3007;p10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8" name="Google Shape;3008;p10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9" name="Google Shape;3009;p10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0" name="Google Shape;3010;p10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1" name="Google Shape;3011;p10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2" name="Google Shape;3012;p10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3" name="Google Shape;3013;p10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14" name="Google Shape;3014;p10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015" name="Google Shape;3015;p10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3016;p10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3017;p10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8" name="Google Shape;3018;p10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9" name="Google Shape;3019;p10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Google Shape;3020;p10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3021;p10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022;p10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023;p10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4" name="Google Shape;3024;p10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5" name="Google Shape;3025;p10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Google Shape;3026;p10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10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3028;p10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9" name="Google Shape;3029;p10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Google Shape;3030;p10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Google Shape;3031;p10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2" name="Google Shape;3032;p10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3033;p10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4" name="Google Shape;3034;p10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5" name="Google Shape;3035;p10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6" name="Google Shape;3036;p10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7" name="Google Shape;3037;p10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8" name="Google Shape;3038;p10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9" name="Google Shape;3039;p10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0" name="Google Shape;3040;p10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1" name="Google Shape;3041;p10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Google Shape;3042;p10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3" name="Google Shape;3043;p10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4" name="Google Shape;3044;p10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5" name="Google Shape;3045;p10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6" name="Google Shape;3046;p10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7" name="Google Shape;3047;p10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8" name="Google Shape;3048;p10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10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Google Shape;3050;p10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1" name="Google Shape;3051;p10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2" name="Google Shape;3052;p10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3" name="Google Shape;3053;p10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4" name="Google Shape;3054;p10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5" name="Google Shape;3055;p10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6" name="Google Shape;3056;p10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7" name="Google Shape;3057;p10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8" name="Google Shape;3058;p10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9" name="Google Shape;3059;p10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0" name="Google Shape;3060;p10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1" name="Google Shape;3061;p10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2" name="Google Shape;3062;p10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3" name="Google Shape;3063;p10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4" name="Google Shape;3064;p10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5" name="Google Shape;3065;p10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6" name="Google Shape;3066;p10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7" name="Google Shape;3067;p10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8" name="Google Shape;3068;p10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9" name="Google Shape;3069;p10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0" name="Google Shape;3070;p10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1" name="Google Shape;3071;p10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2" name="Google Shape;3072;p10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3" name="Google Shape;3073;p10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4" name="Google Shape;3074;p10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5" name="Google Shape;3075;p10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6" name="Google Shape;3076;p10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77" name="Google Shape;3077;p10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078" name="Google Shape;3078;p10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9" name="Google Shape;3079;p10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0" name="Google Shape;3080;p10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1" name="Google Shape;3081;p10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2" name="Google Shape;3082;p10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3" name="Google Shape;3083;p10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4" name="Google Shape;3084;p10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5" name="Google Shape;3085;p10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6" name="Google Shape;3086;p10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7" name="Google Shape;3087;p10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8" name="Google Shape;3088;p10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9" name="Google Shape;3089;p10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0" name="Google Shape;3090;p10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1" name="Google Shape;3091;p10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2" name="Google Shape;3092;p10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3" name="Google Shape;3093;p10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4" name="Google Shape;3094;p10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5" name="Google Shape;3095;p10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6" name="Google Shape;3096;p10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7" name="Google Shape;3097;p10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8" name="Google Shape;3098;p10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9" name="Google Shape;3099;p10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0" name="Google Shape;3100;p10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1" name="Google Shape;3101;p10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2" name="Google Shape;3102;p10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3" name="Google Shape;3103;p10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4" name="Google Shape;3104;p10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5" name="Google Shape;3105;p10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6" name="Google Shape;3106;p10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7" name="Google Shape;3107;p10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8" name="Google Shape;3108;p10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9" name="Google Shape;3109;p10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0" name="Google Shape;3110;p10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1" name="Google Shape;3111;p10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2" name="Google Shape;3112;p10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3" name="Google Shape;3113;p10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4" name="Google Shape;3114;p10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5" name="Google Shape;3115;p10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6" name="Google Shape;3116;p10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7" name="Google Shape;3117;p10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8" name="Google Shape;3118;p10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9" name="Google Shape;3119;p10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0" name="Google Shape;3120;p10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1" name="Google Shape;3121;p10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2" name="Google Shape;3122;p10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3" name="Google Shape;3123;p10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4" name="Google Shape;3124;p10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5" name="Google Shape;3125;p10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6" name="Google Shape;3126;p10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7" name="Google Shape;3127;p10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8" name="Google Shape;3128;p10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9" name="Google Shape;3129;p10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0" name="Google Shape;3130;p10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1" name="Google Shape;3131;p10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2" name="Google Shape;3132;p10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3" name="Google Shape;3133;p10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4" name="Google Shape;3134;p10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5" name="Google Shape;3135;p10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6" name="Google Shape;3136;p10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7" name="Google Shape;3137;p10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8" name="Google Shape;3138;p10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9" name="Google Shape;3139;p10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0" name="Google Shape;3140;p10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1" name="Google Shape;3141;p10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2" name="Google Shape;3142;p10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3" name="Google Shape;3143;p10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4" name="Google Shape;3144;p10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5" name="Google Shape;3145;p10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6" name="Google Shape;3146;p10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7" name="Google Shape;3147;p10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8" name="Google Shape;3148;p10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9" name="Google Shape;3149;p10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0" name="Google Shape;3150;p10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1" name="Google Shape;3151;p10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2" name="Google Shape;3152;p10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3" name="Google Shape;3153;p10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4" name="Google Shape;3154;p10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5" name="Google Shape;3155;p10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6" name="Google Shape;3156;p10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7" name="Google Shape;3157;p10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8" name="Google Shape;3158;p10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9" name="Google Shape;3159;p10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0" name="Google Shape;3160;p10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1" name="Google Shape;3161;p10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2" name="Google Shape;3162;p10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3" name="Google Shape;3163;p10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4" name="Google Shape;3164;p10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5" name="Google Shape;3165;p10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6" name="Google Shape;3166;p10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7" name="Google Shape;3167;p10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8" name="Google Shape;3168;p10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9" name="Google Shape;3169;p10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0" name="Google Shape;3170;p10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1" name="Google Shape;3171;p10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2" name="Google Shape;3172;p10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3" name="Google Shape;3173;p10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4" name="Google Shape;3174;p10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5" name="Google Shape;3175;p10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6" name="Google Shape;3176;p10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7" name="Google Shape;3177;p10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8" name="Google Shape;3178;p10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79" name="Google Shape;3179;p10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180" name="Google Shape;3180;p10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1" name="Google Shape;3181;p10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2" name="Google Shape;3182;p10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3" name="Google Shape;3183;p10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4" name="Google Shape;3184;p10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5" name="Google Shape;3185;p10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6" name="Google Shape;3186;p10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7" name="Google Shape;3187;p10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8" name="Google Shape;3188;p10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9" name="Google Shape;3189;p10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0" name="Google Shape;3190;p10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1" name="Google Shape;3191;p10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2" name="Google Shape;3192;p10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3" name="Google Shape;3193;p10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4" name="Google Shape;3194;p10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5" name="Google Shape;3195;p10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6" name="Google Shape;3196;p10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7" name="Google Shape;3197;p10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8" name="Google Shape;3198;p10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9" name="Google Shape;3199;p10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0" name="Google Shape;3200;p10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1" name="Google Shape;3201;p10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2" name="Google Shape;3202;p10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3" name="Google Shape;3203;p10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4" name="Google Shape;3204;p10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5" name="Google Shape;3205;p10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6" name="Google Shape;3206;p10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7" name="Google Shape;3207;p10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8" name="Google Shape;3208;p10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9" name="Google Shape;3209;p10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0" name="Google Shape;3210;p10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1" name="Google Shape;3211;p10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2" name="Google Shape;3212;p10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3" name="Google Shape;3213;p10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4" name="Google Shape;3214;p10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5" name="Google Shape;3215;p10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6" name="Google Shape;3216;p10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7" name="Google Shape;3217;p10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8" name="Google Shape;3218;p10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9" name="Google Shape;3219;p10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0" name="Google Shape;3220;p10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1" name="Google Shape;3221;p10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2" name="Google Shape;3222;p10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3" name="Google Shape;3223;p10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4" name="Google Shape;3224;p10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5" name="Google Shape;3225;p10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6" name="Google Shape;3226;p10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7" name="Google Shape;3227;p10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8" name="Google Shape;3228;p10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9" name="Google Shape;3229;p10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_1">
    <p:bg>
      <p:bgPr>
        <a:solidFill>
          <a:schemeClr val="accent5"/>
        </a:solidFill>
        <a:effectLst/>
      </p:bgPr>
    </p:bg>
    <p:spTree>
      <p:nvGrpSpPr>
        <p:cNvPr id="1" name="Shape 3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31" name="Google Shape;3231;p11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3232" name="Google Shape;3232;p11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3" name="Google Shape;3233;p11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4" name="Google Shape;3234;p11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5" name="Google Shape;3235;p11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6" name="Google Shape;3236;p11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7" name="Google Shape;3237;p11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8" name="Google Shape;3238;p11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9" name="Google Shape;3239;p11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0" name="Google Shape;3240;p11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1" name="Google Shape;3241;p11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2" name="Google Shape;3242;p11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3" name="Google Shape;3243;p11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4" name="Google Shape;3244;p11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5" name="Google Shape;3245;p11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6" name="Google Shape;3246;p11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7" name="Google Shape;3247;p11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8" name="Google Shape;3248;p11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9" name="Google Shape;3249;p11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0" name="Google Shape;3250;p11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1" name="Google Shape;3251;p11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2" name="Google Shape;3252;p11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3" name="Google Shape;3253;p11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4" name="Google Shape;3254;p11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5" name="Google Shape;3255;p11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6" name="Google Shape;3256;p11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7" name="Google Shape;3257;p11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8" name="Google Shape;3258;p11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9" name="Google Shape;3259;p11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0" name="Google Shape;3260;p11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1" name="Google Shape;3261;p11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2" name="Google Shape;3262;p11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3" name="Google Shape;3263;p11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4" name="Google Shape;3264;p11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5" name="Google Shape;3265;p11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6" name="Google Shape;3266;p11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7" name="Google Shape;3267;p11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8" name="Google Shape;3268;p11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9" name="Google Shape;3269;p11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0" name="Google Shape;3270;p11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1" name="Google Shape;3271;p11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2" name="Google Shape;3272;p11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3" name="Google Shape;3273;p11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4" name="Google Shape;3274;p11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5" name="Google Shape;3275;p11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6" name="Google Shape;3276;p11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7" name="Google Shape;3277;p11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8" name="Google Shape;3278;p11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9" name="Google Shape;3279;p11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0" name="Google Shape;3280;p11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1" name="Google Shape;3281;p11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2" name="Google Shape;3282;p11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3" name="Google Shape;3283;p11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4" name="Google Shape;3284;p11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5" name="Google Shape;3285;p11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6" name="Google Shape;3286;p11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7" name="Google Shape;3287;p11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8" name="Google Shape;3288;p11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89" name="Google Shape;3289;p11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290" name="Google Shape;3290;p11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1" name="Google Shape;3291;p11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2" name="Google Shape;3292;p11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3" name="Google Shape;3293;p11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4" name="Google Shape;3294;p11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5" name="Google Shape;3295;p11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6" name="Google Shape;3296;p11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7" name="Google Shape;3297;p11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8" name="Google Shape;3298;p11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9" name="Google Shape;3299;p11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0" name="Google Shape;3300;p11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1" name="Google Shape;3301;p11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2" name="Google Shape;3302;p11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3" name="Google Shape;3303;p11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4" name="Google Shape;3304;p11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5" name="Google Shape;3305;p11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6" name="Google Shape;3306;p11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7" name="Google Shape;3307;p11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8" name="Google Shape;3308;p11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9" name="Google Shape;3309;p11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0" name="Google Shape;3310;p11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1" name="Google Shape;3311;p11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2" name="Google Shape;3312;p11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3" name="Google Shape;3313;p11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4" name="Google Shape;3314;p11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5" name="Google Shape;3315;p11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6" name="Google Shape;3316;p11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7" name="Google Shape;3317;p11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8" name="Google Shape;3318;p11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9" name="Google Shape;3319;p11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0" name="Google Shape;3320;p11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1" name="Google Shape;3321;p11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2" name="Google Shape;3322;p11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3" name="Google Shape;3323;p11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4" name="Google Shape;3324;p11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5" name="Google Shape;3325;p11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Google Shape;3326;p11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7" name="Google Shape;3327;p11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Google Shape;3328;p11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9" name="Google Shape;3329;p11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0" name="Google Shape;3330;p11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1" name="Google Shape;3331;p11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2" name="Google Shape;3332;p11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3" name="Google Shape;3333;p11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4" name="Google Shape;3334;p11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5" name="Google Shape;3335;p11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6" name="Google Shape;3336;p11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7" name="Google Shape;3337;p11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8" name="Google Shape;3338;p11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9" name="Google Shape;3339;p11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0" name="Google Shape;3340;p11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1" name="Google Shape;3341;p11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2" name="Google Shape;3342;p11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3" name="Google Shape;3343;p11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4" name="Google Shape;3344;p11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5" name="Google Shape;3345;p11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6" name="Google Shape;3346;p11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7" name="Google Shape;3347;p11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8" name="Google Shape;3348;p11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9" name="Google Shape;3349;p11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0" name="Google Shape;3350;p11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1" name="Google Shape;3351;p11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52" name="Google Shape;3352;p11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353" name="Google Shape;3353;p11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4" name="Google Shape;3354;p11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5" name="Google Shape;3355;p11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6" name="Google Shape;3356;p11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7" name="Google Shape;3357;p11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8" name="Google Shape;3358;p11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9" name="Google Shape;3359;p11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0" name="Google Shape;3360;p11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1" name="Google Shape;3361;p11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2" name="Google Shape;3362;p11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3" name="Google Shape;3363;p11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4" name="Google Shape;3364;p11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5" name="Google Shape;3365;p11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6" name="Google Shape;3366;p11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7" name="Google Shape;3367;p11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8" name="Google Shape;3368;p11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9" name="Google Shape;3369;p11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0" name="Google Shape;3370;p11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1" name="Google Shape;3371;p11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2" name="Google Shape;3372;p11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3" name="Google Shape;3373;p11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4" name="Google Shape;3374;p11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5" name="Google Shape;3375;p11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6" name="Google Shape;3376;p11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7" name="Google Shape;3377;p11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8" name="Google Shape;3378;p11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9" name="Google Shape;3379;p11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0" name="Google Shape;3380;p11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1" name="Google Shape;3381;p11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2" name="Google Shape;3382;p11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3" name="Google Shape;3383;p11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4" name="Google Shape;3384;p11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5" name="Google Shape;3385;p11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6" name="Google Shape;3386;p11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7" name="Google Shape;3387;p11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8" name="Google Shape;3388;p11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9" name="Google Shape;3389;p11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0" name="Google Shape;3390;p11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1" name="Google Shape;3391;p11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2" name="Google Shape;3392;p11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3" name="Google Shape;3393;p11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4" name="Google Shape;3394;p11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5" name="Google Shape;3395;p11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6" name="Google Shape;3396;p11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7" name="Google Shape;3397;p11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8" name="Google Shape;3398;p11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9" name="Google Shape;3399;p11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0" name="Google Shape;3400;p11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1" name="Google Shape;3401;p11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2" name="Google Shape;3402;p11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3" name="Google Shape;3403;p11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4" name="Google Shape;3404;p11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5" name="Google Shape;3405;p11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6" name="Google Shape;3406;p11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7" name="Google Shape;3407;p11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8" name="Google Shape;3408;p11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9" name="Google Shape;3409;p11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0" name="Google Shape;3410;p11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1" name="Google Shape;3411;p11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2" name="Google Shape;3412;p11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3" name="Google Shape;3413;p11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4" name="Google Shape;3414;p11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5" name="Google Shape;3415;p11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6" name="Google Shape;3416;p11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7" name="Google Shape;3417;p11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8" name="Google Shape;3418;p11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9" name="Google Shape;3419;p11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0" name="Google Shape;3420;p11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1" name="Google Shape;3421;p11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2" name="Google Shape;3422;p11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3" name="Google Shape;3423;p11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4" name="Google Shape;3424;p11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5" name="Google Shape;3425;p11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6" name="Google Shape;3426;p11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7" name="Google Shape;3427;p11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8" name="Google Shape;3428;p11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9" name="Google Shape;3429;p11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0" name="Google Shape;3430;p11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1" name="Google Shape;3431;p11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2" name="Google Shape;3432;p11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3" name="Google Shape;3433;p11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4" name="Google Shape;3434;p11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5" name="Google Shape;3435;p11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6" name="Google Shape;3436;p11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7" name="Google Shape;3437;p11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8" name="Google Shape;3438;p11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9" name="Google Shape;3439;p11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0" name="Google Shape;3440;p11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1" name="Google Shape;3441;p11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2" name="Google Shape;3442;p11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3" name="Google Shape;3443;p11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4" name="Google Shape;3444;p11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5" name="Google Shape;3445;p11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6" name="Google Shape;3446;p11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7" name="Google Shape;3447;p11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8" name="Google Shape;3448;p11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9" name="Google Shape;3449;p11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0" name="Google Shape;3450;p11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1" name="Google Shape;3451;p11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2" name="Google Shape;3452;p11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3" name="Google Shape;3453;p11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54" name="Google Shape;3454;p11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455" name="Google Shape;3455;p11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6" name="Google Shape;3456;p11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7" name="Google Shape;3457;p11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8" name="Google Shape;3458;p11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9" name="Google Shape;3459;p11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0" name="Google Shape;3460;p11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1" name="Google Shape;3461;p11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2" name="Google Shape;3462;p11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3" name="Google Shape;3463;p11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4" name="Google Shape;3464;p11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5" name="Google Shape;3465;p11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6" name="Google Shape;3466;p11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7" name="Google Shape;3467;p11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8" name="Google Shape;3468;p11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9" name="Google Shape;3469;p11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0" name="Google Shape;3470;p11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1" name="Google Shape;3471;p11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2" name="Google Shape;3472;p11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3" name="Google Shape;3473;p11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4" name="Google Shape;3474;p11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5" name="Google Shape;3475;p11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6" name="Google Shape;3476;p11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7" name="Google Shape;3477;p11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8" name="Google Shape;3478;p11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9" name="Google Shape;3479;p11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0" name="Google Shape;3480;p11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1" name="Google Shape;3481;p11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2" name="Google Shape;3482;p11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3" name="Google Shape;3483;p11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4" name="Google Shape;3484;p11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5" name="Google Shape;3485;p11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6" name="Google Shape;3486;p11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7" name="Google Shape;3487;p11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8" name="Google Shape;3488;p11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9" name="Google Shape;3489;p11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0" name="Google Shape;3490;p11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1" name="Google Shape;3491;p11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2" name="Google Shape;3492;p11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3" name="Google Shape;3493;p11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4" name="Google Shape;3494;p11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5" name="Google Shape;3495;p11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6" name="Google Shape;3496;p11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7" name="Google Shape;3497;p11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8" name="Google Shape;3498;p11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9" name="Google Shape;3499;p11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0" name="Google Shape;3500;p11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1" name="Google Shape;3501;p11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2" name="Google Shape;3502;p11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3" name="Google Shape;3503;p11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4" name="Google Shape;3504;p11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05" name="Google Shape;3505;p1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2"/>
                </a:solidFill>
              </a:defRPr>
            </a:lvl1pPr>
            <a:lvl2pPr lvl="1">
              <a:buNone/>
              <a:defRPr>
                <a:solidFill>
                  <a:schemeClr val="accent2"/>
                </a:solidFill>
              </a:defRPr>
            </a:lvl2pPr>
            <a:lvl3pPr lvl="2">
              <a:buNone/>
              <a:defRPr>
                <a:solidFill>
                  <a:schemeClr val="accent2"/>
                </a:solidFill>
              </a:defRPr>
            </a:lvl3pPr>
            <a:lvl4pPr lvl="3">
              <a:buNone/>
              <a:defRPr>
                <a:solidFill>
                  <a:schemeClr val="accent2"/>
                </a:solidFill>
              </a:defRPr>
            </a:lvl4pPr>
            <a:lvl5pPr lvl="4">
              <a:buNone/>
              <a:defRPr>
                <a:solidFill>
                  <a:schemeClr val="accent2"/>
                </a:solidFill>
              </a:defRPr>
            </a:lvl5pPr>
            <a:lvl6pPr lvl="5">
              <a:buNone/>
              <a:defRPr>
                <a:solidFill>
                  <a:schemeClr val="accent2"/>
                </a:solidFill>
              </a:defRPr>
            </a:lvl6pPr>
            <a:lvl7pPr lvl="6">
              <a:buNone/>
              <a:defRPr>
                <a:solidFill>
                  <a:schemeClr val="accent2"/>
                </a:solidFill>
              </a:defRPr>
            </a:lvl7pPr>
            <a:lvl8pPr lvl="7">
              <a:buNone/>
              <a:defRPr>
                <a:solidFill>
                  <a:schemeClr val="accent2"/>
                </a:solidFill>
              </a:defRPr>
            </a:lvl8pPr>
            <a:lvl9pPr lvl="8">
              <a:buNone/>
              <a:defRPr>
                <a:solidFill>
                  <a:schemeClr val="accent2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>
  <p:cSld name="BLANK_1_1">
    <p:bg>
      <p:bgPr>
        <a:solidFill>
          <a:schemeClr val="accent6"/>
        </a:solidFill>
        <a:effectLst/>
      </p:bgPr>
    </p:bg>
    <p:spTree>
      <p:nvGrpSpPr>
        <p:cNvPr id="1" name="Shape 3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07" name="Google Shape;3507;p12"/>
          <p:cNvGrpSpPr/>
          <p:nvPr/>
        </p:nvGrpSpPr>
        <p:grpSpPr>
          <a:xfrm>
            <a:off x="7828607" y="28698"/>
            <a:ext cx="1286904" cy="5086302"/>
            <a:chOff x="6367294" y="28698"/>
            <a:chExt cx="1286904" cy="5086302"/>
          </a:xfrm>
        </p:grpSpPr>
        <p:sp>
          <p:nvSpPr>
            <p:cNvPr id="3508" name="Google Shape;3508;p12"/>
            <p:cNvSpPr/>
            <p:nvPr/>
          </p:nvSpPr>
          <p:spPr>
            <a:xfrm rot="10800000">
              <a:off x="7536331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9" name="Google Shape;3509;p12"/>
            <p:cNvSpPr/>
            <p:nvPr/>
          </p:nvSpPr>
          <p:spPr>
            <a:xfrm rot="10800000">
              <a:off x="7244066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0" name="Google Shape;3510;p12"/>
            <p:cNvSpPr/>
            <p:nvPr/>
          </p:nvSpPr>
          <p:spPr>
            <a:xfrm rot="10800000">
              <a:off x="7244066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1" name="Google Shape;3511;p12"/>
            <p:cNvSpPr/>
            <p:nvPr/>
          </p:nvSpPr>
          <p:spPr>
            <a:xfrm rot="10800000">
              <a:off x="6659535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2" name="Google Shape;3512;p12"/>
            <p:cNvSpPr/>
            <p:nvPr/>
          </p:nvSpPr>
          <p:spPr>
            <a:xfrm rot="10800000">
              <a:off x="7536331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3" name="Google Shape;3513;p12"/>
            <p:cNvSpPr/>
            <p:nvPr/>
          </p:nvSpPr>
          <p:spPr>
            <a:xfrm rot="10800000">
              <a:off x="7536331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4" name="Google Shape;3514;p12"/>
            <p:cNvSpPr/>
            <p:nvPr/>
          </p:nvSpPr>
          <p:spPr>
            <a:xfrm rot="10800000">
              <a:off x="7536331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5" name="Google Shape;3515;p12"/>
            <p:cNvSpPr/>
            <p:nvPr/>
          </p:nvSpPr>
          <p:spPr>
            <a:xfrm rot="10800000">
              <a:off x="7536331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6" name="Google Shape;3516;p12"/>
            <p:cNvSpPr/>
            <p:nvPr/>
          </p:nvSpPr>
          <p:spPr>
            <a:xfrm rot="10800000">
              <a:off x="7536331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7" name="Google Shape;3517;p12"/>
            <p:cNvSpPr/>
            <p:nvPr/>
          </p:nvSpPr>
          <p:spPr>
            <a:xfrm rot="10800000">
              <a:off x="7536331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8" name="Google Shape;3518;p12"/>
            <p:cNvSpPr/>
            <p:nvPr/>
          </p:nvSpPr>
          <p:spPr>
            <a:xfrm rot="10800000">
              <a:off x="7536331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9" name="Google Shape;3519;p12"/>
            <p:cNvSpPr/>
            <p:nvPr/>
          </p:nvSpPr>
          <p:spPr>
            <a:xfrm rot="10800000">
              <a:off x="7536331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0" name="Google Shape;3520;p12"/>
            <p:cNvSpPr/>
            <p:nvPr/>
          </p:nvSpPr>
          <p:spPr>
            <a:xfrm rot="10800000">
              <a:off x="7536331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1" name="Google Shape;3521;p12"/>
            <p:cNvSpPr/>
            <p:nvPr/>
          </p:nvSpPr>
          <p:spPr>
            <a:xfrm rot="10800000">
              <a:off x="7536331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2" name="Google Shape;3522;p12"/>
            <p:cNvSpPr/>
            <p:nvPr/>
          </p:nvSpPr>
          <p:spPr>
            <a:xfrm rot="10800000">
              <a:off x="7536331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3" name="Google Shape;3523;p12"/>
            <p:cNvSpPr/>
            <p:nvPr/>
          </p:nvSpPr>
          <p:spPr>
            <a:xfrm rot="10800000">
              <a:off x="7536331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4" name="Google Shape;3524;p12"/>
            <p:cNvSpPr/>
            <p:nvPr/>
          </p:nvSpPr>
          <p:spPr>
            <a:xfrm rot="10800000">
              <a:off x="7536331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5" name="Google Shape;3525;p12"/>
            <p:cNvSpPr/>
            <p:nvPr/>
          </p:nvSpPr>
          <p:spPr>
            <a:xfrm rot="10800000">
              <a:off x="7536331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6" name="Google Shape;3526;p12"/>
            <p:cNvSpPr/>
            <p:nvPr/>
          </p:nvSpPr>
          <p:spPr>
            <a:xfrm rot="10800000">
              <a:off x="7536331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7" name="Google Shape;3527;p12"/>
            <p:cNvSpPr/>
            <p:nvPr/>
          </p:nvSpPr>
          <p:spPr>
            <a:xfrm rot="10800000">
              <a:off x="7536331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8" name="Google Shape;3528;p12"/>
            <p:cNvSpPr/>
            <p:nvPr/>
          </p:nvSpPr>
          <p:spPr>
            <a:xfrm rot="10800000">
              <a:off x="7536331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9" name="Google Shape;3529;p12"/>
            <p:cNvSpPr/>
            <p:nvPr/>
          </p:nvSpPr>
          <p:spPr>
            <a:xfrm rot="10800000">
              <a:off x="7536331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0" name="Google Shape;3530;p12"/>
            <p:cNvSpPr/>
            <p:nvPr/>
          </p:nvSpPr>
          <p:spPr>
            <a:xfrm rot="10800000">
              <a:off x="7536331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1" name="Google Shape;3531;p12"/>
            <p:cNvSpPr/>
            <p:nvPr/>
          </p:nvSpPr>
          <p:spPr>
            <a:xfrm rot="10800000">
              <a:off x="7536331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2" name="Google Shape;3532;p12"/>
            <p:cNvSpPr/>
            <p:nvPr/>
          </p:nvSpPr>
          <p:spPr>
            <a:xfrm rot="10800000">
              <a:off x="7536331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3" name="Google Shape;3533;p12"/>
            <p:cNvSpPr/>
            <p:nvPr/>
          </p:nvSpPr>
          <p:spPr>
            <a:xfrm rot="10800000">
              <a:off x="7536331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4" name="Google Shape;3534;p12"/>
            <p:cNvSpPr/>
            <p:nvPr/>
          </p:nvSpPr>
          <p:spPr>
            <a:xfrm rot="10800000">
              <a:off x="7536331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5" name="Google Shape;3535;p12"/>
            <p:cNvSpPr/>
            <p:nvPr/>
          </p:nvSpPr>
          <p:spPr>
            <a:xfrm rot="10800000">
              <a:off x="7536331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6" name="Google Shape;3536;p12"/>
            <p:cNvSpPr/>
            <p:nvPr/>
          </p:nvSpPr>
          <p:spPr>
            <a:xfrm rot="10800000">
              <a:off x="7536331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7" name="Google Shape;3537;p12"/>
            <p:cNvSpPr/>
            <p:nvPr/>
          </p:nvSpPr>
          <p:spPr>
            <a:xfrm rot="10800000">
              <a:off x="7536331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8" name="Google Shape;3538;p12"/>
            <p:cNvSpPr/>
            <p:nvPr/>
          </p:nvSpPr>
          <p:spPr>
            <a:xfrm rot="10800000">
              <a:off x="7390210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9" name="Google Shape;3539;p12"/>
            <p:cNvSpPr/>
            <p:nvPr/>
          </p:nvSpPr>
          <p:spPr>
            <a:xfrm rot="10800000">
              <a:off x="739021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0" name="Google Shape;3540;p12"/>
            <p:cNvSpPr/>
            <p:nvPr/>
          </p:nvSpPr>
          <p:spPr>
            <a:xfrm rot="10800000">
              <a:off x="7390210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1" name="Google Shape;3541;p12"/>
            <p:cNvSpPr/>
            <p:nvPr/>
          </p:nvSpPr>
          <p:spPr>
            <a:xfrm rot="10800000">
              <a:off x="7390210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2" name="Google Shape;3542;p12"/>
            <p:cNvSpPr/>
            <p:nvPr/>
          </p:nvSpPr>
          <p:spPr>
            <a:xfrm rot="10800000">
              <a:off x="739021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3" name="Google Shape;3543;p12"/>
            <p:cNvSpPr/>
            <p:nvPr/>
          </p:nvSpPr>
          <p:spPr>
            <a:xfrm rot="10800000">
              <a:off x="7390210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4" name="Google Shape;3544;p12"/>
            <p:cNvSpPr/>
            <p:nvPr/>
          </p:nvSpPr>
          <p:spPr>
            <a:xfrm rot="10800000">
              <a:off x="739021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5" name="Google Shape;3545;p12"/>
            <p:cNvSpPr/>
            <p:nvPr/>
          </p:nvSpPr>
          <p:spPr>
            <a:xfrm rot="10800000">
              <a:off x="7390210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6" name="Google Shape;3546;p12"/>
            <p:cNvSpPr/>
            <p:nvPr/>
          </p:nvSpPr>
          <p:spPr>
            <a:xfrm rot="10800000">
              <a:off x="7390210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7" name="Google Shape;3547;p12"/>
            <p:cNvSpPr/>
            <p:nvPr/>
          </p:nvSpPr>
          <p:spPr>
            <a:xfrm rot="10800000">
              <a:off x="739021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8" name="Google Shape;3548;p12"/>
            <p:cNvSpPr/>
            <p:nvPr/>
          </p:nvSpPr>
          <p:spPr>
            <a:xfrm rot="10800000">
              <a:off x="7390210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9" name="Google Shape;3549;p12"/>
            <p:cNvSpPr/>
            <p:nvPr/>
          </p:nvSpPr>
          <p:spPr>
            <a:xfrm rot="10800000">
              <a:off x="7390210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0" name="Google Shape;3550;p12"/>
            <p:cNvSpPr/>
            <p:nvPr/>
          </p:nvSpPr>
          <p:spPr>
            <a:xfrm rot="10800000">
              <a:off x="7390210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1" name="Google Shape;3551;p12"/>
            <p:cNvSpPr/>
            <p:nvPr/>
          </p:nvSpPr>
          <p:spPr>
            <a:xfrm rot="10800000">
              <a:off x="7390210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2" name="Google Shape;3552;p12"/>
            <p:cNvSpPr/>
            <p:nvPr/>
          </p:nvSpPr>
          <p:spPr>
            <a:xfrm rot="10800000">
              <a:off x="739021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3" name="Google Shape;3553;p12"/>
            <p:cNvSpPr/>
            <p:nvPr/>
          </p:nvSpPr>
          <p:spPr>
            <a:xfrm rot="10800000">
              <a:off x="7390210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4" name="Google Shape;3554;p12"/>
            <p:cNvSpPr/>
            <p:nvPr/>
          </p:nvSpPr>
          <p:spPr>
            <a:xfrm rot="10800000">
              <a:off x="7390210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5" name="Google Shape;3555;p12"/>
            <p:cNvSpPr/>
            <p:nvPr/>
          </p:nvSpPr>
          <p:spPr>
            <a:xfrm rot="10800000">
              <a:off x="7390210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6" name="Google Shape;3556;p12"/>
            <p:cNvSpPr/>
            <p:nvPr/>
          </p:nvSpPr>
          <p:spPr>
            <a:xfrm rot="10800000">
              <a:off x="7390210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7" name="Google Shape;3557;p12"/>
            <p:cNvSpPr/>
            <p:nvPr/>
          </p:nvSpPr>
          <p:spPr>
            <a:xfrm rot="10800000">
              <a:off x="7390210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8" name="Google Shape;3558;p12"/>
            <p:cNvSpPr/>
            <p:nvPr/>
          </p:nvSpPr>
          <p:spPr>
            <a:xfrm rot="10800000">
              <a:off x="739021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9" name="Google Shape;3559;p12"/>
            <p:cNvSpPr/>
            <p:nvPr/>
          </p:nvSpPr>
          <p:spPr>
            <a:xfrm rot="10800000">
              <a:off x="7390210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0" name="Google Shape;3560;p12"/>
            <p:cNvSpPr/>
            <p:nvPr/>
          </p:nvSpPr>
          <p:spPr>
            <a:xfrm rot="10800000">
              <a:off x="7390210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1" name="Google Shape;3561;p12"/>
            <p:cNvSpPr/>
            <p:nvPr/>
          </p:nvSpPr>
          <p:spPr>
            <a:xfrm rot="10800000">
              <a:off x="739021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2" name="Google Shape;3562;p12"/>
            <p:cNvSpPr/>
            <p:nvPr/>
          </p:nvSpPr>
          <p:spPr>
            <a:xfrm rot="10800000">
              <a:off x="739021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3" name="Google Shape;3563;p12"/>
            <p:cNvSpPr/>
            <p:nvPr/>
          </p:nvSpPr>
          <p:spPr>
            <a:xfrm rot="10800000">
              <a:off x="7244066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4" name="Google Shape;3564;p12"/>
            <p:cNvSpPr/>
            <p:nvPr/>
          </p:nvSpPr>
          <p:spPr>
            <a:xfrm rot="10800000">
              <a:off x="7244066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5" name="Google Shape;3565;p12"/>
            <p:cNvSpPr/>
            <p:nvPr/>
          </p:nvSpPr>
          <p:spPr>
            <a:xfrm rot="10800000">
              <a:off x="7244066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6" name="Google Shape;3566;p12"/>
            <p:cNvSpPr/>
            <p:nvPr/>
          </p:nvSpPr>
          <p:spPr>
            <a:xfrm rot="10800000">
              <a:off x="7244066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7" name="Google Shape;3567;p12"/>
            <p:cNvSpPr/>
            <p:nvPr/>
          </p:nvSpPr>
          <p:spPr>
            <a:xfrm rot="10800000">
              <a:off x="7244066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8" name="Google Shape;3568;p12"/>
            <p:cNvSpPr/>
            <p:nvPr/>
          </p:nvSpPr>
          <p:spPr>
            <a:xfrm rot="10800000">
              <a:off x="7244066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9" name="Google Shape;3569;p12"/>
            <p:cNvSpPr/>
            <p:nvPr/>
          </p:nvSpPr>
          <p:spPr>
            <a:xfrm rot="10800000">
              <a:off x="7244066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0" name="Google Shape;3570;p12"/>
            <p:cNvSpPr/>
            <p:nvPr/>
          </p:nvSpPr>
          <p:spPr>
            <a:xfrm rot="10800000">
              <a:off x="7244066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1" name="Google Shape;3571;p12"/>
            <p:cNvSpPr/>
            <p:nvPr/>
          </p:nvSpPr>
          <p:spPr>
            <a:xfrm rot="10800000">
              <a:off x="7244066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2" name="Google Shape;3572;p12"/>
            <p:cNvSpPr/>
            <p:nvPr/>
          </p:nvSpPr>
          <p:spPr>
            <a:xfrm rot="10800000">
              <a:off x="7244066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3" name="Google Shape;3573;p12"/>
            <p:cNvSpPr/>
            <p:nvPr/>
          </p:nvSpPr>
          <p:spPr>
            <a:xfrm rot="10800000">
              <a:off x="7244066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4" name="Google Shape;3574;p12"/>
            <p:cNvSpPr/>
            <p:nvPr/>
          </p:nvSpPr>
          <p:spPr>
            <a:xfrm rot="10800000">
              <a:off x="7244066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5" name="Google Shape;3575;p12"/>
            <p:cNvSpPr/>
            <p:nvPr/>
          </p:nvSpPr>
          <p:spPr>
            <a:xfrm rot="10800000">
              <a:off x="7244066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6" name="Google Shape;3576;p12"/>
            <p:cNvSpPr/>
            <p:nvPr/>
          </p:nvSpPr>
          <p:spPr>
            <a:xfrm rot="10800000">
              <a:off x="7244066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7" name="Google Shape;3577;p12"/>
            <p:cNvSpPr/>
            <p:nvPr/>
          </p:nvSpPr>
          <p:spPr>
            <a:xfrm rot="10800000">
              <a:off x="7244066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8" name="Google Shape;3578;p12"/>
            <p:cNvSpPr/>
            <p:nvPr/>
          </p:nvSpPr>
          <p:spPr>
            <a:xfrm rot="10800000">
              <a:off x="7244066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9" name="Google Shape;3579;p12"/>
            <p:cNvSpPr/>
            <p:nvPr/>
          </p:nvSpPr>
          <p:spPr>
            <a:xfrm rot="10800000">
              <a:off x="7244066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0" name="Google Shape;3580;p12"/>
            <p:cNvSpPr/>
            <p:nvPr/>
          </p:nvSpPr>
          <p:spPr>
            <a:xfrm rot="10800000">
              <a:off x="7244066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1" name="Google Shape;3581;p12"/>
            <p:cNvSpPr/>
            <p:nvPr/>
          </p:nvSpPr>
          <p:spPr>
            <a:xfrm rot="10800000">
              <a:off x="7244066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2" name="Google Shape;3582;p12"/>
            <p:cNvSpPr/>
            <p:nvPr/>
          </p:nvSpPr>
          <p:spPr>
            <a:xfrm rot="10800000">
              <a:off x="7244066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3" name="Google Shape;3583;p12"/>
            <p:cNvSpPr/>
            <p:nvPr/>
          </p:nvSpPr>
          <p:spPr>
            <a:xfrm rot="10800000">
              <a:off x="709794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4" name="Google Shape;3584;p12"/>
            <p:cNvSpPr/>
            <p:nvPr/>
          </p:nvSpPr>
          <p:spPr>
            <a:xfrm rot="10800000">
              <a:off x="7097945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5" name="Google Shape;3585;p12"/>
            <p:cNvSpPr/>
            <p:nvPr/>
          </p:nvSpPr>
          <p:spPr>
            <a:xfrm rot="10800000">
              <a:off x="7097945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6" name="Google Shape;3586;p12"/>
            <p:cNvSpPr/>
            <p:nvPr/>
          </p:nvSpPr>
          <p:spPr>
            <a:xfrm rot="10800000">
              <a:off x="7097945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7" name="Google Shape;3587;p12"/>
            <p:cNvSpPr/>
            <p:nvPr/>
          </p:nvSpPr>
          <p:spPr>
            <a:xfrm rot="10800000">
              <a:off x="7097945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8" name="Google Shape;3588;p12"/>
            <p:cNvSpPr/>
            <p:nvPr/>
          </p:nvSpPr>
          <p:spPr>
            <a:xfrm rot="10800000">
              <a:off x="7097945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9" name="Google Shape;3589;p12"/>
            <p:cNvSpPr/>
            <p:nvPr/>
          </p:nvSpPr>
          <p:spPr>
            <a:xfrm rot="10800000">
              <a:off x="7097945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0" name="Google Shape;3590;p12"/>
            <p:cNvSpPr/>
            <p:nvPr/>
          </p:nvSpPr>
          <p:spPr>
            <a:xfrm rot="10800000">
              <a:off x="7097945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1" name="Google Shape;3591;p12"/>
            <p:cNvSpPr/>
            <p:nvPr/>
          </p:nvSpPr>
          <p:spPr>
            <a:xfrm rot="10800000">
              <a:off x="7097945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2" name="Google Shape;3592;p12"/>
            <p:cNvSpPr/>
            <p:nvPr/>
          </p:nvSpPr>
          <p:spPr>
            <a:xfrm rot="10800000">
              <a:off x="7097945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3" name="Google Shape;3593;p12"/>
            <p:cNvSpPr/>
            <p:nvPr/>
          </p:nvSpPr>
          <p:spPr>
            <a:xfrm rot="10800000">
              <a:off x="7097945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4" name="Google Shape;3594;p12"/>
            <p:cNvSpPr/>
            <p:nvPr/>
          </p:nvSpPr>
          <p:spPr>
            <a:xfrm rot="10800000">
              <a:off x="7097945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5" name="Google Shape;3595;p12"/>
            <p:cNvSpPr/>
            <p:nvPr/>
          </p:nvSpPr>
          <p:spPr>
            <a:xfrm rot="10800000">
              <a:off x="7097945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6" name="Google Shape;3596;p12"/>
            <p:cNvSpPr/>
            <p:nvPr/>
          </p:nvSpPr>
          <p:spPr>
            <a:xfrm rot="10800000">
              <a:off x="709794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7" name="Google Shape;3597;p12"/>
            <p:cNvSpPr/>
            <p:nvPr/>
          </p:nvSpPr>
          <p:spPr>
            <a:xfrm rot="10800000">
              <a:off x="7097945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8" name="Google Shape;3598;p12"/>
            <p:cNvSpPr/>
            <p:nvPr/>
          </p:nvSpPr>
          <p:spPr>
            <a:xfrm rot="10800000">
              <a:off x="7097945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9" name="Google Shape;3599;p12"/>
            <p:cNvSpPr/>
            <p:nvPr/>
          </p:nvSpPr>
          <p:spPr>
            <a:xfrm rot="10800000">
              <a:off x="709794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0" name="Google Shape;3600;p12"/>
            <p:cNvSpPr/>
            <p:nvPr/>
          </p:nvSpPr>
          <p:spPr>
            <a:xfrm rot="10800000">
              <a:off x="7097945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1" name="Google Shape;3601;p12"/>
            <p:cNvSpPr/>
            <p:nvPr/>
          </p:nvSpPr>
          <p:spPr>
            <a:xfrm rot="10800000">
              <a:off x="6951800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2" name="Google Shape;3602;p12"/>
            <p:cNvSpPr/>
            <p:nvPr/>
          </p:nvSpPr>
          <p:spPr>
            <a:xfrm rot="10800000">
              <a:off x="6951800" y="4704867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3" name="Google Shape;3603;p12"/>
            <p:cNvSpPr/>
            <p:nvPr/>
          </p:nvSpPr>
          <p:spPr>
            <a:xfrm rot="10800000">
              <a:off x="6951800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4" name="Google Shape;3604;p12"/>
            <p:cNvSpPr/>
            <p:nvPr/>
          </p:nvSpPr>
          <p:spPr>
            <a:xfrm rot="10800000">
              <a:off x="6951800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5" name="Google Shape;3605;p12"/>
            <p:cNvSpPr/>
            <p:nvPr/>
          </p:nvSpPr>
          <p:spPr>
            <a:xfrm rot="10800000">
              <a:off x="6951800" y="3681951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6" name="Google Shape;3606;p12"/>
            <p:cNvSpPr/>
            <p:nvPr/>
          </p:nvSpPr>
          <p:spPr>
            <a:xfrm rot="10800000">
              <a:off x="6951800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7" name="Google Shape;3607;p12"/>
            <p:cNvSpPr/>
            <p:nvPr/>
          </p:nvSpPr>
          <p:spPr>
            <a:xfrm rot="10800000">
              <a:off x="6951800" y="2951301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8" name="Google Shape;3608;p12"/>
            <p:cNvSpPr/>
            <p:nvPr/>
          </p:nvSpPr>
          <p:spPr>
            <a:xfrm rot="10800000">
              <a:off x="6951800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9" name="Google Shape;3609;p12"/>
            <p:cNvSpPr/>
            <p:nvPr/>
          </p:nvSpPr>
          <p:spPr>
            <a:xfrm rot="10800000">
              <a:off x="6951800" y="222065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0" name="Google Shape;3610;p12"/>
            <p:cNvSpPr/>
            <p:nvPr/>
          </p:nvSpPr>
          <p:spPr>
            <a:xfrm rot="10800000">
              <a:off x="6951800" y="207452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1" name="Google Shape;3611;p12"/>
            <p:cNvSpPr/>
            <p:nvPr/>
          </p:nvSpPr>
          <p:spPr>
            <a:xfrm rot="10800000">
              <a:off x="6951800" y="178226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2" name="Google Shape;3612;p12"/>
            <p:cNvSpPr/>
            <p:nvPr/>
          </p:nvSpPr>
          <p:spPr>
            <a:xfrm rot="10800000">
              <a:off x="6951800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3" name="Google Shape;3613;p12"/>
            <p:cNvSpPr/>
            <p:nvPr/>
          </p:nvSpPr>
          <p:spPr>
            <a:xfrm rot="10800000">
              <a:off x="6951800" y="148999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4" name="Google Shape;3614;p12"/>
            <p:cNvSpPr/>
            <p:nvPr/>
          </p:nvSpPr>
          <p:spPr>
            <a:xfrm rot="10800000">
              <a:off x="6951800" y="119773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5" name="Google Shape;3615;p12"/>
            <p:cNvSpPr/>
            <p:nvPr/>
          </p:nvSpPr>
          <p:spPr>
            <a:xfrm rot="10800000">
              <a:off x="6951800" y="1051613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6" name="Google Shape;3616;p12"/>
            <p:cNvSpPr/>
            <p:nvPr/>
          </p:nvSpPr>
          <p:spPr>
            <a:xfrm rot="10800000">
              <a:off x="6951800" y="61320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7" name="Google Shape;3617;p12"/>
            <p:cNvSpPr/>
            <p:nvPr/>
          </p:nvSpPr>
          <p:spPr>
            <a:xfrm rot="10800000">
              <a:off x="6951800" y="320938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8" name="Google Shape;3618;p12"/>
            <p:cNvSpPr/>
            <p:nvPr/>
          </p:nvSpPr>
          <p:spPr>
            <a:xfrm rot="10800000">
              <a:off x="6951800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9" name="Google Shape;3619;p12"/>
            <p:cNvSpPr/>
            <p:nvPr/>
          </p:nvSpPr>
          <p:spPr>
            <a:xfrm rot="10800000">
              <a:off x="680568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0" name="Google Shape;3620;p12"/>
            <p:cNvSpPr/>
            <p:nvPr/>
          </p:nvSpPr>
          <p:spPr>
            <a:xfrm rot="10800000">
              <a:off x="680568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1" name="Google Shape;3621;p12"/>
            <p:cNvSpPr/>
            <p:nvPr/>
          </p:nvSpPr>
          <p:spPr>
            <a:xfrm rot="10800000">
              <a:off x="680568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2" name="Google Shape;3622;p12"/>
            <p:cNvSpPr/>
            <p:nvPr/>
          </p:nvSpPr>
          <p:spPr>
            <a:xfrm rot="10800000">
              <a:off x="680568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3" name="Google Shape;3623;p12"/>
            <p:cNvSpPr/>
            <p:nvPr/>
          </p:nvSpPr>
          <p:spPr>
            <a:xfrm rot="10800000">
              <a:off x="680568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4" name="Google Shape;3624;p12"/>
            <p:cNvSpPr/>
            <p:nvPr/>
          </p:nvSpPr>
          <p:spPr>
            <a:xfrm rot="10800000">
              <a:off x="680568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5" name="Google Shape;3625;p12"/>
            <p:cNvSpPr/>
            <p:nvPr/>
          </p:nvSpPr>
          <p:spPr>
            <a:xfrm rot="10800000">
              <a:off x="680568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6" name="Google Shape;3626;p12"/>
            <p:cNvSpPr/>
            <p:nvPr/>
          </p:nvSpPr>
          <p:spPr>
            <a:xfrm rot="10800000">
              <a:off x="6805680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7" name="Google Shape;3627;p12"/>
            <p:cNvSpPr/>
            <p:nvPr/>
          </p:nvSpPr>
          <p:spPr>
            <a:xfrm rot="10800000">
              <a:off x="680568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8" name="Google Shape;3628;p12"/>
            <p:cNvSpPr/>
            <p:nvPr/>
          </p:nvSpPr>
          <p:spPr>
            <a:xfrm rot="10800000">
              <a:off x="6659535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9" name="Google Shape;3629;p12"/>
            <p:cNvSpPr/>
            <p:nvPr/>
          </p:nvSpPr>
          <p:spPr>
            <a:xfrm rot="10800000">
              <a:off x="6659535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0" name="Google Shape;3630;p12"/>
            <p:cNvSpPr/>
            <p:nvPr/>
          </p:nvSpPr>
          <p:spPr>
            <a:xfrm rot="10800000">
              <a:off x="6659535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1" name="Google Shape;3631;p12"/>
            <p:cNvSpPr/>
            <p:nvPr/>
          </p:nvSpPr>
          <p:spPr>
            <a:xfrm rot="10800000">
              <a:off x="6659535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2" name="Google Shape;3632;p12"/>
            <p:cNvSpPr/>
            <p:nvPr/>
          </p:nvSpPr>
          <p:spPr>
            <a:xfrm rot="10800000">
              <a:off x="6659535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3" name="Google Shape;3633;p12"/>
            <p:cNvSpPr/>
            <p:nvPr/>
          </p:nvSpPr>
          <p:spPr>
            <a:xfrm rot="10800000">
              <a:off x="6659535" y="90546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4" name="Google Shape;3634;p12"/>
            <p:cNvSpPr/>
            <p:nvPr/>
          </p:nvSpPr>
          <p:spPr>
            <a:xfrm rot="10800000">
              <a:off x="6659535" y="75934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5" name="Google Shape;3635;p12"/>
            <p:cNvSpPr/>
            <p:nvPr/>
          </p:nvSpPr>
          <p:spPr>
            <a:xfrm rot="10800000">
              <a:off x="6659535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6" name="Google Shape;3636;p12"/>
            <p:cNvSpPr/>
            <p:nvPr/>
          </p:nvSpPr>
          <p:spPr>
            <a:xfrm rot="10800000">
              <a:off x="651341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7" name="Google Shape;3637;p12"/>
            <p:cNvSpPr/>
            <p:nvPr/>
          </p:nvSpPr>
          <p:spPr>
            <a:xfrm rot="10800000">
              <a:off x="6513415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8" name="Google Shape;3638;p12"/>
            <p:cNvSpPr/>
            <p:nvPr/>
          </p:nvSpPr>
          <p:spPr>
            <a:xfrm rot="10800000">
              <a:off x="6513415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9" name="Google Shape;3639;p12"/>
            <p:cNvSpPr/>
            <p:nvPr/>
          </p:nvSpPr>
          <p:spPr>
            <a:xfrm rot="10800000">
              <a:off x="651341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0" name="Google Shape;3640;p12"/>
            <p:cNvSpPr/>
            <p:nvPr/>
          </p:nvSpPr>
          <p:spPr>
            <a:xfrm rot="10800000">
              <a:off x="6513415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1" name="Google Shape;3641;p12"/>
            <p:cNvSpPr/>
            <p:nvPr/>
          </p:nvSpPr>
          <p:spPr>
            <a:xfrm rot="10800000">
              <a:off x="651341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2" name="Google Shape;3642;p12"/>
            <p:cNvSpPr/>
            <p:nvPr/>
          </p:nvSpPr>
          <p:spPr>
            <a:xfrm rot="10800000">
              <a:off x="6367294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3" name="Google Shape;3643;p12"/>
            <p:cNvSpPr/>
            <p:nvPr/>
          </p:nvSpPr>
          <p:spPr>
            <a:xfrm rot="10800000">
              <a:off x="6367294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4" name="Google Shape;3644;p12"/>
            <p:cNvSpPr/>
            <p:nvPr/>
          </p:nvSpPr>
          <p:spPr>
            <a:xfrm rot="10800000">
              <a:off x="6367294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5" name="Google Shape;3645;p12"/>
            <p:cNvSpPr/>
            <p:nvPr/>
          </p:nvSpPr>
          <p:spPr>
            <a:xfrm rot="10800000">
              <a:off x="7536331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6" name="Google Shape;3646;p12"/>
            <p:cNvSpPr/>
            <p:nvPr/>
          </p:nvSpPr>
          <p:spPr>
            <a:xfrm rot="10800000">
              <a:off x="7536331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7" name="Google Shape;3647;p12"/>
            <p:cNvSpPr/>
            <p:nvPr/>
          </p:nvSpPr>
          <p:spPr>
            <a:xfrm rot="10800000">
              <a:off x="7536331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8" name="Google Shape;3648;p12"/>
            <p:cNvSpPr/>
            <p:nvPr/>
          </p:nvSpPr>
          <p:spPr>
            <a:xfrm rot="10800000">
              <a:off x="7536331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9" name="Google Shape;3649;p12"/>
            <p:cNvSpPr/>
            <p:nvPr/>
          </p:nvSpPr>
          <p:spPr>
            <a:xfrm rot="10800000">
              <a:off x="7536331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0" name="Google Shape;3650;p12"/>
            <p:cNvSpPr/>
            <p:nvPr/>
          </p:nvSpPr>
          <p:spPr>
            <a:xfrm rot="10800000">
              <a:off x="7536331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1" name="Google Shape;3651;p12"/>
            <p:cNvSpPr/>
            <p:nvPr/>
          </p:nvSpPr>
          <p:spPr>
            <a:xfrm rot="10800000">
              <a:off x="7536331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2" name="Google Shape;3652;p12"/>
            <p:cNvSpPr/>
            <p:nvPr/>
          </p:nvSpPr>
          <p:spPr>
            <a:xfrm rot="10800000">
              <a:off x="7536331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3" name="Google Shape;3653;p12"/>
            <p:cNvSpPr/>
            <p:nvPr/>
          </p:nvSpPr>
          <p:spPr>
            <a:xfrm rot="10800000">
              <a:off x="739021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4" name="Google Shape;3654;p12"/>
            <p:cNvSpPr/>
            <p:nvPr/>
          </p:nvSpPr>
          <p:spPr>
            <a:xfrm rot="10800000">
              <a:off x="7390210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5" name="Google Shape;3655;p12"/>
            <p:cNvSpPr/>
            <p:nvPr/>
          </p:nvSpPr>
          <p:spPr>
            <a:xfrm rot="10800000">
              <a:off x="7390210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6" name="Google Shape;3656;p12"/>
            <p:cNvSpPr/>
            <p:nvPr/>
          </p:nvSpPr>
          <p:spPr>
            <a:xfrm rot="10800000">
              <a:off x="7390210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7" name="Google Shape;3657;p12"/>
            <p:cNvSpPr/>
            <p:nvPr/>
          </p:nvSpPr>
          <p:spPr>
            <a:xfrm rot="10800000">
              <a:off x="7390210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8" name="Google Shape;3658;p12"/>
            <p:cNvSpPr/>
            <p:nvPr/>
          </p:nvSpPr>
          <p:spPr>
            <a:xfrm rot="10800000">
              <a:off x="7244066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9" name="Google Shape;3659;p12"/>
            <p:cNvSpPr/>
            <p:nvPr/>
          </p:nvSpPr>
          <p:spPr>
            <a:xfrm rot="10800000">
              <a:off x="7244066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0" name="Google Shape;3660;p12"/>
            <p:cNvSpPr/>
            <p:nvPr/>
          </p:nvSpPr>
          <p:spPr>
            <a:xfrm rot="10800000">
              <a:off x="7244066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1" name="Google Shape;3661;p12"/>
            <p:cNvSpPr/>
            <p:nvPr/>
          </p:nvSpPr>
          <p:spPr>
            <a:xfrm rot="10800000">
              <a:off x="7244066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2" name="Google Shape;3662;p12"/>
            <p:cNvSpPr/>
            <p:nvPr/>
          </p:nvSpPr>
          <p:spPr>
            <a:xfrm rot="10800000">
              <a:off x="7244066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3" name="Google Shape;3663;p12"/>
            <p:cNvSpPr/>
            <p:nvPr/>
          </p:nvSpPr>
          <p:spPr>
            <a:xfrm rot="10800000">
              <a:off x="7097945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4" name="Google Shape;3664;p12"/>
            <p:cNvSpPr/>
            <p:nvPr/>
          </p:nvSpPr>
          <p:spPr>
            <a:xfrm rot="10800000">
              <a:off x="6951800" y="382809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5" name="Google Shape;3665;p12"/>
            <p:cNvSpPr/>
            <p:nvPr/>
          </p:nvSpPr>
          <p:spPr>
            <a:xfrm rot="10800000">
              <a:off x="6951800" y="2659036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6" name="Google Shape;3666;p12"/>
            <p:cNvSpPr/>
            <p:nvPr/>
          </p:nvSpPr>
          <p:spPr>
            <a:xfrm rot="10800000">
              <a:off x="680568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7" name="Google Shape;3667;p12"/>
            <p:cNvSpPr/>
            <p:nvPr/>
          </p:nvSpPr>
          <p:spPr>
            <a:xfrm rot="10800000">
              <a:off x="6513415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8" name="Google Shape;3668;p12"/>
            <p:cNvSpPr/>
            <p:nvPr/>
          </p:nvSpPr>
          <p:spPr>
            <a:xfrm rot="10800000">
              <a:off x="6367294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69" name="Google Shape;3669;p12"/>
          <p:cNvGrpSpPr/>
          <p:nvPr/>
        </p:nvGrpSpPr>
        <p:grpSpPr>
          <a:xfrm rot="10800000">
            <a:off x="28739" y="28698"/>
            <a:ext cx="1286904" cy="5086302"/>
            <a:chOff x="6367294" y="28698"/>
            <a:chExt cx="1286904" cy="5086302"/>
          </a:xfrm>
        </p:grpSpPr>
        <p:sp>
          <p:nvSpPr>
            <p:cNvPr id="3670" name="Google Shape;3670;p12"/>
            <p:cNvSpPr/>
            <p:nvPr/>
          </p:nvSpPr>
          <p:spPr>
            <a:xfrm rot="10800000">
              <a:off x="7536331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1" name="Google Shape;3671;p12"/>
            <p:cNvSpPr/>
            <p:nvPr/>
          </p:nvSpPr>
          <p:spPr>
            <a:xfrm rot="10800000">
              <a:off x="7244066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2" name="Google Shape;3672;p12"/>
            <p:cNvSpPr/>
            <p:nvPr/>
          </p:nvSpPr>
          <p:spPr>
            <a:xfrm rot="10800000">
              <a:off x="7244066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3" name="Google Shape;3673;p12"/>
            <p:cNvSpPr/>
            <p:nvPr/>
          </p:nvSpPr>
          <p:spPr>
            <a:xfrm rot="10800000">
              <a:off x="6659535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4" name="Google Shape;3674;p12"/>
            <p:cNvSpPr/>
            <p:nvPr/>
          </p:nvSpPr>
          <p:spPr>
            <a:xfrm rot="10800000">
              <a:off x="7536331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5" name="Google Shape;3675;p12"/>
            <p:cNvSpPr/>
            <p:nvPr/>
          </p:nvSpPr>
          <p:spPr>
            <a:xfrm rot="10800000">
              <a:off x="7536331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6" name="Google Shape;3676;p12"/>
            <p:cNvSpPr/>
            <p:nvPr/>
          </p:nvSpPr>
          <p:spPr>
            <a:xfrm rot="10800000">
              <a:off x="7536331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7" name="Google Shape;3677;p12"/>
            <p:cNvSpPr/>
            <p:nvPr/>
          </p:nvSpPr>
          <p:spPr>
            <a:xfrm rot="10800000">
              <a:off x="7536331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8" name="Google Shape;3678;p12"/>
            <p:cNvSpPr/>
            <p:nvPr/>
          </p:nvSpPr>
          <p:spPr>
            <a:xfrm rot="10800000">
              <a:off x="7536331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9" name="Google Shape;3679;p12"/>
            <p:cNvSpPr/>
            <p:nvPr/>
          </p:nvSpPr>
          <p:spPr>
            <a:xfrm rot="10800000">
              <a:off x="7536331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0" name="Google Shape;3680;p12"/>
            <p:cNvSpPr/>
            <p:nvPr/>
          </p:nvSpPr>
          <p:spPr>
            <a:xfrm rot="10800000">
              <a:off x="7536331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1" name="Google Shape;3681;p12"/>
            <p:cNvSpPr/>
            <p:nvPr/>
          </p:nvSpPr>
          <p:spPr>
            <a:xfrm rot="10800000">
              <a:off x="7536331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2" name="Google Shape;3682;p12"/>
            <p:cNvSpPr/>
            <p:nvPr/>
          </p:nvSpPr>
          <p:spPr>
            <a:xfrm rot="10800000">
              <a:off x="7536331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3" name="Google Shape;3683;p12"/>
            <p:cNvSpPr/>
            <p:nvPr/>
          </p:nvSpPr>
          <p:spPr>
            <a:xfrm rot="10800000">
              <a:off x="7536331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4" name="Google Shape;3684;p12"/>
            <p:cNvSpPr/>
            <p:nvPr/>
          </p:nvSpPr>
          <p:spPr>
            <a:xfrm rot="10800000">
              <a:off x="7536331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5" name="Google Shape;3685;p12"/>
            <p:cNvSpPr/>
            <p:nvPr/>
          </p:nvSpPr>
          <p:spPr>
            <a:xfrm rot="10800000">
              <a:off x="7536331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6" name="Google Shape;3686;p12"/>
            <p:cNvSpPr/>
            <p:nvPr/>
          </p:nvSpPr>
          <p:spPr>
            <a:xfrm rot="10800000">
              <a:off x="7536331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7" name="Google Shape;3687;p12"/>
            <p:cNvSpPr/>
            <p:nvPr/>
          </p:nvSpPr>
          <p:spPr>
            <a:xfrm rot="10800000">
              <a:off x="7536331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8" name="Google Shape;3688;p12"/>
            <p:cNvSpPr/>
            <p:nvPr/>
          </p:nvSpPr>
          <p:spPr>
            <a:xfrm rot="10800000">
              <a:off x="7536331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9" name="Google Shape;3689;p12"/>
            <p:cNvSpPr/>
            <p:nvPr/>
          </p:nvSpPr>
          <p:spPr>
            <a:xfrm rot="10800000">
              <a:off x="7536331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0" name="Google Shape;3690;p12"/>
            <p:cNvSpPr/>
            <p:nvPr/>
          </p:nvSpPr>
          <p:spPr>
            <a:xfrm rot="10800000">
              <a:off x="7536331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1" name="Google Shape;3691;p12"/>
            <p:cNvSpPr/>
            <p:nvPr/>
          </p:nvSpPr>
          <p:spPr>
            <a:xfrm rot="10800000">
              <a:off x="7536331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2" name="Google Shape;3692;p12"/>
            <p:cNvSpPr/>
            <p:nvPr/>
          </p:nvSpPr>
          <p:spPr>
            <a:xfrm rot="10800000">
              <a:off x="7536331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3" name="Google Shape;3693;p12"/>
            <p:cNvSpPr/>
            <p:nvPr/>
          </p:nvSpPr>
          <p:spPr>
            <a:xfrm rot="10800000">
              <a:off x="7536331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4" name="Google Shape;3694;p12"/>
            <p:cNvSpPr/>
            <p:nvPr/>
          </p:nvSpPr>
          <p:spPr>
            <a:xfrm rot="10800000">
              <a:off x="7536331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5" name="Google Shape;3695;p12"/>
            <p:cNvSpPr/>
            <p:nvPr/>
          </p:nvSpPr>
          <p:spPr>
            <a:xfrm rot="10800000">
              <a:off x="7536331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6" name="Google Shape;3696;p12"/>
            <p:cNvSpPr/>
            <p:nvPr/>
          </p:nvSpPr>
          <p:spPr>
            <a:xfrm rot="10800000">
              <a:off x="7536331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7" name="Google Shape;3697;p12"/>
            <p:cNvSpPr/>
            <p:nvPr/>
          </p:nvSpPr>
          <p:spPr>
            <a:xfrm rot="10800000">
              <a:off x="7536331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8" name="Google Shape;3698;p12"/>
            <p:cNvSpPr/>
            <p:nvPr/>
          </p:nvSpPr>
          <p:spPr>
            <a:xfrm rot="10800000">
              <a:off x="7536331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9" name="Google Shape;3699;p12"/>
            <p:cNvSpPr/>
            <p:nvPr/>
          </p:nvSpPr>
          <p:spPr>
            <a:xfrm rot="10800000">
              <a:off x="7536331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0" name="Google Shape;3700;p12"/>
            <p:cNvSpPr/>
            <p:nvPr/>
          </p:nvSpPr>
          <p:spPr>
            <a:xfrm rot="10800000">
              <a:off x="7390210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1" name="Google Shape;3701;p12"/>
            <p:cNvSpPr/>
            <p:nvPr/>
          </p:nvSpPr>
          <p:spPr>
            <a:xfrm rot="10800000">
              <a:off x="739021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2" name="Google Shape;3702;p12"/>
            <p:cNvSpPr/>
            <p:nvPr/>
          </p:nvSpPr>
          <p:spPr>
            <a:xfrm rot="10800000">
              <a:off x="7390210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3" name="Google Shape;3703;p12"/>
            <p:cNvSpPr/>
            <p:nvPr/>
          </p:nvSpPr>
          <p:spPr>
            <a:xfrm rot="10800000">
              <a:off x="7390210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4" name="Google Shape;3704;p12"/>
            <p:cNvSpPr/>
            <p:nvPr/>
          </p:nvSpPr>
          <p:spPr>
            <a:xfrm rot="10800000">
              <a:off x="739021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5" name="Google Shape;3705;p12"/>
            <p:cNvSpPr/>
            <p:nvPr/>
          </p:nvSpPr>
          <p:spPr>
            <a:xfrm rot="10800000">
              <a:off x="7390210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6" name="Google Shape;3706;p12"/>
            <p:cNvSpPr/>
            <p:nvPr/>
          </p:nvSpPr>
          <p:spPr>
            <a:xfrm rot="10800000">
              <a:off x="739021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7" name="Google Shape;3707;p12"/>
            <p:cNvSpPr/>
            <p:nvPr/>
          </p:nvSpPr>
          <p:spPr>
            <a:xfrm rot="10800000">
              <a:off x="7390210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8" name="Google Shape;3708;p12"/>
            <p:cNvSpPr/>
            <p:nvPr/>
          </p:nvSpPr>
          <p:spPr>
            <a:xfrm rot="10800000">
              <a:off x="7390210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9" name="Google Shape;3709;p12"/>
            <p:cNvSpPr/>
            <p:nvPr/>
          </p:nvSpPr>
          <p:spPr>
            <a:xfrm rot="10800000">
              <a:off x="739021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0" name="Google Shape;3710;p12"/>
            <p:cNvSpPr/>
            <p:nvPr/>
          </p:nvSpPr>
          <p:spPr>
            <a:xfrm rot="10800000">
              <a:off x="7390210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1" name="Google Shape;3711;p12"/>
            <p:cNvSpPr/>
            <p:nvPr/>
          </p:nvSpPr>
          <p:spPr>
            <a:xfrm rot="10800000">
              <a:off x="7390210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2" name="Google Shape;3712;p12"/>
            <p:cNvSpPr/>
            <p:nvPr/>
          </p:nvSpPr>
          <p:spPr>
            <a:xfrm rot="10800000">
              <a:off x="7390210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3" name="Google Shape;3713;p12"/>
            <p:cNvSpPr/>
            <p:nvPr/>
          </p:nvSpPr>
          <p:spPr>
            <a:xfrm rot="10800000">
              <a:off x="7390210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4" name="Google Shape;3714;p12"/>
            <p:cNvSpPr/>
            <p:nvPr/>
          </p:nvSpPr>
          <p:spPr>
            <a:xfrm rot="10800000">
              <a:off x="739021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5" name="Google Shape;3715;p12"/>
            <p:cNvSpPr/>
            <p:nvPr/>
          </p:nvSpPr>
          <p:spPr>
            <a:xfrm rot="10800000">
              <a:off x="7390210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6" name="Google Shape;3716;p12"/>
            <p:cNvSpPr/>
            <p:nvPr/>
          </p:nvSpPr>
          <p:spPr>
            <a:xfrm rot="10800000">
              <a:off x="7390210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7" name="Google Shape;3717;p12"/>
            <p:cNvSpPr/>
            <p:nvPr/>
          </p:nvSpPr>
          <p:spPr>
            <a:xfrm rot="10800000">
              <a:off x="7390210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8" name="Google Shape;3718;p12"/>
            <p:cNvSpPr/>
            <p:nvPr/>
          </p:nvSpPr>
          <p:spPr>
            <a:xfrm rot="10800000">
              <a:off x="7390210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9" name="Google Shape;3719;p12"/>
            <p:cNvSpPr/>
            <p:nvPr/>
          </p:nvSpPr>
          <p:spPr>
            <a:xfrm rot="10800000">
              <a:off x="7390210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0" name="Google Shape;3720;p12"/>
            <p:cNvSpPr/>
            <p:nvPr/>
          </p:nvSpPr>
          <p:spPr>
            <a:xfrm rot="10800000">
              <a:off x="739021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1" name="Google Shape;3721;p12"/>
            <p:cNvSpPr/>
            <p:nvPr/>
          </p:nvSpPr>
          <p:spPr>
            <a:xfrm rot="10800000">
              <a:off x="7390210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2" name="Google Shape;3722;p12"/>
            <p:cNvSpPr/>
            <p:nvPr/>
          </p:nvSpPr>
          <p:spPr>
            <a:xfrm rot="10800000">
              <a:off x="7390210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3" name="Google Shape;3723;p12"/>
            <p:cNvSpPr/>
            <p:nvPr/>
          </p:nvSpPr>
          <p:spPr>
            <a:xfrm rot="10800000">
              <a:off x="739021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4" name="Google Shape;3724;p12"/>
            <p:cNvSpPr/>
            <p:nvPr/>
          </p:nvSpPr>
          <p:spPr>
            <a:xfrm rot="10800000">
              <a:off x="739021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5" name="Google Shape;3725;p12"/>
            <p:cNvSpPr/>
            <p:nvPr/>
          </p:nvSpPr>
          <p:spPr>
            <a:xfrm rot="10800000">
              <a:off x="7244066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6" name="Google Shape;3726;p12"/>
            <p:cNvSpPr/>
            <p:nvPr/>
          </p:nvSpPr>
          <p:spPr>
            <a:xfrm rot="10800000">
              <a:off x="7244066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7" name="Google Shape;3727;p12"/>
            <p:cNvSpPr/>
            <p:nvPr/>
          </p:nvSpPr>
          <p:spPr>
            <a:xfrm rot="10800000">
              <a:off x="7244066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8" name="Google Shape;3728;p12"/>
            <p:cNvSpPr/>
            <p:nvPr/>
          </p:nvSpPr>
          <p:spPr>
            <a:xfrm rot="10800000">
              <a:off x="7244066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9" name="Google Shape;3729;p12"/>
            <p:cNvSpPr/>
            <p:nvPr/>
          </p:nvSpPr>
          <p:spPr>
            <a:xfrm rot="10800000">
              <a:off x="7244066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0" name="Google Shape;3730;p12"/>
            <p:cNvSpPr/>
            <p:nvPr/>
          </p:nvSpPr>
          <p:spPr>
            <a:xfrm rot="10800000">
              <a:off x="7244066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1" name="Google Shape;3731;p12"/>
            <p:cNvSpPr/>
            <p:nvPr/>
          </p:nvSpPr>
          <p:spPr>
            <a:xfrm rot="10800000">
              <a:off x="7244066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2" name="Google Shape;3732;p12"/>
            <p:cNvSpPr/>
            <p:nvPr/>
          </p:nvSpPr>
          <p:spPr>
            <a:xfrm rot="10800000">
              <a:off x="7244066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3" name="Google Shape;3733;p12"/>
            <p:cNvSpPr/>
            <p:nvPr/>
          </p:nvSpPr>
          <p:spPr>
            <a:xfrm rot="10800000">
              <a:off x="7244066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4" name="Google Shape;3734;p12"/>
            <p:cNvSpPr/>
            <p:nvPr/>
          </p:nvSpPr>
          <p:spPr>
            <a:xfrm rot="10800000">
              <a:off x="7244066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5" name="Google Shape;3735;p12"/>
            <p:cNvSpPr/>
            <p:nvPr/>
          </p:nvSpPr>
          <p:spPr>
            <a:xfrm rot="10800000">
              <a:off x="7244066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6" name="Google Shape;3736;p12"/>
            <p:cNvSpPr/>
            <p:nvPr/>
          </p:nvSpPr>
          <p:spPr>
            <a:xfrm rot="10800000">
              <a:off x="7244066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7" name="Google Shape;3737;p12"/>
            <p:cNvSpPr/>
            <p:nvPr/>
          </p:nvSpPr>
          <p:spPr>
            <a:xfrm rot="10800000">
              <a:off x="7244066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8" name="Google Shape;3738;p12"/>
            <p:cNvSpPr/>
            <p:nvPr/>
          </p:nvSpPr>
          <p:spPr>
            <a:xfrm rot="10800000">
              <a:off x="7244066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9" name="Google Shape;3739;p12"/>
            <p:cNvSpPr/>
            <p:nvPr/>
          </p:nvSpPr>
          <p:spPr>
            <a:xfrm rot="10800000">
              <a:off x="7244066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0" name="Google Shape;3740;p12"/>
            <p:cNvSpPr/>
            <p:nvPr/>
          </p:nvSpPr>
          <p:spPr>
            <a:xfrm rot="10800000">
              <a:off x="7244066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1" name="Google Shape;3741;p12"/>
            <p:cNvSpPr/>
            <p:nvPr/>
          </p:nvSpPr>
          <p:spPr>
            <a:xfrm rot="10800000">
              <a:off x="7244066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2" name="Google Shape;3742;p12"/>
            <p:cNvSpPr/>
            <p:nvPr/>
          </p:nvSpPr>
          <p:spPr>
            <a:xfrm rot="10800000">
              <a:off x="7244066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3" name="Google Shape;3743;p12"/>
            <p:cNvSpPr/>
            <p:nvPr/>
          </p:nvSpPr>
          <p:spPr>
            <a:xfrm rot="10800000">
              <a:off x="7244066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4" name="Google Shape;3744;p12"/>
            <p:cNvSpPr/>
            <p:nvPr/>
          </p:nvSpPr>
          <p:spPr>
            <a:xfrm rot="10800000">
              <a:off x="7244066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5" name="Google Shape;3745;p12"/>
            <p:cNvSpPr/>
            <p:nvPr/>
          </p:nvSpPr>
          <p:spPr>
            <a:xfrm rot="10800000">
              <a:off x="709794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6" name="Google Shape;3746;p12"/>
            <p:cNvSpPr/>
            <p:nvPr/>
          </p:nvSpPr>
          <p:spPr>
            <a:xfrm rot="10800000">
              <a:off x="7097945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7" name="Google Shape;3747;p12"/>
            <p:cNvSpPr/>
            <p:nvPr/>
          </p:nvSpPr>
          <p:spPr>
            <a:xfrm rot="10800000">
              <a:off x="7097945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8" name="Google Shape;3748;p12"/>
            <p:cNvSpPr/>
            <p:nvPr/>
          </p:nvSpPr>
          <p:spPr>
            <a:xfrm rot="10800000">
              <a:off x="7097945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9" name="Google Shape;3749;p12"/>
            <p:cNvSpPr/>
            <p:nvPr/>
          </p:nvSpPr>
          <p:spPr>
            <a:xfrm rot="10800000">
              <a:off x="7097945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0" name="Google Shape;3750;p12"/>
            <p:cNvSpPr/>
            <p:nvPr/>
          </p:nvSpPr>
          <p:spPr>
            <a:xfrm rot="10800000">
              <a:off x="7097945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1" name="Google Shape;3751;p12"/>
            <p:cNvSpPr/>
            <p:nvPr/>
          </p:nvSpPr>
          <p:spPr>
            <a:xfrm rot="10800000">
              <a:off x="7097945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2" name="Google Shape;3752;p12"/>
            <p:cNvSpPr/>
            <p:nvPr/>
          </p:nvSpPr>
          <p:spPr>
            <a:xfrm rot="10800000">
              <a:off x="7097945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3" name="Google Shape;3753;p12"/>
            <p:cNvSpPr/>
            <p:nvPr/>
          </p:nvSpPr>
          <p:spPr>
            <a:xfrm rot="10800000">
              <a:off x="7097945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4" name="Google Shape;3754;p12"/>
            <p:cNvSpPr/>
            <p:nvPr/>
          </p:nvSpPr>
          <p:spPr>
            <a:xfrm rot="10800000">
              <a:off x="7097945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5" name="Google Shape;3755;p12"/>
            <p:cNvSpPr/>
            <p:nvPr/>
          </p:nvSpPr>
          <p:spPr>
            <a:xfrm rot="10800000">
              <a:off x="7097945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6" name="Google Shape;3756;p12"/>
            <p:cNvSpPr/>
            <p:nvPr/>
          </p:nvSpPr>
          <p:spPr>
            <a:xfrm rot="10800000">
              <a:off x="7097945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7" name="Google Shape;3757;p12"/>
            <p:cNvSpPr/>
            <p:nvPr/>
          </p:nvSpPr>
          <p:spPr>
            <a:xfrm rot="10800000">
              <a:off x="7097945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8" name="Google Shape;3758;p12"/>
            <p:cNvSpPr/>
            <p:nvPr/>
          </p:nvSpPr>
          <p:spPr>
            <a:xfrm rot="10800000">
              <a:off x="709794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9" name="Google Shape;3759;p12"/>
            <p:cNvSpPr/>
            <p:nvPr/>
          </p:nvSpPr>
          <p:spPr>
            <a:xfrm rot="10800000">
              <a:off x="7097945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0" name="Google Shape;3760;p12"/>
            <p:cNvSpPr/>
            <p:nvPr/>
          </p:nvSpPr>
          <p:spPr>
            <a:xfrm rot="10800000">
              <a:off x="7097945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1" name="Google Shape;3761;p12"/>
            <p:cNvSpPr/>
            <p:nvPr/>
          </p:nvSpPr>
          <p:spPr>
            <a:xfrm rot="10800000">
              <a:off x="709794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2" name="Google Shape;3762;p12"/>
            <p:cNvSpPr/>
            <p:nvPr/>
          </p:nvSpPr>
          <p:spPr>
            <a:xfrm rot="10800000">
              <a:off x="7097945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3" name="Google Shape;3763;p12"/>
            <p:cNvSpPr/>
            <p:nvPr/>
          </p:nvSpPr>
          <p:spPr>
            <a:xfrm rot="10800000">
              <a:off x="6951800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4" name="Google Shape;3764;p12"/>
            <p:cNvSpPr/>
            <p:nvPr/>
          </p:nvSpPr>
          <p:spPr>
            <a:xfrm rot="10800000">
              <a:off x="6951800" y="4704867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5" name="Google Shape;3765;p12"/>
            <p:cNvSpPr/>
            <p:nvPr/>
          </p:nvSpPr>
          <p:spPr>
            <a:xfrm rot="10800000">
              <a:off x="6951800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6" name="Google Shape;3766;p12"/>
            <p:cNvSpPr/>
            <p:nvPr/>
          </p:nvSpPr>
          <p:spPr>
            <a:xfrm rot="10800000">
              <a:off x="6951800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7" name="Google Shape;3767;p12"/>
            <p:cNvSpPr/>
            <p:nvPr/>
          </p:nvSpPr>
          <p:spPr>
            <a:xfrm rot="10800000">
              <a:off x="6951800" y="3681951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8" name="Google Shape;3768;p12"/>
            <p:cNvSpPr/>
            <p:nvPr/>
          </p:nvSpPr>
          <p:spPr>
            <a:xfrm rot="10800000">
              <a:off x="6951800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9" name="Google Shape;3769;p12"/>
            <p:cNvSpPr/>
            <p:nvPr/>
          </p:nvSpPr>
          <p:spPr>
            <a:xfrm rot="10800000">
              <a:off x="6951800" y="2951301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0" name="Google Shape;3770;p12"/>
            <p:cNvSpPr/>
            <p:nvPr/>
          </p:nvSpPr>
          <p:spPr>
            <a:xfrm rot="10800000">
              <a:off x="6951800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1" name="Google Shape;3771;p12"/>
            <p:cNvSpPr/>
            <p:nvPr/>
          </p:nvSpPr>
          <p:spPr>
            <a:xfrm rot="10800000">
              <a:off x="6951800" y="222065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2" name="Google Shape;3772;p12"/>
            <p:cNvSpPr/>
            <p:nvPr/>
          </p:nvSpPr>
          <p:spPr>
            <a:xfrm rot="10800000">
              <a:off x="6951800" y="207452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3" name="Google Shape;3773;p12"/>
            <p:cNvSpPr/>
            <p:nvPr/>
          </p:nvSpPr>
          <p:spPr>
            <a:xfrm rot="10800000">
              <a:off x="6951800" y="178226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4" name="Google Shape;3774;p12"/>
            <p:cNvSpPr/>
            <p:nvPr/>
          </p:nvSpPr>
          <p:spPr>
            <a:xfrm rot="10800000">
              <a:off x="6951800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5" name="Google Shape;3775;p12"/>
            <p:cNvSpPr/>
            <p:nvPr/>
          </p:nvSpPr>
          <p:spPr>
            <a:xfrm rot="10800000">
              <a:off x="6951800" y="148999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6" name="Google Shape;3776;p12"/>
            <p:cNvSpPr/>
            <p:nvPr/>
          </p:nvSpPr>
          <p:spPr>
            <a:xfrm rot="10800000">
              <a:off x="6951800" y="119773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7" name="Google Shape;3777;p12"/>
            <p:cNvSpPr/>
            <p:nvPr/>
          </p:nvSpPr>
          <p:spPr>
            <a:xfrm rot="10800000">
              <a:off x="6951800" y="1051613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8" name="Google Shape;3778;p12"/>
            <p:cNvSpPr/>
            <p:nvPr/>
          </p:nvSpPr>
          <p:spPr>
            <a:xfrm rot="10800000">
              <a:off x="6951800" y="61320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9" name="Google Shape;3779;p12"/>
            <p:cNvSpPr/>
            <p:nvPr/>
          </p:nvSpPr>
          <p:spPr>
            <a:xfrm rot="10800000">
              <a:off x="6951800" y="320938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0" name="Google Shape;3780;p12"/>
            <p:cNvSpPr/>
            <p:nvPr/>
          </p:nvSpPr>
          <p:spPr>
            <a:xfrm rot="10800000">
              <a:off x="6951800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1" name="Google Shape;3781;p12"/>
            <p:cNvSpPr/>
            <p:nvPr/>
          </p:nvSpPr>
          <p:spPr>
            <a:xfrm rot="10800000">
              <a:off x="680568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2" name="Google Shape;3782;p12"/>
            <p:cNvSpPr/>
            <p:nvPr/>
          </p:nvSpPr>
          <p:spPr>
            <a:xfrm rot="10800000">
              <a:off x="680568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3" name="Google Shape;3783;p12"/>
            <p:cNvSpPr/>
            <p:nvPr/>
          </p:nvSpPr>
          <p:spPr>
            <a:xfrm rot="10800000">
              <a:off x="680568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4" name="Google Shape;3784;p12"/>
            <p:cNvSpPr/>
            <p:nvPr/>
          </p:nvSpPr>
          <p:spPr>
            <a:xfrm rot="10800000">
              <a:off x="680568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5" name="Google Shape;3785;p12"/>
            <p:cNvSpPr/>
            <p:nvPr/>
          </p:nvSpPr>
          <p:spPr>
            <a:xfrm rot="10800000">
              <a:off x="680568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6" name="Google Shape;3786;p12"/>
            <p:cNvSpPr/>
            <p:nvPr/>
          </p:nvSpPr>
          <p:spPr>
            <a:xfrm rot="10800000">
              <a:off x="680568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7" name="Google Shape;3787;p12"/>
            <p:cNvSpPr/>
            <p:nvPr/>
          </p:nvSpPr>
          <p:spPr>
            <a:xfrm rot="10800000">
              <a:off x="680568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8" name="Google Shape;3788;p12"/>
            <p:cNvSpPr/>
            <p:nvPr/>
          </p:nvSpPr>
          <p:spPr>
            <a:xfrm rot="10800000">
              <a:off x="6805680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9" name="Google Shape;3789;p12"/>
            <p:cNvSpPr/>
            <p:nvPr/>
          </p:nvSpPr>
          <p:spPr>
            <a:xfrm rot="10800000">
              <a:off x="680568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0" name="Google Shape;3790;p12"/>
            <p:cNvSpPr/>
            <p:nvPr/>
          </p:nvSpPr>
          <p:spPr>
            <a:xfrm rot="10800000">
              <a:off x="6659535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1" name="Google Shape;3791;p12"/>
            <p:cNvSpPr/>
            <p:nvPr/>
          </p:nvSpPr>
          <p:spPr>
            <a:xfrm rot="10800000">
              <a:off x="6659535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2" name="Google Shape;3792;p12"/>
            <p:cNvSpPr/>
            <p:nvPr/>
          </p:nvSpPr>
          <p:spPr>
            <a:xfrm rot="10800000">
              <a:off x="6659535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3" name="Google Shape;3793;p12"/>
            <p:cNvSpPr/>
            <p:nvPr/>
          </p:nvSpPr>
          <p:spPr>
            <a:xfrm rot="10800000">
              <a:off x="6659535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4" name="Google Shape;3794;p12"/>
            <p:cNvSpPr/>
            <p:nvPr/>
          </p:nvSpPr>
          <p:spPr>
            <a:xfrm rot="10800000">
              <a:off x="6659535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5" name="Google Shape;3795;p12"/>
            <p:cNvSpPr/>
            <p:nvPr/>
          </p:nvSpPr>
          <p:spPr>
            <a:xfrm rot="10800000">
              <a:off x="6659535" y="90546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6" name="Google Shape;3796;p12"/>
            <p:cNvSpPr/>
            <p:nvPr/>
          </p:nvSpPr>
          <p:spPr>
            <a:xfrm rot="10800000">
              <a:off x="6659535" y="75934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7" name="Google Shape;3797;p12"/>
            <p:cNvSpPr/>
            <p:nvPr/>
          </p:nvSpPr>
          <p:spPr>
            <a:xfrm rot="10800000">
              <a:off x="6659535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8" name="Google Shape;3798;p12"/>
            <p:cNvSpPr/>
            <p:nvPr/>
          </p:nvSpPr>
          <p:spPr>
            <a:xfrm rot="10800000">
              <a:off x="651341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9" name="Google Shape;3799;p12"/>
            <p:cNvSpPr/>
            <p:nvPr/>
          </p:nvSpPr>
          <p:spPr>
            <a:xfrm rot="10800000">
              <a:off x="6513415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0" name="Google Shape;3800;p12"/>
            <p:cNvSpPr/>
            <p:nvPr/>
          </p:nvSpPr>
          <p:spPr>
            <a:xfrm rot="10800000">
              <a:off x="6513415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1" name="Google Shape;3801;p12"/>
            <p:cNvSpPr/>
            <p:nvPr/>
          </p:nvSpPr>
          <p:spPr>
            <a:xfrm rot="10800000">
              <a:off x="651341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2" name="Google Shape;3802;p12"/>
            <p:cNvSpPr/>
            <p:nvPr/>
          </p:nvSpPr>
          <p:spPr>
            <a:xfrm rot="10800000">
              <a:off x="6513415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3" name="Google Shape;3803;p12"/>
            <p:cNvSpPr/>
            <p:nvPr/>
          </p:nvSpPr>
          <p:spPr>
            <a:xfrm rot="10800000">
              <a:off x="651341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4" name="Google Shape;3804;p12"/>
            <p:cNvSpPr/>
            <p:nvPr/>
          </p:nvSpPr>
          <p:spPr>
            <a:xfrm rot="10800000">
              <a:off x="6367294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5" name="Google Shape;3805;p12"/>
            <p:cNvSpPr/>
            <p:nvPr/>
          </p:nvSpPr>
          <p:spPr>
            <a:xfrm rot="10800000">
              <a:off x="6367294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6" name="Google Shape;3806;p12"/>
            <p:cNvSpPr/>
            <p:nvPr/>
          </p:nvSpPr>
          <p:spPr>
            <a:xfrm rot="10800000">
              <a:off x="6367294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7" name="Google Shape;3807;p12"/>
            <p:cNvSpPr/>
            <p:nvPr/>
          </p:nvSpPr>
          <p:spPr>
            <a:xfrm rot="10800000">
              <a:off x="7536331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8" name="Google Shape;3808;p12"/>
            <p:cNvSpPr/>
            <p:nvPr/>
          </p:nvSpPr>
          <p:spPr>
            <a:xfrm rot="10800000">
              <a:off x="7536331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9" name="Google Shape;3809;p12"/>
            <p:cNvSpPr/>
            <p:nvPr/>
          </p:nvSpPr>
          <p:spPr>
            <a:xfrm rot="10800000">
              <a:off x="7536331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0" name="Google Shape;3810;p12"/>
            <p:cNvSpPr/>
            <p:nvPr/>
          </p:nvSpPr>
          <p:spPr>
            <a:xfrm rot="10800000">
              <a:off x="7536331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1" name="Google Shape;3811;p12"/>
            <p:cNvSpPr/>
            <p:nvPr/>
          </p:nvSpPr>
          <p:spPr>
            <a:xfrm rot="10800000">
              <a:off x="7536331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2" name="Google Shape;3812;p12"/>
            <p:cNvSpPr/>
            <p:nvPr/>
          </p:nvSpPr>
          <p:spPr>
            <a:xfrm rot="10800000">
              <a:off x="7536331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3" name="Google Shape;3813;p12"/>
            <p:cNvSpPr/>
            <p:nvPr/>
          </p:nvSpPr>
          <p:spPr>
            <a:xfrm rot="10800000">
              <a:off x="7536331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4" name="Google Shape;3814;p12"/>
            <p:cNvSpPr/>
            <p:nvPr/>
          </p:nvSpPr>
          <p:spPr>
            <a:xfrm rot="10800000">
              <a:off x="7536331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5" name="Google Shape;3815;p12"/>
            <p:cNvSpPr/>
            <p:nvPr/>
          </p:nvSpPr>
          <p:spPr>
            <a:xfrm rot="10800000">
              <a:off x="739021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6" name="Google Shape;3816;p12"/>
            <p:cNvSpPr/>
            <p:nvPr/>
          </p:nvSpPr>
          <p:spPr>
            <a:xfrm rot="10800000">
              <a:off x="7390210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7" name="Google Shape;3817;p12"/>
            <p:cNvSpPr/>
            <p:nvPr/>
          </p:nvSpPr>
          <p:spPr>
            <a:xfrm rot="10800000">
              <a:off x="7390210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8" name="Google Shape;3818;p12"/>
            <p:cNvSpPr/>
            <p:nvPr/>
          </p:nvSpPr>
          <p:spPr>
            <a:xfrm rot="10800000">
              <a:off x="7390210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9" name="Google Shape;3819;p12"/>
            <p:cNvSpPr/>
            <p:nvPr/>
          </p:nvSpPr>
          <p:spPr>
            <a:xfrm rot="10800000">
              <a:off x="7390210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0" name="Google Shape;3820;p12"/>
            <p:cNvSpPr/>
            <p:nvPr/>
          </p:nvSpPr>
          <p:spPr>
            <a:xfrm rot="10800000">
              <a:off x="7244066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1" name="Google Shape;3821;p12"/>
            <p:cNvSpPr/>
            <p:nvPr/>
          </p:nvSpPr>
          <p:spPr>
            <a:xfrm rot="10800000">
              <a:off x="7244066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2" name="Google Shape;3822;p12"/>
            <p:cNvSpPr/>
            <p:nvPr/>
          </p:nvSpPr>
          <p:spPr>
            <a:xfrm rot="10800000">
              <a:off x="7244066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3" name="Google Shape;3823;p12"/>
            <p:cNvSpPr/>
            <p:nvPr/>
          </p:nvSpPr>
          <p:spPr>
            <a:xfrm rot="10800000">
              <a:off x="7244066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4" name="Google Shape;3824;p12"/>
            <p:cNvSpPr/>
            <p:nvPr/>
          </p:nvSpPr>
          <p:spPr>
            <a:xfrm rot="10800000">
              <a:off x="7244066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5" name="Google Shape;3825;p12"/>
            <p:cNvSpPr/>
            <p:nvPr/>
          </p:nvSpPr>
          <p:spPr>
            <a:xfrm rot="10800000">
              <a:off x="7097945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6" name="Google Shape;3826;p12"/>
            <p:cNvSpPr/>
            <p:nvPr/>
          </p:nvSpPr>
          <p:spPr>
            <a:xfrm rot="10800000">
              <a:off x="6951800" y="382809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7" name="Google Shape;3827;p12"/>
            <p:cNvSpPr/>
            <p:nvPr/>
          </p:nvSpPr>
          <p:spPr>
            <a:xfrm rot="10800000">
              <a:off x="6951800" y="2659036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8" name="Google Shape;3828;p12"/>
            <p:cNvSpPr/>
            <p:nvPr/>
          </p:nvSpPr>
          <p:spPr>
            <a:xfrm rot="10800000">
              <a:off x="680568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9" name="Google Shape;3829;p12"/>
            <p:cNvSpPr/>
            <p:nvPr/>
          </p:nvSpPr>
          <p:spPr>
            <a:xfrm rot="10800000">
              <a:off x="6513415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0" name="Google Shape;3830;p12"/>
            <p:cNvSpPr/>
            <p:nvPr/>
          </p:nvSpPr>
          <p:spPr>
            <a:xfrm rot="10800000">
              <a:off x="6367294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31" name="Google Shape;3831;p12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4" r:id="rId5"/>
    <p:sldLayoutId id="2147483656" r:id="rId6"/>
    <p:sldLayoutId id="2147483657" r:id="rId7"/>
    <p:sldLayoutId id="2147483658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carnival.com/?utm_source=template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Relationship Id="rId5" Type="http://schemas.openxmlformats.org/officeDocument/2006/relationships/hyperlink" Target="https://www.nuharborsecurity.com/ubuntu-server-hardening-guide-2/" TargetMode="Externa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6" name="Google Shape;3836;p13"/>
          <p:cNvSpPr txBox="1">
            <a:spLocks noGrp="1"/>
          </p:cNvSpPr>
          <p:nvPr>
            <p:ph type="ctrTitle"/>
          </p:nvPr>
        </p:nvSpPr>
        <p:spPr>
          <a:xfrm>
            <a:off x="762000" y="696424"/>
            <a:ext cx="5396700" cy="27697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SERVER</a:t>
            </a:r>
            <a:br>
              <a:rPr lang="en-US" dirty="0"/>
            </a:br>
            <a:r>
              <a:rPr lang="en-US" dirty="0"/>
              <a:t>HARDENING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1" name="Google Shape;3841;p14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 err="1"/>
              <a:t>Nonaktifkan</a:t>
            </a:r>
            <a:r>
              <a:rPr lang="en-US" dirty="0"/>
              <a:t> Root Login</a:t>
            </a:r>
            <a:endParaRPr dirty="0"/>
          </a:p>
        </p:txBody>
      </p:sp>
      <p:sp>
        <p:nvSpPr>
          <p:cNvPr id="3843" name="Google Shape;3843;p14"/>
          <p:cNvSpPr txBox="1">
            <a:spLocks noGrp="1"/>
          </p:cNvSpPr>
          <p:nvPr>
            <p:ph type="body" idx="1"/>
          </p:nvPr>
        </p:nvSpPr>
        <p:spPr>
          <a:xfrm>
            <a:off x="856449" y="1617507"/>
            <a:ext cx="6129141" cy="9542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sz="1600" dirty="0" err="1">
                <a:latin typeface="Titillium Web"/>
                <a:ea typeface="Titillium Web"/>
                <a:cs typeface="Titillium Web"/>
                <a:sym typeface="Titillium Web"/>
              </a:rPr>
              <a:t>Konfigurasi</a:t>
            </a:r>
            <a:r>
              <a:rPr lang="en-US" sz="1600" dirty="0"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-US" sz="1600" dirty="0" err="1">
                <a:latin typeface="Titillium Web"/>
                <a:ea typeface="Titillium Web"/>
                <a:cs typeface="Titillium Web"/>
                <a:sym typeface="Titillium Web"/>
              </a:rPr>
              <a:t>ini</a:t>
            </a:r>
            <a:r>
              <a:rPr lang="en-US" sz="1600" dirty="0"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-US" sz="1600" dirty="0" err="1">
                <a:latin typeface="Titillium Web"/>
                <a:ea typeface="Titillium Web"/>
                <a:cs typeface="Titillium Web"/>
                <a:sym typeface="Titillium Web"/>
              </a:rPr>
              <a:t>akan</a:t>
            </a:r>
            <a:r>
              <a:rPr lang="en-US" sz="1600" dirty="0"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-US" sz="1600" dirty="0" err="1">
                <a:latin typeface="Titillium Web"/>
                <a:ea typeface="Titillium Web"/>
                <a:cs typeface="Titillium Web"/>
                <a:sym typeface="Titillium Web"/>
              </a:rPr>
              <a:t>membatasi</a:t>
            </a:r>
            <a:r>
              <a:rPr lang="en-US" sz="1600" dirty="0">
                <a:latin typeface="Titillium Web"/>
                <a:ea typeface="Titillium Web"/>
                <a:cs typeface="Titillium Web"/>
                <a:sym typeface="Titillium Web"/>
              </a:rPr>
              <a:t> SSH </a:t>
            </a:r>
            <a:r>
              <a:rPr lang="en-US" sz="1600" dirty="0" err="1">
                <a:latin typeface="Titillium Web"/>
                <a:ea typeface="Titillium Web"/>
                <a:cs typeface="Titillium Web"/>
                <a:sym typeface="Titillium Web"/>
              </a:rPr>
              <a:t>hanya</a:t>
            </a:r>
            <a:r>
              <a:rPr lang="en-US" sz="1600" dirty="0"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-US" sz="1600" dirty="0" err="1">
                <a:latin typeface="Titillium Web"/>
                <a:ea typeface="Titillium Web"/>
                <a:cs typeface="Titillium Web"/>
                <a:sym typeface="Titillium Web"/>
              </a:rPr>
              <a:t>untuk</a:t>
            </a:r>
            <a:r>
              <a:rPr lang="en-US" sz="1600" dirty="0"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-US" sz="1600" dirty="0" err="1">
                <a:latin typeface="Titillium Web"/>
                <a:ea typeface="Titillium Web"/>
                <a:cs typeface="Titillium Web"/>
                <a:sym typeface="Titillium Web"/>
              </a:rPr>
              <a:t>pengguna</a:t>
            </a:r>
            <a:r>
              <a:rPr lang="en-US" sz="1600" dirty="0"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-US" sz="1600" dirty="0" err="1">
                <a:latin typeface="Titillium Web"/>
                <a:ea typeface="Titillium Web"/>
                <a:cs typeface="Titillium Web"/>
                <a:sym typeface="Titillium Web"/>
              </a:rPr>
              <a:t>selain</a:t>
            </a:r>
            <a:r>
              <a:rPr lang="en-US" sz="1600" dirty="0">
                <a:latin typeface="Titillium Web"/>
                <a:ea typeface="Titillium Web"/>
                <a:cs typeface="Titillium Web"/>
                <a:sym typeface="Titillium Web"/>
              </a:rPr>
              <a:t> root. </a:t>
            </a:r>
            <a:endParaRPr sz="1600" dirty="0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3845" name="Google Shape;3845;p14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6F51CDD-5110-4E9B-948B-D7CB93FAAF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510" y="2571750"/>
            <a:ext cx="1514686" cy="285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4077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1" name="Google Shape;3841;p14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 err="1"/>
              <a:t>Izinkan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Tertentu</a:t>
            </a:r>
            <a:endParaRPr lang="en-US" dirty="0"/>
          </a:p>
        </p:txBody>
      </p:sp>
      <p:sp>
        <p:nvSpPr>
          <p:cNvPr id="3843" name="Google Shape;3843;p14"/>
          <p:cNvSpPr txBox="1">
            <a:spLocks noGrp="1"/>
          </p:cNvSpPr>
          <p:nvPr>
            <p:ph type="body" idx="1"/>
          </p:nvPr>
        </p:nvSpPr>
        <p:spPr>
          <a:xfrm>
            <a:off x="856449" y="1617507"/>
            <a:ext cx="6129141" cy="9542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sv-SE" sz="1600" dirty="0">
                <a:latin typeface="Titillium Web"/>
                <a:ea typeface="Titillium Web"/>
                <a:cs typeface="Titillium Web"/>
                <a:sym typeface="Titillium Web"/>
              </a:rPr>
              <a:t>Baris ini memungkinkan Anda menentukan pengguna mana yang dapat masuk ke layanan SSH</a:t>
            </a:r>
            <a:endParaRPr sz="1600" dirty="0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3845" name="Google Shape;3845;p14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22461F-2105-434D-A690-28DED1B1DB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828" y="2571750"/>
            <a:ext cx="1800476" cy="31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3771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1" name="Google Shape;3841;p14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 err="1"/>
              <a:t>Ubah</a:t>
            </a:r>
            <a:r>
              <a:rPr lang="en-US" dirty="0"/>
              <a:t> Port Default Dari 22</a:t>
            </a:r>
          </a:p>
        </p:txBody>
      </p:sp>
      <p:sp>
        <p:nvSpPr>
          <p:cNvPr id="3843" name="Google Shape;3843;p14"/>
          <p:cNvSpPr txBox="1">
            <a:spLocks noGrp="1"/>
          </p:cNvSpPr>
          <p:nvPr>
            <p:ph type="body" idx="1"/>
          </p:nvPr>
        </p:nvSpPr>
        <p:spPr>
          <a:xfrm>
            <a:off x="856449" y="1617507"/>
            <a:ext cx="6129141" cy="9542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sv-SE" sz="1600" dirty="0">
                <a:latin typeface="Titillium Web"/>
                <a:ea typeface="Titillium Web"/>
                <a:cs typeface="Titillium Web"/>
                <a:sym typeface="Titillium Web"/>
              </a:rPr>
              <a:t>Baris ini akan menentukan port mana untuk menghosting layanan SSH. Direkomendasikan untuk mengubahnya ke nomor port tinggi non-default. (Ingatlah untuk memperbaiki IpTables Anda sesuai!)</a:t>
            </a:r>
            <a:endParaRPr sz="1600" dirty="0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3845" name="Google Shape;3845;p14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957411C-BBC9-4FFE-B5CE-A39633C727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1118" y="2755146"/>
            <a:ext cx="905001" cy="22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4698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1" name="Google Shape;3841;p14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 err="1"/>
              <a:t>Nonaktifkan</a:t>
            </a:r>
            <a:r>
              <a:rPr lang="en-US" dirty="0"/>
              <a:t> Kata Sandi </a:t>
            </a:r>
            <a:r>
              <a:rPr lang="en-US" dirty="0" err="1"/>
              <a:t>Kosong</a:t>
            </a:r>
            <a:endParaRPr dirty="0"/>
          </a:p>
        </p:txBody>
      </p:sp>
      <p:sp>
        <p:nvSpPr>
          <p:cNvPr id="3843" name="Google Shape;3843;p14"/>
          <p:cNvSpPr txBox="1">
            <a:spLocks noGrp="1"/>
          </p:cNvSpPr>
          <p:nvPr>
            <p:ph type="body" idx="1"/>
          </p:nvPr>
        </p:nvSpPr>
        <p:spPr>
          <a:xfrm>
            <a:off x="856449" y="1617507"/>
            <a:ext cx="6129141" cy="9542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sz="1600" dirty="0" err="1">
                <a:latin typeface="Titillium Web"/>
                <a:ea typeface="Titillium Web"/>
                <a:cs typeface="Titillium Web"/>
                <a:sym typeface="Titillium Web"/>
              </a:rPr>
              <a:t>Baris</a:t>
            </a:r>
            <a:r>
              <a:rPr lang="en-US" sz="1600" dirty="0"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-US" sz="1600" dirty="0" err="1">
                <a:latin typeface="Titillium Web"/>
                <a:ea typeface="Titillium Web"/>
                <a:cs typeface="Titillium Web"/>
                <a:sym typeface="Titillium Web"/>
              </a:rPr>
              <a:t>ini</a:t>
            </a:r>
            <a:r>
              <a:rPr lang="en-US" sz="1600" dirty="0"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-US" sz="1600" dirty="0" err="1">
                <a:latin typeface="Titillium Web"/>
                <a:ea typeface="Titillium Web"/>
                <a:cs typeface="Titillium Web"/>
                <a:sym typeface="Titillium Web"/>
              </a:rPr>
              <a:t>memastikan</a:t>
            </a:r>
            <a:r>
              <a:rPr lang="en-US" sz="1600" dirty="0"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-US" sz="1600" dirty="0" err="1">
                <a:latin typeface="Titillium Web"/>
                <a:ea typeface="Titillium Web"/>
                <a:cs typeface="Titillium Web"/>
                <a:sym typeface="Titillium Web"/>
              </a:rPr>
              <a:t>bahwa</a:t>
            </a:r>
            <a:r>
              <a:rPr lang="en-US" sz="1600" dirty="0"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-US" sz="1600" dirty="0" err="1">
                <a:latin typeface="Titillium Web"/>
                <a:ea typeface="Titillium Web"/>
                <a:cs typeface="Titillium Web"/>
                <a:sym typeface="Titillium Web"/>
              </a:rPr>
              <a:t>tidak</a:t>
            </a:r>
            <a:r>
              <a:rPr lang="en-US" sz="1600" dirty="0"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-US" sz="1600" dirty="0" err="1">
                <a:latin typeface="Titillium Web"/>
                <a:ea typeface="Titillium Web"/>
                <a:cs typeface="Titillium Web"/>
                <a:sym typeface="Titillium Web"/>
              </a:rPr>
              <a:t>ada</a:t>
            </a:r>
            <a:r>
              <a:rPr lang="en-US" sz="1600" dirty="0"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-US" sz="1600" dirty="0" err="1">
                <a:latin typeface="Titillium Web"/>
                <a:ea typeface="Titillium Web"/>
                <a:cs typeface="Titillium Web"/>
                <a:sym typeface="Titillium Web"/>
              </a:rPr>
              <a:t>pengguna</a:t>
            </a:r>
            <a:r>
              <a:rPr lang="en-US" sz="1600" dirty="0">
                <a:latin typeface="Titillium Web"/>
                <a:ea typeface="Titillium Web"/>
                <a:cs typeface="Titillium Web"/>
                <a:sym typeface="Titillium Web"/>
              </a:rPr>
              <a:t> yang </a:t>
            </a:r>
            <a:r>
              <a:rPr lang="en-US" sz="1600" dirty="0" err="1">
                <a:latin typeface="Titillium Web"/>
                <a:ea typeface="Titillium Web"/>
                <a:cs typeface="Titillium Web"/>
                <a:sym typeface="Titillium Web"/>
              </a:rPr>
              <a:t>bisa</a:t>
            </a:r>
            <a:r>
              <a:rPr lang="en-US" sz="1600" dirty="0">
                <a:latin typeface="Titillium Web"/>
                <a:ea typeface="Titillium Web"/>
                <a:cs typeface="Titillium Web"/>
                <a:sym typeface="Titillium Web"/>
              </a:rPr>
              <a:t> login </a:t>
            </a:r>
            <a:r>
              <a:rPr lang="en-US" sz="1600" dirty="0" err="1">
                <a:latin typeface="Titillium Web"/>
                <a:ea typeface="Titillium Web"/>
                <a:cs typeface="Titillium Web"/>
                <a:sym typeface="Titillium Web"/>
              </a:rPr>
              <a:t>dengan</a:t>
            </a:r>
            <a:r>
              <a:rPr lang="en-US" sz="1600" dirty="0">
                <a:latin typeface="Titillium Web"/>
                <a:ea typeface="Titillium Web"/>
                <a:cs typeface="Titillium Web"/>
                <a:sym typeface="Titillium Web"/>
              </a:rPr>
              <a:t> kata </a:t>
            </a:r>
            <a:r>
              <a:rPr lang="en-US" sz="1600" dirty="0" err="1">
                <a:latin typeface="Titillium Web"/>
                <a:ea typeface="Titillium Web"/>
                <a:cs typeface="Titillium Web"/>
                <a:sym typeface="Titillium Web"/>
              </a:rPr>
              <a:t>sandi</a:t>
            </a:r>
            <a:r>
              <a:rPr lang="en-US" sz="1600" dirty="0"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-US" sz="1600" dirty="0" err="1">
                <a:latin typeface="Titillium Web"/>
                <a:ea typeface="Titillium Web"/>
                <a:cs typeface="Titillium Web"/>
                <a:sym typeface="Titillium Web"/>
              </a:rPr>
              <a:t>kosong</a:t>
            </a:r>
            <a:r>
              <a:rPr lang="en-US" sz="1600" dirty="0">
                <a:latin typeface="Titillium Web"/>
                <a:ea typeface="Titillium Web"/>
                <a:cs typeface="Titillium Web"/>
                <a:sym typeface="Titillium Web"/>
              </a:rPr>
              <a:t>. </a:t>
            </a:r>
            <a:r>
              <a:rPr lang="en-US" sz="1600" dirty="0" err="1">
                <a:latin typeface="Titillium Web"/>
                <a:ea typeface="Titillium Web"/>
                <a:cs typeface="Titillium Web"/>
                <a:sym typeface="Titillium Web"/>
              </a:rPr>
              <a:t>Ini</a:t>
            </a:r>
            <a:r>
              <a:rPr lang="en-US" sz="1600" dirty="0"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-US" sz="1600" dirty="0" err="1">
                <a:latin typeface="Titillium Web"/>
                <a:ea typeface="Titillium Web"/>
                <a:cs typeface="Titillium Web"/>
                <a:sym typeface="Titillium Web"/>
              </a:rPr>
              <a:t>menambahkan</a:t>
            </a:r>
            <a:r>
              <a:rPr lang="en-US" sz="1600" dirty="0"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-US" sz="1600" dirty="0" err="1">
                <a:latin typeface="Titillium Web"/>
                <a:ea typeface="Titillium Web"/>
                <a:cs typeface="Titillium Web"/>
                <a:sym typeface="Titillium Web"/>
              </a:rPr>
              <a:t>lapisan</a:t>
            </a:r>
            <a:r>
              <a:rPr lang="en-US" sz="1600" dirty="0"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-US" sz="1600" dirty="0" err="1">
                <a:latin typeface="Titillium Web"/>
                <a:ea typeface="Titillium Web"/>
                <a:cs typeface="Titillium Web"/>
                <a:sym typeface="Titillium Web"/>
              </a:rPr>
              <a:t>keamanan</a:t>
            </a:r>
            <a:r>
              <a:rPr lang="en-US" sz="1600" dirty="0">
                <a:latin typeface="Titillium Web"/>
                <a:ea typeface="Titillium Web"/>
                <a:cs typeface="Titillium Web"/>
                <a:sym typeface="Titillium Web"/>
              </a:rPr>
              <a:t> yang </a:t>
            </a:r>
            <a:r>
              <a:rPr lang="en-US" sz="1600" dirty="0" err="1">
                <a:latin typeface="Titillium Web"/>
                <a:ea typeface="Titillium Web"/>
                <a:cs typeface="Titillium Web"/>
                <a:sym typeface="Titillium Web"/>
              </a:rPr>
              <a:t>bagus</a:t>
            </a:r>
            <a:r>
              <a:rPr lang="en-US" sz="1600" dirty="0"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-US" sz="1600" dirty="0" err="1">
                <a:latin typeface="Titillium Web"/>
                <a:ea typeface="Titillium Web"/>
                <a:cs typeface="Titillium Web"/>
                <a:sym typeface="Titillium Web"/>
              </a:rPr>
              <a:t>jika</a:t>
            </a:r>
            <a:r>
              <a:rPr lang="en-US" sz="1600" dirty="0"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-US" sz="1600" dirty="0" err="1">
                <a:latin typeface="Titillium Web"/>
                <a:ea typeface="Titillium Web"/>
                <a:cs typeface="Titillium Web"/>
                <a:sym typeface="Titillium Web"/>
              </a:rPr>
              <a:t>ada</a:t>
            </a:r>
            <a:r>
              <a:rPr lang="en-US" sz="1600" dirty="0"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-US" sz="1600" dirty="0" err="1">
                <a:latin typeface="Titillium Web"/>
                <a:ea typeface="Titillium Web"/>
                <a:cs typeface="Titillium Web"/>
                <a:sym typeface="Titillium Web"/>
              </a:rPr>
              <a:t>pengguna</a:t>
            </a:r>
            <a:r>
              <a:rPr lang="en-US" sz="1600" dirty="0"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-US" sz="1600" dirty="0" err="1">
                <a:latin typeface="Titillium Web"/>
                <a:ea typeface="Titillium Web"/>
                <a:cs typeface="Titillium Web"/>
                <a:sym typeface="Titillium Web"/>
              </a:rPr>
              <a:t>tanpa</a:t>
            </a:r>
            <a:r>
              <a:rPr lang="en-US" sz="1600" dirty="0">
                <a:latin typeface="Titillium Web"/>
                <a:ea typeface="Titillium Web"/>
                <a:cs typeface="Titillium Web"/>
                <a:sym typeface="Titillium Web"/>
              </a:rPr>
              <a:t> set kata </a:t>
            </a:r>
            <a:r>
              <a:rPr lang="en-US" sz="1600" dirty="0" err="1">
                <a:latin typeface="Titillium Web"/>
                <a:ea typeface="Titillium Web"/>
                <a:cs typeface="Titillium Web"/>
                <a:sym typeface="Titillium Web"/>
              </a:rPr>
              <a:t>sandi</a:t>
            </a:r>
            <a:r>
              <a:rPr lang="en-US" sz="1600" dirty="0">
                <a:latin typeface="Titillium Web"/>
                <a:ea typeface="Titillium Web"/>
                <a:cs typeface="Titillium Web"/>
                <a:sym typeface="Titillium Web"/>
              </a:rPr>
              <a:t>, </a:t>
            </a:r>
            <a:r>
              <a:rPr lang="en-US" sz="1600" dirty="0" err="1">
                <a:latin typeface="Titillium Web"/>
                <a:ea typeface="Titillium Web"/>
                <a:cs typeface="Titillium Web"/>
                <a:sym typeface="Titillium Web"/>
              </a:rPr>
              <a:t>lalu</a:t>
            </a:r>
            <a:r>
              <a:rPr lang="en-US" sz="1600" dirty="0"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-US" sz="1600" dirty="0" err="1">
                <a:latin typeface="Titillium Web"/>
                <a:ea typeface="Titillium Web"/>
                <a:cs typeface="Titillium Web"/>
                <a:sym typeface="Titillium Web"/>
              </a:rPr>
              <a:t>jangan</a:t>
            </a:r>
            <a:r>
              <a:rPr lang="en-US" sz="1600" dirty="0"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-US" sz="1600" dirty="0" err="1">
                <a:latin typeface="Titillium Web"/>
                <a:ea typeface="Titillium Web"/>
                <a:cs typeface="Titillium Web"/>
                <a:sym typeface="Titillium Web"/>
              </a:rPr>
              <a:t>lupa</a:t>
            </a:r>
            <a:r>
              <a:rPr lang="en-US" sz="1600" dirty="0">
                <a:latin typeface="Titillium Web"/>
                <a:ea typeface="Titillium Web"/>
                <a:cs typeface="Titillium Web"/>
                <a:sym typeface="Titillium Web"/>
              </a:rPr>
              <a:t> restart ssh</a:t>
            </a:r>
            <a:endParaRPr sz="1600" dirty="0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3845" name="Google Shape;3845;p14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68168CB-7A12-457A-AC0F-D05223EFF1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2316" y="2975879"/>
            <a:ext cx="1895740" cy="2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7031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1" name="Google Shape;3841;p14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fi-FI" dirty="0"/>
              <a:t>Tampilkan Semua Koneksi Saat Ini</a:t>
            </a:r>
            <a:endParaRPr dirty="0"/>
          </a:p>
        </p:txBody>
      </p:sp>
      <p:sp>
        <p:nvSpPr>
          <p:cNvPr id="3843" name="Google Shape;3843;p14"/>
          <p:cNvSpPr txBox="1">
            <a:spLocks noGrp="1"/>
          </p:cNvSpPr>
          <p:nvPr>
            <p:ph type="body" idx="1"/>
          </p:nvPr>
        </p:nvSpPr>
        <p:spPr>
          <a:xfrm>
            <a:off x="856449" y="1617507"/>
            <a:ext cx="6129141" cy="9542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sz="1600" dirty="0" err="1">
                <a:latin typeface="Titillium Web"/>
                <a:ea typeface="Titillium Web"/>
                <a:cs typeface="Titillium Web"/>
                <a:sym typeface="Titillium Web"/>
              </a:rPr>
              <a:t>Perintah</a:t>
            </a:r>
            <a:r>
              <a:rPr lang="en-US" sz="1600" dirty="0">
                <a:latin typeface="Titillium Web"/>
                <a:ea typeface="Titillium Web"/>
                <a:cs typeface="Titillium Web"/>
                <a:sym typeface="Titillium Web"/>
              </a:rPr>
              <a:t> di </a:t>
            </a:r>
            <a:r>
              <a:rPr lang="en-US" sz="1600" dirty="0" err="1">
                <a:latin typeface="Titillium Web"/>
                <a:ea typeface="Titillium Web"/>
                <a:cs typeface="Titillium Web"/>
                <a:sym typeface="Titillium Web"/>
              </a:rPr>
              <a:t>bawah</a:t>
            </a:r>
            <a:r>
              <a:rPr lang="en-US" sz="1600" dirty="0"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-US" sz="1600" dirty="0" err="1">
                <a:latin typeface="Titillium Web"/>
                <a:ea typeface="Titillium Web"/>
                <a:cs typeface="Titillium Web"/>
                <a:sym typeface="Titillium Web"/>
              </a:rPr>
              <a:t>ini</a:t>
            </a:r>
            <a:r>
              <a:rPr lang="en-US" sz="1600" dirty="0"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-US" sz="1600" dirty="0" err="1">
                <a:latin typeface="Titillium Web"/>
                <a:ea typeface="Titillium Web"/>
                <a:cs typeface="Titillium Web"/>
                <a:sym typeface="Titillium Web"/>
              </a:rPr>
              <a:t>dapat</a:t>
            </a:r>
            <a:r>
              <a:rPr lang="en-US" sz="1600" dirty="0"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-US" sz="1600" dirty="0" err="1">
                <a:latin typeface="Titillium Web"/>
                <a:ea typeface="Titillium Web"/>
                <a:cs typeface="Titillium Web"/>
                <a:sym typeface="Titillium Web"/>
              </a:rPr>
              <a:t>menjadi</a:t>
            </a:r>
            <a:r>
              <a:rPr lang="en-US" sz="1600" dirty="0"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-US" sz="1600" dirty="0" err="1">
                <a:latin typeface="Titillium Web"/>
                <a:ea typeface="Titillium Web"/>
                <a:cs typeface="Titillium Web"/>
                <a:sym typeface="Titillium Web"/>
              </a:rPr>
              <a:t>teman</a:t>
            </a:r>
            <a:r>
              <a:rPr lang="en-US" sz="1600" dirty="0"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-US" sz="1600" dirty="0" err="1">
                <a:latin typeface="Titillium Web"/>
                <a:ea typeface="Titillium Web"/>
                <a:cs typeface="Titillium Web"/>
                <a:sym typeface="Titillium Web"/>
              </a:rPr>
              <a:t>terbaik</a:t>
            </a:r>
            <a:r>
              <a:rPr lang="en-US" sz="1600" dirty="0">
                <a:latin typeface="Titillium Web"/>
                <a:ea typeface="Titillium Web"/>
                <a:cs typeface="Titillium Web"/>
                <a:sym typeface="Titillium Web"/>
              </a:rPr>
              <a:t> sysadmin Ubuntu, </a:t>
            </a:r>
            <a:r>
              <a:rPr lang="en-US" sz="1600" dirty="0" err="1">
                <a:latin typeface="Titillium Web"/>
                <a:ea typeface="Titillium Web"/>
                <a:cs typeface="Titillium Web"/>
                <a:sym typeface="Titillium Web"/>
              </a:rPr>
              <a:t>ini</a:t>
            </a:r>
            <a:r>
              <a:rPr lang="en-US" sz="1600" dirty="0"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-US" sz="1600" dirty="0" err="1">
                <a:latin typeface="Titillium Web"/>
                <a:ea typeface="Titillium Web"/>
                <a:cs typeface="Titillium Web"/>
                <a:sym typeface="Titillium Web"/>
              </a:rPr>
              <a:t>akan</a:t>
            </a:r>
            <a:r>
              <a:rPr lang="en-US" sz="1600" dirty="0"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-US" sz="1600" dirty="0" err="1">
                <a:latin typeface="Titillium Web"/>
                <a:ea typeface="Titillium Web"/>
                <a:cs typeface="Titillium Web"/>
                <a:sym typeface="Titillium Web"/>
              </a:rPr>
              <a:t>mencantumkan</a:t>
            </a:r>
            <a:r>
              <a:rPr lang="en-US" sz="1600" dirty="0"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-US" sz="1600" dirty="0" err="1">
                <a:latin typeface="Titillium Web"/>
                <a:ea typeface="Titillium Web"/>
                <a:cs typeface="Titillium Web"/>
                <a:sym typeface="Titillium Web"/>
              </a:rPr>
              <a:t>semua</a:t>
            </a:r>
            <a:r>
              <a:rPr lang="en-US" sz="1600" dirty="0"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-US" sz="1600" dirty="0" err="1">
                <a:latin typeface="Titillium Web"/>
                <a:ea typeface="Titillium Web"/>
                <a:cs typeface="Titillium Web"/>
                <a:sym typeface="Titillium Web"/>
              </a:rPr>
              <a:t>koneksi</a:t>
            </a:r>
            <a:r>
              <a:rPr lang="en-US" sz="1600" dirty="0"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-US" sz="1600" dirty="0" err="1">
                <a:latin typeface="Titillium Web"/>
                <a:ea typeface="Titillium Web"/>
                <a:cs typeface="Titillium Web"/>
                <a:sym typeface="Titillium Web"/>
              </a:rPr>
              <a:t>saat</a:t>
            </a:r>
            <a:r>
              <a:rPr lang="en-US" sz="1600" dirty="0"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-US" sz="1600" dirty="0" err="1">
                <a:latin typeface="Titillium Web"/>
                <a:ea typeface="Titillium Web"/>
                <a:cs typeface="Titillium Web"/>
                <a:sym typeface="Titillium Web"/>
              </a:rPr>
              <a:t>ini</a:t>
            </a:r>
            <a:r>
              <a:rPr lang="en-US" sz="1600" dirty="0">
                <a:latin typeface="Titillium Web"/>
                <a:ea typeface="Titillium Web"/>
                <a:cs typeface="Titillium Web"/>
                <a:sym typeface="Titillium Web"/>
              </a:rPr>
              <a:t> dan </a:t>
            </a:r>
            <a:r>
              <a:rPr lang="en-US" sz="1600" dirty="0" err="1">
                <a:latin typeface="Titillium Web"/>
                <a:ea typeface="Titillium Web"/>
                <a:cs typeface="Titillium Web"/>
                <a:sym typeface="Titillium Web"/>
              </a:rPr>
              <a:t>layanan</a:t>
            </a:r>
            <a:r>
              <a:rPr lang="en-US" sz="1600" dirty="0"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-US" sz="1600" dirty="0" err="1">
                <a:latin typeface="Titillium Web"/>
                <a:ea typeface="Titillium Web"/>
                <a:cs typeface="Titillium Web"/>
                <a:sym typeface="Titillium Web"/>
              </a:rPr>
              <a:t>mendengarkan</a:t>
            </a:r>
            <a:r>
              <a:rPr lang="en-US" sz="1600" dirty="0">
                <a:latin typeface="Titillium Web"/>
                <a:ea typeface="Titillium Web"/>
                <a:cs typeface="Titillium Web"/>
                <a:sym typeface="Titillium Web"/>
              </a:rPr>
              <a:t> pada </a:t>
            </a:r>
            <a:r>
              <a:rPr lang="en-US" sz="1600" dirty="0" err="1">
                <a:latin typeface="Titillium Web"/>
                <a:ea typeface="Titillium Web"/>
                <a:cs typeface="Titillium Web"/>
                <a:sym typeface="Titillium Web"/>
              </a:rPr>
              <a:t>sistem</a:t>
            </a:r>
            <a:r>
              <a:rPr lang="en-US" sz="1600" dirty="0"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-US" sz="1600" dirty="0" err="1">
                <a:latin typeface="Titillium Web"/>
                <a:ea typeface="Titillium Web"/>
                <a:cs typeface="Titillium Web"/>
                <a:sym typeface="Titillium Web"/>
              </a:rPr>
              <a:t>bersama</a:t>
            </a:r>
            <a:r>
              <a:rPr lang="en-US" sz="1600" dirty="0"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-US" sz="1600" dirty="0" err="1">
                <a:latin typeface="Titillium Web"/>
                <a:ea typeface="Titillium Web"/>
                <a:cs typeface="Titillium Web"/>
                <a:sym typeface="Titillium Web"/>
              </a:rPr>
              <a:t>dengan</a:t>
            </a:r>
            <a:r>
              <a:rPr lang="en-US" sz="1600" dirty="0">
                <a:latin typeface="Titillium Web"/>
                <a:ea typeface="Titillium Web"/>
                <a:cs typeface="Titillium Web"/>
                <a:sym typeface="Titillium Web"/>
              </a:rPr>
              <a:t> proses dan PID </a:t>
            </a:r>
            <a:r>
              <a:rPr lang="en-US" sz="1600" dirty="0" err="1">
                <a:latin typeface="Titillium Web"/>
                <a:ea typeface="Titillium Web"/>
                <a:cs typeface="Titillium Web"/>
                <a:sym typeface="Titillium Web"/>
              </a:rPr>
              <a:t>untuk</a:t>
            </a:r>
            <a:r>
              <a:rPr lang="en-US" sz="1600" dirty="0"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-US" sz="1600" dirty="0" err="1">
                <a:latin typeface="Titillium Web"/>
                <a:ea typeface="Titillium Web"/>
                <a:cs typeface="Titillium Web"/>
                <a:sym typeface="Titillium Web"/>
              </a:rPr>
              <a:t>setiap</a:t>
            </a:r>
            <a:r>
              <a:rPr lang="en-US" sz="1600" dirty="0"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-US" sz="1600" dirty="0" err="1">
                <a:latin typeface="Titillium Web"/>
                <a:ea typeface="Titillium Web"/>
                <a:cs typeface="Titillium Web"/>
                <a:sym typeface="Titillium Web"/>
              </a:rPr>
              <a:t>koneksi</a:t>
            </a:r>
            <a:endParaRPr sz="1600" dirty="0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3845" name="Google Shape;3845;p14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730D6D6-F1D8-42A4-A2B8-E82418B2C9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449" y="3143202"/>
            <a:ext cx="3381847" cy="68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643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1" name="Google Shape;3841;p14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fi-FI" dirty="0"/>
              <a:t>Menampilkan Layanan dan Statusnya</a:t>
            </a:r>
            <a:endParaRPr dirty="0"/>
          </a:p>
        </p:txBody>
      </p:sp>
      <p:sp>
        <p:nvSpPr>
          <p:cNvPr id="3843" name="Google Shape;3843;p14"/>
          <p:cNvSpPr txBox="1">
            <a:spLocks noGrp="1"/>
          </p:cNvSpPr>
          <p:nvPr>
            <p:ph type="body" idx="1"/>
          </p:nvPr>
        </p:nvSpPr>
        <p:spPr>
          <a:xfrm>
            <a:off x="856449" y="1617507"/>
            <a:ext cx="6129141" cy="9542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sz="1600" dirty="0" err="1">
                <a:latin typeface="Titillium Web"/>
                <a:ea typeface="Titillium Web"/>
                <a:cs typeface="Titillium Web"/>
                <a:sym typeface="Titillium Web"/>
              </a:rPr>
              <a:t>Perintah</a:t>
            </a:r>
            <a:r>
              <a:rPr lang="en-US" sz="1600" dirty="0">
                <a:latin typeface="Titillium Web"/>
                <a:ea typeface="Titillium Web"/>
                <a:cs typeface="Titillium Web"/>
                <a:sym typeface="Titillium Web"/>
              </a:rPr>
              <a:t> di </a:t>
            </a:r>
            <a:r>
              <a:rPr lang="en-US" sz="1600" dirty="0" err="1">
                <a:latin typeface="Titillium Web"/>
                <a:ea typeface="Titillium Web"/>
                <a:cs typeface="Titillium Web"/>
                <a:sym typeface="Titillium Web"/>
              </a:rPr>
              <a:t>bawah</a:t>
            </a:r>
            <a:r>
              <a:rPr lang="en-US" sz="1600" dirty="0"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-US" sz="1600" dirty="0" err="1">
                <a:latin typeface="Titillium Web"/>
                <a:ea typeface="Titillium Web"/>
                <a:cs typeface="Titillium Web"/>
                <a:sym typeface="Titillium Web"/>
              </a:rPr>
              <a:t>ini</a:t>
            </a:r>
            <a:r>
              <a:rPr lang="en-US" sz="1600" dirty="0"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-US" sz="1600" dirty="0" err="1">
                <a:latin typeface="Titillium Web"/>
                <a:ea typeface="Titillium Web"/>
                <a:cs typeface="Titillium Web"/>
                <a:sym typeface="Titillium Web"/>
              </a:rPr>
              <a:t>akan</a:t>
            </a:r>
            <a:r>
              <a:rPr lang="en-US" sz="1600" dirty="0"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-US" sz="1600" dirty="0" err="1">
                <a:latin typeface="Titillium Web"/>
                <a:ea typeface="Titillium Web"/>
                <a:cs typeface="Titillium Web"/>
                <a:sym typeface="Titillium Web"/>
              </a:rPr>
              <a:t>mencantumkan</a:t>
            </a:r>
            <a:r>
              <a:rPr lang="en-US" sz="1600" dirty="0"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-US" sz="1600" dirty="0" err="1">
                <a:latin typeface="Titillium Web"/>
                <a:ea typeface="Titillium Web"/>
                <a:cs typeface="Titillium Web"/>
                <a:sym typeface="Titillium Web"/>
              </a:rPr>
              <a:t>semua</a:t>
            </a:r>
            <a:r>
              <a:rPr lang="en-US" sz="1600" dirty="0"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-US" sz="1600" dirty="0" err="1">
                <a:latin typeface="Titillium Web"/>
                <a:ea typeface="Titillium Web"/>
                <a:cs typeface="Titillium Web"/>
                <a:sym typeface="Titillium Web"/>
              </a:rPr>
              <a:t>layanan</a:t>
            </a:r>
            <a:r>
              <a:rPr lang="en-US" sz="1600" dirty="0">
                <a:latin typeface="Titillium Web"/>
                <a:ea typeface="Titillium Web"/>
                <a:cs typeface="Titillium Web"/>
                <a:sym typeface="Titillium Web"/>
              </a:rPr>
              <a:t> di </a:t>
            </a:r>
            <a:r>
              <a:rPr lang="en-US" sz="1600" dirty="0" err="1">
                <a:latin typeface="Titillium Web"/>
                <a:ea typeface="Titillium Web"/>
                <a:cs typeface="Titillium Web"/>
                <a:sym typeface="Titillium Web"/>
              </a:rPr>
              <a:t>sistem</a:t>
            </a:r>
            <a:r>
              <a:rPr lang="en-US" sz="1600" dirty="0">
                <a:latin typeface="Titillium Web"/>
                <a:ea typeface="Titillium Web"/>
                <a:cs typeface="Titillium Web"/>
                <a:sym typeface="Titillium Web"/>
              </a:rPr>
              <a:t> dan </a:t>
            </a:r>
            <a:r>
              <a:rPr lang="en-US" sz="1600" dirty="0" err="1">
                <a:latin typeface="Titillium Web"/>
                <a:ea typeface="Titillium Web"/>
                <a:cs typeface="Titillium Web"/>
                <a:sym typeface="Titillium Web"/>
              </a:rPr>
              <a:t>statusnya</a:t>
            </a:r>
            <a:endParaRPr sz="1600" dirty="0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3845" name="Google Shape;3845;p14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C175841-695A-424C-86D7-C123CA97F7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449" y="2494370"/>
            <a:ext cx="3448531" cy="1047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8232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1" name="Google Shape;3841;p14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fi-FI" dirty="0"/>
              <a:t>Periksa Rootkit</a:t>
            </a:r>
            <a:endParaRPr dirty="0"/>
          </a:p>
        </p:txBody>
      </p:sp>
      <p:sp>
        <p:nvSpPr>
          <p:cNvPr id="3843" name="Google Shape;3843;p14"/>
          <p:cNvSpPr txBox="1">
            <a:spLocks noGrp="1"/>
          </p:cNvSpPr>
          <p:nvPr>
            <p:ph type="body" idx="1"/>
          </p:nvPr>
        </p:nvSpPr>
        <p:spPr>
          <a:xfrm>
            <a:off x="856449" y="1617507"/>
            <a:ext cx="6129141" cy="9542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sz="1600" dirty="0" err="1">
                <a:latin typeface="Titillium Web"/>
                <a:ea typeface="Titillium Web"/>
                <a:cs typeface="Titillium Web"/>
                <a:sym typeface="Titillium Web"/>
              </a:rPr>
              <a:t>Paket</a:t>
            </a:r>
            <a:r>
              <a:rPr lang="en-US" sz="1600" dirty="0">
                <a:latin typeface="Titillium Web"/>
                <a:ea typeface="Titillium Web"/>
                <a:cs typeface="Titillium Web"/>
                <a:sym typeface="Titillium Web"/>
              </a:rPr>
              <a:t> "</a:t>
            </a:r>
            <a:r>
              <a:rPr lang="en-US" sz="1600" dirty="0" err="1">
                <a:latin typeface="Titillium Web"/>
                <a:ea typeface="Titillium Web"/>
                <a:cs typeface="Titillium Web"/>
                <a:sym typeface="Titillium Web"/>
              </a:rPr>
              <a:t>rkhunter</a:t>
            </a:r>
            <a:r>
              <a:rPr lang="en-US" sz="1600" dirty="0">
                <a:latin typeface="Titillium Web"/>
                <a:ea typeface="Titillium Web"/>
                <a:cs typeface="Titillium Web"/>
                <a:sym typeface="Titillium Web"/>
              </a:rPr>
              <a:t>" </a:t>
            </a:r>
            <a:r>
              <a:rPr lang="en-US" sz="1600" dirty="0" err="1">
                <a:latin typeface="Titillium Web"/>
                <a:ea typeface="Titillium Web"/>
                <a:cs typeface="Titillium Web"/>
                <a:sym typeface="Titillium Web"/>
              </a:rPr>
              <a:t>berguna</a:t>
            </a:r>
            <a:r>
              <a:rPr lang="en-US" sz="1600" dirty="0"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-US" sz="1600" dirty="0" err="1">
                <a:latin typeface="Titillium Web"/>
                <a:ea typeface="Titillium Web"/>
                <a:cs typeface="Titillium Web"/>
                <a:sym typeface="Titillium Web"/>
              </a:rPr>
              <a:t>untuk</a:t>
            </a:r>
            <a:r>
              <a:rPr lang="en-US" sz="1600" dirty="0"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-US" sz="1600" dirty="0" err="1">
                <a:latin typeface="Titillium Web"/>
                <a:ea typeface="Titillium Web"/>
                <a:cs typeface="Titillium Web"/>
                <a:sym typeface="Titillium Web"/>
              </a:rPr>
              <a:t>melakukan</a:t>
            </a:r>
            <a:r>
              <a:rPr lang="en-US" sz="1600" dirty="0"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-US" sz="1600" dirty="0" err="1">
                <a:latin typeface="Titillium Web"/>
                <a:ea typeface="Titillium Web"/>
                <a:cs typeface="Titillium Web"/>
                <a:sym typeface="Titillium Web"/>
              </a:rPr>
              <a:t>pemindaian</a:t>
            </a:r>
            <a:r>
              <a:rPr lang="en-US" sz="1600" dirty="0"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-US" sz="1600" dirty="0" err="1">
                <a:latin typeface="Titillium Web"/>
                <a:ea typeface="Titillium Web"/>
                <a:cs typeface="Titillium Web"/>
                <a:sym typeface="Titillium Web"/>
              </a:rPr>
              <a:t>cepat</a:t>
            </a:r>
            <a:r>
              <a:rPr lang="en-US" sz="1600" dirty="0"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-US" sz="1600" dirty="0" err="1">
                <a:latin typeface="Titillium Web"/>
                <a:ea typeface="Titillium Web"/>
                <a:cs typeface="Titillium Web"/>
                <a:sym typeface="Titillium Web"/>
              </a:rPr>
              <a:t>sistem</a:t>
            </a:r>
            <a:r>
              <a:rPr lang="en-US" sz="1600" dirty="0">
                <a:latin typeface="Titillium Web"/>
                <a:ea typeface="Titillium Web"/>
                <a:cs typeface="Titillium Web"/>
                <a:sym typeface="Titillium Web"/>
              </a:rPr>
              <a:t> Anda </a:t>
            </a:r>
            <a:r>
              <a:rPr lang="en-US" sz="1600" dirty="0" err="1">
                <a:latin typeface="Titillium Web"/>
                <a:ea typeface="Titillium Web"/>
                <a:cs typeface="Titillium Web"/>
                <a:sym typeface="Titillium Web"/>
              </a:rPr>
              <a:t>untuk</a:t>
            </a:r>
            <a:r>
              <a:rPr lang="en-US" sz="1600" dirty="0">
                <a:latin typeface="Titillium Web"/>
                <a:ea typeface="Titillium Web"/>
                <a:cs typeface="Titillium Web"/>
                <a:sym typeface="Titillium Web"/>
              </a:rPr>
              <a:t> rootkit yang </a:t>
            </a:r>
            <a:r>
              <a:rPr lang="en-US" sz="1600" dirty="0" err="1">
                <a:latin typeface="Titillium Web"/>
                <a:ea typeface="Titillium Web"/>
                <a:cs typeface="Titillium Web"/>
                <a:sym typeface="Titillium Web"/>
              </a:rPr>
              <a:t>dikenal</a:t>
            </a:r>
            <a:endParaRPr sz="1600" dirty="0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3845" name="Google Shape;3845;p14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8C842AB-EE3A-4748-A357-AEE28B13ED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449" y="2360991"/>
            <a:ext cx="5163271" cy="2391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0075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1" name="Google Shape;3841;p14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fi-FI" dirty="0"/>
              <a:t>Lokasi Log</a:t>
            </a:r>
            <a:endParaRPr dirty="0"/>
          </a:p>
        </p:txBody>
      </p:sp>
      <p:sp>
        <p:nvSpPr>
          <p:cNvPr id="3843" name="Google Shape;3843;p14"/>
          <p:cNvSpPr txBox="1">
            <a:spLocks noGrp="1"/>
          </p:cNvSpPr>
          <p:nvPr>
            <p:ph type="body" idx="1"/>
          </p:nvPr>
        </p:nvSpPr>
        <p:spPr>
          <a:xfrm>
            <a:off x="856449" y="1617507"/>
            <a:ext cx="6129141" cy="9542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 fontAlgn="base">
              <a:buNone/>
            </a:pPr>
            <a:r>
              <a:rPr lang="en-US" sz="1600" dirty="0"/>
              <a:t>Di </a:t>
            </a:r>
            <a:r>
              <a:rPr lang="en-US" sz="1600" dirty="0" err="1"/>
              <a:t>bawah</a:t>
            </a:r>
            <a:r>
              <a:rPr lang="en-US" sz="1600" dirty="0"/>
              <a:t> </a:t>
            </a:r>
            <a:r>
              <a:rPr lang="en-US" sz="1600" dirty="0" err="1"/>
              <a:t>ini</a:t>
            </a:r>
            <a:r>
              <a:rPr lang="en-US" sz="1600" dirty="0"/>
              <a:t> </a:t>
            </a:r>
            <a:r>
              <a:rPr lang="en-US" sz="1600" dirty="0" err="1"/>
              <a:t>adalah</a:t>
            </a:r>
            <a:r>
              <a:rPr lang="en-US" sz="1600" dirty="0"/>
              <a:t> </a:t>
            </a:r>
            <a:r>
              <a:rPr lang="en-US" sz="1600" dirty="0" err="1"/>
              <a:t>lokasi</a:t>
            </a:r>
            <a:r>
              <a:rPr lang="en-US" sz="1600" dirty="0"/>
              <a:t> log default yang </a:t>
            </a:r>
            <a:r>
              <a:rPr lang="en-US" sz="1600" dirty="0" err="1"/>
              <a:t>umum</a:t>
            </a:r>
            <a:r>
              <a:rPr lang="en-US" sz="1600" dirty="0"/>
              <a:t>:</a:t>
            </a:r>
          </a:p>
          <a:p>
            <a:pPr fontAlgn="base"/>
            <a:r>
              <a:rPr lang="en-US" sz="1200" dirty="0"/>
              <a:t>/var/log/message	- Di mana </a:t>
            </a:r>
            <a:r>
              <a:rPr lang="en-US" sz="1200" dirty="0" err="1"/>
              <a:t>seluruh</a:t>
            </a:r>
            <a:r>
              <a:rPr lang="en-US" sz="1200" dirty="0"/>
              <a:t> log </a:t>
            </a:r>
            <a:r>
              <a:rPr lang="en-US" sz="1200" dirty="0" err="1"/>
              <a:t>sistem</a:t>
            </a:r>
            <a:r>
              <a:rPr lang="en-US" sz="1200" dirty="0"/>
              <a:t> </a:t>
            </a:r>
            <a:r>
              <a:rPr lang="en-US" sz="1200" dirty="0" err="1"/>
              <a:t>atau</a:t>
            </a:r>
            <a:r>
              <a:rPr lang="en-US" sz="1200" dirty="0"/>
              <a:t> log </a:t>
            </a:r>
            <a:r>
              <a:rPr lang="en-US" sz="1200" dirty="0" err="1"/>
              <a:t>aktivitas</a:t>
            </a:r>
            <a:r>
              <a:rPr lang="en-US" sz="1200" dirty="0"/>
              <a:t> </a:t>
            </a:r>
            <a:r>
              <a:rPr lang="en-US" sz="1200" dirty="0" err="1"/>
              <a:t>saat</a:t>
            </a:r>
            <a:r>
              <a:rPr lang="en-US" sz="1200" dirty="0"/>
              <a:t> </a:t>
            </a:r>
            <a:r>
              <a:rPr lang="en-US" sz="1200" dirty="0" err="1"/>
              <a:t>ini</a:t>
            </a:r>
            <a:r>
              <a:rPr lang="en-US" sz="1200" dirty="0"/>
              <a:t> </a:t>
            </a:r>
            <a:r>
              <a:rPr lang="en-US" sz="1200" dirty="0" err="1"/>
              <a:t>tersedia</a:t>
            </a:r>
            <a:r>
              <a:rPr lang="en-US" sz="1200" dirty="0"/>
              <a:t>.</a:t>
            </a:r>
          </a:p>
          <a:p>
            <a:pPr fontAlgn="base"/>
            <a:r>
              <a:rPr lang="en-US" sz="1200" dirty="0"/>
              <a:t>/var/log/auth.log	- Log </a:t>
            </a:r>
            <a:r>
              <a:rPr lang="en-US" sz="1200" dirty="0" err="1"/>
              <a:t>otentikasi</a:t>
            </a:r>
            <a:r>
              <a:rPr lang="en-US" sz="1200" dirty="0"/>
              <a:t>.</a:t>
            </a:r>
          </a:p>
          <a:p>
            <a:pPr fontAlgn="base"/>
            <a:r>
              <a:rPr lang="en-US" sz="1200" dirty="0"/>
              <a:t>/var/log/kern.log	- Log kernel.</a:t>
            </a:r>
          </a:p>
          <a:p>
            <a:pPr fontAlgn="base"/>
            <a:r>
              <a:rPr lang="en-US" sz="1200" dirty="0"/>
              <a:t>/var/log/cron.log	- </a:t>
            </a:r>
            <a:r>
              <a:rPr lang="en-US" sz="1200" dirty="0" err="1"/>
              <a:t>Crond</a:t>
            </a:r>
            <a:r>
              <a:rPr lang="en-US" sz="1200" dirty="0"/>
              <a:t> logs (</a:t>
            </a:r>
            <a:r>
              <a:rPr lang="en-US" sz="1200" dirty="0" err="1"/>
              <a:t>tugas</a:t>
            </a:r>
            <a:r>
              <a:rPr lang="en-US" sz="1200" dirty="0"/>
              <a:t> </a:t>
            </a:r>
            <a:r>
              <a:rPr lang="en-US" sz="1200" dirty="0" err="1"/>
              <a:t>cron</a:t>
            </a:r>
            <a:r>
              <a:rPr lang="en-US" sz="1200" dirty="0"/>
              <a:t>).</a:t>
            </a:r>
          </a:p>
          <a:p>
            <a:pPr fontAlgn="base"/>
            <a:r>
              <a:rPr lang="en-US" sz="1200" dirty="0"/>
              <a:t>/var/log/</a:t>
            </a:r>
            <a:r>
              <a:rPr lang="en-US" sz="1200" dirty="0" err="1"/>
              <a:t>maillog</a:t>
            </a:r>
            <a:r>
              <a:rPr lang="en-US" sz="1200" dirty="0"/>
              <a:t> 	- Log server email.</a:t>
            </a:r>
          </a:p>
          <a:p>
            <a:pPr fontAlgn="base"/>
            <a:r>
              <a:rPr lang="en-US" sz="1200" dirty="0"/>
              <a:t>/var/log/boot.log	- Log boot </a:t>
            </a:r>
            <a:r>
              <a:rPr lang="en-US" sz="1200" dirty="0" err="1"/>
              <a:t>sistem</a:t>
            </a:r>
            <a:r>
              <a:rPr lang="en-US" sz="1200" dirty="0"/>
              <a:t>.</a:t>
            </a:r>
          </a:p>
          <a:p>
            <a:pPr fontAlgn="base"/>
            <a:r>
              <a:rPr lang="en-US" sz="1200" dirty="0"/>
              <a:t>/var/log/mysqld.log	- File log server database MySQL.</a:t>
            </a:r>
          </a:p>
          <a:p>
            <a:pPr fontAlgn="base"/>
            <a:r>
              <a:rPr lang="en-US" sz="1200" dirty="0"/>
              <a:t>/var/log/secure	- Log </a:t>
            </a:r>
            <a:r>
              <a:rPr lang="en-US" sz="1200" dirty="0" err="1"/>
              <a:t>otentikasi</a:t>
            </a:r>
            <a:r>
              <a:rPr lang="en-US" sz="1200" dirty="0"/>
              <a:t>.</a:t>
            </a:r>
          </a:p>
          <a:p>
            <a:pPr fontAlgn="base"/>
            <a:r>
              <a:rPr lang="en-US" sz="1200" dirty="0"/>
              <a:t>/var/log/</a:t>
            </a:r>
            <a:r>
              <a:rPr lang="en-US" sz="1200" dirty="0" err="1"/>
              <a:t>utmp</a:t>
            </a:r>
            <a:r>
              <a:rPr lang="en-US" sz="1200" dirty="0"/>
              <a:t>	- File </a:t>
            </a:r>
            <a:r>
              <a:rPr lang="en-US" sz="1200" dirty="0" err="1"/>
              <a:t>catatan</a:t>
            </a:r>
            <a:r>
              <a:rPr lang="en-US" sz="1200" dirty="0"/>
              <a:t> login.</a:t>
            </a:r>
          </a:p>
          <a:p>
            <a:pPr fontAlgn="base"/>
            <a:r>
              <a:rPr lang="en-US" sz="1200" dirty="0"/>
              <a:t>/var/log/</a:t>
            </a:r>
            <a:r>
              <a:rPr lang="en-US" sz="1200" dirty="0" err="1"/>
              <a:t>wtmp</a:t>
            </a:r>
            <a:r>
              <a:rPr lang="en-US" sz="1200" dirty="0"/>
              <a:t>	- File </a:t>
            </a:r>
            <a:r>
              <a:rPr lang="en-US" sz="1200" dirty="0" err="1"/>
              <a:t>catatan</a:t>
            </a:r>
            <a:r>
              <a:rPr lang="en-US" sz="1200" dirty="0"/>
              <a:t> login.</a:t>
            </a:r>
          </a:p>
          <a:p>
            <a:pPr fontAlgn="base"/>
            <a:r>
              <a:rPr lang="en-US" sz="1200" dirty="0"/>
              <a:t>/var/log/apt	- Log </a:t>
            </a:r>
            <a:r>
              <a:rPr lang="en-US" sz="1200" dirty="0" err="1"/>
              <a:t>pengelola</a:t>
            </a:r>
            <a:r>
              <a:rPr lang="en-US" sz="1200" dirty="0"/>
              <a:t> </a:t>
            </a:r>
            <a:r>
              <a:rPr lang="en-US" sz="1200" dirty="0" err="1"/>
              <a:t>paket</a:t>
            </a:r>
            <a:r>
              <a:rPr lang="en-US" sz="1200" dirty="0"/>
              <a:t> Apt</a:t>
            </a:r>
          </a:p>
        </p:txBody>
      </p:sp>
      <p:sp>
        <p:nvSpPr>
          <p:cNvPr id="3845" name="Google Shape;3845;p14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396378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8" name="Google Shape;4038;p36"/>
          <p:cNvSpPr txBox="1">
            <a:spLocks noGrp="1"/>
          </p:cNvSpPr>
          <p:nvPr>
            <p:ph type="ctrTitle" idx="4294967295"/>
          </p:nvPr>
        </p:nvSpPr>
        <p:spPr>
          <a:xfrm>
            <a:off x="685800" y="745150"/>
            <a:ext cx="4863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80BFB7"/>
                </a:solidFill>
              </a:rPr>
              <a:t>THANKS!</a:t>
            </a:r>
            <a:endParaRPr sz="6000">
              <a:solidFill>
                <a:srgbClr val="80BFB7"/>
              </a:solidFill>
            </a:endParaRPr>
          </a:p>
        </p:txBody>
      </p:sp>
      <p:sp>
        <p:nvSpPr>
          <p:cNvPr id="4039" name="Google Shape;4039;p36"/>
          <p:cNvSpPr txBox="1">
            <a:spLocks noGrp="1"/>
          </p:cNvSpPr>
          <p:nvPr>
            <p:ph type="subTitle" idx="4294967295"/>
          </p:nvPr>
        </p:nvSpPr>
        <p:spPr>
          <a:xfrm>
            <a:off x="685800" y="1944725"/>
            <a:ext cx="4863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D3EBD5"/>
                </a:solidFill>
                <a:highlight>
                  <a:srgbClr val="01597F"/>
                </a:highlight>
              </a:rPr>
              <a:t>Any questions?</a:t>
            </a:r>
            <a:endParaRPr sz="3600">
              <a:solidFill>
                <a:srgbClr val="D3EBD5"/>
              </a:solidFill>
              <a:highlight>
                <a:srgbClr val="01597F"/>
              </a:highlight>
            </a:endParaRPr>
          </a:p>
        </p:txBody>
      </p:sp>
      <p:sp>
        <p:nvSpPr>
          <p:cNvPr id="4040" name="Google Shape;4040;p36"/>
          <p:cNvSpPr txBox="1">
            <a:spLocks noGrp="1"/>
          </p:cNvSpPr>
          <p:nvPr>
            <p:ph type="body" idx="4294967295"/>
          </p:nvPr>
        </p:nvSpPr>
        <p:spPr>
          <a:xfrm>
            <a:off x="685800" y="2769202"/>
            <a:ext cx="4863900" cy="161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D3EBD5"/>
                </a:solidFill>
              </a:rPr>
              <a:t>You can find me at:</a:t>
            </a:r>
            <a:endParaRPr dirty="0">
              <a:solidFill>
                <a:srgbClr val="D3EBD5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D3EBD5"/>
                </a:solidFill>
              </a:rPr>
              <a:t>@</a:t>
            </a:r>
            <a:r>
              <a:rPr lang="en-US" dirty="0" err="1">
                <a:solidFill>
                  <a:srgbClr val="D3EBD5"/>
                </a:solidFill>
              </a:rPr>
              <a:t>strongpapazola</a:t>
            </a:r>
            <a:endParaRPr dirty="0">
              <a:solidFill>
                <a:srgbClr val="D3EBD5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D3EBD5"/>
                </a:solidFill>
              </a:rPr>
              <a:t>https://strongpapazola.site</a:t>
            </a:r>
            <a:endParaRPr dirty="0">
              <a:solidFill>
                <a:srgbClr val="D3EBD5"/>
              </a:solidFill>
            </a:endParaRPr>
          </a:p>
        </p:txBody>
      </p:sp>
      <p:sp>
        <p:nvSpPr>
          <p:cNvPr id="4041" name="Google Shape;4041;p36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4" name="Google Shape;3864;p17"/>
          <p:cNvSpPr txBox="1">
            <a:spLocks noGrp="1"/>
          </p:cNvSpPr>
          <p:nvPr>
            <p:ph type="body" idx="1"/>
          </p:nvPr>
        </p:nvSpPr>
        <p:spPr>
          <a:xfrm>
            <a:off x="1278575" y="739550"/>
            <a:ext cx="4281000" cy="36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The quieter you become, The more you can hear.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‘’Ram </a:t>
            </a:r>
            <a:r>
              <a:rPr lang="en-US" dirty="0" err="1"/>
              <a:t>Dass</a:t>
            </a:r>
            <a:endParaRPr dirty="0"/>
          </a:p>
        </p:txBody>
      </p:sp>
      <p:sp>
        <p:nvSpPr>
          <p:cNvPr id="3865" name="Google Shape;3865;p1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" name="Google Shape;3850;p15"/>
          <p:cNvSpPr txBox="1">
            <a:spLocks noGrp="1"/>
          </p:cNvSpPr>
          <p:nvPr>
            <p:ph type="ctrTitle" idx="4294967295"/>
          </p:nvPr>
        </p:nvSpPr>
        <p:spPr>
          <a:xfrm>
            <a:off x="3319625" y="668950"/>
            <a:ext cx="3731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HELLO!</a:t>
            </a:r>
            <a:endParaRPr sz="6000"/>
          </a:p>
        </p:txBody>
      </p:sp>
      <p:sp>
        <p:nvSpPr>
          <p:cNvPr id="3851" name="Google Shape;3851;p15"/>
          <p:cNvSpPr txBox="1">
            <a:spLocks noGrp="1"/>
          </p:cNvSpPr>
          <p:nvPr>
            <p:ph type="subTitle" idx="4294967295"/>
          </p:nvPr>
        </p:nvSpPr>
        <p:spPr>
          <a:xfrm>
            <a:off x="3319625" y="1968723"/>
            <a:ext cx="3731400" cy="248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Titillium Web"/>
                <a:ea typeface="Titillium Web"/>
                <a:cs typeface="Titillium Web"/>
                <a:sym typeface="Titillium Web"/>
              </a:rPr>
              <a:t>Saya</a:t>
            </a:r>
            <a:r>
              <a:rPr lang="en" b="1" dirty="0"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-US" b="1" dirty="0" err="1">
                <a:latin typeface="Titillium Web"/>
                <a:ea typeface="Titillium Web"/>
                <a:cs typeface="Titillium Web"/>
                <a:sym typeface="Titillium Web"/>
              </a:rPr>
              <a:t>bintang</a:t>
            </a:r>
            <a:endParaRPr b="1" dirty="0"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You can find me at @</a:t>
            </a:r>
            <a:r>
              <a:rPr lang="en-US" dirty="0" err="1"/>
              <a:t>strongpapazola</a:t>
            </a:r>
            <a:r>
              <a:rPr lang="en-US" dirty="0"/>
              <a:t> github.com/</a:t>
            </a:r>
            <a:r>
              <a:rPr lang="en-US" dirty="0" err="1"/>
              <a:t>strongpapazola</a:t>
            </a:r>
            <a:endParaRPr lang="en-US" dirty="0"/>
          </a:p>
        </p:txBody>
      </p:sp>
      <p:pic>
        <p:nvPicPr>
          <p:cNvPr id="3852" name="Google Shape;3852;p15" descr="photo-1434030216411-0b793f4b4173.jpg"/>
          <p:cNvPicPr preferRelativeResize="0"/>
          <p:nvPr/>
        </p:nvPicPr>
        <p:blipFill rotWithShape="1">
          <a:blip r:embed="rId3">
            <a:alphaModFix/>
          </a:blip>
          <a:srcRect l="23367" r="21417"/>
          <a:stretch/>
        </p:blipFill>
        <p:spPr>
          <a:xfrm>
            <a:off x="0" y="0"/>
            <a:ext cx="2840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853" name="Google Shape;3853;p1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E89EDCC-88D5-4F78-92C4-B925BEF35BC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0061"/>
          <a:stretch/>
        </p:blipFill>
        <p:spPr>
          <a:xfrm>
            <a:off x="4369" y="0"/>
            <a:ext cx="2835632" cy="51435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059D751-22D2-4218-BE47-54C8CF3BE19D}"/>
              </a:ext>
            </a:extLst>
          </p:cNvPr>
          <p:cNvSpPr/>
          <p:nvPr/>
        </p:nvSpPr>
        <p:spPr>
          <a:xfrm>
            <a:off x="-1" y="0"/>
            <a:ext cx="2839999" cy="5143500"/>
          </a:xfrm>
          <a:prstGeom prst="rect">
            <a:avLst/>
          </a:prstGeom>
          <a:solidFill>
            <a:srgbClr val="01597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09" name="Google Shape;4809;p42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26425" y="145122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4810" name="Google Shape;4810;p42"/>
          <p:cNvSpPr txBox="1"/>
          <p:nvPr/>
        </p:nvSpPr>
        <p:spPr>
          <a:xfrm>
            <a:off x="1106100" y="2209500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Daftar </a:t>
            </a:r>
            <a:r>
              <a:rPr lang="en-US" sz="1800" b="1" dirty="0" err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Pusaka</a:t>
            </a:r>
            <a:endParaRPr sz="1800" b="1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4811" name="Google Shape;4811;p42"/>
          <p:cNvGrpSpPr/>
          <p:nvPr/>
        </p:nvGrpSpPr>
        <p:grpSpPr>
          <a:xfrm>
            <a:off x="690575" y="3290132"/>
            <a:ext cx="7762851" cy="892418"/>
            <a:chOff x="801125" y="3213932"/>
            <a:chExt cx="7762851" cy="892418"/>
          </a:xfrm>
        </p:grpSpPr>
        <p:grpSp>
          <p:nvGrpSpPr>
            <p:cNvPr id="4812" name="Google Shape;4812;p42"/>
            <p:cNvGrpSpPr/>
            <p:nvPr/>
          </p:nvGrpSpPr>
          <p:grpSpPr>
            <a:xfrm>
              <a:off x="4845759" y="3213932"/>
              <a:ext cx="1695900" cy="892418"/>
              <a:chOff x="4845759" y="3213932"/>
              <a:chExt cx="1695900" cy="892418"/>
            </a:xfrm>
          </p:grpSpPr>
          <p:sp>
            <p:nvSpPr>
              <p:cNvPr id="4813" name="Google Shape;4813;p42"/>
              <p:cNvSpPr txBox="1"/>
              <p:nvPr/>
            </p:nvSpPr>
            <p:spPr>
              <a:xfrm>
                <a:off x="4845759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Ready to use, professional and customizable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4814" name="Google Shape;4814;p42"/>
              <p:cNvSpPr/>
              <p:nvPr/>
            </p:nvSpPr>
            <p:spPr>
              <a:xfrm>
                <a:off x="5603395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4679" y="0"/>
                    </a:moveTo>
                    <a:lnTo>
                      <a:pt x="4567" y="19"/>
                    </a:lnTo>
                    <a:lnTo>
                      <a:pt x="4474" y="37"/>
                    </a:lnTo>
                    <a:lnTo>
                      <a:pt x="4381" y="93"/>
                    </a:lnTo>
                    <a:lnTo>
                      <a:pt x="4288" y="168"/>
                    </a:lnTo>
                    <a:lnTo>
                      <a:pt x="3747" y="690"/>
                    </a:lnTo>
                    <a:lnTo>
                      <a:pt x="3729" y="746"/>
                    </a:lnTo>
                    <a:lnTo>
                      <a:pt x="3710" y="802"/>
                    </a:lnTo>
                    <a:lnTo>
                      <a:pt x="3729" y="857"/>
                    </a:lnTo>
                    <a:lnTo>
                      <a:pt x="3747" y="895"/>
                    </a:lnTo>
                    <a:lnTo>
                      <a:pt x="5033" y="2181"/>
                    </a:lnTo>
                    <a:lnTo>
                      <a:pt x="5089" y="2218"/>
                    </a:lnTo>
                    <a:lnTo>
                      <a:pt x="5182" y="2218"/>
                    </a:lnTo>
                    <a:lnTo>
                      <a:pt x="5238" y="2181"/>
                    </a:lnTo>
                    <a:lnTo>
                      <a:pt x="5779" y="1640"/>
                    </a:lnTo>
                    <a:lnTo>
                      <a:pt x="5835" y="1566"/>
                    </a:lnTo>
                    <a:lnTo>
                      <a:pt x="5891" y="1473"/>
                    </a:lnTo>
                    <a:lnTo>
                      <a:pt x="5928" y="1361"/>
                    </a:lnTo>
                    <a:lnTo>
                      <a:pt x="5928" y="1249"/>
                    </a:lnTo>
                    <a:lnTo>
                      <a:pt x="5928" y="1156"/>
                    </a:lnTo>
                    <a:lnTo>
                      <a:pt x="5891" y="1044"/>
                    </a:lnTo>
                    <a:lnTo>
                      <a:pt x="5835" y="951"/>
                    </a:lnTo>
                    <a:lnTo>
                      <a:pt x="5779" y="857"/>
                    </a:lnTo>
                    <a:lnTo>
                      <a:pt x="5071" y="168"/>
                    </a:lnTo>
                    <a:lnTo>
                      <a:pt x="4977" y="93"/>
                    </a:lnTo>
                    <a:lnTo>
                      <a:pt x="4884" y="37"/>
                    </a:lnTo>
                    <a:lnTo>
                      <a:pt x="4791" y="19"/>
                    </a:lnTo>
                    <a:lnTo>
                      <a:pt x="4679" y="0"/>
                    </a:lnTo>
                    <a:close/>
                    <a:moveTo>
                      <a:pt x="3393" y="1883"/>
                    </a:moveTo>
                    <a:lnTo>
                      <a:pt x="3449" y="1920"/>
                    </a:lnTo>
                    <a:lnTo>
                      <a:pt x="3486" y="1976"/>
                    </a:lnTo>
                    <a:lnTo>
                      <a:pt x="3505" y="2050"/>
                    </a:lnTo>
                    <a:lnTo>
                      <a:pt x="3486" y="2106"/>
                    </a:lnTo>
                    <a:lnTo>
                      <a:pt x="3449" y="2162"/>
                    </a:lnTo>
                    <a:lnTo>
                      <a:pt x="1660" y="3952"/>
                    </a:lnTo>
                    <a:lnTo>
                      <a:pt x="1604" y="3970"/>
                    </a:lnTo>
                    <a:lnTo>
                      <a:pt x="1548" y="3989"/>
                    </a:lnTo>
                    <a:lnTo>
                      <a:pt x="1492" y="3970"/>
                    </a:lnTo>
                    <a:lnTo>
                      <a:pt x="1436" y="3952"/>
                    </a:lnTo>
                    <a:lnTo>
                      <a:pt x="1399" y="3896"/>
                    </a:lnTo>
                    <a:lnTo>
                      <a:pt x="1380" y="3821"/>
                    </a:lnTo>
                    <a:lnTo>
                      <a:pt x="1399" y="3765"/>
                    </a:lnTo>
                    <a:lnTo>
                      <a:pt x="1436" y="3709"/>
                    </a:lnTo>
                    <a:lnTo>
                      <a:pt x="3225" y="1920"/>
                    </a:lnTo>
                    <a:lnTo>
                      <a:pt x="3281" y="1883"/>
                    </a:lnTo>
                    <a:close/>
                    <a:moveTo>
                      <a:pt x="1007" y="4362"/>
                    </a:moveTo>
                    <a:lnTo>
                      <a:pt x="1007" y="4921"/>
                    </a:lnTo>
                    <a:lnTo>
                      <a:pt x="1566" y="4921"/>
                    </a:lnTo>
                    <a:lnTo>
                      <a:pt x="1566" y="5331"/>
                    </a:lnTo>
                    <a:lnTo>
                      <a:pt x="821" y="5462"/>
                    </a:lnTo>
                    <a:lnTo>
                      <a:pt x="467" y="5107"/>
                    </a:lnTo>
                    <a:lnTo>
                      <a:pt x="597" y="4362"/>
                    </a:lnTo>
                    <a:close/>
                    <a:moveTo>
                      <a:pt x="3337" y="1118"/>
                    </a:moveTo>
                    <a:lnTo>
                      <a:pt x="3300" y="1156"/>
                    </a:lnTo>
                    <a:lnTo>
                      <a:pt x="243" y="4213"/>
                    </a:lnTo>
                    <a:lnTo>
                      <a:pt x="1" y="5611"/>
                    </a:lnTo>
                    <a:lnTo>
                      <a:pt x="1" y="5685"/>
                    </a:lnTo>
                    <a:lnTo>
                      <a:pt x="1" y="5741"/>
                    </a:lnTo>
                    <a:lnTo>
                      <a:pt x="38" y="5816"/>
                    </a:lnTo>
                    <a:lnTo>
                      <a:pt x="75" y="5853"/>
                    </a:lnTo>
                    <a:lnTo>
                      <a:pt x="131" y="5890"/>
                    </a:lnTo>
                    <a:lnTo>
                      <a:pt x="187" y="5928"/>
                    </a:lnTo>
                    <a:lnTo>
                      <a:pt x="243" y="5946"/>
                    </a:lnTo>
                    <a:lnTo>
                      <a:pt x="317" y="5928"/>
                    </a:lnTo>
                    <a:lnTo>
                      <a:pt x="1734" y="5685"/>
                    </a:lnTo>
                    <a:lnTo>
                      <a:pt x="4772" y="2647"/>
                    </a:lnTo>
                    <a:lnTo>
                      <a:pt x="4810" y="2591"/>
                    </a:lnTo>
                    <a:lnTo>
                      <a:pt x="4810" y="2535"/>
                    </a:lnTo>
                    <a:lnTo>
                      <a:pt x="4810" y="2498"/>
                    </a:lnTo>
                    <a:lnTo>
                      <a:pt x="4772" y="2442"/>
                    </a:lnTo>
                    <a:lnTo>
                      <a:pt x="3486" y="1156"/>
                    </a:lnTo>
                    <a:lnTo>
                      <a:pt x="3449" y="1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4815" name="Google Shape;4815;p42"/>
            <p:cNvGrpSpPr/>
            <p:nvPr/>
          </p:nvGrpSpPr>
          <p:grpSpPr>
            <a:xfrm>
              <a:off x="2823442" y="3214222"/>
              <a:ext cx="1695900" cy="892128"/>
              <a:chOff x="2823442" y="3214222"/>
              <a:chExt cx="1695900" cy="892128"/>
            </a:xfrm>
          </p:grpSpPr>
          <p:sp>
            <p:nvSpPr>
              <p:cNvPr id="4816" name="Google Shape;4816;p42"/>
              <p:cNvSpPr txBox="1"/>
              <p:nvPr/>
            </p:nvSpPr>
            <p:spPr>
              <a:xfrm>
                <a:off x="2823442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100% free for personal or commercial use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4817" name="Google Shape;4817;p42"/>
              <p:cNvSpPr/>
              <p:nvPr/>
            </p:nvSpPr>
            <p:spPr>
              <a:xfrm>
                <a:off x="3569730" y="3214222"/>
                <a:ext cx="203323" cy="180597"/>
              </a:xfrm>
              <a:custGeom>
                <a:avLst/>
                <a:gdLst/>
                <a:ahLst/>
                <a:cxnLst/>
                <a:rect l="l" t="t" r="r" b="b"/>
                <a:pathLst>
                  <a:path w="6674" h="5928" extrusionOk="0">
                    <a:moveTo>
                      <a:pt x="2443" y="0"/>
                    </a:moveTo>
                    <a:lnTo>
                      <a:pt x="2275" y="37"/>
                    </a:lnTo>
                    <a:lnTo>
                      <a:pt x="2126" y="93"/>
                    </a:lnTo>
                    <a:lnTo>
                      <a:pt x="1995" y="187"/>
                    </a:lnTo>
                    <a:lnTo>
                      <a:pt x="1846" y="336"/>
                    </a:lnTo>
                    <a:lnTo>
                      <a:pt x="1753" y="503"/>
                    </a:lnTo>
                    <a:lnTo>
                      <a:pt x="1697" y="690"/>
                    </a:lnTo>
                    <a:lnTo>
                      <a:pt x="1660" y="876"/>
                    </a:lnTo>
                    <a:lnTo>
                      <a:pt x="1678" y="1063"/>
                    </a:lnTo>
                    <a:lnTo>
                      <a:pt x="1716" y="1249"/>
                    </a:lnTo>
                    <a:lnTo>
                      <a:pt x="1809" y="1417"/>
                    </a:lnTo>
                    <a:lnTo>
                      <a:pt x="1921" y="1566"/>
                    </a:lnTo>
                    <a:lnTo>
                      <a:pt x="3188" y="2889"/>
                    </a:lnTo>
                    <a:lnTo>
                      <a:pt x="3263" y="2945"/>
                    </a:lnTo>
                    <a:lnTo>
                      <a:pt x="3337" y="2964"/>
                    </a:lnTo>
                    <a:lnTo>
                      <a:pt x="3412" y="2945"/>
                    </a:lnTo>
                    <a:lnTo>
                      <a:pt x="3487" y="2889"/>
                    </a:lnTo>
                    <a:lnTo>
                      <a:pt x="4754" y="1566"/>
                    </a:lnTo>
                    <a:lnTo>
                      <a:pt x="4866" y="1417"/>
                    </a:lnTo>
                    <a:lnTo>
                      <a:pt x="4940" y="1249"/>
                    </a:lnTo>
                    <a:lnTo>
                      <a:pt x="4996" y="1063"/>
                    </a:lnTo>
                    <a:lnTo>
                      <a:pt x="5015" y="876"/>
                    </a:lnTo>
                    <a:lnTo>
                      <a:pt x="4978" y="690"/>
                    </a:lnTo>
                    <a:lnTo>
                      <a:pt x="4922" y="503"/>
                    </a:lnTo>
                    <a:lnTo>
                      <a:pt x="4810" y="336"/>
                    </a:lnTo>
                    <a:lnTo>
                      <a:pt x="4679" y="187"/>
                    </a:lnTo>
                    <a:lnTo>
                      <a:pt x="4549" y="93"/>
                    </a:lnTo>
                    <a:lnTo>
                      <a:pt x="4381" y="37"/>
                    </a:lnTo>
                    <a:lnTo>
                      <a:pt x="4232" y="0"/>
                    </a:lnTo>
                    <a:lnTo>
                      <a:pt x="4064" y="0"/>
                    </a:lnTo>
                    <a:lnTo>
                      <a:pt x="3897" y="19"/>
                    </a:lnTo>
                    <a:lnTo>
                      <a:pt x="3747" y="75"/>
                    </a:lnTo>
                    <a:lnTo>
                      <a:pt x="3598" y="168"/>
                    </a:lnTo>
                    <a:lnTo>
                      <a:pt x="3468" y="280"/>
                    </a:lnTo>
                    <a:lnTo>
                      <a:pt x="3337" y="429"/>
                    </a:lnTo>
                    <a:lnTo>
                      <a:pt x="3207" y="280"/>
                    </a:lnTo>
                    <a:lnTo>
                      <a:pt x="3076" y="168"/>
                    </a:lnTo>
                    <a:lnTo>
                      <a:pt x="2927" y="75"/>
                    </a:lnTo>
                    <a:lnTo>
                      <a:pt x="2778" y="19"/>
                    </a:lnTo>
                    <a:lnTo>
                      <a:pt x="2610" y="0"/>
                    </a:lnTo>
                    <a:close/>
                    <a:moveTo>
                      <a:pt x="2219" y="3691"/>
                    </a:moveTo>
                    <a:lnTo>
                      <a:pt x="1995" y="3728"/>
                    </a:lnTo>
                    <a:lnTo>
                      <a:pt x="1772" y="3784"/>
                    </a:lnTo>
                    <a:lnTo>
                      <a:pt x="1548" y="3877"/>
                    </a:lnTo>
                    <a:lnTo>
                      <a:pt x="1362" y="4008"/>
                    </a:lnTo>
                    <a:lnTo>
                      <a:pt x="821" y="4436"/>
                    </a:lnTo>
                    <a:lnTo>
                      <a:pt x="187" y="4436"/>
                    </a:lnTo>
                    <a:lnTo>
                      <a:pt x="113" y="4455"/>
                    </a:lnTo>
                    <a:lnTo>
                      <a:pt x="57" y="4492"/>
                    </a:lnTo>
                    <a:lnTo>
                      <a:pt x="1" y="4548"/>
                    </a:lnTo>
                    <a:lnTo>
                      <a:pt x="1" y="4623"/>
                    </a:lnTo>
                    <a:lnTo>
                      <a:pt x="1" y="5741"/>
                    </a:lnTo>
                    <a:lnTo>
                      <a:pt x="1" y="5816"/>
                    </a:lnTo>
                    <a:lnTo>
                      <a:pt x="57" y="5872"/>
                    </a:lnTo>
                    <a:lnTo>
                      <a:pt x="113" y="5909"/>
                    </a:lnTo>
                    <a:lnTo>
                      <a:pt x="187" y="5928"/>
                    </a:lnTo>
                    <a:lnTo>
                      <a:pt x="4325" y="5928"/>
                    </a:lnTo>
                    <a:lnTo>
                      <a:pt x="4437" y="5909"/>
                    </a:lnTo>
                    <a:lnTo>
                      <a:pt x="4568" y="5890"/>
                    </a:lnTo>
                    <a:lnTo>
                      <a:pt x="4679" y="5834"/>
                    </a:lnTo>
                    <a:lnTo>
                      <a:pt x="4791" y="5760"/>
                    </a:lnTo>
                    <a:lnTo>
                      <a:pt x="6543" y="4362"/>
                    </a:lnTo>
                    <a:lnTo>
                      <a:pt x="6599" y="4306"/>
                    </a:lnTo>
                    <a:lnTo>
                      <a:pt x="6637" y="4231"/>
                    </a:lnTo>
                    <a:lnTo>
                      <a:pt x="6674" y="4157"/>
                    </a:lnTo>
                    <a:lnTo>
                      <a:pt x="6674" y="4082"/>
                    </a:lnTo>
                    <a:lnTo>
                      <a:pt x="6674" y="4008"/>
                    </a:lnTo>
                    <a:lnTo>
                      <a:pt x="6655" y="3933"/>
                    </a:lnTo>
                    <a:lnTo>
                      <a:pt x="6618" y="3859"/>
                    </a:lnTo>
                    <a:lnTo>
                      <a:pt x="6543" y="3784"/>
                    </a:lnTo>
                    <a:lnTo>
                      <a:pt x="6506" y="3747"/>
                    </a:lnTo>
                    <a:lnTo>
                      <a:pt x="6432" y="3728"/>
                    </a:lnTo>
                    <a:lnTo>
                      <a:pt x="6376" y="3709"/>
                    </a:lnTo>
                    <a:lnTo>
                      <a:pt x="6301" y="3709"/>
                    </a:lnTo>
                    <a:lnTo>
                      <a:pt x="6171" y="3728"/>
                    </a:lnTo>
                    <a:lnTo>
                      <a:pt x="6115" y="3747"/>
                    </a:lnTo>
                    <a:lnTo>
                      <a:pt x="6059" y="3784"/>
                    </a:lnTo>
                    <a:lnTo>
                      <a:pt x="4978" y="4641"/>
                    </a:lnTo>
                    <a:lnTo>
                      <a:pt x="4885" y="4716"/>
                    </a:lnTo>
                    <a:lnTo>
                      <a:pt x="4773" y="4772"/>
                    </a:lnTo>
                    <a:lnTo>
                      <a:pt x="4642" y="4809"/>
                    </a:lnTo>
                    <a:lnTo>
                      <a:pt x="3095" y="4809"/>
                    </a:lnTo>
                    <a:lnTo>
                      <a:pt x="3039" y="4772"/>
                    </a:lnTo>
                    <a:lnTo>
                      <a:pt x="2983" y="4716"/>
                    </a:lnTo>
                    <a:lnTo>
                      <a:pt x="2965" y="4660"/>
                    </a:lnTo>
                    <a:lnTo>
                      <a:pt x="2965" y="4586"/>
                    </a:lnTo>
                    <a:lnTo>
                      <a:pt x="3002" y="4511"/>
                    </a:lnTo>
                    <a:lnTo>
                      <a:pt x="3076" y="4455"/>
                    </a:lnTo>
                    <a:lnTo>
                      <a:pt x="3151" y="4436"/>
                    </a:lnTo>
                    <a:lnTo>
                      <a:pt x="4120" y="4436"/>
                    </a:lnTo>
                    <a:lnTo>
                      <a:pt x="4195" y="4418"/>
                    </a:lnTo>
                    <a:lnTo>
                      <a:pt x="4307" y="4362"/>
                    </a:lnTo>
                    <a:lnTo>
                      <a:pt x="4363" y="4306"/>
                    </a:lnTo>
                    <a:lnTo>
                      <a:pt x="4400" y="4250"/>
                    </a:lnTo>
                    <a:lnTo>
                      <a:pt x="4419" y="4194"/>
                    </a:lnTo>
                    <a:lnTo>
                      <a:pt x="4437" y="4138"/>
                    </a:lnTo>
                    <a:lnTo>
                      <a:pt x="4456" y="4045"/>
                    </a:lnTo>
                    <a:lnTo>
                      <a:pt x="4437" y="3970"/>
                    </a:lnTo>
                    <a:lnTo>
                      <a:pt x="4400" y="3896"/>
                    </a:lnTo>
                    <a:lnTo>
                      <a:pt x="4363" y="3821"/>
                    </a:lnTo>
                    <a:lnTo>
                      <a:pt x="4307" y="3784"/>
                    </a:lnTo>
                    <a:lnTo>
                      <a:pt x="4232" y="3728"/>
                    </a:lnTo>
                    <a:lnTo>
                      <a:pt x="4158" y="3709"/>
                    </a:lnTo>
                    <a:lnTo>
                      <a:pt x="4083" y="36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4818" name="Google Shape;4818;p42"/>
            <p:cNvGrpSpPr/>
            <p:nvPr/>
          </p:nvGrpSpPr>
          <p:grpSpPr>
            <a:xfrm>
              <a:off x="6868076" y="3213932"/>
              <a:ext cx="1695900" cy="892418"/>
              <a:chOff x="6868076" y="3213932"/>
              <a:chExt cx="1695900" cy="892418"/>
            </a:xfrm>
          </p:grpSpPr>
          <p:sp>
            <p:nvSpPr>
              <p:cNvPr id="4819" name="Google Shape;4819;p42"/>
              <p:cNvSpPr txBox="1"/>
              <p:nvPr/>
            </p:nvSpPr>
            <p:spPr>
              <a:xfrm>
                <a:off x="6868076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Blow your audience away with attractive visuals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4820" name="Google Shape;4820;p42"/>
              <p:cNvSpPr/>
              <p:nvPr/>
            </p:nvSpPr>
            <p:spPr>
              <a:xfrm>
                <a:off x="7625712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784" y="4940"/>
                    </a:moveTo>
                    <a:lnTo>
                      <a:pt x="839" y="4958"/>
                    </a:lnTo>
                    <a:lnTo>
                      <a:pt x="933" y="5014"/>
                    </a:lnTo>
                    <a:lnTo>
                      <a:pt x="989" y="5107"/>
                    </a:lnTo>
                    <a:lnTo>
                      <a:pt x="1007" y="5145"/>
                    </a:lnTo>
                    <a:lnTo>
                      <a:pt x="1007" y="5201"/>
                    </a:lnTo>
                    <a:lnTo>
                      <a:pt x="1007" y="5257"/>
                    </a:lnTo>
                    <a:lnTo>
                      <a:pt x="989" y="5313"/>
                    </a:lnTo>
                    <a:lnTo>
                      <a:pt x="933" y="5406"/>
                    </a:lnTo>
                    <a:lnTo>
                      <a:pt x="839" y="5462"/>
                    </a:lnTo>
                    <a:lnTo>
                      <a:pt x="784" y="5480"/>
                    </a:lnTo>
                    <a:lnTo>
                      <a:pt x="672" y="5480"/>
                    </a:lnTo>
                    <a:lnTo>
                      <a:pt x="634" y="5462"/>
                    </a:lnTo>
                    <a:lnTo>
                      <a:pt x="541" y="5406"/>
                    </a:lnTo>
                    <a:lnTo>
                      <a:pt x="485" y="5313"/>
                    </a:lnTo>
                    <a:lnTo>
                      <a:pt x="467" y="5257"/>
                    </a:lnTo>
                    <a:lnTo>
                      <a:pt x="448" y="5201"/>
                    </a:lnTo>
                    <a:lnTo>
                      <a:pt x="467" y="5145"/>
                    </a:lnTo>
                    <a:lnTo>
                      <a:pt x="485" y="5107"/>
                    </a:lnTo>
                    <a:lnTo>
                      <a:pt x="541" y="5014"/>
                    </a:lnTo>
                    <a:lnTo>
                      <a:pt x="634" y="4958"/>
                    </a:lnTo>
                    <a:lnTo>
                      <a:pt x="672" y="4940"/>
                    </a:lnTo>
                    <a:close/>
                    <a:moveTo>
                      <a:pt x="206" y="2610"/>
                    </a:moveTo>
                    <a:lnTo>
                      <a:pt x="168" y="2628"/>
                    </a:lnTo>
                    <a:lnTo>
                      <a:pt x="75" y="2684"/>
                    </a:lnTo>
                    <a:lnTo>
                      <a:pt x="19" y="2777"/>
                    </a:lnTo>
                    <a:lnTo>
                      <a:pt x="1" y="2833"/>
                    </a:lnTo>
                    <a:lnTo>
                      <a:pt x="1" y="2889"/>
                    </a:lnTo>
                    <a:lnTo>
                      <a:pt x="1" y="5667"/>
                    </a:lnTo>
                    <a:lnTo>
                      <a:pt x="1" y="5723"/>
                    </a:lnTo>
                    <a:lnTo>
                      <a:pt x="19" y="5779"/>
                    </a:lnTo>
                    <a:lnTo>
                      <a:pt x="75" y="5872"/>
                    </a:lnTo>
                    <a:lnTo>
                      <a:pt x="168" y="5928"/>
                    </a:lnTo>
                    <a:lnTo>
                      <a:pt x="206" y="5946"/>
                    </a:lnTo>
                    <a:lnTo>
                      <a:pt x="1250" y="5946"/>
                    </a:lnTo>
                    <a:lnTo>
                      <a:pt x="1305" y="5928"/>
                    </a:lnTo>
                    <a:lnTo>
                      <a:pt x="1399" y="5872"/>
                    </a:lnTo>
                    <a:lnTo>
                      <a:pt x="1455" y="5779"/>
                    </a:lnTo>
                    <a:lnTo>
                      <a:pt x="1473" y="5723"/>
                    </a:lnTo>
                    <a:lnTo>
                      <a:pt x="1473" y="5667"/>
                    </a:lnTo>
                    <a:lnTo>
                      <a:pt x="1473" y="2889"/>
                    </a:lnTo>
                    <a:lnTo>
                      <a:pt x="1473" y="2833"/>
                    </a:lnTo>
                    <a:lnTo>
                      <a:pt x="1455" y="2777"/>
                    </a:lnTo>
                    <a:lnTo>
                      <a:pt x="1399" y="2684"/>
                    </a:lnTo>
                    <a:lnTo>
                      <a:pt x="1305" y="2628"/>
                    </a:lnTo>
                    <a:lnTo>
                      <a:pt x="1250" y="2610"/>
                    </a:lnTo>
                    <a:close/>
                    <a:moveTo>
                      <a:pt x="3617" y="0"/>
                    </a:moveTo>
                    <a:lnTo>
                      <a:pt x="3524" y="19"/>
                    </a:lnTo>
                    <a:lnTo>
                      <a:pt x="3468" y="75"/>
                    </a:lnTo>
                    <a:lnTo>
                      <a:pt x="3393" y="168"/>
                    </a:lnTo>
                    <a:lnTo>
                      <a:pt x="3337" y="261"/>
                    </a:lnTo>
                    <a:lnTo>
                      <a:pt x="3263" y="485"/>
                    </a:lnTo>
                    <a:lnTo>
                      <a:pt x="3225" y="671"/>
                    </a:lnTo>
                    <a:lnTo>
                      <a:pt x="3169" y="858"/>
                    </a:lnTo>
                    <a:lnTo>
                      <a:pt x="3114" y="1044"/>
                    </a:lnTo>
                    <a:lnTo>
                      <a:pt x="3039" y="1212"/>
                    </a:lnTo>
                    <a:lnTo>
                      <a:pt x="2983" y="1286"/>
                    </a:lnTo>
                    <a:lnTo>
                      <a:pt x="2927" y="1361"/>
                    </a:lnTo>
                    <a:lnTo>
                      <a:pt x="2797" y="1510"/>
                    </a:lnTo>
                    <a:lnTo>
                      <a:pt x="2666" y="1659"/>
                    </a:lnTo>
                    <a:lnTo>
                      <a:pt x="2442" y="1995"/>
                    </a:lnTo>
                    <a:lnTo>
                      <a:pt x="2200" y="2330"/>
                    </a:lnTo>
                    <a:lnTo>
                      <a:pt x="2051" y="2498"/>
                    </a:lnTo>
                    <a:lnTo>
                      <a:pt x="1883" y="2666"/>
                    </a:lnTo>
                    <a:lnTo>
                      <a:pt x="1865" y="2722"/>
                    </a:lnTo>
                    <a:lnTo>
                      <a:pt x="1846" y="2777"/>
                    </a:lnTo>
                    <a:lnTo>
                      <a:pt x="1846" y="5257"/>
                    </a:lnTo>
                    <a:lnTo>
                      <a:pt x="1865" y="5313"/>
                    </a:lnTo>
                    <a:lnTo>
                      <a:pt x="1883" y="5350"/>
                    </a:lnTo>
                    <a:lnTo>
                      <a:pt x="1939" y="5387"/>
                    </a:lnTo>
                    <a:lnTo>
                      <a:pt x="1995" y="5387"/>
                    </a:lnTo>
                    <a:lnTo>
                      <a:pt x="2126" y="5406"/>
                    </a:lnTo>
                    <a:lnTo>
                      <a:pt x="2293" y="5462"/>
                    </a:lnTo>
                    <a:lnTo>
                      <a:pt x="2592" y="5573"/>
                    </a:lnTo>
                    <a:lnTo>
                      <a:pt x="2890" y="5704"/>
                    </a:lnTo>
                    <a:lnTo>
                      <a:pt x="3225" y="5816"/>
                    </a:lnTo>
                    <a:lnTo>
                      <a:pt x="3393" y="5872"/>
                    </a:lnTo>
                    <a:lnTo>
                      <a:pt x="3580" y="5909"/>
                    </a:lnTo>
                    <a:lnTo>
                      <a:pt x="3785" y="5946"/>
                    </a:lnTo>
                    <a:lnTo>
                      <a:pt x="4400" y="5946"/>
                    </a:lnTo>
                    <a:lnTo>
                      <a:pt x="4586" y="5928"/>
                    </a:lnTo>
                    <a:lnTo>
                      <a:pt x="4772" y="5909"/>
                    </a:lnTo>
                    <a:lnTo>
                      <a:pt x="4940" y="5853"/>
                    </a:lnTo>
                    <a:lnTo>
                      <a:pt x="5108" y="5797"/>
                    </a:lnTo>
                    <a:lnTo>
                      <a:pt x="5238" y="5723"/>
                    </a:lnTo>
                    <a:lnTo>
                      <a:pt x="5332" y="5611"/>
                    </a:lnTo>
                    <a:lnTo>
                      <a:pt x="5388" y="5499"/>
                    </a:lnTo>
                    <a:lnTo>
                      <a:pt x="5425" y="5368"/>
                    </a:lnTo>
                    <a:lnTo>
                      <a:pt x="5425" y="5238"/>
                    </a:lnTo>
                    <a:lnTo>
                      <a:pt x="5406" y="5089"/>
                    </a:lnTo>
                    <a:lnTo>
                      <a:pt x="5481" y="4996"/>
                    </a:lnTo>
                    <a:lnTo>
                      <a:pt x="5537" y="4902"/>
                    </a:lnTo>
                    <a:lnTo>
                      <a:pt x="5574" y="4809"/>
                    </a:lnTo>
                    <a:lnTo>
                      <a:pt x="5611" y="4697"/>
                    </a:lnTo>
                    <a:lnTo>
                      <a:pt x="5630" y="4567"/>
                    </a:lnTo>
                    <a:lnTo>
                      <a:pt x="5630" y="4455"/>
                    </a:lnTo>
                    <a:lnTo>
                      <a:pt x="5630" y="4325"/>
                    </a:lnTo>
                    <a:lnTo>
                      <a:pt x="5593" y="4213"/>
                    </a:lnTo>
                    <a:lnTo>
                      <a:pt x="5667" y="4101"/>
                    </a:lnTo>
                    <a:lnTo>
                      <a:pt x="5723" y="3989"/>
                    </a:lnTo>
                    <a:lnTo>
                      <a:pt x="5742" y="3877"/>
                    </a:lnTo>
                    <a:lnTo>
                      <a:pt x="5779" y="3747"/>
                    </a:lnTo>
                    <a:lnTo>
                      <a:pt x="5779" y="3635"/>
                    </a:lnTo>
                    <a:lnTo>
                      <a:pt x="5760" y="3523"/>
                    </a:lnTo>
                    <a:lnTo>
                      <a:pt x="5742" y="3393"/>
                    </a:lnTo>
                    <a:lnTo>
                      <a:pt x="5704" y="3299"/>
                    </a:lnTo>
                    <a:lnTo>
                      <a:pt x="5798" y="3169"/>
                    </a:lnTo>
                    <a:lnTo>
                      <a:pt x="5872" y="3038"/>
                    </a:lnTo>
                    <a:lnTo>
                      <a:pt x="5909" y="2889"/>
                    </a:lnTo>
                    <a:lnTo>
                      <a:pt x="5928" y="2722"/>
                    </a:lnTo>
                    <a:lnTo>
                      <a:pt x="5909" y="2591"/>
                    </a:lnTo>
                    <a:lnTo>
                      <a:pt x="5872" y="2461"/>
                    </a:lnTo>
                    <a:lnTo>
                      <a:pt x="5816" y="2349"/>
                    </a:lnTo>
                    <a:lnTo>
                      <a:pt x="5723" y="2256"/>
                    </a:lnTo>
                    <a:lnTo>
                      <a:pt x="5630" y="2162"/>
                    </a:lnTo>
                    <a:lnTo>
                      <a:pt x="5518" y="2106"/>
                    </a:lnTo>
                    <a:lnTo>
                      <a:pt x="5388" y="2069"/>
                    </a:lnTo>
                    <a:lnTo>
                      <a:pt x="5238" y="2051"/>
                    </a:lnTo>
                    <a:lnTo>
                      <a:pt x="4064" y="2051"/>
                    </a:lnTo>
                    <a:lnTo>
                      <a:pt x="4101" y="1920"/>
                    </a:lnTo>
                    <a:lnTo>
                      <a:pt x="4157" y="1808"/>
                    </a:lnTo>
                    <a:lnTo>
                      <a:pt x="4288" y="1566"/>
                    </a:lnTo>
                    <a:lnTo>
                      <a:pt x="4344" y="1435"/>
                    </a:lnTo>
                    <a:lnTo>
                      <a:pt x="4400" y="1286"/>
                    </a:lnTo>
                    <a:lnTo>
                      <a:pt x="4437" y="1119"/>
                    </a:lnTo>
                    <a:lnTo>
                      <a:pt x="4456" y="951"/>
                    </a:lnTo>
                    <a:lnTo>
                      <a:pt x="4437" y="802"/>
                    </a:lnTo>
                    <a:lnTo>
                      <a:pt x="4418" y="671"/>
                    </a:lnTo>
                    <a:lnTo>
                      <a:pt x="4400" y="541"/>
                    </a:lnTo>
                    <a:lnTo>
                      <a:pt x="4362" y="447"/>
                    </a:lnTo>
                    <a:lnTo>
                      <a:pt x="4306" y="354"/>
                    </a:lnTo>
                    <a:lnTo>
                      <a:pt x="4251" y="280"/>
                    </a:lnTo>
                    <a:lnTo>
                      <a:pt x="4195" y="205"/>
                    </a:lnTo>
                    <a:lnTo>
                      <a:pt x="4139" y="168"/>
                    </a:lnTo>
                    <a:lnTo>
                      <a:pt x="3990" y="75"/>
                    </a:lnTo>
                    <a:lnTo>
                      <a:pt x="3859" y="37"/>
                    </a:lnTo>
                    <a:lnTo>
                      <a:pt x="3729" y="19"/>
                    </a:lnTo>
                    <a:lnTo>
                      <a:pt x="3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4821" name="Google Shape;4821;p42"/>
            <p:cNvGrpSpPr/>
            <p:nvPr/>
          </p:nvGrpSpPr>
          <p:grpSpPr>
            <a:xfrm>
              <a:off x="801125" y="3214206"/>
              <a:ext cx="1695900" cy="892144"/>
              <a:chOff x="801125" y="3214206"/>
              <a:chExt cx="1695900" cy="892144"/>
            </a:xfrm>
          </p:grpSpPr>
          <p:sp>
            <p:nvSpPr>
              <p:cNvPr id="4822" name="Google Shape;4822;p42"/>
              <p:cNvSpPr txBox="1"/>
              <p:nvPr/>
            </p:nvSpPr>
            <p:spPr>
              <a:xfrm>
                <a:off x="801125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For PowerPoint and Google Slides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4823" name="Google Shape;4823;p42"/>
              <p:cNvSpPr/>
              <p:nvPr/>
            </p:nvSpPr>
            <p:spPr>
              <a:xfrm>
                <a:off x="1535764" y="3214206"/>
                <a:ext cx="226629" cy="180627"/>
              </a:xfrm>
              <a:custGeom>
                <a:avLst/>
                <a:gdLst/>
                <a:ahLst/>
                <a:cxnLst/>
                <a:rect l="l" t="t" r="r" b="b"/>
                <a:pathLst>
                  <a:path w="7439" h="5929" extrusionOk="0">
                    <a:moveTo>
                      <a:pt x="5947" y="728"/>
                    </a:moveTo>
                    <a:lnTo>
                      <a:pt x="5947" y="3710"/>
                    </a:lnTo>
                    <a:lnTo>
                      <a:pt x="1492" y="3710"/>
                    </a:lnTo>
                    <a:lnTo>
                      <a:pt x="1492" y="728"/>
                    </a:lnTo>
                    <a:close/>
                    <a:moveTo>
                      <a:pt x="1194" y="1"/>
                    </a:moveTo>
                    <a:lnTo>
                      <a:pt x="1101" y="38"/>
                    </a:lnTo>
                    <a:lnTo>
                      <a:pt x="989" y="94"/>
                    </a:lnTo>
                    <a:lnTo>
                      <a:pt x="914" y="150"/>
                    </a:lnTo>
                    <a:lnTo>
                      <a:pt x="840" y="243"/>
                    </a:lnTo>
                    <a:lnTo>
                      <a:pt x="802" y="336"/>
                    </a:lnTo>
                    <a:lnTo>
                      <a:pt x="765" y="430"/>
                    </a:lnTo>
                    <a:lnTo>
                      <a:pt x="746" y="542"/>
                    </a:lnTo>
                    <a:lnTo>
                      <a:pt x="746" y="4437"/>
                    </a:lnTo>
                    <a:lnTo>
                      <a:pt x="6693" y="4437"/>
                    </a:lnTo>
                    <a:lnTo>
                      <a:pt x="6693" y="542"/>
                    </a:lnTo>
                    <a:lnTo>
                      <a:pt x="6674" y="430"/>
                    </a:lnTo>
                    <a:lnTo>
                      <a:pt x="6655" y="336"/>
                    </a:lnTo>
                    <a:lnTo>
                      <a:pt x="6599" y="243"/>
                    </a:lnTo>
                    <a:lnTo>
                      <a:pt x="6525" y="150"/>
                    </a:lnTo>
                    <a:lnTo>
                      <a:pt x="6450" y="94"/>
                    </a:lnTo>
                    <a:lnTo>
                      <a:pt x="6357" y="38"/>
                    </a:lnTo>
                    <a:lnTo>
                      <a:pt x="6245" y="1"/>
                    </a:lnTo>
                    <a:close/>
                    <a:moveTo>
                      <a:pt x="187" y="4810"/>
                    </a:moveTo>
                    <a:lnTo>
                      <a:pt x="131" y="4829"/>
                    </a:lnTo>
                    <a:lnTo>
                      <a:pt x="57" y="4866"/>
                    </a:lnTo>
                    <a:lnTo>
                      <a:pt x="20" y="4941"/>
                    </a:lnTo>
                    <a:lnTo>
                      <a:pt x="1" y="4996"/>
                    </a:lnTo>
                    <a:lnTo>
                      <a:pt x="1" y="5183"/>
                    </a:lnTo>
                    <a:lnTo>
                      <a:pt x="20" y="5332"/>
                    </a:lnTo>
                    <a:lnTo>
                      <a:pt x="75" y="5481"/>
                    </a:lnTo>
                    <a:lnTo>
                      <a:pt x="131" y="5612"/>
                    </a:lnTo>
                    <a:lnTo>
                      <a:pt x="225" y="5705"/>
                    </a:lnTo>
                    <a:lnTo>
                      <a:pt x="336" y="5798"/>
                    </a:lnTo>
                    <a:lnTo>
                      <a:pt x="467" y="5873"/>
                    </a:lnTo>
                    <a:lnTo>
                      <a:pt x="597" y="5910"/>
                    </a:lnTo>
                    <a:lnTo>
                      <a:pt x="746" y="5928"/>
                    </a:lnTo>
                    <a:lnTo>
                      <a:pt x="6693" y="5928"/>
                    </a:lnTo>
                    <a:lnTo>
                      <a:pt x="6842" y="5910"/>
                    </a:lnTo>
                    <a:lnTo>
                      <a:pt x="6972" y="5873"/>
                    </a:lnTo>
                    <a:lnTo>
                      <a:pt x="7103" y="5798"/>
                    </a:lnTo>
                    <a:lnTo>
                      <a:pt x="7214" y="5705"/>
                    </a:lnTo>
                    <a:lnTo>
                      <a:pt x="7308" y="5612"/>
                    </a:lnTo>
                    <a:lnTo>
                      <a:pt x="7382" y="5481"/>
                    </a:lnTo>
                    <a:lnTo>
                      <a:pt x="7420" y="5332"/>
                    </a:lnTo>
                    <a:lnTo>
                      <a:pt x="7438" y="5183"/>
                    </a:lnTo>
                    <a:lnTo>
                      <a:pt x="7438" y="4996"/>
                    </a:lnTo>
                    <a:lnTo>
                      <a:pt x="7420" y="4941"/>
                    </a:lnTo>
                    <a:lnTo>
                      <a:pt x="7382" y="4866"/>
                    </a:lnTo>
                    <a:lnTo>
                      <a:pt x="7326" y="4829"/>
                    </a:lnTo>
                    <a:lnTo>
                      <a:pt x="7252" y="4810"/>
                    </a:lnTo>
                    <a:lnTo>
                      <a:pt x="4437" y="4810"/>
                    </a:lnTo>
                    <a:lnTo>
                      <a:pt x="4419" y="4903"/>
                    </a:lnTo>
                    <a:lnTo>
                      <a:pt x="4400" y="4978"/>
                    </a:lnTo>
                    <a:lnTo>
                      <a:pt x="4363" y="5034"/>
                    </a:lnTo>
                    <a:lnTo>
                      <a:pt x="4325" y="5090"/>
                    </a:lnTo>
                    <a:lnTo>
                      <a:pt x="4269" y="5127"/>
                    </a:lnTo>
                    <a:lnTo>
                      <a:pt x="4195" y="5164"/>
                    </a:lnTo>
                    <a:lnTo>
                      <a:pt x="4139" y="5183"/>
                    </a:lnTo>
                    <a:lnTo>
                      <a:pt x="3263" y="5183"/>
                    </a:lnTo>
                    <a:lnTo>
                      <a:pt x="3207" y="5146"/>
                    </a:lnTo>
                    <a:lnTo>
                      <a:pt x="3132" y="5108"/>
                    </a:lnTo>
                    <a:lnTo>
                      <a:pt x="3076" y="5071"/>
                    </a:lnTo>
                    <a:lnTo>
                      <a:pt x="3039" y="5015"/>
                    </a:lnTo>
                    <a:lnTo>
                      <a:pt x="3002" y="4941"/>
                    </a:lnTo>
                    <a:lnTo>
                      <a:pt x="2983" y="4885"/>
                    </a:lnTo>
                    <a:lnTo>
                      <a:pt x="2965" y="48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</p:grpSp>
      <p:sp>
        <p:nvSpPr>
          <p:cNvPr id="4824" name="Google Shape;4824;p42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06C0397-3347-4C01-BC79-90B9D2B69CC4}"/>
              </a:ext>
            </a:extLst>
          </p:cNvPr>
          <p:cNvSpPr/>
          <p:nvPr/>
        </p:nvSpPr>
        <p:spPr>
          <a:xfrm>
            <a:off x="1350335" y="2601819"/>
            <a:ext cx="644333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hlinkClick r:id="rId5"/>
              </a:rPr>
              <a:t>https://www.nuharborsecurity.com/ubuntu-server-hardening-guide-2/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7" name="Google Shape;3877;p19"/>
          <p:cNvSpPr txBox="1">
            <a:spLocks noGrp="1"/>
          </p:cNvSpPr>
          <p:nvPr>
            <p:ph type="ctrTitle" idx="4294967295"/>
          </p:nvPr>
        </p:nvSpPr>
        <p:spPr>
          <a:xfrm>
            <a:off x="685800" y="2650150"/>
            <a:ext cx="5495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D3EBD5"/>
                </a:solidFill>
              </a:rPr>
              <a:t>BIG CONCEPT</a:t>
            </a:r>
            <a:endParaRPr sz="7200">
              <a:solidFill>
                <a:srgbClr val="D3EBD5"/>
              </a:solidFill>
            </a:endParaRPr>
          </a:p>
        </p:txBody>
      </p:sp>
      <p:sp>
        <p:nvSpPr>
          <p:cNvPr id="3878" name="Google Shape;3878;p19"/>
          <p:cNvSpPr txBox="1">
            <a:spLocks noGrp="1"/>
          </p:cNvSpPr>
          <p:nvPr>
            <p:ph type="subTitle" idx="4294967295"/>
          </p:nvPr>
        </p:nvSpPr>
        <p:spPr>
          <a:xfrm>
            <a:off x="685800" y="3487750"/>
            <a:ext cx="5495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0BFB7"/>
                </a:solidFill>
              </a:rPr>
              <a:t>Bring the attention of your audience over a key concept using icons or illustrations</a:t>
            </a:r>
            <a:endParaRPr>
              <a:solidFill>
                <a:srgbClr val="80BFB7"/>
              </a:solidFill>
            </a:endParaRPr>
          </a:p>
        </p:txBody>
      </p:sp>
      <p:sp>
        <p:nvSpPr>
          <p:cNvPr id="3879" name="Google Shape;3879;p19"/>
          <p:cNvSpPr/>
          <p:nvPr/>
        </p:nvSpPr>
        <p:spPr>
          <a:xfrm>
            <a:off x="2347313" y="2155769"/>
            <a:ext cx="270850" cy="258617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80" name="Google Shape;3880;p19"/>
          <p:cNvGrpSpPr/>
          <p:nvPr/>
        </p:nvGrpSpPr>
        <p:grpSpPr>
          <a:xfrm>
            <a:off x="2011275" y="703738"/>
            <a:ext cx="1160371" cy="1160688"/>
            <a:chOff x="6654650" y="3665275"/>
            <a:chExt cx="409100" cy="409125"/>
          </a:xfrm>
        </p:grpSpPr>
        <p:sp>
          <p:nvSpPr>
            <p:cNvPr id="3881" name="Google Shape;3881;p19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2" name="Google Shape;3882;p19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83" name="Google Shape;3883;p19"/>
          <p:cNvGrpSpPr/>
          <p:nvPr/>
        </p:nvGrpSpPr>
        <p:grpSpPr>
          <a:xfrm rot="1057001">
            <a:off x="892483" y="1616446"/>
            <a:ext cx="766645" cy="766759"/>
            <a:chOff x="570875" y="4322250"/>
            <a:chExt cx="443300" cy="443325"/>
          </a:xfrm>
        </p:grpSpPr>
        <p:sp>
          <p:nvSpPr>
            <p:cNvPr id="3884" name="Google Shape;3884;p1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5" name="Google Shape;3885;p19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6" name="Google Shape;3886;p19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7" name="Google Shape;3887;p19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88" name="Google Shape;3888;p19"/>
          <p:cNvSpPr/>
          <p:nvPr/>
        </p:nvSpPr>
        <p:spPr>
          <a:xfrm rot="2466991">
            <a:off x="978868" y="928441"/>
            <a:ext cx="376301" cy="35930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9" name="Google Shape;3889;p19"/>
          <p:cNvSpPr/>
          <p:nvPr/>
        </p:nvSpPr>
        <p:spPr>
          <a:xfrm rot="-1609377">
            <a:off x="1529232" y="1154513"/>
            <a:ext cx="270839" cy="25860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0" name="Google Shape;3890;p19"/>
          <p:cNvSpPr/>
          <p:nvPr/>
        </p:nvSpPr>
        <p:spPr>
          <a:xfrm rot="2925705">
            <a:off x="3171263" y="1359369"/>
            <a:ext cx="202799" cy="19364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1" name="Google Shape;3891;p19"/>
          <p:cNvSpPr/>
          <p:nvPr/>
        </p:nvSpPr>
        <p:spPr>
          <a:xfrm rot="-1609197">
            <a:off x="2135091" y="394613"/>
            <a:ext cx="182676" cy="17442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2" name="Google Shape;3892;p1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61" name="Google Shape;4061;p39"/>
          <p:cNvGrpSpPr/>
          <p:nvPr/>
        </p:nvGrpSpPr>
        <p:grpSpPr>
          <a:xfrm>
            <a:off x="282768" y="342338"/>
            <a:ext cx="347107" cy="438984"/>
            <a:chOff x="584925" y="238125"/>
            <a:chExt cx="415200" cy="525100"/>
          </a:xfrm>
        </p:grpSpPr>
        <p:sp>
          <p:nvSpPr>
            <p:cNvPr id="4062" name="Google Shape;4062;p39"/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3" name="Google Shape;4063;p39"/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4" name="Google Shape;4064;p39"/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5" name="Google Shape;4065;p39"/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6" name="Google Shape;4066;p39"/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7" name="Google Shape;4067;p39"/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68" name="Google Shape;4068;p39"/>
          <p:cNvGrpSpPr/>
          <p:nvPr/>
        </p:nvGrpSpPr>
        <p:grpSpPr>
          <a:xfrm>
            <a:off x="834027" y="406125"/>
            <a:ext cx="371623" cy="309362"/>
            <a:chOff x="1244325" y="314425"/>
            <a:chExt cx="444525" cy="370050"/>
          </a:xfrm>
        </p:grpSpPr>
        <p:sp>
          <p:nvSpPr>
            <p:cNvPr id="4069" name="Google Shape;4069;p39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0" name="Google Shape;4070;p39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71" name="Google Shape;4071;p39"/>
          <p:cNvGrpSpPr/>
          <p:nvPr/>
        </p:nvGrpSpPr>
        <p:grpSpPr>
          <a:xfrm>
            <a:off x="1405725" y="404599"/>
            <a:ext cx="355300" cy="312413"/>
            <a:chOff x="1928175" y="312600"/>
            <a:chExt cx="425000" cy="373700"/>
          </a:xfrm>
        </p:grpSpPr>
        <p:sp>
          <p:nvSpPr>
            <p:cNvPr id="4072" name="Google Shape;4072;p39"/>
            <p:cNvSpPr/>
            <p:nvPr/>
          </p:nvSpPr>
          <p:spPr>
            <a:xfrm>
              <a:off x="1928175" y="312600"/>
              <a:ext cx="425000" cy="373700"/>
            </a:xfrm>
            <a:custGeom>
              <a:avLst/>
              <a:gdLst/>
              <a:ahLst/>
              <a:cxnLst/>
              <a:rect l="l" t="t" r="r" b="b"/>
              <a:pathLst>
                <a:path w="17000" h="14948" extrusionOk="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3" name="Google Shape;4073;p39"/>
            <p:cNvSpPr/>
            <p:nvPr/>
          </p:nvSpPr>
          <p:spPr>
            <a:xfrm>
              <a:off x="1964825" y="349250"/>
              <a:ext cx="351700" cy="300425"/>
            </a:xfrm>
            <a:custGeom>
              <a:avLst/>
              <a:gdLst/>
              <a:ahLst/>
              <a:cxnLst/>
              <a:rect l="l" t="t" r="r" b="b"/>
              <a:pathLst>
                <a:path w="14068" h="12017" extrusionOk="0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74" name="Google Shape;4074;p39"/>
          <p:cNvSpPr/>
          <p:nvPr/>
        </p:nvSpPr>
        <p:spPr>
          <a:xfrm>
            <a:off x="2001502" y="393385"/>
            <a:ext cx="290970" cy="334860"/>
          </a:xfrm>
          <a:custGeom>
            <a:avLst/>
            <a:gdLst/>
            <a:ahLst/>
            <a:cxnLst/>
            <a:rect l="l" t="t" r="r" b="b"/>
            <a:pathLst>
              <a:path w="13922" h="16022" extrusionOk="0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5" name="Google Shape;4075;p39"/>
          <p:cNvSpPr/>
          <p:nvPr/>
        </p:nvSpPr>
        <p:spPr>
          <a:xfrm>
            <a:off x="2584948" y="394410"/>
            <a:ext cx="251176" cy="332812"/>
          </a:xfrm>
          <a:custGeom>
            <a:avLst/>
            <a:gdLst/>
            <a:ahLst/>
            <a:cxnLst/>
            <a:rect l="l" t="t" r="r" b="b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76" name="Google Shape;4076;p39"/>
          <p:cNvGrpSpPr/>
          <p:nvPr/>
        </p:nvGrpSpPr>
        <p:grpSpPr>
          <a:xfrm>
            <a:off x="3069763" y="388276"/>
            <a:ext cx="408386" cy="345080"/>
            <a:chOff x="3918650" y="293075"/>
            <a:chExt cx="488500" cy="412775"/>
          </a:xfrm>
        </p:grpSpPr>
        <p:sp>
          <p:nvSpPr>
            <p:cNvPr id="4077" name="Google Shape;4077;p39"/>
            <p:cNvSpPr/>
            <p:nvPr/>
          </p:nvSpPr>
          <p:spPr>
            <a:xfrm>
              <a:off x="4085350" y="293675"/>
              <a:ext cx="154500" cy="412175"/>
            </a:xfrm>
            <a:custGeom>
              <a:avLst/>
              <a:gdLst/>
              <a:ahLst/>
              <a:cxnLst/>
              <a:rect l="l" t="t" r="r" b="b"/>
              <a:pathLst>
                <a:path w="6180" h="16487" extrusionOk="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8" name="Google Shape;4078;p39"/>
            <p:cNvSpPr/>
            <p:nvPr/>
          </p:nvSpPr>
          <p:spPr>
            <a:xfrm>
              <a:off x="3918650" y="293075"/>
              <a:ext cx="153900" cy="407275"/>
            </a:xfrm>
            <a:custGeom>
              <a:avLst/>
              <a:gdLst/>
              <a:ahLst/>
              <a:cxnLst/>
              <a:rect l="l" t="t" r="r" b="b"/>
              <a:pathLst>
                <a:path w="6156" h="16291" extrusionOk="0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9" name="Google Shape;4079;p39"/>
            <p:cNvSpPr/>
            <p:nvPr/>
          </p:nvSpPr>
          <p:spPr>
            <a:xfrm>
              <a:off x="4253250" y="298550"/>
              <a:ext cx="153900" cy="406675"/>
            </a:xfrm>
            <a:custGeom>
              <a:avLst/>
              <a:gdLst/>
              <a:ahLst/>
              <a:cxnLst/>
              <a:rect l="l" t="t" r="r" b="b"/>
              <a:pathLst>
                <a:path w="6156" h="16267" extrusionOk="0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80" name="Google Shape;4080;p39"/>
          <p:cNvGrpSpPr/>
          <p:nvPr/>
        </p:nvGrpSpPr>
        <p:grpSpPr>
          <a:xfrm>
            <a:off x="3669530" y="362235"/>
            <a:ext cx="335905" cy="397142"/>
            <a:chOff x="4636075" y="261925"/>
            <a:chExt cx="401800" cy="475050"/>
          </a:xfrm>
        </p:grpSpPr>
        <p:sp>
          <p:nvSpPr>
            <p:cNvPr id="4081" name="Google Shape;4081;p39"/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l" t="t" r="r" b="b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2" name="Google Shape;4082;p39"/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l" t="t" r="r" b="b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3" name="Google Shape;4083;p39"/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l" t="t" r="r" b="b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4" name="Google Shape;4084;p39"/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l" t="t" r="r" b="b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85" name="Google Shape;4085;p39"/>
          <p:cNvSpPr/>
          <p:nvPr/>
        </p:nvSpPr>
        <p:spPr>
          <a:xfrm>
            <a:off x="4208731" y="392863"/>
            <a:ext cx="384894" cy="335905"/>
          </a:xfrm>
          <a:custGeom>
            <a:avLst/>
            <a:gdLst/>
            <a:ahLst/>
            <a:cxnLst/>
            <a:rect l="l" t="t" r="r" b="b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86" name="Google Shape;4086;p39"/>
          <p:cNvGrpSpPr/>
          <p:nvPr/>
        </p:nvGrpSpPr>
        <p:grpSpPr>
          <a:xfrm>
            <a:off x="4796082" y="395424"/>
            <a:ext cx="336908" cy="330262"/>
            <a:chOff x="5983625" y="301625"/>
            <a:chExt cx="403000" cy="395050"/>
          </a:xfrm>
        </p:grpSpPr>
        <p:sp>
          <p:nvSpPr>
            <p:cNvPr id="4087" name="Google Shape;4087;p39"/>
            <p:cNvSpPr/>
            <p:nvPr/>
          </p:nvSpPr>
          <p:spPr>
            <a:xfrm>
              <a:off x="5983625" y="319925"/>
              <a:ext cx="403000" cy="67200"/>
            </a:xfrm>
            <a:custGeom>
              <a:avLst/>
              <a:gdLst/>
              <a:ahLst/>
              <a:cxnLst/>
              <a:rect l="l" t="t" r="r" b="b"/>
              <a:pathLst>
                <a:path w="16120" h="2688" extrusionOk="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8" name="Google Shape;4088;p39"/>
            <p:cNvSpPr/>
            <p:nvPr/>
          </p:nvSpPr>
          <p:spPr>
            <a:xfrm>
              <a:off x="5983625" y="664900"/>
              <a:ext cx="403000" cy="31775"/>
            </a:xfrm>
            <a:custGeom>
              <a:avLst/>
              <a:gdLst/>
              <a:ahLst/>
              <a:cxnLst/>
              <a:rect l="l" t="t" r="r" b="b"/>
              <a:pathLst>
                <a:path w="16120" h="1271" extrusionOk="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9" name="Google Shape;4089;p39"/>
            <p:cNvSpPr/>
            <p:nvPr/>
          </p:nvSpPr>
          <p:spPr>
            <a:xfrm>
              <a:off x="6041025" y="3016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0" name="Google Shape;4090;p39"/>
            <p:cNvSpPr/>
            <p:nvPr/>
          </p:nvSpPr>
          <p:spPr>
            <a:xfrm>
              <a:off x="6297450" y="3016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1" name="Google Shape;4091;p39"/>
            <p:cNvSpPr/>
            <p:nvPr/>
          </p:nvSpPr>
          <p:spPr>
            <a:xfrm>
              <a:off x="60972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2" name="Google Shape;4092;p39"/>
            <p:cNvSpPr/>
            <p:nvPr/>
          </p:nvSpPr>
          <p:spPr>
            <a:xfrm>
              <a:off x="60972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3" name="Google Shape;4093;p39"/>
            <p:cNvSpPr/>
            <p:nvPr/>
          </p:nvSpPr>
          <p:spPr>
            <a:xfrm>
              <a:off x="60972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4" name="Google Shape;4094;p39"/>
            <p:cNvSpPr/>
            <p:nvPr/>
          </p:nvSpPr>
          <p:spPr>
            <a:xfrm>
              <a:off x="6160075" y="575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5" name="Google Shape;4095;p39"/>
            <p:cNvSpPr/>
            <p:nvPr/>
          </p:nvSpPr>
          <p:spPr>
            <a:xfrm>
              <a:off x="60343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6" name="Google Shape;4096;p39"/>
            <p:cNvSpPr/>
            <p:nvPr/>
          </p:nvSpPr>
          <p:spPr>
            <a:xfrm>
              <a:off x="60343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7" name="Google Shape;4097;p39"/>
            <p:cNvSpPr/>
            <p:nvPr/>
          </p:nvSpPr>
          <p:spPr>
            <a:xfrm>
              <a:off x="60343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8" name="Google Shape;4098;p39"/>
            <p:cNvSpPr/>
            <p:nvPr/>
          </p:nvSpPr>
          <p:spPr>
            <a:xfrm>
              <a:off x="6160075" y="509200"/>
              <a:ext cx="50100" cy="53775"/>
            </a:xfrm>
            <a:custGeom>
              <a:avLst/>
              <a:gdLst/>
              <a:ahLst/>
              <a:cxnLst/>
              <a:rect l="l" t="t" r="r" b="b"/>
              <a:pathLst>
                <a:path w="2004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9" name="Google Shape;4099;p39"/>
            <p:cNvSpPr/>
            <p:nvPr/>
          </p:nvSpPr>
          <p:spPr>
            <a:xfrm>
              <a:off x="5983625" y="399300"/>
              <a:ext cx="403000" cy="272950"/>
            </a:xfrm>
            <a:custGeom>
              <a:avLst/>
              <a:gdLst/>
              <a:ahLst/>
              <a:cxnLst/>
              <a:rect l="l" t="t" r="r" b="b"/>
              <a:pathLst>
                <a:path w="16120" h="10918" extrusionOk="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0" name="Google Shape;4100;p39"/>
            <p:cNvSpPr/>
            <p:nvPr/>
          </p:nvSpPr>
          <p:spPr>
            <a:xfrm>
              <a:off x="62852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1" name="Google Shape;4101;p39"/>
            <p:cNvSpPr/>
            <p:nvPr/>
          </p:nvSpPr>
          <p:spPr>
            <a:xfrm>
              <a:off x="62852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2" name="Google Shape;4102;p39"/>
            <p:cNvSpPr/>
            <p:nvPr/>
          </p:nvSpPr>
          <p:spPr>
            <a:xfrm>
              <a:off x="62852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3" name="Google Shape;4103;p39"/>
            <p:cNvSpPr/>
            <p:nvPr/>
          </p:nvSpPr>
          <p:spPr>
            <a:xfrm>
              <a:off x="62223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4" name="Google Shape;4104;p39"/>
            <p:cNvSpPr/>
            <p:nvPr/>
          </p:nvSpPr>
          <p:spPr>
            <a:xfrm>
              <a:off x="6160075" y="448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5" name="Google Shape;4105;p39"/>
            <p:cNvSpPr/>
            <p:nvPr/>
          </p:nvSpPr>
          <p:spPr>
            <a:xfrm>
              <a:off x="62223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6" name="Google Shape;4106;p39"/>
            <p:cNvSpPr/>
            <p:nvPr/>
          </p:nvSpPr>
          <p:spPr>
            <a:xfrm>
              <a:off x="62223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07" name="Google Shape;4107;p39"/>
          <p:cNvGrpSpPr/>
          <p:nvPr/>
        </p:nvGrpSpPr>
        <p:grpSpPr>
          <a:xfrm>
            <a:off x="5362158" y="392853"/>
            <a:ext cx="331808" cy="331307"/>
            <a:chOff x="6660750" y="298550"/>
            <a:chExt cx="396900" cy="396300"/>
          </a:xfrm>
        </p:grpSpPr>
        <p:sp>
          <p:nvSpPr>
            <p:cNvPr id="4108" name="Google Shape;4108;p39"/>
            <p:cNvSpPr/>
            <p:nvPr/>
          </p:nvSpPr>
          <p:spPr>
            <a:xfrm>
              <a:off x="6660750" y="298550"/>
              <a:ext cx="396900" cy="396300"/>
            </a:xfrm>
            <a:custGeom>
              <a:avLst/>
              <a:gdLst/>
              <a:ahLst/>
              <a:cxnLst/>
              <a:rect l="l" t="t" r="r" b="b"/>
              <a:pathLst>
                <a:path w="15876" h="15852" extrusionOk="0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9" name="Google Shape;4109;p39"/>
            <p:cNvSpPr/>
            <p:nvPr/>
          </p:nvSpPr>
          <p:spPr>
            <a:xfrm>
              <a:off x="6697400" y="335200"/>
              <a:ext cx="323625" cy="323025"/>
            </a:xfrm>
            <a:custGeom>
              <a:avLst/>
              <a:gdLst/>
              <a:ahLst/>
              <a:cxnLst/>
              <a:rect l="l" t="t" r="r" b="b"/>
              <a:pathLst>
                <a:path w="12945" h="12921" extrusionOk="0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10" name="Google Shape;4110;p39"/>
          <p:cNvGrpSpPr/>
          <p:nvPr/>
        </p:nvGrpSpPr>
        <p:grpSpPr>
          <a:xfrm>
            <a:off x="282768" y="914538"/>
            <a:ext cx="347107" cy="420111"/>
            <a:chOff x="584925" y="922575"/>
            <a:chExt cx="415200" cy="502525"/>
          </a:xfrm>
        </p:grpSpPr>
        <p:sp>
          <p:nvSpPr>
            <p:cNvPr id="4111" name="Google Shape;4111;p39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2" name="Google Shape;4112;p39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3" name="Google Shape;4113;p39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14" name="Google Shape;4114;p39"/>
          <p:cNvGrpSpPr/>
          <p:nvPr/>
        </p:nvGrpSpPr>
        <p:grpSpPr>
          <a:xfrm>
            <a:off x="836075" y="904841"/>
            <a:ext cx="367547" cy="437980"/>
            <a:chOff x="1246775" y="910975"/>
            <a:chExt cx="439650" cy="523900"/>
          </a:xfrm>
        </p:grpSpPr>
        <p:sp>
          <p:nvSpPr>
            <p:cNvPr id="4115" name="Google Shape;4115;p39"/>
            <p:cNvSpPr/>
            <p:nvPr/>
          </p:nvSpPr>
          <p:spPr>
            <a:xfrm>
              <a:off x="1246775" y="970800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6" name="Google Shape;4116;p39"/>
            <p:cNvSpPr/>
            <p:nvPr/>
          </p:nvSpPr>
          <p:spPr>
            <a:xfrm>
              <a:off x="1307825" y="910975"/>
              <a:ext cx="378600" cy="464050"/>
            </a:xfrm>
            <a:custGeom>
              <a:avLst/>
              <a:gdLst/>
              <a:ahLst/>
              <a:cxnLst/>
              <a:rect l="l" t="t" r="r" b="b"/>
              <a:pathLst>
                <a:path w="15144" h="18562" extrusionOk="0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7" name="Google Shape;4117;p39"/>
            <p:cNvSpPr/>
            <p:nvPr/>
          </p:nvSpPr>
          <p:spPr>
            <a:xfrm>
              <a:off x="1602125" y="910975"/>
              <a:ext cx="84300" cy="84275"/>
            </a:xfrm>
            <a:custGeom>
              <a:avLst/>
              <a:gdLst/>
              <a:ahLst/>
              <a:cxnLst/>
              <a:rect l="l" t="t" r="r" b="b"/>
              <a:pathLst>
                <a:path w="3372" h="3371" extrusionOk="0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18" name="Google Shape;4118;p39"/>
          <p:cNvGrpSpPr/>
          <p:nvPr/>
        </p:nvGrpSpPr>
        <p:grpSpPr>
          <a:xfrm>
            <a:off x="1404200" y="975274"/>
            <a:ext cx="358351" cy="298118"/>
            <a:chOff x="1926350" y="995225"/>
            <a:chExt cx="428650" cy="356600"/>
          </a:xfrm>
        </p:grpSpPr>
        <p:sp>
          <p:nvSpPr>
            <p:cNvPr id="4119" name="Google Shape;4119;p39"/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0" name="Google Shape;4120;p39"/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1" name="Google Shape;4121;p39"/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2" name="Google Shape;4122;p39"/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23" name="Google Shape;4123;p39"/>
          <p:cNvSpPr/>
          <p:nvPr/>
        </p:nvSpPr>
        <p:spPr>
          <a:xfrm>
            <a:off x="1971885" y="950288"/>
            <a:ext cx="350200" cy="348152"/>
          </a:xfrm>
          <a:custGeom>
            <a:avLst/>
            <a:gdLst/>
            <a:ahLst/>
            <a:cxnLst/>
            <a:rect l="l" t="t" r="r" b="b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4" name="Google Shape;4124;p39"/>
          <p:cNvSpPr/>
          <p:nvPr/>
        </p:nvSpPr>
        <p:spPr>
          <a:xfrm>
            <a:off x="2535956" y="967656"/>
            <a:ext cx="349155" cy="313437"/>
          </a:xfrm>
          <a:custGeom>
            <a:avLst/>
            <a:gdLst/>
            <a:ahLst/>
            <a:cxnLst/>
            <a:rect l="l" t="t" r="r" b="b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5" name="Google Shape;4125;p39"/>
          <p:cNvSpPr/>
          <p:nvPr/>
        </p:nvSpPr>
        <p:spPr>
          <a:xfrm>
            <a:off x="3104604" y="970206"/>
            <a:ext cx="338956" cy="308317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6" name="Google Shape;4126;p39"/>
          <p:cNvSpPr/>
          <p:nvPr/>
        </p:nvSpPr>
        <p:spPr>
          <a:xfrm>
            <a:off x="3679376" y="973258"/>
            <a:ext cx="316510" cy="302214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27" name="Google Shape;4127;p39"/>
          <p:cNvGrpSpPr/>
          <p:nvPr/>
        </p:nvGrpSpPr>
        <p:grpSpPr>
          <a:xfrm>
            <a:off x="4226431" y="952827"/>
            <a:ext cx="349155" cy="349657"/>
            <a:chOff x="5302225" y="968375"/>
            <a:chExt cx="417650" cy="418250"/>
          </a:xfrm>
        </p:grpSpPr>
        <p:sp>
          <p:nvSpPr>
            <p:cNvPr id="4128" name="Google Shape;4128;p39"/>
            <p:cNvSpPr/>
            <p:nvPr/>
          </p:nvSpPr>
          <p:spPr>
            <a:xfrm>
              <a:off x="5333350" y="991575"/>
              <a:ext cx="152075" cy="155100"/>
            </a:xfrm>
            <a:custGeom>
              <a:avLst/>
              <a:gdLst/>
              <a:ahLst/>
              <a:cxnLst/>
              <a:rect l="l" t="t" r="r" b="b"/>
              <a:pathLst>
                <a:path w="6083" h="6204" extrusionOk="0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9" name="Google Shape;4129;p39"/>
            <p:cNvSpPr/>
            <p:nvPr/>
          </p:nvSpPr>
          <p:spPr>
            <a:xfrm>
              <a:off x="5302225" y="968375"/>
              <a:ext cx="417650" cy="418250"/>
            </a:xfrm>
            <a:custGeom>
              <a:avLst/>
              <a:gdLst/>
              <a:ahLst/>
              <a:cxnLst/>
              <a:rect l="l" t="t" r="r" b="b"/>
              <a:pathLst>
                <a:path w="16706" h="16730" extrusionOk="0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30" name="Google Shape;4130;p39"/>
          <p:cNvGrpSpPr/>
          <p:nvPr/>
        </p:nvGrpSpPr>
        <p:grpSpPr>
          <a:xfrm>
            <a:off x="4748095" y="913514"/>
            <a:ext cx="432881" cy="421637"/>
            <a:chOff x="5926225" y="921350"/>
            <a:chExt cx="517800" cy="504350"/>
          </a:xfrm>
        </p:grpSpPr>
        <p:sp>
          <p:nvSpPr>
            <p:cNvPr id="4131" name="Google Shape;4131;p39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2" name="Google Shape;4132;p39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33" name="Google Shape;4133;p39"/>
          <p:cNvGrpSpPr/>
          <p:nvPr/>
        </p:nvGrpSpPr>
        <p:grpSpPr>
          <a:xfrm>
            <a:off x="5325918" y="921686"/>
            <a:ext cx="404290" cy="405314"/>
            <a:chOff x="6617400" y="931125"/>
            <a:chExt cx="483600" cy="484825"/>
          </a:xfrm>
        </p:grpSpPr>
        <p:sp>
          <p:nvSpPr>
            <p:cNvPr id="4134" name="Google Shape;4134;p39"/>
            <p:cNvSpPr/>
            <p:nvPr/>
          </p:nvSpPr>
          <p:spPr>
            <a:xfrm>
              <a:off x="6843925" y="1183900"/>
              <a:ext cx="121525" cy="232050"/>
            </a:xfrm>
            <a:custGeom>
              <a:avLst/>
              <a:gdLst/>
              <a:ahLst/>
              <a:cxnLst/>
              <a:rect l="l" t="t" r="r" b="b"/>
              <a:pathLst>
                <a:path w="4861" h="9282" extrusionOk="0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5" name="Google Shape;4135;p39"/>
            <p:cNvSpPr/>
            <p:nvPr/>
          </p:nvSpPr>
          <p:spPr>
            <a:xfrm>
              <a:off x="6617400" y="931125"/>
              <a:ext cx="483600" cy="259500"/>
            </a:xfrm>
            <a:custGeom>
              <a:avLst/>
              <a:gdLst/>
              <a:ahLst/>
              <a:cxnLst/>
              <a:rect l="l" t="t" r="r" b="b"/>
              <a:pathLst>
                <a:path w="19344" h="10380" extrusionOk="0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36" name="Google Shape;4136;p39"/>
          <p:cNvGrpSpPr/>
          <p:nvPr/>
        </p:nvGrpSpPr>
        <p:grpSpPr>
          <a:xfrm>
            <a:off x="261325" y="1551048"/>
            <a:ext cx="389994" cy="273623"/>
            <a:chOff x="559275" y="1683950"/>
            <a:chExt cx="466500" cy="327300"/>
          </a:xfrm>
        </p:grpSpPr>
        <p:sp>
          <p:nvSpPr>
            <p:cNvPr id="4137" name="Google Shape;4137;p39"/>
            <p:cNvSpPr/>
            <p:nvPr/>
          </p:nvSpPr>
          <p:spPr>
            <a:xfrm>
              <a:off x="559275" y="1683950"/>
              <a:ext cx="466500" cy="197850"/>
            </a:xfrm>
            <a:custGeom>
              <a:avLst/>
              <a:gdLst/>
              <a:ahLst/>
              <a:cxnLst/>
              <a:rect l="l" t="t" r="r" b="b"/>
              <a:pathLst>
                <a:path w="18660" h="7914" extrusionOk="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8" name="Google Shape;4138;p39"/>
            <p:cNvSpPr/>
            <p:nvPr/>
          </p:nvSpPr>
          <p:spPr>
            <a:xfrm>
              <a:off x="559275" y="1727925"/>
              <a:ext cx="466500" cy="283325"/>
            </a:xfrm>
            <a:custGeom>
              <a:avLst/>
              <a:gdLst/>
              <a:ahLst/>
              <a:cxnLst/>
              <a:rect l="l" t="t" r="r" b="b"/>
              <a:pathLst>
                <a:path w="18660" h="11333" extrusionOk="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39" name="Google Shape;4139;p39"/>
          <p:cNvGrpSpPr/>
          <p:nvPr/>
        </p:nvGrpSpPr>
        <p:grpSpPr>
          <a:xfrm>
            <a:off x="824852" y="1496958"/>
            <a:ext cx="389994" cy="381822"/>
            <a:chOff x="1233350" y="1619250"/>
            <a:chExt cx="466500" cy="456725"/>
          </a:xfrm>
        </p:grpSpPr>
        <p:sp>
          <p:nvSpPr>
            <p:cNvPr id="4140" name="Google Shape;4140;p39"/>
            <p:cNvSpPr/>
            <p:nvPr/>
          </p:nvSpPr>
          <p:spPr>
            <a:xfrm>
              <a:off x="1233350" y="1619250"/>
              <a:ext cx="466500" cy="456725"/>
            </a:xfrm>
            <a:custGeom>
              <a:avLst/>
              <a:gdLst/>
              <a:ahLst/>
              <a:cxnLst/>
              <a:rect l="l" t="t" r="r" b="b"/>
              <a:pathLst>
                <a:path w="18660" h="18269" extrusionOk="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1" name="Google Shape;4141;p39"/>
            <p:cNvSpPr/>
            <p:nvPr/>
          </p:nvSpPr>
          <p:spPr>
            <a:xfrm>
              <a:off x="1382325" y="1792025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2" name="Google Shape;4142;p39"/>
            <p:cNvSpPr/>
            <p:nvPr/>
          </p:nvSpPr>
          <p:spPr>
            <a:xfrm>
              <a:off x="1382325" y="1825000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3" name="Google Shape;4143;p39"/>
            <p:cNvSpPr/>
            <p:nvPr/>
          </p:nvSpPr>
          <p:spPr>
            <a:xfrm>
              <a:off x="1382325" y="1858575"/>
              <a:ext cx="70850" cy="12250"/>
            </a:xfrm>
            <a:custGeom>
              <a:avLst/>
              <a:gdLst/>
              <a:ahLst/>
              <a:cxnLst/>
              <a:rect l="l" t="t" r="r" b="b"/>
              <a:pathLst>
                <a:path w="2834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44" name="Google Shape;4144;p39"/>
          <p:cNvGrpSpPr/>
          <p:nvPr/>
        </p:nvGrpSpPr>
        <p:grpSpPr>
          <a:xfrm>
            <a:off x="1400626" y="1505109"/>
            <a:ext cx="365499" cy="365499"/>
            <a:chOff x="1922075" y="1629000"/>
            <a:chExt cx="437200" cy="437200"/>
          </a:xfrm>
        </p:grpSpPr>
        <p:sp>
          <p:nvSpPr>
            <p:cNvPr id="4145" name="Google Shape;4145;p39"/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l" t="t" r="r" b="b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6" name="Google Shape;4146;p39"/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l" t="t" r="r" b="b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47" name="Google Shape;4147;p39"/>
          <p:cNvGrpSpPr/>
          <p:nvPr/>
        </p:nvGrpSpPr>
        <p:grpSpPr>
          <a:xfrm>
            <a:off x="1962627" y="1503584"/>
            <a:ext cx="368551" cy="368551"/>
            <a:chOff x="2594325" y="1627175"/>
            <a:chExt cx="440850" cy="440850"/>
          </a:xfrm>
        </p:grpSpPr>
        <p:sp>
          <p:nvSpPr>
            <p:cNvPr id="4148" name="Google Shape;4148;p39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9" name="Google Shape;4149;p39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0" name="Google Shape;4150;p39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51" name="Google Shape;4151;p39"/>
          <p:cNvSpPr/>
          <p:nvPr/>
        </p:nvSpPr>
        <p:spPr>
          <a:xfrm>
            <a:off x="2542582" y="1519981"/>
            <a:ext cx="335905" cy="335884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52" name="Google Shape;4152;p39"/>
          <p:cNvGrpSpPr/>
          <p:nvPr/>
        </p:nvGrpSpPr>
        <p:grpSpPr>
          <a:xfrm>
            <a:off x="3124395" y="1476017"/>
            <a:ext cx="299121" cy="423685"/>
            <a:chOff x="3984000" y="1594200"/>
            <a:chExt cx="357800" cy="506800"/>
          </a:xfrm>
        </p:grpSpPr>
        <p:sp>
          <p:nvSpPr>
            <p:cNvPr id="4153" name="Google Shape;4153;p39"/>
            <p:cNvSpPr/>
            <p:nvPr/>
          </p:nvSpPr>
          <p:spPr>
            <a:xfrm>
              <a:off x="3984000" y="1597875"/>
              <a:ext cx="44575" cy="503125"/>
            </a:xfrm>
            <a:custGeom>
              <a:avLst/>
              <a:gdLst/>
              <a:ahLst/>
              <a:cxnLst/>
              <a:rect l="l" t="t" r="r" b="b"/>
              <a:pathLst>
                <a:path w="1783" h="20125" extrusionOk="0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4" name="Google Shape;4154;p39"/>
            <p:cNvSpPr/>
            <p:nvPr/>
          </p:nvSpPr>
          <p:spPr>
            <a:xfrm>
              <a:off x="4041375" y="1594200"/>
              <a:ext cx="300425" cy="229600"/>
            </a:xfrm>
            <a:custGeom>
              <a:avLst/>
              <a:gdLst/>
              <a:ahLst/>
              <a:cxnLst/>
              <a:rect l="l" t="t" r="r" b="b"/>
              <a:pathLst>
                <a:path w="12017" h="9184" extrusionOk="0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55" name="Google Shape;4155;p39"/>
          <p:cNvGrpSpPr/>
          <p:nvPr/>
        </p:nvGrpSpPr>
        <p:grpSpPr>
          <a:xfrm>
            <a:off x="3640437" y="1566869"/>
            <a:ext cx="394090" cy="241980"/>
            <a:chOff x="4601275" y="1702875"/>
            <a:chExt cx="471400" cy="289450"/>
          </a:xfrm>
        </p:grpSpPr>
        <p:sp>
          <p:nvSpPr>
            <p:cNvPr id="4156" name="Google Shape;4156;p39"/>
            <p:cNvSpPr/>
            <p:nvPr/>
          </p:nvSpPr>
          <p:spPr>
            <a:xfrm>
              <a:off x="4816200" y="170287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7" name="Google Shape;4157;p39"/>
            <p:cNvSpPr/>
            <p:nvPr/>
          </p:nvSpPr>
          <p:spPr>
            <a:xfrm>
              <a:off x="503112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8" name="Google Shape;4158;p39"/>
            <p:cNvSpPr/>
            <p:nvPr/>
          </p:nvSpPr>
          <p:spPr>
            <a:xfrm>
              <a:off x="4634875" y="1756000"/>
              <a:ext cx="404225" cy="178325"/>
            </a:xfrm>
            <a:custGeom>
              <a:avLst/>
              <a:gdLst/>
              <a:ahLst/>
              <a:cxnLst/>
              <a:rect l="l" t="t" r="r" b="b"/>
              <a:pathLst>
                <a:path w="16169" h="7133" extrusionOk="0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9" name="Google Shape;4159;p39"/>
            <p:cNvSpPr/>
            <p:nvPr/>
          </p:nvSpPr>
          <p:spPr>
            <a:xfrm>
              <a:off x="460127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0" name="Google Shape;4160;p39"/>
            <p:cNvSpPr/>
            <p:nvPr/>
          </p:nvSpPr>
          <p:spPr>
            <a:xfrm>
              <a:off x="4673325" y="1947725"/>
              <a:ext cx="327300" cy="44600"/>
            </a:xfrm>
            <a:custGeom>
              <a:avLst/>
              <a:gdLst/>
              <a:ahLst/>
              <a:cxnLst/>
              <a:rect l="l" t="t" r="r" b="b"/>
              <a:pathLst>
                <a:path w="13092" h="1784" extrusionOk="0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61" name="Google Shape;4161;p39"/>
          <p:cNvGrpSpPr/>
          <p:nvPr/>
        </p:nvGrpSpPr>
        <p:grpSpPr>
          <a:xfrm>
            <a:off x="4222857" y="1507659"/>
            <a:ext cx="356303" cy="360400"/>
            <a:chOff x="5297950" y="1632050"/>
            <a:chExt cx="426200" cy="431100"/>
          </a:xfrm>
        </p:grpSpPr>
        <p:sp>
          <p:nvSpPr>
            <p:cNvPr id="4162" name="Google Shape;4162;p39"/>
            <p:cNvSpPr/>
            <p:nvPr/>
          </p:nvSpPr>
          <p:spPr>
            <a:xfrm>
              <a:off x="5404800" y="1936125"/>
              <a:ext cx="212500" cy="127025"/>
            </a:xfrm>
            <a:custGeom>
              <a:avLst/>
              <a:gdLst/>
              <a:ahLst/>
              <a:cxnLst/>
              <a:rect l="l" t="t" r="r" b="b"/>
              <a:pathLst>
                <a:path w="8500" h="5081" extrusionOk="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3" name="Google Shape;4163;p39"/>
            <p:cNvSpPr/>
            <p:nvPr/>
          </p:nvSpPr>
          <p:spPr>
            <a:xfrm>
              <a:off x="5297950" y="1632050"/>
              <a:ext cx="426200" cy="294950"/>
            </a:xfrm>
            <a:custGeom>
              <a:avLst/>
              <a:gdLst/>
              <a:ahLst/>
              <a:cxnLst/>
              <a:rect l="l" t="t" r="r" b="b"/>
              <a:pathLst>
                <a:path w="17048" h="11798" extrusionOk="0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64" name="Google Shape;4164;p39"/>
          <p:cNvGrpSpPr/>
          <p:nvPr/>
        </p:nvGrpSpPr>
        <p:grpSpPr>
          <a:xfrm>
            <a:off x="4785360" y="1496958"/>
            <a:ext cx="358351" cy="381822"/>
            <a:chOff x="5970800" y="1619250"/>
            <a:chExt cx="428650" cy="456725"/>
          </a:xfrm>
        </p:grpSpPr>
        <p:sp>
          <p:nvSpPr>
            <p:cNvPr id="4165" name="Google Shape;4165;p39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l" t="t" r="r" b="b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6" name="Google Shape;4166;p39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l" t="t" r="r" b="b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7" name="Google Shape;4167;p39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l" t="t" r="r" b="b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8" name="Google Shape;4168;p39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l" t="t" r="r" b="b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9" name="Google Shape;4169;p39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l" t="t" r="r" b="b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70" name="Google Shape;4170;p39"/>
          <p:cNvGrpSpPr/>
          <p:nvPr/>
        </p:nvGrpSpPr>
        <p:grpSpPr>
          <a:xfrm>
            <a:off x="5332564" y="1492360"/>
            <a:ext cx="401719" cy="366502"/>
            <a:chOff x="6625350" y="1613750"/>
            <a:chExt cx="480525" cy="438400"/>
          </a:xfrm>
        </p:grpSpPr>
        <p:sp>
          <p:nvSpPr>
            <p:cNvPr id="4171" name="Google Shape;4171;p39"/>
            <p:cNvSpPr/>
            <p:nvPr/>
          </p:nvSpPr>
          <p:spPr>
            <a:xfrm>
              <a:off x="6670525" y="1887275"/>
              <a:ext cx="117875" cy="164875"/>
            </a:xfrm>
            <a:custGeom>
              <a:avLst/>
              <a:gdLst/>
              <a:ahLst/>
              <a:cxnLst/>
              <a:rect l="l" t="t" r="r" b="b"/>
              <a:pathLst>
                <a:path w="4715" h="6595" extrusionOk="0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2" name="Google Shape;4172;p39"/>
            <p:cNvSpPr/>
            <p:nvPr/>
          </p:nvSpPr>
          <p:spPr>
            <a:xfrm>
              <a:off x="7075950" y="1754175"/>
              <a:ext cx="29925" cy="99550"/>
            </a:xfrm>
            <a:custGeom>
              <a:avLst/>
              <a:gdLst/>
              <a:ahLst/>
              <a:cxnLst/>
              <a:rect l="l" t="t" r="r" b="b"/>
              <a:pathLst>
                <a:path w="1197" h="3982" extrusionOk="0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3" name="Google Shape;4173;p39"/>
            <p:cNvSpPr/>
            <p:nvPr/>
          </p:nvSpPr>
          <p:spPr>
            <a:xfrm>
              <a:off x="6625350" y="1729750"/>
              <a:ext cx="97700" cy="147175"/>
            </a:xfrm>
            <a:custGeom>
              <a:avLst/>
              <a:gdLst/>
              <a:ahLst/>
              <a:cxnLst/>
              <a:rect l="l" t="t" r="r" b="b"/>
              <a:pathLst>
                <a:path w="3908" h="5887" extrusionOk="0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4" name="Google Shape;4174;p39"/>
            <p:cNvSpPr/>
            <p:nvPr/>
          </p:nvSpPr>
          <p:spPr>
            <a:xfrm>
              <a:off x="6736475" y="1638175"/>
              <a:ext cx="279650" cy="330325"/>
            </a:xfrm>
            <a:custGeom>
              <a:avLst/>
              <a:gdLst/>
              <a:ahLst/>
              <a:cxnLst/>
              <a:rect l="l" t="t" r="r" b="b"/>
              <a:pathLst>
                <a:path w="11186" h="13213" extrusionOk="0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5" name="Google Shape;4175;p39"/>
            <p:cNvSpPr/>
            <p:nvPr/>
          </p:nvSpPr>
          <p:spPr>
            <a:xfrm>
              <a:off x="7029550" y="1613750"/>
              <a:ext cx="34200" cy="379800"/>
            </a:xfrm>
            <a:custGeom>
              <a:avLst/>
              <a:gdLst/>
              <a:ahLst/>
              <a:cxnLst/>
              <a:rect l="l" t="t" r="r" b="b"/>
              <a:pathLst>
                <a:path w="1368" h="15192" extrusionOk="0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76" name="Google Shape;4176;p39"/>
          <p:cNvGrpSpPr/>
          <p:nvPr/>
        </p:nvGrpSpPr>
        <p:grpSpPr>
          <a:xfrm>
            <a:off x="304713" y="2088554"/>
            <a:ext cx="303217" cy="325685"/>
            <a:chOff x="611175" y="2326900"/>
            <a:chExt cx="362700" cy="389575"/>
          </a:xfrm>
        </p:grpSpPr>
        <p:sp>
          <p:nvSpPr>
            <p:cNvPr id="4177" name="Google Shape;4177;p39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8" name="Google Shape;4178;p39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9" name="Google Shape;4179;p39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0" name="Google Shape;4180;p39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81" name="Google Shape;4181;p39"/>
          <p:cNvSpPr/>
          <p:nvPr/>
        </p:nvSpPr>
        <p:spPr>
          <a:xfrm>
            <a:off x="860109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2" name="Google Shape;4182;p39"/>
          <p:cNvSpPr/>
          <p:nvPr/>
        </p:nvSpPr>
        <p:spPr>
          <a:xfrm>
            <a:off x="1423657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3" name="Google Shape;4183;p39"/>
          <p:cNvSpPr/>
          <p:nvPr/>
        </p:nvSpPr>
        <p:spPr>
          <a:xfrm>
            <a:off x="1987206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84" name="Google Shape;4184;p39"/>
          <p:cNvGrpSpPr/>
          <p:nvPr/>
        </p:nvGrpSpPr>
        <p:grpSpPr>
          <a:xfrm>
            <a:off x="2625178" y="2036492"/>
            <a:ext cx="170502" cy="425733"/>
            <a:chOff x="3386850" y="2264625"/>
            <a:chExt cx="203950" cy="509250"/>
          </a:xfrm>
        </p:grpSpPr>
        <p:sp>
          <p:nvSpPr>
            <p:cNvPr id="4185" name="Google Shape;4185;p39"/>
            <p:cNvSpPr/>
            <p:nvPr/>
          </p:nvSpPr>
          <p:spPr>
            <a:xfrm>
              <a:off x="3386850" y="2370850"/>
              <a:ext cx="203950" cy="403025"/>
            </a:xfrm>
            <a:custGeom>
              <a:avLst/>
              <a:gdLst/>
              <a:ahLst/>
              <a:cxnLst/>
              <a:rect l="l" t="t" r="r" b="b"/>
              <a:pathLst>
                <a:path w="8158" h="16121" extrusionOk="0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6" name="Google Shape;4186;p39"/>
            <p:cNvSpPr/>
            <p:nvPr/>
          </p:nvSpPr>
          <p:spPr>
            <a:xfrm>
              <a:off x="3446075" y="2264625"/>
              <a:ext cx="85500" cy="94050"/>
            </a:xfrm>
            <a:custGeom>
              <a:avLst/>
              <a:gdLst/>
              <a:ahLst/>
              <a:cxnLst/>
              <a:rect l="l" t="t" r="r" b="b"/>
              <a:pathLst>
                <a:path w="3420" h="3762" extrusionOk="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87" name="Google Shape;4187;p39"/>
          <p:cNvGrpSpPr/>
          <p:nvPr/>
        </p:nvGrpSpPr>
        <p:grpSpPr>
          <a:xfrm>
            <a:off x="3767551" y="2090602"/>
            <a:ext cx="139863" cy="317513"/>
            <a:chOff x="4753325" y="2329350"/>
            <a:chExt cx="167300" cy="379800"/>
          </a:xfrm>
        </p:grpSpPr>
        <p:sp>
          <p:nvSpPr>
            <p:cNvPr id="4188" name="Google Shape;4188;p39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l" t="t" r="r" b="b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9" name="Google Shape;4189;p39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l" t="t" r="r" b="b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90" name="Google Shape;4190;p39"/>
          <p:cNvGrpSpPr/>
          <p:nvPr/>
        </p:nvGrpSpPr>
        <p:grpSpPr>
          <a:xfrm>
            <a:off x="3201453" y="2038519"/>
            <a:ext cx="145004" cy="421657"/>
            <a:chOff x="4076175" y="2267050"/>
            <a:chExt cx="173450" cy="504375"/>
          </a:xfrm>
        </p:grpSpPr>
        <p:sp>
          <p:nvSpPr>
            <p:cNvPr id="4191" name="Google Shape;4191;p39"/>
            <p:cNvSpPr/>
            <p:nvPr/>
          </p:nvSpPr>
          <p:spPr>
            <a:xfrm>
              <a:off x="4122600" y="2267050"/>
              <a:ext cx="80600" cy="91625"/>
            </a:xfrm>
            <a:custGeom>
              <a:avLst/>
              <a:gdLst/>
              <a:ahLst/>
              <a:cxnLst/>
              <a:rect l="l" t="t" r="r" b="b"/>
              <a:pathLst>
                <a:path w="3224" h="3665" extrusionOk="0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2" name="Google Shape;4192;p39"/>
            <p:cNvSpPr/>
            <p:nvPr/>
          </p:nvSpPr>
          <p:spPr>
            <a:xfrm>
              <a:off x="4076175" y="2370250"/>
              <a:ext cx="173450" cy="401175"/>
            </a:xfrm>
            <a:custGeom>
              <a:avLst/>
              <a:gdLst/>
              <a:ahLst/>
              <a:cxnLst/>
              <a:rect l="l" t="t" r="r" b="b"/>
              <a:pathLst>
                <a:path w="6938" h="16047" extrusionOk="0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93" name="Google Shape;4193;p39"/>
          <p:cNvSpPr/>
          <p:nvPr/>
        </p:nvSpPr>
        <p:spPr>
          <a:xfrm>
            <a:off x="4241399" y="2083007"/>
            <a:ext cx="319561" cy="336908"/>
          </a:xfrm>
          <a:custGeom>
            <a:avLst/>
            <a:gdLst/>
            <a:ahLst/>
            <a:cxnLst/>
            <a:rect l="l" t="t" r="r" b="b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94" name="Google Shape;4194;p39"/>
          <p:cNvGrpSpPr/>
          <p:nvPr/>
        </p:nvGrpSpPr>
        <p:grpSpPr>
          <a:xfrm>
            <a:off x="4788934" y="2089055"/>
            <a:ext cx="351204" cy="324661"/>
            <a:chOff x="5975075" y="2327500"/>
            <a:chExt cx="420100" cy="388350"/>
          </a:xfrm>
        </p:grpSpPr>
        <p:sp>
          <p:nvSpPr>
            <p:cNvPr id="4195" name="Google Shape;4195;p39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6" name="Google Shape;4196;p39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97" name="Google Shape;4197;p39"/>
          <p:cNvGrpSpPr/>
          <p:nvPr/>
        </p:nvGrpSpPr>
        <p:grpSpPr>
          <a:xfrm>
            <a:off x="5420344" y="2079358"/>
            <a:ext cx="215437" cy="351204"/>
            <a:chOff x="6730350" y="2315900"/>
            <a:chExt cx="257700" cy="420100"/>
          </a:xfrm>
        </p:grpSpPr>
        <p:sp>
          <p:nvSpPr>
            <p:cNvPr id="4198" name="Google Shape;4198;p39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9" name="Google Shape;4199;p39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0" name="Google Shape;4200;p39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1" name="Google Shape;4201;p39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2" name="Google Shape;4202;p39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03" name="Google Shape;4203;p39"/>
          <p:cNvGrpSpPr/>
          <p:nvPr/>
        </p:nvGrpSpPr>
        <p:grpSpPr>
          <a:xfrm>
            <a:off x="401689" y="2615840"/>
            <a:ext cx="109265" cy="398166"/>
            <a:chOff x="727175" y="2957625"/>
            <a:chExt cx="130700" cy="476275"/>
          </a:xfrm>
        </p:grpSpPr>
        <p:sp>
          <p:nvSpPr>
            <p:cNvPr id="4204" name="Google Shape;4204;p39"/>
            <p:cNvSpPr/>
            <p:nvPr/>
          </p:nvSpPr>
          <p:spPr>
            <a:xfrm>
              <a:off x="727175" y="2957625"/>
              <a:ext cx="130700" cy="476275"/>
            </a:xfrm>
            <a:custGeom>
              <a:avLst/>
              <a:gdLst/>
              <a:ahLst/>
              <a:cxnLst/>
              <a:rect l="l" t="t" r="r" b="b"/>
              <a:pathLst>
                <a:path w="5228" h="19051" extrusionOk="0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5" name="Google Shape;4205;p39"/>
            <p:cNvSpPr/>
            <p:nvPr/>
          </p:nvSpPr>
          <p:spPr>
            <a:xfrm>
              <a:off x="751600" y="3090125"/>
              <a:ext cx="81850" cy="319350"/>
            </a:xfrm>
            <a:custGeom>
              <a:avLst/>
              <a:gdLst/>
              <a:ahLst/>
              <a:cxnLst/>
              <a:rect l="l" t="t" r="r" b="b"/>
              <a:pathLst>
                <a:path w="3274" h="12774" extrusionOk="0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06" name="Google Shape;4206;p39"/>
          <p:cNvSpPr/>
          <p:nvPr/>
        </p:nvSpPr>
        <p:spPr>
          <a:xfrm>
            <a:off x="1416008" y="2600114"/>
            <a:ext cx="334860" cy="429808"/>
          </a:xfrm>
          <a:custGeom>
            <a:avLst/>
            <a:gdLst/>
            <a:ahLst/>
            <a:cxnLst/>
            <a:rect l="l" t="t" r="r" b="b"/>
            <a:pathLst>
              <a:path w="16022" h="20565" extrusionOk="0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7" name="Google Shape;4207;p39"/>
          <p:cNvSpPr/>
          <p:nvPr/>
        </p:nvSpPr>
        <p:spPr>
          <a:xfrm>
            <a:off x="895849" y="2600114"/>
            <a:ext cx="248083" cy="429808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08" name="Google Shape;4208;p39"/>
          <p:cNvGrpSpPr/>
          <p:nvPr/>
        </p:nvGrpSpPr>
        <p:grpSpPr>
          <a:xfrm>
            <a:off x="1953431" y="2628589"/>
            <a:ext cx="386943" cy="372647"/>
            <a:chOff x="2583325" y="2972875"/>
            <a:chExt cx="462850" cy="445750"/>
          </a:xfrm>
        </p:grpSpPr>
        <p:sp>
          <p:nvSpPr>
            <p:cNvPr id="4209" name="Google Shape;4209;p39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0" name="Google Shape;4210;p39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11" name="Google Shape;4211;p39"/>
          <p:cNvGrpSpPr/>
          <p:nvPr/>
        </p:nvGrpSpPr>
        <p:grpSpPr>
          <a:xfrm>
            <a:off x="2503686" y="2684246"/>
            <a:ext cx="413486" cy="261354"/>
            <a:chOff x="3241525" y="3039450"/>
            <a:chExt cx="494600" cy="312625"/>
          </a:xfrm>
        </p:grpSpPr>
        <p:sp>
          <p:nvSpPr>
            <p:cNvPr id="4212" name="Google Shape;4212;p39"/>
            <p:cNvSpPr/>
            <p:nvPr/>
          </p:nvSpPr>
          <p:spPr>
            <a:xfrm>
              <a:off x="3241525" y="3039450"/>
              <a:ext cx="494600" cy="312625"/>
            </a:xfrm>
            <a:custGeom>
              <a:avLst/>
              <a:gdLst/>
              <a:ahLst/>
              <a:cxnLst/>
              <a:rect l="l" t="t" r="r" b="b"/>
              <a:pathLst>
                <a:path w="19784" h="12505" extrusionOk="0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3" name="Google Shape;4213;p39"/>
            <p:cNvSpPr/>
            <p:nvPr/>
          </p:nvSpPr>
          <p:spPr>
            <a:xfrm>
              <a:off x="3384400" y="3091350"/>
              <a:ext cx="208850" cy="208825"/>
            </a:xfrm>
            <a:custGeom>
              <a:avLst/>
              <a:gdLst/>
              <a:ahLst/>
              <a:cxnLst/>
              <a:rect l="l" t="t" r="r" b="b"/>
              <a:pathLst>
                <a:path w="8354" h="8353" extrusionOk="0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14" name="Google Shape;4214;p39"/>
          <p:cNvSpPr/>
          <p:nvPr/>
        </p:nvSpPr>
        <p:spPr>
          <a:xfrm>
            <a:off x="3659980" y="2637380"/>
            <a:ext cx="355300" cy="355279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15" name="Google Shape;4215;p39"/>
          <p:cNvGrpSpPr/>
          <p:nvPr/>
        </p:nvGrpSpPr>
        <p:grpSpPr>
          <a:xfrm>
            <a:off x="4187118" y="2656679"/>
            <a:ext cx="427781" cy="316489"/>
            <a:chOff x="5255200" y="3006475"/>
            <a:chExt cx="511700" cy="378575"/>
          </a:xfrm>
        </p:grpSpPr>
        <p:sp>
          <p:nvSpPr>
            <p:cNvPr id="4216" name="Google Shape;4216;p39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l" t="t" r="r" b="b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7" name="Google Shape;4217;p39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l" t="t" r="r" b="b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18" name="Google Shape;4218;p39"/>
          <p:cNvGrpSpPr/>
          <p:nvPr/>
        </p:nvGrpSpPr>
        <p:grpSpPr>
          <a:xfrm>
            <a:off x="3100904" y="2638307"/>
            <a:ext cx="346104" cy="353231"/>
            <a:chOff x="3955900" y="2984500"/>
            <a:chExt cx="414000" cy="422525"/>
          </a:xfrm>
        </p:grpSpPr>
        <p:sp>
          <p:nvSpPr>
            <p:cNvPr id="4219" name="Google Shape;4219;p39"/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l" t="t" r="r" b="b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0" name="Google Shape;4220;p39"/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l" t="t" r="r" b="b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1" name="Google Shape;4221;p39"/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l" t="t" r="r" b="b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22" name="Google Shape;4222;p39"/>
          <p:cNvSpPr/>
          <p:nvPr/>
        </p:nvSpPr>
        <p:spPr>
          <a:xfrm>
            <a:off x="264917" y="3226449"/>
            <a:ext cx="386922" cy="304241"/>
          </a:xfrm>
          <a:custGeom>
            <a:avLst/>
            <a:gdLst/>
            <a:ahLst/>
            <a:cxnLst/>
            <a:rect l="l" t="t" r="r" b="b"/>
            <a:pathLst>
              <a:path w="18513" h="14557" extrusionOk="0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3" name="Google Shape;4223;p39"/>
          <p:cNvSpPr/>
          <p:nvPr/>
        </p:nvSpPr>
        <p:spPr>
          <a:xfrm>
            <a:off x="4829965" y="2621036"/>
            <a:ext cx="269526" cy="387967"/>
          </a:xfrm>
          <a:custGeom>
            <a:avLst/>
            <a:gdLst/>
            <a:ahLst/>
            <a:cxnLst/>
            <a:rect l="l" t="t" r="r" b="b"/>
            <a:pathLst>
              <a:path w="12896" h="18563" extrusionOk="0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24" name="Google Shape;4224;p39"/>
          <p:cNvGrpSpPr/>
          <p:nvPr/>
        </p:nvGrpSpPr>
        <p:grpSpPr>
          <a:xfrm>
            <a:off x="5395849" y="2633187"/>
            <a:ext cx="264427" cy="375719"/>
            <a:chOff x="6701050" y="2978375"/>
            <a:chExt cx="316300" cy="449425"/>
          </a:xfrm>
        </p:grpSpPr>
        <p:sp>
          <p:nvSpPr>
            <p:cNvPr id="4225" name="Google Shape;4225;p39"/>
            <p:cNvSpPr/>
            <p:nvPr/>
          </p:nvSpPr>
          <p:spPr>
            <a:xfrm>
              <a:off x="6701050" y="2978375"/>
              <a:ext cx="316300" cy="78175"/>
            </a:xfrm>
            <a:custGeom>
              <a:avLst/>
              <a:gdLst/>
              <a:ahLst/>
              <a:cxnLst/>
              <a:rect l="l" t="t" r="r" b="b"/>
              <a:pathLst>
                <a:path w="12652" h="3127" extrusionOk="0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6" name="Google Shape;4226;p39"/>
            <p:cNvSpPr/>
            <p:nvPr/>
          </p:nvSpPr>
          <p:spPr>
            <a:xfrm>
              <a:off x="6713875" y="3068750"/>
              <a:ext cx="290650" cy="359050"/>
            </a:xfrm>
            <a:custGeom>
              <a:avLst/>
              <a:gdLst/>
              <a:ahLst/>
              <a:cxnLst/>
              <a:rect l="l" t="t" r="r" b="b"/>
              <a:pathLst>
                <a:path w="11626" h="14362" extrusionOk="0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27" name="Google Shape;4227;p39"/>
          <p:cNvGrpSpPr/>
          <p:nvPr/>
        </p:nvGrpSpPr>
        <p:grpSpPr>
          <a:xfrm>
            <a:off x="831477" y="3251848"/>
            <a:ext cx="376743" cy="253203"/>
            <a:chOff x="1241275" y="3718400"/>
            <a:chExt cx="450650" cy="302875"/>
          </a:xfrm>
        </p:grpSpPr>
        <p:sp>
          <p:nvSpPr>
            <p:cNvPr id="4228" name="Google Shape;4228;p39"/>
            <p:cNvSpPr/>
            <p:nvPr/>
          </p:nvSpPr>
          <p:spPr>
            <a:xfrm>
              <a:off x="1241275" y="3718400"/>
              <a:ext cx="450650" cy="302875"/>
            </a:xfrm>
            <a:custGeom>
              <a:avLst/>
              <a:gdLst/>
              <a:ahLst/>
              <a:cxnLst/>
              <a:rect l="l" t="t" r="r" b="b"/>
              <a:pathLst>
                <a:path w="18026" h="12115" extrusionOk="0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9" name="Google Shape;4229;p39"/>
            <p:cNvSpPr/>
            <p:nvPr/>
          </p:nvSpPr>
          <p:spPr>
            <a:xfrm>
              <a:off x="1293175" y="3895475"/>
              <a:ext cx="174050" cy="12225"/>
            </a:xfrm>
            <a:custGeom>
              <a:avLst/>
              <a:gdLst/>
              <a:ahLst/>
              <a:cxnLst/>
              <a:rect l="l" t="t" r="r" b="b"/>
              <a:pathLst>
                <a:path w="6962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0" name="Google Shape;4230;p39"/>
            <p:cNvSpPr/>
            <p:nvPr/>
          </p:nvSpPr>
          <p:spPr>
            <a:xfrm>
              <a:off x="1293175" y="3935775"/>
              <a:ext cx="122750" cy="12225"/>
            </a:xfrm>
            <a:custGeom>
              <a:avLst/>
              <a:gdLst/>
              <a:ahLst/>
              <a:cxnLst/>
              <a:rect l="l" t="t" r="r" b="b"/>
              <a:pathLst>
                <a:path w="4910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1" name="Google Shape;4231;p39"/>
            <p:cNvSpPr/>
            <p:nvPr/>
          </p:nvSpPr>
          <p:spPr>
            <a:xfrm>
              <a:off x="1570375" y="3901575"/>
              <a:ext cx="62300" cy="40325"/>
            </a:xfrm>
            <a:custGeom>
              <a:avLst/>
              <a:gdLst/>
              <a:ahLst/>
              <a:cxnLst/>
              <a:rect l="l" t="t" r="r" b="b"/>
              <a:pathLst>
                <a:path w="2492" h="1613" extrusionOk="0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32" name="Google Shape;4232;p39"/>
          <p:cNvGrpSpPr/>
          <p:nvPr/>
        </p:nvGrpSpPr>
        <p:grpSpPr>
          <a:xfrm>
            <a:off x="1400124" y="3232453"/>
            <a:ext cx="366502" cy="292495"/>
            <a:chOff x="1921475" y="3695200"/>
            <a:chExt cx="438400" cy="349875"/>
          </a:xfrm>
        </p:grpSpPr>
        <p:sp>
          <p:nvSpPr>
            <p:cNvPr id="4233" name="Google Shape;4233;p39"/>
            <p:cNvSpPr/>
            <p:nvPr/>
          </p:nvSpPr>
          <p:spPr>
            <a:xfrm>
              <a:off x="2246900" y="3992550"/>
              <a:ext cx="52525" cy="52525"/>
            </a:xfrm>
            <a:custGeom>
              <a:avLst/>
              <a:gdLst/>
              <a:ahLst/>
              <a:cxnLst/>
              <a:rect l="l" t="t" r="r" b="b"/>
              <a:pathLst>
                <a:path w="2101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4" name="Google Shape;4234;p39"/>
            <p:cNvSpPr/>
            <p:nvPr/>
          </p:nvSpPr>
          <p:spPr>
            <a:xfrm>
              <a:off x="2033800" y="3992550"/>
              <a:ext cx="52550" cy="52525"/>
            </a:xfrm>
            <a:custGeom>
              <a:avLst/>
              <a:gdLst/>
              <a:ahLst/>
              <a:cxnLst/>
              <a:rect l="l" t="t" r="r" b="b"/>
              <a:pathLst>
                <a:path w="2102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5" name="Google Shape;4235;p39"/>
            <p:cNvSpPr/>
            <p:nvPr/>
          </p:nvSpPr>
          <p:spPr>
            <a:xfrm>
              <a:off x="1921475" y="3695200"/>
              <a:ext cx="438400" cy="297975"/>
            </a:xfrm>
            <a:custGeom>
              <a:avLst/>
              <a:gdLst/>
              <a:ahLst/>
              <a:cxnLst/>
              <a:rect l="l" t="t" r="r" b="b"/>
              <a:pathLst>
                <a:path w="17536" h="11919" extrusionOk="0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36" name="Google Shape;4236;p39"/>
          <p:cNvGrpSpPr/>
          <p:nvPr/>
        </p:nvGrpSpPr>
        <p:grpSpPr>
          <a:xfrm>
            <a:off x="1967225" y="3227855"/>
            <a:ext cx="359355" cy="301190"/>
            <a:chOff x="2599825" y="3689700"/>
            <a:chExt cx="429850" cy="360275"/>
          </a:xfrm>
        </p:grpSpPr>
        <p:sp>
          <p:nvSpPr>
            <p:cNvPr id="4237" name="Google Shape;4237;p39"/>
            <p:cNvSpPr/>
            <p:nvPr/>
          </p:nvSpPr>
          <p:spPr>
            <a:xfrm>
              <a:off x="2599825" y="3689700"/>
              <a:ext cx="429850" cy="169150"/>
            </a:xfrm>
            <a:custGeom>
              <a:avLst/>
              <a:gdLst/>
              <a:ahLst/>
              <a:cxnLst/>
              <a:rect l="l" t="t" r="r" b="b"/>
              <a:pathLst>
                <a:path w="17194" h="6766" extrusionOk="0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8" name="Google Shape;4238;p39"/>
            <p:cNvSpPr/>
            <p:nvPr/>
          </p:nvSpPr>
          <p:spPr>
            <a:xfrm>
              <a:off x="2599825" y="3861275"/>
              <a:ext cx="429850" cy="188700"/>
            </a:xfrm>
            <a:custGeom>
              <a:avLst/>
              <a:gdLst/>
              <a:ahLst/>
              <a:cxnLst/>
              <a:rect l="l" t="t" r="r" b="b"/>
              <a:pathLst>
                <a:path w="17194" h="7548" extrusionOk="0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39" name="Google Shape;4239;p39"/>
          <p:cNvGrpSpPr/>
          <p:nvPr/>
        </p:nvGrpSpPr>
        <p:grpSpPr>
          <a:xfrm>
            <a:off x="2548099" y="3196714"/>
            <a:ext cx="324661" cy="338956"/>
            <a:chOff x="3294650" y="3652450"/>
            <a:chExt cx="388350" cy="405450"/>
          </a:xfrm>
        </p:grpSpPr>
        <p:sp>
          <p:nvSpPr>
            <p:cNvPr id="4240" name="Google Shape;4240;p39"/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l" t="t" r="r" b="b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1" name="Google Shape;4241;p39"/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l" t="t" r="r" b="b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2" name="Google Shape;4242;p39"/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l" t="t" r="r" b="b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43" name="Google Shape;4243;p39"/>
          <p:cNvGrpSpPr/>
          <p:nvPr/>
        </p:nvGrpSpPr>
        <p:grpSpPr>
          <a:xfrm>
            <a:off x="3084581" y="3239600"/>
            <a:ext cx="378750" cy="277698"/>
            <a:chOff x="3936375" y="3703750"/>
            <a:chExt cx="453050" cy="332175"/>
          </a:xfrm>
        </p:grpSpPr>
        <p:sp>
          <p:nvSpPr>
            <p:cNvPr id="4244" name="Google Shape;4244;p39"/>
            <p:cNvSpPr/>
            <p:nvPr/>
          </p:nvSpPr>
          <p:spPr>
            <a:xfrm>
              <a:off x="3936375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5" name="Google Shape;4245;p39"/>
            <p:cNvSpPr/>
            <p:nvPr/>
          </p:nvSpPr>
          <p:spPr>
            <a:xfrm>
              <a:off x="3988875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6" name="Google Shape;4246;p39"/>
            <p:cNvSpPr/>
            <p:nvPr/>
          </p:nvSpPr>
          <p:spPr>
            <a:xfrm>
              <a:off x="4259350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7" name="Google Shape;4247;p39"/>
            <p:cNvSpPr/>
            <p:nvPr/>
          </p:nvSpPr>
          <p:spPr>
            <a:xfrm>
              <a:off x="4078625" y="3717800"/>
              <a:ext cx="77575" cy="279650"/>
            </a:xfrm>
            <a:custGeom>
              <a:avLst/>
              <a:gdLst/>
              <a:ahLst/>
              <a:cxnLst/>
              <a:rect l="l" t="t" r="r" b="b"/>
              <a:pathLst>
                <a:path w="3103" h="1118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8" name="Google Shape;4248;p39"/>
            <p:cNvSpPr/>
            <p:nvPr/>
          </p:nvSpPr>
          <p:spPr>
            <a:xfrm>
              <a:off x="4168375" y="3788625"/>
              <a:ext cx="78175" cy="208825"/>
            </a:xfrm>
            <a:custGeom>
              <a:avLst/>
              <a:gdLst/>
              <a:ahLst/>
              <a:cxnLst/>
              <a:rect l="l" t="t" r="r" b="b"/>
              <a:pathLst>
                <a:path w="3127" h="8353" extrusionOk="0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49" name="Google Shape;4249;p39"/>
          <p:cNvGrpSpPr/>
          <p:nvPr/>
        </p:nvGrpSpPr>
        <p:grpSpPr>
          <a:xfrm>
            <a:off x="3648107" y="3239600"/>
            <a:ext cx="378750" cy="277698"/>
            <a:chOff x="4610450" y="3703750"/>
            <a:chExt cx="453050" cy="332175"/>
          </a:xfrm>
        </p:grpSpPr>
        <p:sp>
          <p:nvSpPr>
            <p:cNvPr id="4250" name="Google Shape;4250;p39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1" name="Google Shape;4251;p39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l" t="t" r="r" b="b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52" name="Google Shape;4252;p39"/>
          <p:cNvGrpSpPr/>
          <p:nvPr/>
        </p:nvGrpSpPr>
        <p:grpSpPr>
          <a:xfrm>
            <a:off x="4224906" y="3211532"/>
            <a:ext cx="352207" cy="333836"/>
            <a:chOff x="5300400" y="3670175"/>
            <a:chExt cx="421300" cy="399325"/>
          </a:xfrm>
        </p:grpSpPr>
        <p:sp>
          <p:nvSpPr>
            <p:cNvPr id="4253" name="Google Shape;4253;p39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l" t="t" r="r" b="b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4" name="Google Shape;4254;p39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l" t="t" r="r" b="b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5" name="Google Shape;4255;p39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l" t="t" r="r" b="b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6" name="Google Shape;4256;p39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l" t="t" r="r" b="b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7" name="Google Shape;4257;p39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l" t="t" r="r" b="b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58" name="Google Shape;4258;p39"/>
          <p:cNvSpPr/>
          <p:nvPr/>
        </p:nvSpPr>
        <p:spPr>
          <a:xfrm>
            <a:off x="4768705" y="3182557"/>
            <a:ext cx="392042" cy="392021"/>
          </a:xfrm>
          <a:custGeom>
            <a:avLst/>
            <a:gdLst/>
            <a:ahLst/>
            <a:cxnLst/>
            <a:rect l="l" t="t" r="r" b="b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59" name="Google Shape;4259;p39"/>
          <p:cNvGrpSpPr/>
          <p:nvPr/>
        </p:nvGrpSpPr>
        <p:grpSpPr>
          <a:xfrm>
            <a:off x="5357059" y="3207435"/>
            <a:ext cx="342008" cy="342028"/>
            <a:chOff x="6654650" y="3665275"/>
            <a:chExt cx="409100" cy="409125"/>
          </a:xfrm>
        </p:grpSpPr>
        <p:sp>
          <p:nvSpPr>
            <p:cNvPr id="4260" name="Google Shape;4260;p39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1" name="Google Shape;4261;p39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62" name="Google Shape;4262;p39"/>
          <p:cNvGrpSpPr/>
          <p:nvPr/>
        </p:nvGrpSpPr>
        <p:grpSpPr>
          <a:xfrm>
            <a:off x="271023" y="3756666"/>
            <a:ext cx="370599" cy="370620"/>
            <a:chOff x="570875" y="4322250"/>
            <a:chExt cx="443300" cy="443325"/>
          </a:xfrm>
        </p:grpSpPr>
        <p:sp>
          <p:nvSpPr>
            <p:cNvPr id="4263" name="Google Shape;4263;p3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4" name="Google Shape;4264;p39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5" name="Google Shape;4265;p39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6" name="Google Shape;4266;p39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67" name="Google Shape;4267;p39"/>
          <p:cNvSpPr/>
          <p:nvPr/>
        </p:nvSpPr>
        <p:spPr>
          <a:xfrm>
            <a:off x="819269" y="3828789"/>
            <a:ext cx="401238" cy="226661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68" name="Google Shape;4268;p39"/>
          <p:cNvGrpSpPr/>
          <p:nvPr/>
        </p:nvGrpSpPr>
        <p:grpSpPr>
          <a:xfrm>
            <a:off x="1448612" y="3729120"/>
            <a:ext cx="269526" cy="425712"/>
            <a:chOff x="1979475" y="4289300"/>
            <a:chExt cx="322400" cy="509225"/>
          </a:xfrm>
        </p:grpSpPr>
        <p:sp>
          <p:nvSpPr>
            <p:cNvPr id="4269" name="Google Shape;4269;p39"/>
            <p:cNvSpPr/>
            <p:nvPr/>
          </p:nvSpPr>
          <p:spPr>
            <a:xfrm>
              <a:off x="2187075" y="4509100"/>
              <a:ext cx="114800" cy="114800"/>
            </a:xfrm>
            <a:custGeom>
              <a:avLst/>
              <a:gdLst/>
              <a:ahLst/>
              <a:cxnLst/>
              <a:rect l="l" t="t" r="r" b="b"/>
              <a:pathLst>
                <a:path w="4592" h="4592" extrusionOk="0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0" name="Google Shape;4270;p39"/>
            <p:cNvSpPr/>
            <p:nvPr/>
          </p:nvSpPr>
          <p:spPr>
            <a:xfrm>
              <a:off x="1979475" y="4542675"/>
              <a:ext cx="156925" cy="156950"/>
            </a:xfrm>
            <a:custGeom>
              <a:avLst/>
              <a:gdLst/>
              <a:ahLst/>
              <a:cxnLst/>
              <a:rect l="l" t="t" r="r" b="b"/>
              <a:pathLst>
                <a:path w="6277" h="6278" extrusionOk="0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1" name="Google Shape;4271;p39"/>
            <p:cNvSpPr/>
            <p:nvPr/>
          </p:nvSpPr>
          <p:spPr>
            <a:xfrm>
              <a:off x="2041125" y="4289300"/>
              <a:ext cx="240000" cy="509225"/>
            </a:xfrm>
            <a:custGeom>
              <a:avLst/>
              <a:gdLst/>
              <a:ahLst/>
              <a:cxnLst/>
              <a:rect l="l" t="t" r="r" b="b"/>
              <a:pathLst>
                <a:path w="9600" h="20369" extrusionOk="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72" name="Google Shape;4272;p39"/>
          <p:cNvGrpSpPr/>
          <p:nvPr/>
        </p:nvGrpSpPr>
        <p:grpSpPr>
          <a:xfrm>
            <a:off x="1988146" y="3734721"/>
            <a:ext cx="318014" cy="414510"/>
            <a:chOff x="2624850" y="4296000"/>
            <a:chExt cx="380400" cy="495825"/>
          </a:xfrm>
        </p:grpSpPr>
        <p:sp>
          <p:nvSpPr>
            <p:cNvPr id="4273" name="Google Shape;4273;p39"/>
            <p:cNvSpPr/>
            <p:nvPr/>
          </p:nvSpPr>
          <p:spPr>
            <a:xfrm>
              <a:off x="2845875" y="4296000"/>
              <a:ext cx="126425" cy="125800"/>
            </a:xfrm>
            <a:custGeom>
              <a:avLst/>
              <a:gdLst/>
              <a:ahLst/>
              <a:cxnLst/>
              <a:rect l="l" t="t" r="r" b="b"/>
              <a:pathLst>
                <a:path w="5057" h="5032" extrusionOk="0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4" name="Google Shape;4274;p39"/>
            <p:cNvSpPr/>
            <p:nvPr/>
          </p:nvSpPr>
          <p:spPr>
            <a:xfrm>
              <a:off x="2635850" y="4316150"/>
              <a:ext cx="369400" cy="475675"/>
            </a:xfrm>
            <a:custGeom>
              <a:avLst/>
              <a:gdLst/>
              <a:ahLst/>
              <a:cxnLst/>
              <a:rect l="l" t="t" r="r" b="b"/>
              <a:pathLst>
                <a:path w="14776" h="19027" extrusionOk="0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5" name="Google Shape;4275;p39"/>
            <p:cNvSpPr/>
            <p:nvPr/>
          </p:nvSpPr>
          <p:spPr>
            <a:xfrm>
              <a:off x="2624850" y="4357675"/>
              <a:ext cx="171600" cy="171600"/>
            </a:xfrm>
            <a:custGeom>
              <a:avLst/>
              <a:gdLst/>
              <a:ahLst/>
              <a:cxnLst/>
              <a:rect l="l" t="t" r="r" b="b"/>
              <a:pathLst>
                <a:path w="6864" h="6864" extrusionOk="0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76" name="Google Shape;4276;p39"/>
          <p:cNvSpPr/>
          <p:nvPr/>
        </p:nvSpPr>
        <p:spPr>
          <a:xfrm>
            <a:off x="3104103" y="3772127"/>
            <a:ext cx="339959" cy="339980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7" name="Google Shape;4277;p39"/>
          <p:cNvSpPr/>
          <p:nvPr/>
        </p:nvSpPr>
        <p:spPr>
          <a:xfrm>
            <a:off x="2540554" y="3793571"/>
            <a:ext cx="339959" cy="297093"/>
          </a:xfrm>
          <a:custGeom>
            <a:avLst/>
            <a:gdLst/>
            <a:ahLst/>
            <a:cxnLst/>
            <a:rect l="l" t="t" r="r" b="b"/>
            <a:pathLst>
              <a:path w="16266" h="14215" extrusionOk="0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8" name="Google Shape;4278;p39"/>
          <p:cNvSpPr/>
          <p:nvPr/>
        </p:nvSpPr>
        <p:spPr>
          <a:xfrm>
            <a:off x="3666104" y="3770601"/>
            <a:ext cx="343053" cy="343032"/>
          </a:xfrm>
          <a:custGeom>
            <a:avLst/>
            <a:gdLst/>
            <a:ahLst/>
            <a:cxnLst/>
            <a:rect l="l" t="t" r="r" b="b"/>
            <a:pathLst>
              <a:path w="16414" h="16413" extrusionOk="0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79" name="Google Shape;4279;p39"/>
          <p:cNvGrpSpPr/>
          <p:nvPr/>
        </p:nvGrpSpPr>
        <p:grpSpPr>
          <a:xfrm>
            <a:off x="4204486" y="3775560"/>
            <a:ext cx="393045" cy="332833"/>
            <a:chOff x="5275975" y="4344850"/>
            <a:chExt cx="470150" cy="398125"/>
          </a:xfrm>
        </p:grpSpPr>
        <p:sp>
          <p:nvSpPr>
            <p:cNvPr id="4280" name="Google Shape;4280;p39"/>
            <p:cNvSpPr/>
            <p:nvPr/>
          </p:nvSpPr>
          <p:spPr>
            <a:xfrm>
              <a:off x="566125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1" name="Google Shape;4281;p39"/>
            <p:cNvSpPr/>
            <p:nvPr/>
          </p:nvSpPr>
          <p:spPr>
            <a:xfrm>
              <a:off x="529490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2" name="Google Shape;4282;p39"/>
            <p:cNvSpPr/>
            <p:nvPr/>
          </p:nvSpPr>
          <p:spPr>
            <a:xfrm>
              <a:off x="5275975" y="4344850"/>
              <a:ext cx="470150" cy="334025"/>
            </a:xfrm>
            <a:custGeom>
              <a:avLst/>
              <a:gdLst/>
              <a:ahLst/>
              <a:cxnLst/>
              <a:rect l="l" t="t" r="r" b="b"/>
              <a:pathLst>
                <a:path w="18806" h="13361" extrusionOk="0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83" name="Google Shape;4283;p39"/>
          <p:cNvSpPr/>
          <p:nvPr/>
        </p:nvSpPr>
        <p:spPr>
          <a:xfrm>
            <a:off x="4788101" y="3765502"/>
            <a:ext cx="353252" cy="353231"/>
          </a:xfrm>
          <a:custGeom>
            <a:avLst/>
            <a:gdLst/>
            <a:ahLst/>
            <a:cxnLst/>
            <a:rect l="l" t="t" r="r" b="b"/>
            <a:pathLst>
              <a:path w="16902" h="16901" extrusionOk="0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84" name="Google Shape;4284;p39"/>
          <p:cNvGrpSpPr/>
          <p:nvPr/>
        </p:nvGrpSpPr>
        <p:grpSpPr>
          <a:xfrm>
            <a:off x="5346838" y="3748515"/>
            <a:ext cx="362448" cy="386922"/>
            <a:chOff x="6642425" y="4312500"/>
            <a:chExt cx="433550" cy="462825"/>
          </a:xfrm>
        </p:grpSpPr>
        <p:sp>
          <p:nvSpPr>
            <p:cNvPr id="4285" name="Google Shape;4285;p39"/>
            <p:cNvSpPr/>
            <p:nvPr/>
          </p:nvSpPr>
          <p:spPr>
            <a:xfrm>
              <a:off x="6642425" y="4687375"/>
              <a:ext cx="433550" cy="39125"/>
            </a:xfrm>
            <a:custGeom>
              <a:avLst/>
              <a:gdLst/>
              <a:ahLst/>
              <a:cxnLst/>
              <a:rect l="l" t="t" r="r" b="b"/>
              <a:pathLst>
                <a:path w="17342" h="156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6" name="Google Shape;4286;p39"/>
            <p:cNvSpPr/>
            <p:nvPr/>
          </p:nvSpPr>
          <p:spPr>
            <a:xfrm>
              <a:off x="6642425" y="4736225"/>
              <a:ext cx="433550" cy="39100"/>
            </a:xfrm>
            <a:custGeom>
              <a:avLst/>
              <a:gdLst/>
              <a:ahLst/>
              <a:cxnLst/>
              <a:rect l="l" t="t" r="r" b="b"/>
              <a:pathLst>
                <a:path w="17342" h="1564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7" name="Google Shape;4287;p39"/>
            <p:cNvSpPr/>
            <p:nvPr/>
          </p:nvSpPr>
          <p:spPr>
            <a:xfrm>
              <a:off x="6684575" y="4312500"/>
              <a:ext cx="349875" cy="377350"/>
            </a:xfrm>
            <a:custGeom>
              <a:avLst/>
              <a:gdLst/>
              <a:ahLst/>
              <a:cxnLst/>
              <a:rect l="l" t="t" r="r" b="b"/>
              <a:pathLst>
                <a:path w="13995" h="15094" extrusionOk="0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88" name="Google Shape;4288;p39"/>
          <p:cNvSpPr/>
          <p:nvPr/>
        </p:nvSpPr>
        <p:spPr>
          <a:xfrm>
            <a:off x="223575" y="4368343"/>
            <a:ext cx="465527" cy="274647"/>
          </a:xfrm>
          <a:custGeom>
            <a:avLst/>
            <a:gdLst/>
            <a:ahLst/>
            <a:cxnLst/>
            <a:rect l="l" t="t" r="r" b="b"/>
            <a:pathLst>
              <a:path w="22274" h="13141" extrusionOk="0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89" name="Google Shape;4289;p39"/>
          <p:cNvGrpSpPr/>
          <p:nvPr/>
        </p:nvGrpSpPr>
        <p:grpSpPr>
          <a:xfrm>
            <a:off x="834027" y="4322764"/>
            <a:ext cx="371623" cy="365499"/>
            <a:chOff x="1244325" y="4999400"/>
            <a:chExt cx="444525" cy="437200"/>
          </a:xfrm>
        </p:grpSpPr>
        <p:sp>
          <p:nvSpPr>
            <p:cNvPr id="4290" name="Google Shape;4290;p39"/>
            <p:cNvSpPr/>
            <p:nvPr/>
          </p:nvSpPr>
          <p:spPr>
            <a:xfrm>
              <a:off x="1244325" y="5161200"/>
              <a:ext cx="374925" cy="222275"/>
            </a:xfrm>
            <a:custGeom>
              <a:avLst/>
              <a:gdLst/>
              <a:ahLst/>
              <a:cxnLst/>
              <a:rect l="l" t="t" r="r" b="b"/>
              <a:pathLst>
                <a:path w="14997" h="8891" extrusionOk="0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1" name="Google Shape;4291;p39"/>
            <p:cNvSpPr/>
            <p:nvPr/>
          </p:nvSpPr>
          <p:spPr>
            <a:xfrm>
              <a:off x="1244325" y="5397500"/>
              <a:ext cx="444525" cy="39100"/>
            </a:xfrm>
            <a:custGeom>
              <a:avLst/>
              <a:gdLst/>
              <a:ahLst/>
              <a:cxnLst/>
              <a:rect l="l" t="t" r="r" b="b"/>
              <a:pathLst>
                <a:path w="17781" h="1564" extrusionOk="0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2" name="Google Shape;4292;p39"/>
            <p:cNvSpPr/>
            <p:nvPr/>
          </p:nvSpPr>
          <p:spPr>
            <a:xfrm>
              <a:off x="1451925" y="4999400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3" name="Google Shape;4293;p39"/>
            <p:cNvSpPr/>
            <p:nvPr/>
          </p:nvSpPr>
          <p:spPr>
            <a:xfrm>
              <a:off x="1407975" y="4999400"/>
              <a:ext cx="31150" cy="129450"/>
            </a:xfrm>
            <a:custGeom>
              <a:avLst/>
              <a:gdLst/>
              <a:ahLst/>
              <a:cxnLst/>
              <a:rect l="l" t="t" r="r" b="b"/>
              <a:pathLst>
                <a:path w="1246" h="5178" extrusionOk="0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4" name="Google Shape;4294;p39"/>
            <p:cNvSpPr/>
            <p:nvPr/>
          </p:nvSpPr>
          <p:spPr>
            <a:xfrm>
              <a:off x="1495900" y="4999400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95" name="Google Shape;4295;p39"/>
          <p:cNvGrpSpPr/>
          <p:nvPr/>
        </p:nvGrpSpPr>
        <p:grpSpPr>
          <a:xfrm>
            <a:off x="1430743" y="4311018"/>
            <a:ext cx="305265" cy="388970"/>
            <a:chOff x="1958100" y="4985350"/>
            <a:chExt cx="365150" cy="465275"/>
          </a:xfrm>
        </p:grpSpPr>
        <p:sp>
          <p:nvSpPr>
            <p:cNvPr id="4296" name="Google Shape;4296;p39"/>
            <p:cNvSpPr/>
            <p:nvPr/>
          </p:nvSpPr>
          <p:spPr>
            <a:xfrm>
              <a:off x="1958100" y="4985350"/>
              <a:ext cx="365150" cy="465275"/>
            </a:xfrm>
            <a:custGeom>
              <a:avLst/>
              <a:gdLst/>
              <a:ahLst/>
              <a:cxnLst/>
              <a:rect l="l" t="t" r="r" b="b"/>
              <a:pathLst>
                <a:path w="14606" h="18611" extrusionOk="0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7" name="Google Shape;4297;p39"/>
            <p:cNvSpPr/>
            <p:nvPr/>
          </p:nvSpPr>
          <p:spPr>
            <a:xfrm>
              <a:off x="1977625" y="5237525"/>
              <a:ext cx="113600" cy="213100"/>
            </a:xfrm>
            <a:custGeom>
              <a:avLst/>
              <a:gdLst/>
              <a:ahLst/>
              <a:cxnLst/>
              <a:rect l="l" t="t" r="r" b="b"/>
              <a:pathLst>
                <a:path w="4544" h="8524" extrusionOk="0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8" name="Google Shape;4298;p39"/>
            <p:cNvSpPr/>
            <p:nvPr/>
          </p:nvSpPr>
          <p:spPr>
            <a:xfrm>
              <a:off x="2190125" y="5237525"/>
              <a:ext cx="113575" cy="213100"/>
            </a:xfrm>
            <a:custGeom>
              <a:avLst/>
              <a:gdLst/>
              <a:ahLst/>
              <a:cxnLst/>
              <a:rect l="l" t="t" r="r" b="b"/>
              <a:pathLst>
                <a:path w="4543" h="8524" extrusionOk="0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99" name="Google Shape;4299;p39"/>
          <p:cNvGrpSpPr/>
          <p:nvPr/>
        </p:nvGrpSpPr>
        <p:grpSpPr>
          <a:xfrm>
            <a:off x="1971802" y="4325815"/>
            <a:ext cx="350200" cy="359877"/>
            <a:chOff x="2605300" y="5003050"/>
            <a:chExt cx="418900" cy="430475"/>
          </a:xfrm>
        </p:grpSpPr>
        <p:sp>
          <p:nvSpPr>
            <p:cNvPr id="4300" name="Google Shape;4300;p39"/>
            <p:cNvSpPr/>
            <p:nvPr/>
          </p:nvSpPr>
          <p:spPr>
            <a:xfrm>
              <a:off x="2820225" y="5222250"/>
              <a:ext cx="202750" cy="211275"/>
            </a:xfrm>
            <a:custGeom>
              <a:avLst/>
              <a:gdLst/>
              <a:ahLst/>
              <a:cxnLst/>
              <a:rect l="l" t="t" r="r" b="b"/>
              <a:pathLst>
                <a:path w="8110" h="8451" extrusionOk="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1" name="Google Shape;4301;p39"/>
            <p:cNvSpPr/>
            <p:nvPr/>
          </p:nvSpPr>
          <p:spPr>
            <a:xfrm>
              <a:off x="2606525" y="5003050"/>
              <a:ext cx="203975" cy="208225"/>
            </a:xfrm>
            <a:custGeom>
              <a:avLst/>
              <a:gdLst/>
              <a:ahLst/>
              <a:cxnLst/>
              <a:rect l="l" t="t" r="r" b="b"/>
              <a:pathLst>
                <a:path w="8159" h="8329" extrusionOk="0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2" name="Google Shape;4302;p39"/>
            <p:cNvSpPr/>
            <p:nvPr/>
          </p:nvSpPr>
          <p:spPr>
            <a:xfrm>
              <a:off x="2605300" y="5008550"/>
              <a:ext cx="418900" cy="418875"/>
            </a:xfrm>
            <a:custGeom>
              <a:avLst/>
              <a:gdLst/>
              <a:ahLst/>
              <a:cxnLst/>
              <a:rect l="l" t="t" r="r" b="b"/>
              <a:pathLst>
                <a:path w="16756" h="16755" extrusionOk="0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03" name="Google Shape;4303;p39"/>
          <p:cNvGrpSpPr/>
          <p:nvPr/>
        </p:nvGrpSpPr>
        <p:grpSpPr>
          <a:xfrm>
            <a:off x="2501136" y="4333486"/>
            <a:ext cx="418585" cy="344056"/>
            <a:chOff x="3238475" y="5012225"/>
            <a:chExt cx="500700" cy="411550"/>
          </a:xfrm>
        </p:grpSpPr>
        <p:sp>
          <p:nvSpPr>
            <p:cNvPr id="4304" name="Google Shape;4304;p39"/>
            <p:cNvSpPr/>
            <p:nvPr/>
          </p:nvSpPr>
          <p:spPr>
            <a:xfrm>
              <a:off x="3238475" y="5315050"/>
              <a:ext cx="500700" cy="108725"/>
            </a:xfrm>
            <a:custGeom>
              <a:avLst/>
              <a:gdLst/>
              <a:ahLst/>
              <a:cxnLst/>
              <a:rect l="l" t="t" r="r" b="b"/>
              <a:pathLst>
                <a:path w="20028" h="4349" extrusionOk="0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5" name="Google Shape;4305;p39"/>
            <p:cNvSpPr/>
            <p:nvPr/>
          </p:nvSpPr>
          <p:spPr>
            <a:xfrm>
              <a:off x="3282450" y="5160575"/>
              <a:ext cx="412750" cy="140475"/>
            </a:xfrm>
            <a:custGeom>
              <a:avLst/>
              <a:gdLst/>
              <a:ahLst/>
              <a:cxnLst/>
              <a:rect l="l" t="t" r="r" b="b"/>
              <a:pathLst>
                <a:path w="16510" h="5619" extrusionOk="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6" name="Google Shape;4306;p39"/>
            <p:cNvSpPr/>
            <p:nvPr/>
          </p:nvSpPr>
          <p:spPr>
            <a:xfrm>
              <a:off x="3473550" y="5012225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7" name="Google Shape;4307;p39"/>
            <p:cNvSpPr/>
            <p:nvPr/>
          </p:nvSpPr>
          <p:spPr>
            <a:xfrm>
              <a:off x="3429575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8" name="Google Shape;4308;p39"/>
            <p:cNvSpPr/>
            <p:nvPr/>
          </p:nvSpPr>
          <p:spPr>
            <a:xfrm>
              <a:off x="3516900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09" name="Google Shape;4309;p39"/>
          <p:cNvGrpSpPr/>
          <p:nvPr/>
        </p:nvGrpSpPr>
        <p:grpSpPr>
          <a:xfrm>
            <a:off x="3607770" y="4296722"/>
            <a:ext cx="459424" cy="417561"/>
            <a:chOff x="4562200" y="4968250"/>
            <a:chExt cx="549550" cy="499475"/>
          </a:xfrm>
        </p:grpSpPr>
        <p:sp>
          <p:nvSpPr>
            <p:cNvPr id="4310" name="Google Shape;4310;p39"/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l" t="t" r="r" b="b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1" name="Google Shape;4311;p39"/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l" t="t" r="r" b="b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2" name="Google Shape;4312;p39"/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l" t="t" r="r" b="b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3" name="Google Shape;4313;p39"/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l" t="t" r="r" b="b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4" name="Google Shape;4314;p39"/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l" t="t" r="r" b="b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15" name="Google Shape;4315;p39"/>
          <p:cNvGrpSpPr/>
          <p:nvPr/>
        </p:nvGrpSpPr>
        <p:grpSpPr>
          <a:xfrm>
            <a:off x="3114698" y="4320214"/>
            <a:ext cx="318516" cy="370076"/>
            <a:chOff x="3972400" y="4996350"/>
            <a:chExt cx="381000" cy="442675"/>
          </a:xfrm>
        </p:grpSpPr>
        <p:sp>
          <p:nvSpPr>
            <p:cNvPr id="4316" name="Google Shape;4316;p39"/>
            <p:cNvSpPr/>
            <p:nvPr/>
          </p:nvSpPr>
          <p:spPr>
            <a:xfrm>
              <a:off x="4157400" y="4996350"/>
              <a:ext cx="86725" cy="103200"/>
            </a:xfrm>
            <a:custGeom>
              <a:avLst/>
              <a:gdLst/>
              <a:ahLst/>
              <a:cxnLst/>
              <a:rect l="l" t="t" r="r" b="b"/>
              <a:pathLst>
                <a:path w="3469" h="4128" extrusionOk="0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7" name="Google Shape;4317;p39"/>
            <p:cNvSpPr/>
            <p:nvPr/>
          </p:nvSpPr>
          <p:spPr>
            <a:xfrm>
              <a:off x="3972400" y="5048250"/>
              <a:ext cx="381000" cy="390775"/>
            </a:xfrm>
            <a:custGeom>
              <a:avLst/>
              <a:gdLst/>
              <a:ahLst/>
              <a:cxnLst/>
              <a:rect l="l" t="t" r="r" b="b"/>
              <a:pathLst>
                <a:path w="15240" h="15631" extrusionOk="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18" name="Google Shape;4318;p39"/>
          <p:cNvGrpSpPr/>
          <p:nvPr/>
        </p:nvGrpSpPr>
        <p:grpSpPr>
          <a:xfrm>
            <a:off x="4175393" y="4289073"/>
            <a:ext cx="451252" cy="432860"/>
            <a:chOff x="5241175" y="4959100"/>
            <a:chExt cx="539775" cy="517775"/>
          </a:xfrm>
        </p:grpSpPr>
        <p:sp>
          <p:nvSpPr>
            <p:cNvPr id="4319" name="Google Shape;4319;p39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0" name="Google Shape;4320;p39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1" name="Google Shape;4321;p39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2" name="Google Shape;4322;p39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3" name="Google Shape;4323;p39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4" name="Google Shape;4324;p39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25" name="Google Shape;4325;p39"/>
          <p:cNvSpPr/>
          <p:nvPr/>
        </p:nvSpPr>
        <p:spPr>
          <a:xfrm>
            <a:off x="4766155" y="4395912"/>
            <a:ext cx="397142" cy="219513"/>
          </a:xfrm>
          <a:custGeom>
            <a:avLst/>
            <a:gdLst/>
            <a:ahLst/>
            <a:cxnLst/>
            <a:rect l="l" t="t" r="r" b="b"/>
            <a:pathLst>
              <a:path w="19002" h="10503" extrusionOk="0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26" name="Google Shape;4326;p39"/>
          <p:cNvGrpSpPr/>
          <p:nvPr/>
        </p:nvGrpSpPr>
        <p:grpSpPr>
          <a:xfrm>
            <a:off x="5382577" y="4353382"/>
            <a:ext cx="289444" cy="332832"/>
            <a:chOff x="6685175" y="5036025"/>
            <a:chExt cx="346225" cy="398125"/>
          </a:xfrm>
        </p:grpSpPr>
        <p:sp>
          <p:nvSpPr>
            <p:cNvPr id="4327" name="Google Shape;4327;p39"/>
            <p:cNvSpPr/>
            <p:nvPr/>
          </p:nvSpPr>
          <p:spPr>
            <a:xfrm>
              <a:off x="6743800" y="5036025"/>
              <a:ext cx="105650" cy="147775"/>
            </a:xfrm>
            <a:custGeom>
              <a:avLst/>
              <a:gdLst/>
              <a:ahLst/>
              <a:cxnLst/>
              <a:rect l="l" t="t" r="r" b="b"/>
              <a:pathLst>
                <a:path w="4226" h="5911" extrusionOk="0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8" name="Google Shape;4328;p39"/>
            <p:cNvSpPr/>
            <p:nvPr/>
          </p:nvSpPr>
          <p:spPr>
            <a:xfrm>
              <a:off x="6685175" y="5152025"/>
              <a:ext cx="84275" cy="117275"/>
            </a:xfrm>
            <a:custGeom>
              <a:avLst/>
              <a:gdLst/>
              <a:ahLst/>
              <a:cxnLst/>
              <a:rect l="l" t="t" r="r" b="b"/>
              <a:pathLst>
                <a:path w="3371" h="4691" extrusionOk="0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9" name="Google Shape;4329;p39"/>
            <p:cNvSpPr/>
            <p:nvPr/>
          </p:nvSpPr>
          <p:spPr>
            <a:xfrm>
              <a:off x="6871400" y="5038475"/>
              <a:ext cx="105650" cy="145325"/>
            </a:xfrm>
            <a:custGeom>
              <a:avLst/>
              <a:gdLst/>
              <a:ahLst/>
              <a:cxnLst/>
              <a:rect l="l" t="t" r="r" b="b"/>
              <a:pathLst>
                <a:path w="4226" h="5813" extrusionOk="0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0" name="Google Shape;4330;p39"/>
            <p:cNvSpPr/>
            <p:nvPr/>
          </p:nvSpPr>
          <p:spPr>
            <a:xfrm>
              <a:off x="6944050" y="5155700"/>
              <a:ext cx="87350" cy="116025"/>
            </a:xfrm>
            <a:custGeom>
              <a:avLst/>
              <a:gdLst/>
              <a:ahLst/>
              <a:cxnLst/>
              <a:rect l="l" t="t" r="r" b="b"/>
              <a:pathLst>
                <a:path w="3494" h="4641" extrusionOk="0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1" name="Google Shape;4331;p39"/>
            <p:cNvSpPr/>
            <p:nvPr/>
          </p:nvSpPr>
          <p:spPr>
            <a:xfrm>
              <a:off x="6727300" y="5185625"/>
              <a:ext cx="263800" cy="248525"/>
            </a:xfrm>
            <a:custGeom>
              <a:avLst/>
              <a:gdLst/>
              <a:ahLst/>
              <a:cxnLst/>
              <a:rect l="l" t="t" r="r" b="b"/>
              <a:pathLst>
                <a:path w="10552" h="9941" extrusionOk="0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32" name="Google Shape;4332;p39"/>
          <p:cNvGrpSpPr/>
          <p:nvPr/>
        </p:nvGrpSpPr>
        <p:grpSpPr>
          <a:xfrm>
            <a:off x="5981318" y="2487199"/>
            <a:ext cx="432570" cy="421334"/>
            <a:chOff x="5926225" y="921350"/>
            <a:chExt cx="517800" cy="504350"/>
          </a:xfrm>
        </p:grpSpPr>
        <p:sp>
          <p:nvSpPr>
            <p:cNvPr id="4333" name="Google Shape;4333;p39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4334" name="Google Shape;4334;p39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4335" name="Google Shape;4335;p39"/>
          <p:cNvSpPr/>
          <p:nvPr/>
        </p:nvSpPr>
        <p:spPr>
          <a:xfrm>
            <a:off x="6172538" y="2723256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36" name="Google Shape;4336;p39"/>
          <p:cNvGrpSpPr/>
          <p:nvPr/>
        </p:nvGrpSpPr>
        <p:grpSpPr>
          <a:xfrm>
            <a:off x="6863605" y="2466579"/>
            <a:ext cx="432570" cy="421334"/>
            <a:chOff x="5926225" y="921350"/>
            <a:chExt cx="517800" cy="504350"/>
          </a:xfrm>
        </p:grpSpPr>
        <p:sp>
          <p:nvSpPr>
            <p:cNvPr id="4337" name="Google Shape;4337;p39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99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8" name="Google Shape;4338;p39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99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39" name="Google Shape;4339;p39"/>
          <p:cNvSpPr/>
          <p:nvPr/>
        </p:nvSpPr>
        <p:spPr>
          <a:xfrm>
            <a:off x="7057526" y="2702636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38100" cap="flat" cmpd="sng">
            <a:solidFill>
              <a:srgbClr val="0B87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40" name="Google Shape;4340;p39"/>
          <p:cNvGrpSpPr/>
          <p:nvPr/>
        </p:nvGrpSpPr>
        <p:grpSpPr>
          <a:xfrm>
            <a:off x="5981585" y="3215621"/>
            <a:ext cx="1075937" cy="1047989"/>
            <a:chOff x="5926225" y="921350"/>
            <a:chExt cx="517800" cy="504350"/>
          </a:xfrm>
        </p:grpSpPr>
        <p:sp>
          <p:nvSpPr>
            <p:cNvPr id="4341" name="Google Shape;4341;p39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9900"/>
            </a:solidFill>
            <a:ln w="28575" cap="flat" cmpd="sng">
              <a:solidFill>
                <a:srgbClr val="F1C23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2" name="Google Shape;4342;p39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9900"/>
            </a:solidFill>
            <a:ln w="28575" cap="flat" cmpd="sng">
              <a:solidFill>
                <a:srgbClr val="F1C23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43" name="Google Shape;4343;p39"/>
          <p:cNvSpPr/>
          <p:nvPr/>
        </p:nvSpPr>
        <p:spPr>
          <a:xfrm>
            <a:off x="6461198" y="3802718"/>
            <a:ext cx="997288" cy="563371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9525" cap="flat" cmpd="sng">
            <a:solidFill>
              <a:srgbClr val="0B87A1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4" name="Google Shape;4344;p39"/>
          <p:cNvSpPr txBox="1"/>
          <p:nvPr/>
        </p:nvSpPr>
        <p:spPr>
          <a:xfrm>
            <a:off x="5867575" y="312075"/>
            <a:ext cx="1791900" cy="1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b="1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SlidesCarnival icons are editable shapes</a:t>
            </a:r>
            <a:r>
              <a:rPr lang="en" sz="90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. </a:t>
            </a: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This means that you can:</a:t>
            </a: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003B55"/>
              </a:buClr>
              <a:buSzPts val="900"/>
              <a:buFont typeface="Titillium Web"/>
              <a:buChar char="●"/>
            </a:pPr>
            <a:r>
              <a:rPr lang="en" sz="90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Resize them without losing quality.</a:t>
            </a: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003B55"/>
              </a:buClr>
              <a:buSzPts val="900"/>
              <a:buFont typeface="Titillium Web"/>
              <a:buChar char="●"/>
            </a:pPr>
            <a:r>
              <a:rPr lang="en" sz="90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Change fill color and opacity.</a:t>
            </a: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003B55"/>
              </a:buClr>
              <a:buSzPts val="900"/>
              <a:buFont typeface="Titillium Web"/>
              <a:buChar char="●"/>
            </a:pPr>
            <a:r>
              <a:rPr lang="en" sz="90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Change line color, width and style.</a:t>
            </a: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Isn’t that nice? :)</a:t>
            </a: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Examples:</a:t>
            </a: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345" name="Google Shape;4345;p3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50" name="Google Shape;4350;p40"/>
          <p:cNvGrpSpPr/>
          <p:nvPr/>
        </p:nvGrpSpPr>
        <p:grpSpPr>
          <a:xfrm>
            <a:off x="2906488" y="1473927"/>
            <a:ext cx="445718" cy="445753"/>
            <a:chOff x="3706812" y="1035050"/>
            <a:chExt cx="4792662" cy="4787899"/>
          </a:xfrm>
        </p:grpSpPr>
        <p:sp>
          <p:nvSpPr>
            <p:cNvPr id="4351" name="Google Shape;4351;p40"/>
            <p:cNvSpPr/>
            <p:nvPr/>
          </p:nvSpPr>
          <p:spPr>
            <a:xfrm>
              <a:off x="5913437" y="4054475"/>
              <a:ext cx="2273299" cy="1746250"/>
            </a:xfrm>
            <a:custGeom>
              <a:avLst/>
              <a:gdLst/>
              <a:ahLst/>
              <a:cxnLst/>
              <a:rect l="l" t="t" r="r" b="b"/>
              <a:pathLst>
                <a:path w="517" h="397" extrusionOk="0">
                  <a:moveTo>
                    <a:pt x="517" y="117"/>
                  </a:moveTo>
                  <a:cubicBezTo>
                    <a:pt x="368" y="128"/>
                    <a:pt x="368" y="128"/>
                    <a:pt x="368" y="128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39" y="77"/>
                    <a:pt x="158" y="129"/>
                    <a:pt x="68" y="13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3" y="397"/>
                    <a:pt x="83" y="397"/>
                    <a:pt x="83" y="397"/>
                  </a:cubicBezTo>
                  <a:cubicBezTo>
                    <a:pt x="265" y="383"/>
                    <a:pt x="429" y="277"/>
                    <a:pt x="517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52" name="Google Shape;4352;p40"/>
            <p:cNvSpPr/>
            <p:nvPr/>
          </p:nvSpPr>
          <p:spPr>
            <a:xfrm>
              <a:off x="4137025" y="4141787"/>
              <a:ext cx="2019301" cy="1681162"/>
            </a:xfrm>
            <a:custGeom>
              <a:avLst/>
              <a:gdLst/>
              <a:ahLst/>
              <a:cxnLst/>
              <a:rect l="l" t="t" r="r" b="b"/>
              <a:pathLst>
                <a:path w="459" h="382" extrusionOk="0">
                  <a:moveTo>
                    <a:pt x="459" y="378"/>
                  </a:moveTo>
                  <a:cubicBezTo>
                    <a:pt x="376" y="254"/>
                    <a:pt x="376" y="254"/>
                    <a:pt x="376" y="254"/>
                  </a:cubicBezTo>
                  <a:cubicBezTo>
                    <a:pt x="445" y="118"/>
                    <a:pt x="445" y="118"/>
                    <a:pt x="445" y="118"/>
                  </a:cubicBezTo>
                  <a:cubicBezTo>
                    <a:pt x="355" y="117"/>
                    <a:pt x="270" y="73"/>
                    <a:pt x="218" y="0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04" y="294"/>
                    <a:pt x="277" y="382"/>
                    <a:pt x="459" y="3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53" name="Google Shape;4353;p40"/>
            <p:cNvSpPr/>
            <p:nvPr/>
          </p:nvSpPr>
          <p:spPr>
            <a:xfrm>
              <a:off x="4014787" y="1057275"/>
              <a:ext cx="2276475" cy="1747837"/>
            </a:xfrm>
            <a:custGeom>
              <a:avLst/>
              <a:gdLst/>
              <a:ahLst/>
              <a:cxnLst/>
              <a:rect l="l" t="t" r="r" b="b"/>
              <a:pathLst>
                <a:path w="518" h="397" extrusionOk="0">
                  <a:moveTo>
                    <a:pt x="233" y="397"/>
                  </a:moveTo>
                  <a:cubicBezTo>
                    <a:pt x="279" y="320"/>
                    <a:pt x="359" y="268"/>
                    <a:pt x="449" y="260"/>
                  </a:cubicBezTo>
                  <a:cubicBezTo>
                    <a:pt x="518" y="125"/>
                    <a:pt x="518" y="125"/>
                    <a:pt x="518" y="125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252" y="14"/>
                    <a:pt x="88" y="120"/>
                    <a:pt x="0" y="280"/>
                  </a:cubicBezTo>
                  <a:cubicBezTo>
                    <a:pt x="149" y="270"/>
                    <a:pt x="149" y="270"/>
                    <a:pt x="149" y="270"/>
                  </a:cubicBezTo>
                  <a:lnTo>
                    <a:pt x="233" y="3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54" name="Google Shape;4354;p40"/>
            <p:cNvSpPr/>
            <p:nvPr/>
          </p:nvSpPr>
          <p:spPr>
            <a:xfrm>
              <a:off x="3706812" y="2355850"/>
              <a:ext cx="1323975" cy="2309812"/>
            </a:xfrm>
            <a:custGeom>
              <a:avLst/>
              <a:gdLst/>
              <a:ahLst/>
              <a:cxnLst/>
              <a:rect l="l" t="t" r="r" b="b"/>
              <a:pathLst>
                <a:path w="301" h="525" extrusionOk="0">
                  <a:moveTo>
                    <a:pt x="58" y="10"/>
                  </a:moveTo>
                  <a:cubicBezTo>
                    <a:pt x="18" y="93"/>
                    <a:pt x="0" y="186"/>
                    <a:pt x="5" y="278"/>
                  </a:cubicBezTo>
                  <a:cubicBezTo>
                    <a:pt x="11" y="366"/>
                    <a:pt x="38" y="451"/>
                    <a:pt x="83" y="525"/>
                  </a:cubicBezTo>
                  <a:cubicBezTo>
                    <a:pt x="149" y="391"/>
                    <a:pt x="149" y="391"/>
                    <a:pt x="149" y="391"/>
                  </a:cubicBezTo>
                  <a:cubicBezTo>
                    <a:pt x="301" y="382"/>
                    <a:pt x="301" y="382"/>
                    <a:pt x="301" y="382"/>
                  </a:cubicBezTo>
                  <a:cubicBezTo>
                    <a:pt x="280" y="346"/>
                    <a:pt x="268" y="304"/>
                    <a:pt x="265" y="262"/>
                  </a:cubicBezTo>
                  <a:cubicBezTo>
                    <a:pt x="262" y="215"/>
                    <a:pt x="271" y="169"/>
                    <a:pt x="290" y="127"/>
                  </a:cubicBezTo>
                  <a:cubicBezTo>
                    <a:pt x="207" y="0"/>
                    <a:pt x="207" y="0"/>
                    <a:pt x="207" y="0"/>
                  </a:cubicBezTo>
                  <a:lnTo>
                    <a:pt x="58" y="1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55" name="Google Shape;4355;p40"/>
            <p:cNvSpPr/>
            <p:nvPr/>
          </p:nvSpPr>
          <p:spPr>
            <a:xfrm>
              <a:off x="7170737" y="2192337"/>
              <a:ext cx="1328737" cy="2314575"/>
            </a:xfrm>
            <a:custGeom>
              <a:avLst/>
              <a:gdLst/>
              <a:ahLst/>
              <a:cxnLst/>
              <a:rect l="l" t="t" r="r" b="b"/>
              <a:pathLst>
                <a:path w="302" h="526" extrusionOk="0">
                  <a:moveTo>
                    <a:pt x="244" y="515"/>
                  </a:moveTo>
                  <a:cubicBezTo>
                    <a:pt x="284" y="432"/>
                    <a:pt x="302" y="340"/>
                    <a:pt x="296" y="247"/>
                  </a:cubicBezTo>
                  <a:cubicBezTo>
                    <a:pt x="290" y="159"/>
                    <a:pt x="263" y="74"/>
                    <a:pt x="218" y="0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21" y="180"/>
                    <a:pt x="33" y="221"/>
                    <a:pt x="36" y="264"/>
                  </a:cubicBezTo>
                  <a:cubicBezTo>
                    <a:pt x="39" y="310"/>
                    <a:pt x="30" y="357"/>
                    <a:pt x="11" y="399"/>
                  </a:cubicBezTo>
                  <a:cubicBezTo>
                    <a:pt x="94" y="526"/>
                    <a:pt x="94" y="526"/>
                    <a:pt x="94" y="526"/>
                  </a:cubicBezTo>
                  <a:lnTo>
                    <a:pt x="244" y="5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56" name="Google Shape;4356;p40"/>
            <p:cNvSpPr/>
            <p:nvPr/>
          </p:nvSpPr>
          <p:spPr>
            <a:xfrm>
              <a:off x="6045200" y="1035050"/>
              <a:ext cx="2019301" cy="1685925"/>
            </a:xfrm>
            <a:custGeom>
              <a:avLst/>
              <a:gdLst/>
              <a:ahLst/>
              <a:cxnLst/>
              <a:rect l="l" t="t" r="r" b="b"/>
              <a:pathLst>
                <a:path w="459" h="383" extrusionOk="0">
                  <a:moveTo>
                    <a:pt x="0" y="4"/>
                  </a:moveTo>
                  <a:cubicBezTo>
                    <a:pt x="83" y="128"/>
                    <a:pt x="83" y="128"/>
                    <a:pt x="83" y="128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04" y="265"/>
                    <a:pt x="189" y="309"/>
                    <a:pt x="241" y="383"/>
                  </a:cubicBezTo>
                  <a:cubicBezTo>
                    <a:pt x="393" y="374"/>
                    <a:pt x="393" y="374"/>
                    <a:pt x="393" y="374"/>
                  </a:cubicBezTo>
                  <a:cubicBezTo>
                    <a:pt x="459" y="239"/>
                    <a:pt x="459" y="239"/>
                    <a:pt x="459" y="239"/>
                  </a:cubicBezTo>
                  <a:cubicBezTo>
                    <a:pt x="356" y="89"/>
                    <a:pt x="182" y="0"/>
                    <a:pt x="0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57" name="Google Shape;4357;p40"/>
          <p:cNvGrpSpPr/>
          <p:nvPr/>
        </p:nvGrpSpPr>
        <p:grpSpPr>
          <a:xfrm>
            <a:off x="1626993" y="1473957"/>
            <a:ext cx="443331" cy="445437"/>
            <a:chOff x="1400175" y="1220787"/>
            <a:chExt cx="4473575" cy="4476750"/>
          </a:xfrm>
        </p:grpSpPr>
        <p:sp>
          <p:nvSpPr>
            <p:cNvPr id="4358" name="Google Shape;4358;p40"/>
            <p:cNvSpPr/>
            <p:nvPr/>
          </p:nvSpPr>
          <p:spPr>
            <a:xfrm>
              <a:off x="1400175" y="3135312"/>
              <a:ext cx="2132011" cy="2562226"/>
            </a:xfrm>
            <a:custGeom>
              <a:avLst/>
              <a:gdLst/>
              <a:ahLst/>
              <a:cxnLst/>
              <a:rect l="l" t="t" r="r" b="b"/>
              <a:pathLst>
                <a:path w="478" h="574" extrusionOk="0">
                  <a:moveTo>
                    <a:pt x="477" y="574"/>
                  </a:moveTo>
                  <a:cubicBezTo>
                    <a:pt x="395" y="435"/>
                    <a:pt x="395" y="435"/>
                    <a:pt x="395" y="435"/>
                  </a:cubicBezTo>
                  <a:cubicBezTo>
                    <a:pt x="478" y="294"/>
                    <a:pt x="478" y="294"/>
                    <a:pt x="478" y="294"/>
                  </a:cubicBezTo>
                  <a:cubicBezTo>
                    <a:pt x="370" y="282"/>
                    <a:pt x="284" y="193"/>
                    <a:pt x="279" y="82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5" y="346"/>
                    <a:pt x="215" y="561"/>
                    <a:pt x="477" y="5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59" name="Google Shape;4359;p40"/>
            <p:cNvSpPr/>
            <p:nvPr/>
          </p:nvSpPr>
          <p:spPr>
            <a:xfrm>
              <a:off x="3314700" y="3563937"/>
              <a:ext cx="2559050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0" y="339"/>
                  </a:moveTo>
                  <a:cubicBezTo>
                    <a:pt x="82" y="478"/>
                    <a:pt x="82" y="478"/>
                    <a:pt x="82" y="478"/>
                  </a:cubicBezTo>
                  <a:cubicBezTo>
                    <a:pt x="346" y="474"/>
                    <a:pt x="561" y="263"/>
                    <a:pt x="574" y="1"/>
                  </a:cubicBezTo>
                  <a:cubicBezTo>
                    <a:pt x="435" y="83"/>
                    <a:pt x="435" y="83"/>
                    <a:pt x="435" y="83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282" y="109"/>
                    <a:pt x="192" y="194"/>
                    <a:pt x="82" y="199"/>
                  </a:cubicBezTo>
                  <a:lnTo>
                    <a:pt x="0" y="3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60" name="Google Shape;4360;p40"/>
            <p:cNvSpPr/>
            <p:nvPr/>
          </p:nvSpPr>
          <p:spPr>
            <a:xfrm>
              <a:off x="3741737" y="1223962"/>
              <a:ext cx="2132011" cy="2559050"/>
            </a:xfrm>
            <a:custGeom>
              <a:avLst/>
              <a:gdLst/>
              <a:ahLst/>
              <a:cxnLst/>
              <a:rect l="l" t="t" r="r" b="b"/>
              <a:pathLst>
                <a:path w="478" h="573" extrusionOk="0">
                  <a:moveTo>
                    <a:pt x="478" y="491"/>
                  </a:moveTo>
                  <a:cubicBezTo>
                    <a:pt x="473" y="227"/>
                    <a:pt x="263" y="12"/>
                    <a:pt x="1" y="0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108" y="291"/>
                    <a:pt x="194" y="381"/>
                    <a:pt x="199" y="491"/>
                  </a:cubicBezTo>
                  <a:cubicBezTo>
                    <a:pt x="339" y="573"/>
                    <a:pt x="339" y="573"/>
                    <a:pt x="339" y="573"/>
                  </a:cubicBezTo>
                  <a:lnTo>
                    <a:pt x="478" y="4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61" name="Google Shape;4361;p40"/>
            <p:cNvSpPr/>
            <p:nvPr/>
          </p:nvSpPr>
          <p:spPr>
            <a:xfrm>
              <a:off x="1400175" y="1220787"/>
              <a:ext cx="2560637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574" y="139"/>
                  </a:moveTo>
                  <a:cubicBezTo>
                    <a:pt x="492" y="0"/>
                    <a:pt x="492" y="0"/>
                    <a:pt x="492" y="0"/>
                  </a:cubicBezTo>
                  <a:cubicBezTo>
                    <a:pt x="228" y="5"/>
                    <a:pt x="13" y="215"/>
                    <a:pt x="0" y="477"/>
                  </a:cubicBezTo>
                  <a:cubicBezTo>
                    <a:pt x="139" y="395"/>
                    <a:pt x="139" y="395"/>
                    <a:pt x="139" y="395"/>
                  </a:cubicBezTo>
                  <a:cubicBezTo>
                    <a:pt x="280" y="478"/>
                    <a:pt x="280" y="478"/>
                    <a:pt x="280" y="478"/>
                  </a:cubicBezTo>
                  <a:cubicBezTo>
                    <a:pt x="292" y="370"/>
                    <a:pt x="382" y="284"/>
                    <a:pt x="492" y="279"/>
                  </a:cubicBezTo>
                  <a:lnTo>
                    <a:pt x="574" y="1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62" name="Google Shape;4362;p40"/>
          <p:cNvGrpSpPr/>
          <p:nvPr/>
        </p:nvGrpSpPr>
        <p:grpSpPr>
          <a:xfrm>
            <a:off x="985646" y="1473971"/>
            <a:ext cx="446045" cy="445465"/>
            <a:chOff x="1649412" y="927100"/>
            <a:chExt cx="5011737" cy="5016500"/>
          </a:xfrm>
        </p:grpSpPr>
        <p:sp>
          <p:nvSpPr>
            <p:cNvPr id="4363" name="Google Shape;4363;p40"/>
            <p:cNvSpPr/>
            <p:nvPr/>
          </p:nvSpPr>
          <p:spPr>
            <a:xfrm>
              <a:off x="2008187" y="4025900"/>
              <a:ext cx="4252913" cy="1917700"/>
            </a:xfrm>
            <a:custGeom>
              <a:avLst/>
              <a:gdLst/>
              <a:ahLst/>
              <a:cxnLst/>
              <a:rect l="l" t="t" r="r" b="b"/>
              <a:pathLst>
                <a:path w="999" h="450" extrusionOk="0">
                  <a:moveTo>
                    <a:pt x="715" y="15"/>
                  </a:moveTo>
                  <a:cubicBezTo>
                    <a:pt x="667" y="82"/>
                    <a:pt x="588" y="123"/>
                    <a:pt x="505" y="123"/>
                  </a:cubicBezTo>
                  <a:cubicBezTo>
                    <a:pt x="416" y="123"/>
                    <a:pt x="332" y="76"/>
                    <a:pt x="284" y="2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107" y="341"/>
                    <a:pt x="299" y="450"/>
                    <a:pt x="505" y="450"/>
                  </a:cubicBezTo>
                  <a:cubicBezTo>
                    <a:pt x="704" y="450"/>
                    <a:pt x="891" y="347"/>
                    <a:pt x="999" y="181"/>
                  </a:cubicBezTo>
                  <a:cubicBezTo>
                    <a:pt x="810" y="182"/>
                    <a:pt x="810" y="182"/>
                    <a:pt x="810" y="182"/>
                  </a:cubicBezTo>
                  <a:lnTo>
                    <a:pt x="715" y="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64" name="Google Shape;4364;p40"/>
            <p:cNvSpPr/>
            <p:nvPr/>
          </p:nvSpPr>
          <p:spPr>
            <a:xfrm>
              <a:off x="4271962" y="931862"/>
              <a:ext cx="2389187" cy="3724276"/>
            </a:xfrm>
            <a:custGeom>
              <a:avLst/>
              <a:gdLst/>
              <a:ahLst/>
              <a:cxnLst/>
              <a:rect l="l" t="t" r="r" b="b"/>
              <a:pathLst>
                <a:path w="561" h="874" extrusionOk="0">
                  <a:moveTo>
                    <a:pt x="488" y="872"/>
                  </a:moveTo>
                  <a:cubicBezTo>
                    <a:pt x="536" y="786"/>
                    <a:pt x="561" y="687"/>
                    <a:pt x="561" y="588"/>
                  </a:cubicBezTo>
                  <a:cubicBezTo>
                    <a:pt x="561" y="273"/>
                    <a:pt x="313" y="15"/>
                    <a:pt x="1" y="0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31" y="342"/>
                    <a:pt x="233" y="453"/>
                    <a:pt x="233" y="588"/>
                  </a:cubicBezTo>
                  <a:cubicBezTo>
                    <a:pt x="233" y="630"/>
                    <a:pt x="223" y="671"/>
                    <a:pt x="204" y="708"/>
                  </a:cubicBezTo>
                  <a:cubicBezTo>
                    <a:pt x="298" y="874"/>
                    <a:pt x="298" y="874"/>
                    <a:pt x="298" y="874"/>
                  </a:cubicBezTo>
                  <a:lnTo>
                    <a:pt x="488" y="8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65" name="Google Shape;4365;p40"/>
            <p:cNvSpPr/>
            <p:nvPr/>
          </p:nvSpPr>
          <p:spPr>
            <a:xfrm>
              <a:off x="1649412" y="927100"/>
              <a:ext cx="2870200" cy="3652836"/>
            </a:xfrm>
            <a:custGeom>
              <a:avLst/>
              <a:gdLst/>
              <a:ahLst/>
              <a:cxnLst/>
              <a:rect l="l" t="t" r="r" b="b"/>
              <a:pathLst>
                <a:path w="674" h="857" extrusionOk="0">
                  <a:moveTo>
                    <a:pt x="674" y="164"/>
                  </a:moveTo>
                  <a:cubicBezTo>
                    <a:pt x="578" y="0"/>
                    <a:pt x="578" y="0"/>
                    <a:pt x="578" y="0"/>
                  </a:cubicBezTo>
                  <a:cubicBezTo>
                    <a:pt x="258" y="6"/>
                    <a:pt x="0" y="268"/>
                    <a:pt x="0" y="589"/>
                  </a:cubicBezTo>
                  <a:cubicBezTo>
                    <a:pt x="0" y="682"/>
                    <a:pt x="22" y="775"/>
                    <a:pt x="65" y="857"/>
                  </a:cubicBezTo>
                  <a:cubicBezTo>
                    <a:pt x="158" y="693"/>
                    <a:pt x="158" y="693"/>
                    <a:pt x="158" y="693"/>
                  </a:cubicBezTo>
                  <a:cubicBezTo>
                    <a:pt x="350" y="695"/>
                    <a:pt x="350" y="695"/>
                    <a:pt x="350" y="695"/>
                  </a:cubicBezTo>
                  <a:cubicBezTo>
                    <a:pt x="335" y="661"/>
                    <a:pt x="328" y="625"/>
                    <a:pt x="328" y="589"/>
                  </a:cubicBezTo>
                  <a:cubicBezTo>
                    <a:pt x="328" y="449"/>
                    <a:pt x="439" y="334"/>
                    <a:pt x="577" y="328"/>
                  </a:cubicBezTo>
                  <a:lnTo>
                    <a:pt x="674" y="1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66" name="Google Shape;4366;p40"/>
          <p:cNvGrpSpPr/>
          <p:nvPr/>
        </p:nvGrpSpPr>
        <p:grpSpPr>
          <a:xfrm>
            <a:off x="2265997" y="1474224"/>
            <a:ext cx="444870" cy="445286"/>
            <a:chOff x="1301750" y="920750"/>
            <a:chExt cx="5095875" cy="5100637"/>
          </a:xfrm>
        </p:grpSpPr>
        <p:sp>
          <p:nvSpPr>
            <p:cNvPr id="4367" name="Google Shape;4367;p40"/>
            <p:cNvSpPr/>
            <p:nvPr/>
          </p:nvSpPr>
          <p:spPr>
            <a:xfrm>
              <a:off x="1301750" y="2546350"/>
              <a:ext cx="1801812" cy="2917825"/>
            </a:xfrm>
            <a:custGeom>
              <a:avLst/>
              <a:gdLst/>
              <a:ahLst/>
              <a:cxnLst/>
              <a:rect l="l" t="t" r="r" b="b"/>
              <a:pathLst>
                <a:path w="405" h="655" extrusionOk="0">
                  <a:moveTo>
                    <a:pt x="321" y="207"/>
                  </a:moveTo>
                  <a:cubicBezTo>
                    <a:pt x="321" y="184"/>
                    <a:pt x="324" y="161"/>
                    <a:pt x="330" y="139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9" y="94"/>
                    <a:pt x="0" y="150"/>
                    <a:pt x="0" y="207"/>
                  </a:cubicBezTo>
                  <a:cubicBezTo>
                    <a:pt x="0" y="381"/>
                    <a:pt x="80" y="546"/>
                    <a:pt x="216" y="655"/>
                  </a:cubicBezTo>
                  <a:cubicBezTo>
                    <a:pt x="234" y="471"/>
                    <a:pt x="234" y="471"/>
                    <a:pt x="234" y="471"/>
                  </a:cubicBezTo>
                  <a:cubicBezTo>
                    <a:pt x="405" y="396"/>
                    <a:pt x="405" y="396"/>
                    <a:pt x="405" y="396"/>
                  </a:cubicBezTo>
                  <a:cubicBezTo>
                    <a:pt x="352" y="348"/>
                    <a:pt x="321" y="279"/>
                    <a:pt x="321" y="2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68" name="Google Shape;4368;p40"/>
            <p:cNvSpPr/>
            <p:nvPr/>
          </p:nvSpPr>
          <p:spPr>
            <a:xfrm>
              <a:off x="2387600" y="4403725"/>
              <a:ext cx="2865436" cy="1617662"/>
            </a:xfrm>
            <a:custGeom>
              <a:avLst/>
              <a:gdLst/>
              <a:ahLst/>
              <a:cxnLst/>
              <a:rect l="l" t="t" r="r" b="b"/>
              <a:pathLst>
                <a:path w="644" h="363" extrusionOk="0">
                  <a:moveTo>
                    <a:pt x="644" y="268"/>
                  </a:moveTo>
                  <a:cubicBezTo>
                    <a:pt x="475" y="194"/>
                    <a:pt x="475" y="194"/>
                    <a:pt x="475" y="194"/>
                  </a:cubicBezTo>
                  <a:cubicBezTo>
                    <a:pt x="456" y="8"/>
                    <a:pt x="456" y="8"/>
                    <a:pt x="456" y="8"/>
                  </a:cubicBezTo>
                  <a:cubicBezTo>
                    <a:pt x="418" y="31"/>
                    <a:pt x="374" y="42"/>
                    <a:pt x="329" y="42"/>
                  </a:cubicBezTo>
                  <a:cubicBezTo>
                    <a:pt x="279" y="42"/>
                    <a:pt x="231" y="28"/>
                    <a:pt x="189" y="0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97" y="327"/>
                    <a:pt x="210" y="363"/>
                    <a:pt x="329" y="363"/>
                  </a:cubicBezTo>
                  <a:cubicBezTo>
                    <a:pt x="442" y="363"/>
                    <a:pt x="550" y="330"/>
                    <a:pt x="644" y="2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69" name="Google Shape;4369;p40"/>
            <p:cNvSpPr/>
            <p:nvPr/>
          </p:nvSpPr>
          <p:spPr>
            <a:xfrm>
              <a:off x="4546600" y="2790825"/>
              <a:ext cx="1851025" cy="2717800"/>
            </a:xfrm>
            <a:custGeom>
              <a:avLst/>
              <a:gdLst/>
              <a:ahLst/>
              <a:cxnLst/>
              <a:rect l="l" t="t" r="r" b="b"/>
              <a:pathLst>
                <a:path w="416" h="610" extrusionOk="0">
                  <a:moveTo>
                    <a:pt x="416" y="152"/>
                  </a:moveTo>
                  <a:cubicBezTo>
                    <a:pt x="416" y="101"/>
                    <a:pt x="409" y="50"/>
                    <a:pt x="396" y="0"/>
                  </a:cubicBezTo>
                  <a:cubicBezTo>
                    <a:pt x="273" y="139"/>
                    <a:pt x="273" y="139"/>
                    <a:pt x="273" y="139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94" y="116"/>
                    <a:pt x="96" y="134"/>
                    <a:pt x="96" y="152"/>
                  </a:cubicBezTo>
                  <a:cubicBezTo>
                    <a:pt x="96" y="229"/>
                    <a:pt x="60" y="302"/>
                    <a:pt x="0" y="350"/>
                  </a:cubicBezTo>
                  <a:cubicBezTo>
                    <a:pt x="18" y="535"/>
                    <a:pt x="18" y="535"/>
                    <a:pt x="18" y="535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331" y="502"/>
                    <a:pt x="416" y="331"/>
                    <a:pt x="416" y="1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70" name="Google Shape;4370;p40"/>
            <p:cNvSpPr/>
            <p:nvPr/>
          </p:nvSpPr>
          <p:spPr>
            <a:xfrm>
              <a:off x="3962400" y="925512"/>
              <a:ext cx="2297112" cy="2333625"/>
            </a:xfrm>
            <a:custGeom>
              <a:avLst/>
              <a:gdLst/>
              <a:ahLst/>
              <a:cxnLst/>
              <a:rect l="l" t="t" r="r" b="b"/>
              <a:pathLst>
                <a:path w="516" h="524" extrusionOk="0">
                  <a:moveTo>
                    <a:pt x="1" y="0"/>
                  </a:moveTo>
                  <a:cubicBezTo>
                    <a:pt x="94" y="159"/>
                    <a:pt x="94" y="159"/>
                    <a:pt x="94" y="159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5" y="330"/>
                    <a:pt x="178" y="393"/>
                    <a:pt x="211" y="484"/>
                  </a:cubicBezTo>
                  <a:cubicBezTo>
                    <a:pt x="393" y="524"/>
                    <a:pt x="393" y="524"/>
                    <a:pt x="393" y="524"/>
                  </a:cubicBezTo>
                  <a:cubicBezTo>
                    <a:pt x="516" y="385"/>
                    <a:pt x="516" y="385"/>
                    <a:pt x="516" y="385"/>
                  </a:cubicBezTo>
                  <a:cubicBezTo>
                    <a:pt x="439" y="162"/>
                    <a:pt x="235" y="1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71" name="Google Shape;4371;p40"/>
            <p:cNvSpPr/>
            <p:nvPr/>
          </p:nvSpPr>
          <p:spPr>
            <a:xfrm>
              <a:off x="1466850" y="920750"/>
              <a:ext cx="2759074" cy="2097087"/>
            </a:xfrm>
            <a:custGeom>
              <a:avLst/>
              <a:gdLst/>
              <a:ahLst/>
              <a:cxnLst/>
              <a:rect l="l" t="t" r="r" b="b"/>
              <a:pathLst>
                <a:path w="620" h="471" extrusionOk="0">
                  <a:moveTo>
                    <a:pt x="526" y="320"/>
                  </a:moveTo>
                  <a:cubicBezTo>
                    <a:pt x="620" y="160"/>
                    <a:pt x="620" y="160"/>
                    <a:pt x="620" y="160"/>
                  </a:cubicBezTo>
                  <a:cubicBezTo>
                    <a:pt x="526" y="0"/>
                    <a:pt x="526" y="0"/>
                    <a:pt x="526" y="0"/>
                  </a:cubicBezTo>
                  <a:cubicBezTo>
                    <a:pt x="290" y="4"/>
                    <a:pt x="82" y="151"/>
                    <a:pt x="0" y="371"/>
                  </a:cubicBezTo>
                  <a:cubicBezTo>
                    <a:pt x="180" y="331"/>
                    <a:pt x="180" y="331"/>
                    <a:pt x="180" y="331"/>
                  </a:cubicBezTo>
                  <a:cubicBezTo>
                    <a:pt x="305" y="471"/>
                    <a:pt x="305" y="471"/>
                    <a:pt x="305" y="471"/>
                  </a:cubicBezTo>
                  <a:cubicBezTo>
                    <a:pt x="343" y="383"/>
                    <a:pt x="428" y="324"/>
                    <a:pt x="526" y="3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72" name="Google Shape;4372;p40"/>
          <p:cNvGrpSpPr/>
          <p:nvPr/>
        </p:nvGrpSpPr>
        <p:grpSpPr>
          <a:xfrm>
            <a:off x="4189170" y="1474133"/>
            <a:ext cx="445621" cy="445591"/>
            <a:chOff x="5732756" y="2682276"/>
            <a:chExt cx="719905" cy="719856"/>
          </a:xfrm>
        </p:grpSpPr>
        <p:sp>
          <p:nvSpPr>
            <p:cNvPr id="4373" name="Google Shape;4373;p40"/>
            <p:cNvSpPr/>
            <p:nvPr/>
          </p:nvSpPr>
          <p:spPr>
            <a:xfrm>
              <a:off x="5732756" y="2682276"/>
              <a:ext cx="400276" cy="538927"/>
            </a:xfrm>
            <a:custGeom>
              <a:avLst/>
              <a:gdLst/>
              <a:ahLst/>
              <a:cxnLst/>
              <a:rect l="l" t="t" r="r" b="b"/>
              <a:pathLst>
                <a:path w="670" h="902" extrusionOk="0">
                  <a:moveTo>
                    <a:pt x="145" y="824"/>
                  </a:moveTo>
                  <a:cubicBezTo>
                    <a:pt x="138" y="813"/>
                    <a:pt x="137" y="799"/>
                    <a:pt x="142" y="786"/>
                  </a:cubicBezTo>
                  <a:cubicBezTo>
                    <a:pt x="149" y="767"/>
                    <a:pt x="164" y="751"/>
                    <a:pt x="185" y="739"/>
                  </a:cubicBezTo>
                  <a:cubicBezTo>
                    <a:pt x="205" y="727"/>
                    <a:pt x="227" y="722"/>
                    <a:pt x="247" y="725"/>
                  </a:cubicBezTo>
                  <a:cubicBezTo>
                    <a:pt x="260" y="727"/>
                    <a:pt x="272" y="735"/>
                    <a:pt x="278" y="747"/>
                  </a:cubicBezTo>
                  <a:cubicBezTo>
                    <a:pt x="285" y="758"/>
                    <a:pt x="286" y="773"/>
                    <a:pt x="281" y="786"/>
                  </a:cubicBezTo>
                  <a:cubicBezTo>
                    <a:pt x="365" y="737"/>
                    <a:pt x="365" y="737"/>
                    <a:pt x="365" y="737"/>
                  </a:cubicBezTo>
                  <a:cubicBezTo>
                    <a:pt x="342" y="697"/>
                    <a:pt x="329" y="651"/>
                    <a:pt x="329" y="602"/>
                  </a:cubicBezTo>
                  <a:cubicBezTo>
                    <a:pt x="329" y="459"/>
                    <a:pt x="440" y="342"/>
                    <a:pt x="580" y="330"/>
                  </a:cubicBezTo>
                  <a:cubicBezTo>
                    <a:pt x="580" y="202"/>
                    <a:pt x="580" y="202"/>
                    <a:pt x="580" y="202"/>
                  </a:cubicBezTo>
                  <a:cubicBezTo>
                    <a:pt x="581" y="199"/>
                    <a:pt x="584" y="195"/>
                    <a:pt x="589" y="195"/>
                  </a:cubicBezTo>
                  <a:cubicBezTo>
                    <a:pt x="598" y="194"/>
                    <a:pt x="606" y="195"/>
                    <a:pt x="611" y="202"/>
                  </a:cubicBezTo>
                  <a:cubicBezTo>
                    <a:pt x="614" y="207"/>
                    <a:pt x="616" y="212"/>
                    <a:pt x="619" y="216"/>
                  </a:cubicBezTo>
                  <a:cubicBezTo>
                    <a:pt x="628" y="230"/>
                    <a:pt x="645" y="232"/>
                    <a:pt x="656" y="219"/>
                  </a:cubicBezTo>
                  <a:cubicBezTo>
                    <a:pt x="666" y="207"/>
                    <a:pt x="670" y="189"/>
                    <a:pt x="669" y="172"/>
                  </a:cubicBezTo>
                  <a:cubicBezTo>
                    <a:pt x="670" y="156"/>
                    <a:pt x="666" y="138"/>
                    <a:pt x="656" y="126"/>
                  </a:cubicBezTo>
                  <a:cubicBezTo>
                    <a:pt x="645" y="113"/>
                    <a:pt x="628" y="115"/>
                    <a:pt x="619" y="129"/>
                  </a:cubicBezTo>
                  <a:cubicBezTo>
                    <a:pt x="616" y="133"/>
                    <a:pt x="614" y="138"/>
                    <a:pt x="611" y="143"/>
                  </a:cubicBezTo>
                  <a:cubicBezTo>
                    <a:pt x="606" y="150"/>
                    <a:pt x="598" y="151"/>
                    <a:pt x="589" y="150"/>
                  </a:cubicBezTo>
                  <a:cubicBezTo>
                    <a:pt x="584" y="150"/>
                    <a:pt x="581" y="146"/>
                    <a:pt x="580" y="142"/>
                  </a:cubicBezTo>
                  <a:cubicBezTo>
                    <a:pt x="580" y="0"/>
                    <a:pt x="580" y="0"/>
                    <a:pt x="580" y="0"/>
                  </a:cubicBezTo>
                  <a:cubicBezTo>
                    <a:pt x="258" y="12"/>
                    <a:pt x="0" y="277"/>
                    <a:pt x="0" y="602"/>
                  </a:cubicBezTo>
                  <a:cubicBezTo>
                    <a:pt x="0" y="711"/>
                    <a:pt x="29" y="814"/>
                    <a:pt x="79" y="902"/>
                  </a:cubicBezTo>
                  <a:cubicBezTo>
                    <a:pt x="177" y="845"/>
                    <a:pt x="177" y="845"/>
                    <a:pt x="177" y="845"/>
                  </a:cubicBezTo>
                  <a:cubicBezTo>
                    <a:pt x="163" y="843"/>
                    <a:pt x="151" y="836"/>
                    <a:pt x="145" y="8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74" name="Google Shape;4374;p40"/>
            <p:cNvSpPr/>
            <p:nvPr/>
          </p:nvSpPr>
          <p:spPr>
            <a:xfrm>
              <a:off x="6094186" y="2682276"/>
              <a:ext cx="358476" cy="531209"/>
            </a:xfrm>
            <a:custGeom>
              <a:avLst/>
              <a:gdLst/>
              <a:ahLst/>
              <a:cxnLst/>
              <a:rect l="l" t="t" r="r" b="b"/>
              <a:pathLst>
                <a:path w="600" h="889" extrusionOk="0">
                  <a:moveTo>
                    <a:pt x="35" y="95"/>
                  </a:moveTo>
                  <a:cubicBezTo>
                    <a:pt x="48" y="95"/>
                    <a:pt x="60" y="101"/>
                    <a:pt x="69" y="112"/>
                  </a:cubicBezTo>
                  <a:cubicBezTo>
                    <a:pt x="82" y="127"/>
                    <a:pt x="88" y="149"/>
                    <a:pt x="88" y="172"/>
                  </a:cubicBezTo>
                  <a:cubicBezTo>
                    <a:pt x="88" y="196"/>
                    <a:pt x="82" y="218"/>
                    <a:pt x="69" y="233"/>
                  </a:cubicBezTo>
                  <a:cubicBezTo>
                    <a:pt x="60" y="244"/>
                    <a:pt x="48" y="250"/>
                    <a:pt x="35" y="250"/>
                  </a:cubicBezTo>
                  <a:cubicBezTo>
                    <a:pt x="21" y="250"/>
                    <a:pt x="8" y="243"/>
                    <a:pt x="0" y="232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150" y="331"/>
                    <a:pt x="271" y="452"/>
                    <a:pt x="271" y="602"/>
                  </a:cubicBezTo>
                  <a:cubicBezTo>
                    <a:pt x="271" y="644"/>
                    <a:pt x="261" y="684"/>
                    <a:pt x="245" y="719"/>
                  </a:cubicBezTo>
                  <a:cubicBezTo>
                    <a:pt x="355" y="783"/>
                    <a:pt x="355" y="783"/>
                    <a:pt x="355" y="783"/>
                  </a:cubicBezTo>
                  <a:cubicBezTo>
                    <a:pt x="358" y="786"/>
                    <a:pt x="359" y="791"/>
                    <a:pt x="357" y="795"/>
                  </a:cubicBezTo>
                  <a:cubicBezTo>
                    <a:pt x="353" y="802"/>
                    <a:pt x="349" y="809"/>
                    <a:pt x="340" y="810"/>
                  </a:cubicBezTo>
                  <a:cubicBezTo>
                    <a:pt x="334" y="810"/>
                    <a:pt x="329" y="810"/>
                    <a:pt x="324" y="810"/>
                  </a:cubicBezTo>
                  <a:cubicBezTo>
                    <a:pt x="307" y="810"/>
                    <a:pt x="297" y="825"/>
                    <a:pt x="303" y="840"/>
                  </a:cubicBezTo>
                  <a:cubicBezTo>
                    <a:pt x="309" y="855"/>
                    <a:pt x="322" y="868"/>
                    <a:pt x="336" y="875"/>
                  </a:cubicBezTo>
                  <a:cubicBezTo>
                    <a:pt x="350" y="884"/>
                    <a:pt x="368" y="889"/>
                    <a:pt x="384" y="887"/>
                  </a:cubicBezTo>
                  <a:cubicBezTo>
                    <a:pt x="400" y="884"/>
                    <a:pt x="407" y="868"/>
                    <a:pt x="399" y="854"/>
                  </a:cubicBezTo>
                  <a:cubicBezTo>
                    <a:pt x="397" y="849"/>
                    <a:pt x="394" y="845"/>
                    <a:pt x="391" y="840"/>
                  </a:cubicBezTo>
                  <a:cubicBezTo>
                    <a:pt x="387" y="831"/>
                    <a:pt x="391" y="824"/>
                    <a:pt x="396" y="817"/>
                  </a:cubicBezTo>
                  <a:cubicBezTo>
                    <a:pt x="398" y="813"/>
                    <a:pt x="403" y="812"/>
                    <a:pt x="407" y="813"/>
                  </a:cubicBezTo>
                  <a:cubicBezTo>
                    <a:pt x="530" y="884"/>
                    <a:pt x="530" y="884"/>
                    <a:pt x="530" y="884"/>
                  </a:cubicBezTo>
                  <a:cubicBezTo>
                    <a:pt x="575" y="800"/>
                    <a:pt x="600" y="704"/>
                    <a:pt x="600" y="602"/>
                  </a:cubicBezTo>
                  <a:cubicBezTo>
                    <a:pt x="600" y="271"/>
                    <a:pt x="331" y="1"/>
                    <a:pt x="0" y="0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8" y="102"/>
                    <a:pt x="21" y="95"/>
                    <a:pt x="35" y="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75" name="Google Shape;4375;p40"/>
            <p:cNvSpPr/>
            <p:nvPr/>
          </p:nvSpPr>
          <p:spPr>
            <a:xfrm>
              <a:off x="5787732" y="3124950"/>
              <a:ext cx="616090" cy="277182"/>
            </a:xfrm>
            <a:custGeom>
              <a:avLst/>
              <a:gdLst/>
              <a:ahLst/>
              <a:cxnLst/>
              <a:rect l="l" t="t" r="r" b="b"/>
              <a:pathLst>
                <a:path w="1031" h="464" extrusionOk="0">
                  <a:moveTo>
                    <a:pt x="931" y="147"/>
                  </a:moveTo>
                  <a:cubicBezTo>
                    <a:pt x="925" y="159"/>
                    <a:pt x="913" y="166"/>
                    <a:pt x="900" y="169"/>
                  </a:cubicBezTo>
                  <a:cubicBezTo>
                    <a:pt x="880" y="172"/>
                    <a:pt x="858" y="167"/>
                    <a:pt x="838" y="155"/>
                  </a:cubicBezTo>
                  <a:cubicBezTo>
                    <a:pt x="817" y="143"/>
                    <a:pt x="801" y="127"/>
                    <a:pt x="795" y="108"/>
                  </a:cubicBezTo>
                  <a:cubicBezTo>
                    <a:pt x="790" y="95"/>
                    <a:pt x="791" y="81"/>
                    <a:pt x="797" y="70"/>
                  </a:cubicBezTo>
                  <a:cubicBezTo>
                    <a:pt x="804" y="58"/>
                    <a:pt x="816" y="50"/>
                    <a:pt x="830" y="48"/>
                  </a:cubicBezTo>
                  <a:cubicBezTo>
                    <a:pt x="746" y="0"/>
                    <a:pt x="746" y="0"/>
                    <a:pt x="746" y="0"/>
                  </a:cubicBezTo>
                  <a:cubicBezTo>
                    <a:pt x="698" y="81"/>
                    <a:pt x="611" y="135"/>
                    <a:pt x="510" y="135"/>
                  </a:cubicBezTo>
                  <a:cubicBezTo>
                    <a:pt x="417" y="135"/>
                    <a:pt x="335" y="88"/>
                    <a:pt x="286" y="17"/>
                  </a:cubicBezTo>
                  <a:cubicBezTo>
                    <a:pt x="175" y="81"/>
                    <a:pt x="175" y="81"/>
                    <a:pt x="175" y="81"/>
                  </a:cubicBezTo>
                  <a:cubicBezTo>
                    <a:pt x="171" y="82"/>
                    <a:pt x="167" y="81"/>
                    <a:pt x="164" y="77"/>
                  </a:cubicBezTo>
                  <a:cubicBezTo>
                    <a:pt x="159" y="70"/>
                    <a:pt x="156" y="63"/>
                    <a:pt x="160" y="54"/>
                  </a:cubicBezTo>
                  <a:cubicBezTo>
                    <a:pt x="162" y="49"/>
                    <a:pt x="165" y="45"/>
                    <a:pt x="168" y="40"/>
                  </a:cubicBezTo>
                  <a:cubicBezTo>
                    <a:pt x="175" y="26"/>
                    <a:pt x="168" y="10"/>
                    <a:pt x="152" y="7"/>
                  </a:cubicBezTo>
                  <a:cubicBezTo>
                    <a:pt x="136" y="5"/>
                    <a:pt x="119" y="10"/>
                    <a:pt x="105" y="18"/>
                  </a:cubicBezTo>
                  <a:cubicBezTo>
                    <a:pt x="90" y="26"/>
                    <a:pt x="77" y="39"/>
                    <a:pt x="71" y="54"/>
                  </a:cubicBezTo>
                  <a:cubicBezTo>
                    <a:pt x="66" y="69"/>
                    <a:pt x="76" y="83"/>
                    <a:pt x="92" y="84"/>
                  </a:cubicBezTo>
                  <a:cubicBezTo>
                    <a:pt x="97" y="84"/>
                    <a:pt x="103" y="83"/>
                    <a:pt x="108" y="84"/>
                  </a:cubicBezTo>
                  <a:cubicBezTo>
                    <a:pt x="117" y="85"/>
                    <a:pt x="121" y="92"/>
                    <a:pt x="126" y="99"/>
                  </a:cubicBezTo>
                  <a:cubicBezTo>
                    <a:pt x="128" y="103"/>
                    <a:pt x="126" y="108"/>
                    <a:pt x="123" y="11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107" y="351"/>
                    <a:pt x="296" y="464"/>
                    <a:pt x="510" y="464"/>
                  </a:cubicBezTo>
                  <a:cubicBezTo>
                    <a:pt x="733" y="464"/>
                    <a:pt x="927" y="344"/>
                    <a:pt x="1031" y="165"/>
                  </a:cubicBezTo>
                  <a:cubicBezTo>
                    <a:pt x="934" y="108"/>
                    <a:pt x="934" y="108"/>
                    <a:pt x="934" y="108"/>
                  </a:cubicBezTo>
                  <a:cubicBezTo>
                    <a:pt x="939" y="121"/>
                    <a:pt x="938" y="136"/>
                    <a:pt x="931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76" name="Google Shape;4376;p40"/>
          <p:cNvGrpSpPr/>
          <p:nvPr/>
        </p:nvGrpSpPr>
        <p:grpSpPr>
          <a:xfrm>
            <a:off x="4830487" y="1474127"/>
            <a:ext cx="445627" cy="445604"/>
            <a:chOff x="6768809" y="2682265"/>
            <a:chExt cx="719915" cy="719877"/>
          </a:xfrm>
        </p:grpSpPr>
        <p:sp>
          <p:nvSpPr>
            <p:cNvPr id="4377" name="Google Shape;4377;p40"/>
            <p:cNvSpPr/>
            <p:nvPr/>
          </p:nvSpPr>
          <p:spPr>
            <a:xfrm>
              <a:off x="6768809" y="2682954"/>
              <a:ext cx="400157" cy="358101"/>
            </a:xfrm>
            <a:custGeom>
              <a:avLst/>
              <a:gdLst/>
              <a:ahLst/>
              <a:cxnLst/>
              <a:rect l="l" t="t" r="r" b="b"/>
              <a:pathLst>
                <a:path w="638" h="571" extrusionOk="0">
                  <a:moveTo>
                    <a:pt x="91" y="538"/>
                  </a:moveTo>
                  <a:cubicBezTo>
                    <a:pt x="91" y="525"/>
                    <a:pt x="97" y="513"/>
                    <a:pt x="107" y="505"/>
                  </a:cubicBezTo>
                  <a:cubicBezTo>
                    <a:pt x="121" y="493"/>
                    <a:pt x="142" y="486"/>
                    <a:pt x="164" y="487"/>
                  </a:cubicBezTo>
                  <a:cubicBezTo>
                    <a:pt x="187" y="486"/>
                    <a:pt x="208" y="493"/>
                    <a:pt x="222" y="505"/>
                  </a:cubicBezTo>
                  <a:cubicBezTo>
                    <a:pt x="232" y="513"/>
                    <a:pt x="238" y="525"/>
                    <a:pt x="238" y="538"/>
                  </a:cubicBezTo>
                  <a:cubicBezTo>
                    <a:pt x="238" y="551"/>
                    <a:pt x="232" y="563"/>
                    <a:pt x="221" y="571"/>
                  </a:cubicBezTo>
                  <a:cubicBezTo>
                    <a:pt x="314" y="571"/>
                    <a:pt x="314" y="571"/>
                    <a:pt x="314" y="571"/>
                  </a:cubicBezTo>
                  <a:cubicBezTo>
                    <a:pt x="315" y="435"/>
                    <a:pt x="420" y="325"/>
                    <a:pt x="552" y="314"/>
                  </a:cubicBezTo>
                  <a:cubicBezTo>
                    <a:pt x="552" y="192"/>
                    <a:pt x="552" y="192"/>
                    <a:pt x="552" y="192"/>
                  </a:cubicBezTo>
                  <a:cubicBezTo>
                    <a:pt x="554" y="189"/>
                    <a:pt x="557" y="185"/>
                    <a:pt x="561" y="185"/>
                  </a:cubicBezTo>
                  <a:cubicBezTo>
                    <a:pt x="569" y="184"/>
                    <a:pt x="577" y="184"/>
                    <a:pt x="582" y="192"/>
                  </a:cubicBezTo>
                  <a:cubicBezTo>
                    <a:pt x="585" y="196"/>
                    <a:pt x="587" y="201"/>
                    <a:pt x="590" y="205"/>
                  </a:cubicBezTo>
                  <a:cubicBezTo>
                    <a:pt x="598" y="218"/>
                    <a:pt x="615" y="220"/>
                    <a:pt x="625" y="208"/>
                  </a:cubicBezTo>
                  <a:cubicBezTo>
                    <a:pt x="634" y="196"/>
                    <a:pt x="638" y="179"/>
                    <a:pt x="638" y="163"/>
                  </a:cubicBezTo>
                  <a:cubicBezTo>
                    <a:pt x="638" y="148"/>
                    <a:pt x="634" y="131"/>
                    <a:pt x="625" y="119"/>
                  </a:cubicBezTo>
                  <a:cubicBezTo>
                    <a:pt x="615" y="107"/>
                    <a:pt x="598" y="109"/>
                    <a:pt x="590" y="122"/>
                  </a:cubicBezTo>
                  <a:cubicBezTo>
                    <a:pt x="587" y="126"/>
                    <a:pt x="585" y="131"/>
                    <a:pt x="582" y="135"/>
                  </a:cubicBezTo>
                  <a:cubicBezTo>
                    <a:pt x="577" y="142"/>
                    <a:pt x="569" y="143"/>
                    <a:pt x="561" y="142"/>
                  </a:cubicBezTo>
                  <a:cubicBezTo>
                    <a:pt x="557" y="142"/>
                    <a:pt x="554" y="138"/>
                    <a:pt x="552" y="135"/>
                  </a:cubicBezTo>
                  <a:cubicBezTo>
                    <a:pt x="552" y="0"/>
                    <a:pt x="552" y="0"/>
                    <a:pt x="552" y="0"/>
                  </a:cubicBezTo>
                  <a:cubicBezTo>
                    <a:pt x="246" y="11"/>
                    <a:pt x="1" y="262"/>
                    <a:pt x="0" y="571"/>
                  </a:cubicBezTo>
                  <a:cubicBezTo>
                    <a:pt x="107" y="571"/>
                    <a:pt x="107" y="571"/>
                    <a:pt x="107" y="571"/>
                  </a:cubicBezTo>
                  <a:cubicBezTo>
                    <a:pt x="97" y="563"/>
                    <a:pt x="91" y="551"/>
                    <a:pt x="91" y="5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78" name="Google Shape;4378;p40"/>
            <p:cNvSpPr/>
            <p:nvPr/>
          </p:nvSpPr>
          <p:spPr>
            <a:xfrm>
              <a:off x="6768809" y="3002032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539" y="547"/>
                  </a:moveTo>
                  <a:cubicBezTo>
                    <a:pt x="526" y="547"/>
                    <a:pt x="514" y="542"/>
                    <a:pt x="506" y="532"/>
                  </a:cubicBezTo>
                  <a:cubicBezTo>
                    <a:pt x="494" y="517"/>
                    <a:pt x="487" y="497"/>
                    <a:pt x="488" y="474"/>
                  </a:cubicBezTo>
                  <a:cubicBezTo>
                    <a:pt x="487" y="451"/>
                    <a:pt x="494" y="431"/>
                    <a:pt x="506" y="416"/>
                  </a:cubicBezTo>
                  <a:cubicBezTo>
                    <a:pt x="514" y="406"/>
                    <a:pt x="526" y="400"/>
                    <a:pt x="539" y="400"/>
                  </a:cubicBezTo>
                  <a:cubicBezTo>
                    <a:pt x="551" y="400"/>
                    <a:pt x="564" y="406"/>
                    <a:pt x="572" y="417"/>
                  </a:cubicBezTo>
                  <a:cubicBezTo>
                    <a:pt x="572" y="324"/>
                    <a:pt x="572" y="324"/>
                    <a:pt x="572" y="324"/>
                  </a:cubicBezTo>
                  <a:cubicBezTo>
                    <a:pt x="436" y="323"/>
                    <a:pt x="325" y="219"/>
                    <a:pt x="315" y="86"/>
                  </a:cubicBezTo>
                  <a:cubicBezTo>
                    <a:pt x="193" y="86"/>
                    <a:pt x="193" y="86"/>
                    <a:pt x="193" y="86"/>
                  </a:cubicBezTo>
                  <a:cubicBezTo>
                    <a:pt x="189" y="84"/>
                    <a:pt x="186" y="81"/>
                    <a:pt x="186" y="77"/>
                  </a:cubicBezTo>
                  <a:cubicBezTo>
                    <a:pt x="185" y="69"/>
                    <a:pt x="185" y="61"/>
                    <a:pt x="193" y="56"/>
                  </a:cubicBezTo>
                  <a:cubicBezTo>
                    <a:pt x="197" y="53"/>
                    <a:pt x="202" y="51"/>
                    <a:pt x="206" y="48"/>
                  </a:cubicBezTo>
                  <a:cubicBezTo>
                    <a:pt x="219" y="40"/>
                    <a:pt x="221" y="23"/>
                    <a:pt x="209" y="13"/>
                  </a:cubicBezTo>
                  <a:cubicBezTo>
                    <a:pt x="197" y="4"/>
                    <a:pt x="180" y="0"/>
                    <a:pt x="164" y="0"/>
                  </a:cubicBezTo>
                  <a:cubicBezTo>
                    <a:pt x="149" y="0"/>
                    <a:pt x="132" y="4"/>
                    <a:pt x="120" y="13"/>
                  </a:cubicBezTo>
                  <a:cubicBezTo>
                    <a:pt x="108" y="23"/>
                    <a:pt x="109" y="40"/>
                    <a:pt x="123" y="48"/>
                  </a:cubicBezTo>
                  <a:cubicBezTo>
                    <a:pt x="127" y="51"/>
                    <a:pt x="132" y="53"/>
                    <a:pt x="136" y="56"/>
                  </a:cubicBezTo>
                  <a:cubicBezTo>
                    <a:pt x="143" y="61"/>
                    <a:pt x="143" y="69"/>
                    <a:pt x="143" y="77"/>
                  </a:cubicBezTo>
                  <a:cubicBezTo>
                    <a:pt x="143" y="81"/>
                    <a:pt x="139" y="84"/>
                    <a:pt x="136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12" y="392"/>
                    <a:pt x="263" y="637"/>
                    <a:pt x="572" y="638"/>
                  </a:cubicBezTo>
                  <a:cubicBezTo>
                    <a:pt x="572" y="531"/>
                    <a:pt x="572" y="531"/>
                    <a:pt x="572" y="531"/>
                  </a:cubicBezTo>
                  <a:cubicBezTo>
                    <a:pt x="564" y="541"/>
                    <a:pt x="551" y="547"/>
                    <a:pt x="539" y="5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79" name="Google Shape;4379;p40"/>
            <p:cNvSpPr/>
            <p:nvPr/>
          </p:nvSpPr>
          <p:spPr>
            <a:xfrm>
              <a:off x="7129915" y="2682265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33" y="91"/>
                  </a:moveTo>
                  <a:cubicBezTo>
                    <a:pt x="46" y="91"/>
                    <a:pt x="58" y="97"/>
                    <a:pt x="66" y="107"/>
                  </a:cubicBezTo>
                  <a:cubicBezTo>
                    <a:pt x="78" y="121"/>
                    <a:pt x="85" y="142"/>
                    <a:pt x="84" y="164"/>
                  </a:cubicBezTo>
                  <a:cubicBezTo>
                    <a:pt x="85" y="187"/>
                    <a:pt x="78" y="208"/>
                    <a:pt x="66" y="222"/>
                  </a:cubicBezTo>
                  <a:cubicBezTo>
                    <a:pt x="58" y="232"/>
                    <a:pt x="46" y="238"/>
                    <a:pt x="33" y="238"/>
                  </a:cubicBezTo>
                  <a:cubicBezTo>
                    <a:pt x="21" y="238"/>
                    <a:pt x="8" y="232"/>
                    <a:pt x="0" y="222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136" y="315"/>
                    <a:pt x="247" y="420"/>
                    <a:pt x="257" y="553"/>
                  </a:cubicBezTo>
                  <a:cubicBezTo>
                    <a:pt x="379" y="553"/>
                    <a:pt x="379" y="553"/>
                    <a:pt x="379" y="553"/>
                  </a:cubicBezTo>
                  <a:cubicBezTo>
                    <a:pt x="383" y="554"/>
                    <a:pt x="386" y="557"/>
                    <a:pt x="386" y="561"/>
                  </a:cubicBezTo>
                  <a:cubicBezTo>
                    <a:pt x="387" y="570"/>
                    <a:pt x="387" y="577"/>
                    <a:pt x="379" y="582"/>
                  </a:cubicBezTo>
                  <a:cubicBezTo>
                    <a:pt x="375" y="585"/>
                    <a:pt x="370" y="587"/>
                    <a:pt x="366" y="590"/>
                  </a:cubicBezTo>
                  <a:cubicBezTo>
                    <a:pt x="353" y="598"/>
                    <a:pt x="351" y="615"/>
                    <a:pt x="363" y="625"/>
                  </a:cubicBezTo>
                  <a:cubicBezTo>
                    <a:pt x="375" y="635"/>
                    <a:pt x="392" y="638"/>
                    <a:pt x="408" y="638"/>
                  </a:cubicBezTo>
                  <a:cubicBezTo>
                    <a:pt x="423" y="638"/>
                    <a:pt x="440" y="635"/>
                    <a:pt x="452" y="625"/>
                  </a:cubicBezTo>
                  <a:cubicBezTo>
                    <a:pt x="464" y="615"/>
                    <a:pt x="463" y="598"/>
                    <a:pt x="449" y="590"/>
                  </a:cubicBezTo>
                  <a:cubicBezTo>
                    <a:pt x="445" y="587"/>
                    <a:pt x="440" y="585"/>
                    <a:pt x="436" y="582"/>
                  </a:cubicBezTo>
                  <a:cubicBezTo>
                    <a:pt x="429" y="577"/>
                    <a:pt x="429" y="570"/>
                    <a:pt x="429" y="561"/>
                  </a:cubicBezTo>
                  <a:cubicBezTo>
                    <a:pt x="429" y="557"/>
                    <a:pt x="433" y="554"/>
                    <a:pt x="436" y="553"/>
                  </a:cubicBezTo>
                  <a:cubicBezTo>
                    <a:pt x="572" y="553"/>
                    <a:pt x="572" y="553"/>
                    <a:pt x="572" y="553"/>
                  </a:cubicBezTo>
                  <a:cubicBezTo>
                    <a:pt x="560" y="246"/>
                    <a:pt x="309" y="1"/>
                    <a:pt x="0" y="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" y="97"/>
                    <a:pt x="21" y="91"/>
                    <a:pt x="33" y="9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80" name="Google Shape;4380;p40"/>
            <p:cNvSpPr/>
            <p:nvPr/>
          </p:nvSpPr>
          <p:spPr>
            <a:xfrm>
              <a:off x="7088567" y="3043581"/>
              <a:ext cx="400157" cy="358561"/>
            </a:xfrm>
            <a:custGeom>
              <a:avLst/>
              <a:gdLst/>
              <a:ahLst/>
              <a:cxnLst/>
              <a:rect l="l" t="t" r="r" b="b"/>
              <a:pathLst>
                <a:path w="638" h="572" extrusionOk="0">
                  <a:moveTo>
                    <a:pt x="547" y="34"/>
                  </a:moveTo>
                  <a:cubicBezTo>
                    <a:pt x="547" y="46"/>
                    <a:pt x="541" y="58"/>
                    <a:pt x="531" y="66"/>
                  </a:cubicBezTo>
                  <a:cubicBezTo>
                    <a:pt x="517" y="78"/>
                    <a:pt x="496" y="85"/>
                    <a:pt x="474" y="84"/>
                  </a:cubicBezTo>
                  <a:cubicBezTo>
                    <a:pt x="451" y="85"/>
                    <a:pt x="430" y="78"/>
                    <a:pt x="416" y="66"/>
                  </a:cubicBezTo>
                  <a:cubicBezTo>
                    <a:pt x="406" y="58"/>
                    <a:pt x="400" y="46"/>
                    <a:pt x="400" y="34"/>
                  </a:cubicBezTo>
                  <a:cubicBezTo>
                    <a:pt x="400" y="21"/>
                    <a:pt x="406" y="9"/>
                    <a:pt x="417" y="0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323" y="136"/>
                    <a:pt x="218" y="247"/>
                    <a:pt x="86" y="258"/>
                  </a:cubicBezTo>
                  <a:cubicBezTo>
                    <a:pt x="86" y="379"/>
                    <a:pt x="86" y="379"/>
                    <a:pt x="86" y="379"/>
                  </a:cubicBezTo>
                  <a:cubicBezTo>
                    <a:pt x="84" y="383"/>
                    <a:pt x="81" y="386"/>
                    <a:pt x="77" y="387"/>
                  </a:cubicBezTo>
                  <a:cubicBezTo>
                    <a:pt x="69" y="387"/>
                    <a:pt x="61" y="387"/>
                    <a:pt x="56" y="379"/>
                  </a:cubicBezTo>
                  <a:cubicBezTo>
                    <a:pt x="53" y="375"/>
                    <a:pt x="51" y="370"/>
                    <a:pt x="48" y="366"/>
                  </a:cubicBezTo>
                  <a:cubicBezTo>
                    <a:pt x="40" y="353"/>
                    <a:pt x="23" y="352"/>
                    <a:pt x="13" y="363"/>
                  </a:cubicBezTo>
                  <a:cubicBezTo>
                    <a:pt x="4" y="375"/>
                    <a:pt x="0" y="392"/>
                    <a:pt x="0" y="408"/>
                  </a:cubicBezTo>
                  <a:cubicBezTo>
                    <a:pt x="0" y="423"/>
                    <a:pt x="4" y="440"/>
                    <a:pt x="13" y="452"/>
                  </a:cubicBezTo>
                  <a:cubicBezTo>
                    <a:pt x="23" y="464"/>
                    <a:pt x="40" y="463"/>
                    <a:pt x="48" y="450"/>
                  </a:cubicBezTo>
                  <a:cubicBezTo>
                    <a:pt x="51" y="445"/>
                    <a:pt x="53" y="440"/>
                    <a:pt x="56" y="436"/>
                  </a:cubicBezTo>
                  <a:cubicBezTo>
                    <a:pt x="61" y="429"/>
                    <a:pt x="69" y="429"/>
                    <a:pt x="77" y="429"/>
                  </a:cubicBezTo>
                  <a:cubicBezTo>
                    <a:pt x="81" y="429"/>
                    <a:pt x="84" y="433"/>
                    <a:pt x="86" y="436"/>
                  </a:cubicBezTo>
                  <a:cubicBezTo>
                    <a:pt x="86" y="572"/>
                    <a:pt x="86" y="572"/>
                    <a:pt x="86" y="572"/>
                  </a:cubicBezTo>
                  <a:cubicBezTo>
                    <a:pt x="392" y="560"/>
                    <a:pt x="637" y="309"/>
                    <a:pt x="638" y="0"/>
                  </a:cubicBezTo>
                  <a:cubicBezTo>
                    <a:pt x="531" y="0"/>
                    <a:pt x="531" y="0"/>
                    <a:pt x="531" y="0"/>
                  </a:cubicBezTo>
                  <a:cubicBezTo>
                    <a:pt x="541" y="9"/>
                    <a:pt x="547" y="21"/>
                    <a:pt x="547" y="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81" name="Google Shape;4381;p40"/>
          <p:cNvGrpSpPr/>
          <p:nvPr/>
        </p:nvGrpSpPr>
        <p:grpSpPr>
          <a:xfrm>
            <a:off x="5471809" y="1474156"/>
            <a:ext cx="445753" cy="445545"/>
            <a:chOff x="7804870" y="2682313"/>
            <a:chExt cx="720118" cy="719782"/>
          </a:xfrm>
        </p:grpSpPr>
        <p:sp>
          <p:nvSpPr>
            <p:cNvPr id="4382" name="Google Shape;4382;p40"/>
            <p:cNvSpPr/>
            <p:nvPr/>
          </p:nvSpPr>
          <p:spPr>
            <a:xfrm>
              <a:off x="7804870" y="2922841"/>
              <a:ext cx="256443" cy="407568"/>
            </a:xfrm>
            <a:custGeom>
              <a:avLst/>
              <a:gdLst/>
              <a:ahLst/>
              <a:cxnLst/>
              <a:rect l="l" t="t" r="r" b="b"/>
              <a:pathLst>
                <a:path w="376" h="598" extrusionOk="0">
                  <a:moveTo>
                    <a:pt x="242" y="519"/>
                  </a:moveTo>
                  <a:cubicBezTo>
                    <a:pt x="234" y="513"/>
                    <a:pt x="229" y="503"/>
                    <a:pt x="228" y="493"/>
                  </a:cubicBezTo>
                  <a:cubicBezTo>
                    <a:pt x="227" y="477"/>
                    <a:pt x="233" y="460"/>
                    <a:pt x="244" y="445"/>
                  </a:cubicBezTo>
                  <a:cubicBezTo>
                    <a:pt x="255" y="430"/>
                    <a:pt x="269" y="420"/>
                    <a:pt x="284" y="416"/>
                  </a:cubicBezTo>
                  <a:cubicBezTo>
                    <a:pt x="294" y="413"/>
                    <a:pt x="305" y="415"/>
                    <a:pt x="313" y="421"/>
                  </a:cubicBezTo>
                  <a:cubicBezTo>
                    <a:pt x="316" y="424"/>
                    <a:pt x="319" y="427"/>
                    <a:pt x="321" y="430"/>
                  </a:cubicBezTo>
                  <a:cubicBezTo>
                    <a:pt x="326" y="437"/>
                    <a:pt x="335" y="437"/>
                    <a:pt x="340" y="430"/>
                  </a:cubicBezTo>
                  <a:cubicBezTo>
                    <a:pt x="372" y="386"/>
                    <a:pt x="372" y="386"/>
                    <a:pt x="372" y="386"/>
                  </a:cubicBezTo>
                  <a:cubicBezTo>
                    <a:pt x="376" y="381"/>
                    <a:pt x="375" y="374"/>
                    <a:pt x="370" y="371"/>
                  </a:cubicBezTo>
                  <a:cubicBezTo>
                    <a:pt x="313" y="325"/>
                    <a:pt x="276" y="254"/>
                    <a:pt x="276" y="175"/>
                  </a:cubicBezTo>
                  <a:cubicBezTo>
                    <a:pt x="276" y="157"/>
                    <a:pt x="278" y="140"/>
                    <a:pt x="281" y="124"/>
                  </a:cubicBezTo>
                  <a:cubicBezTo>
                    <a:pt x="283" y="118"/>
                    <a:pt x="279" y="112"/>
                    <a:pt x="274" y="111"/>
                  </a:cubicBezTo>
                  <a:cubicBezTo>
                    <a:pt x="177" y="79"/>
                    <a:pt x="177" y="79"/>
                    <a:pt x="177" y="79"/>
                  </a:cubicBezTo>
                  <a:cubicBezTo>
                    <a:pt x="175" y="77"/>
                    <a:pt x="173" y="74"/>
                    <a:pt x="174" y="71"/>
                  </a:cubicBezTo>
                  <a:cubicBezTo>
                    <a:pt x="176" y="64"/>
                    <a:pt x="178" y="58"/>
                    <a:pt x="185" y="56"/>
                  </a:cubicBezTo>
                  <a:cubicBezTo>
                    <a:pt x="189" y="55"/>
                    <a:pt x="193" y="55"/>
                    <a:pt x="197" y="54"/>
                  </a:cubicBezTo>
                  <a:cubicBezTo>
                    <a:pt x="209" y="50"/>
                    <a:pt x="215" y="38"/>
                    <a:pt x="208" y="27"/>
                  </a:cubicBezTo>
                  <a:cubicBezTo>
                    <a:pt x="201" y="16"/>
                    <a:pt x="189" y="9"/>
                    <a:pt x="177" y="5"/>
                  </a:cubicBezTo>
                  <a:cubicBezTo>
                    <a:pt x="165" y="1"/>
                    <a:pt x="151" y="0"/>
                    <a:pt x="139" y="5"/>
                  </a:cubicBezTo>
                  <a:cubicBezTo>
                    <a:pt x="127" y="9"/>
                    <a:pt x="124" y="23"/>
                    <a:pt x="132" y="32"/>
                  </a:cubicBezTo>
                  <a:cubicBezTo>
                    <a:pt x="135" y="36"/>
                    <a:pt x="138" y="38"/>
                    <a:pt x="140" y="42"/>
                  </a:cubicBezTo>
                  <a:cubicBezTo>
                    <a:pt x="145" y="48"/>
                    <a:pt x="143" y="54"/>
                    <a:pt x="141" y="60"/>
                  </a:cubicBezTo>
                  <a:cubicBezTo>
                    <a:pt x="140" y="63"/>
                    <a:pt x="136" y="65"/>
                    <a:pt x="133" y="65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6" y="30"/>
                    <a:pt x="19" y="34"/>
                    <a:pt x="17" y="40"/>
                  </a:cubicBezTo>
                  <a:cubicBezTo>
                    <a:pt x="6" y="83"/>
                    <a:pt x="0" y="128"/>
                    <a:pt x="0" y="175"/>
                  </a:cubicBezTo>
                  <a:cubicBezTo>
                    <a:pt x="0" y="345"/>
                    <a:pt x="81" y="497"/>
                    <a:pt x="207" y="594"/>
                  </a:cubicBezTo>
                  <a:cubicBezTo>
                    <a:pt x="212" y="598"/>
                    <a:pt x="219" y="597"/>
                    <a:pt x="223" y="591"/>
                  </a:cubicBezTo>
                  <a:cubicBezTo>
                    <a:pt x="259" y="542"/>
                    <a:pt x="259" y="542"/>
                    <a:pt x="259" y="542"/>
                  </a:cubicBezTo>
                  <a:cubicBezTo>
                    <a:pt x="264" y="535"/>
                    <a:pt x="260" y="526"/>
                    <a:pt x="253" y="524"/>
                  </a:cubicBezTo>
                  <a:cubicBezTo>
                    <a:pt x="249" y="523"/>
                    <a:pt x="245" y="521"/>
                    <a:pt x="242" y="5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83" name="Google Shape;4383;p40"/>
            <p:cNvSpPr/>
            <p:nvPr/>
          </p:nvSpPr>
          <p:spPr>
            <a:xfrm>
              <a:off x="7823833" y="2682313"/>
              <a:ext cx="377215" cy="304549"/>
            </a:xfrm>
            <a:custGeom>
              <a:avLst/>
              <a:gdLst/>
              <a:ahLst/>
              <a:cxnLst/>
              <a:rect l="l" t="t" r="r" b="b"/>
              <a:pathLst>
                <a:path w="553" h="447" extrusionOk="0">
                  <a:moveTo>
                    <a:pt x="84" y="362"/>
                  </a:moveTo>
                  <a:cubicBezTo>
                    <a:pt x="87" y="352"/>
                    <a:pt x="95" y="344"/>
                    <a:pt x="105" y="340"/>
                  </a:cubicBezTo>
                  <a:cubicBezTo>
                    <a:pt x="119" y="335"/>
                    <a:pt x="137" y="335"/>
                    <a:pt x="154" y="341"/>
                  </a:cubicBezTo>
                  <a:cubicBezTo>
                    <a:pt x="172" y="346"/>
                    <a:pt x="187" y="357"/>
                    <a:pt x="195" y="370"/>
                  </a:cubicBezTo>
                  <a:cubicBezTo>
                    <a:pt x="201" y="379"/>
                    <a:pt x="202" y="390"/>
                    <a:pt x="199" y="399"/>
                  </a:cubicBezTo>
                  <a:cubicBezTo>
                    <a:pt x="198" y="403"/>
                    <a:pt x="196" y="407"/>
                    <a:pt x="193" y="410"/>
                  </a:cubicBezTo>
                  <a:cubicBezTo>
                    <a:pt x="188" y="416"/>
                    <a:pt x="191" y="425"/>
                    <a:pt x="199" y="428"/>
                  </a:cubicBezTo>
                  <a:cubicBezTo>
                    <a:pt x="250" y="445"/>
                    <a:pt x="250" y="445"/>
                    <a:pt x="250" y="445"/>
                  </a:cubicBezTo>
                  <a:cubicBezTo>
                    <a:pt x="256" y="447"/>
                    <a:pt x="263" y="444"/>
                    <a:pt x="265" y="438"/>
                  </a:cubicBezTo>
                  <a:cubicBezTo>
                    <a:pt x="298" y="352"/>
                    <a:pt x="377" y="288"/>
                    <a:pt x="472" y="277"/>
                  </a:cubicBezTo>
                  <a:cubicBezTo>
                    <a:pt x="478" y="277"/>
                    <a:pt x="482" y="272"/>
                    <a:pt x="482" y="266"/>
                  </a:cubicBezTo>
                  <a:cubicBezTo>
                    <a:pt x="482" y="165"/>
                    <a:pt x="482" y="165"/>
                    <a:pt x="482" y="165"/>
                  </a:cubicBezTo>
                  <a:cubicBezTo>
                    <a:pt x="483" y="162"/>
                    <a:pt x="486" y="159"/>
                    <a:pt x="489" y="159"/>
                  </a:cubicBezTo>
                  <a:cubicBezTo>
                    <a:pt x="496" y="158"/>
                    <a:pt x="502" y="159"/>
                    <a:pt x="507" y="165"/>
                  </a:cubicBezTo>
                  <a:cubicBezTo>
                    <a:pt x="509" y="168"/>
                    <a:pt x="511" y="172"/>
                    <a:pt x="513" y="176"/>
                  </a:cubicBezTo>
                  <a:cubicBezTo>
                    <a:pt x="520" y="186"/>
                    <a:pt x="533" y="187"/>
                    <a:pt x="541" y="178"/>
                  </a:cubicBezTo>
                  <a:cubicBezTo>
                    <a:pt x="549" y="168"/>
                    <a:pt x="553" y="154"/>
                    <a:pt x="552" y="141"/>
                  </a:cubicBezTo>
                  <a:cubicBezTo>
                    <a:pt x="553" y="128"/>
                    <a:pt x="549" y="115"/>
                    <a:pt x="541" y="105"/>
                  </a:cubicBezTo>
                  <a:cubicBezTo>
                    <a:pt x="533" y="95"/>
                    <a:pt x="520" y="96"/>
                    <a:pt x="513" y="107"/>
                  </a:cubicBezTo>
                  <a:cubicBezTo>
                    <a:pt x="511" y="111"/>
                    <a:pt x="509" y="114"/>
                    <a:pt x="507" y="118"/>
                  </a:cubicBezTo>
                  <a:cubicBezTo>
                    <a:pt x="502" y="124"/>
                    <a:pt x="496" y="124"/>
                    <a:pt x="489" y="124"/>
                  </a:cubicBezTo>
                  <a:cubicBezTo>
                    <a:pt x="486" y="124"/>
                    <a:pt x="483" y="121"/>
                    <a:pt x="482" y="118"/>
                  </a:cubicBezTo>
                  <a:cubicBezTo>
                    <a:pt x="482" y="12"/>
                    <a:pt x="482" y="12"/>
                    <a:pt x="482" y="12"/>
                  </a:cubicBezTo>
                  <a:cubicBezTo>
                    <a:pt x="482" y="5"/>
                    <a:pt x="477" y="0"/>
                    <a:pt x="470" y="0"/>
                  </a:cubicBezTo>
                  <a:cubicBezTo>
                    <a:pt x="253" y="12"/>
                    <a:pt x="71" y="155"/>
                    <a:pt x="2" y="352"/>
                  </a:cubicBezTo>
                  <a:cubicBezTo>
                    <a:pt x="0" y="358"/>
                    <a:pt x="3" y="364"/>
                    <a:pt x="9" y="366"/>
                  </a:cubicBezTo>
                  <a:cubicBezTo>
                    <a:pt x="68" y="385"/>
                    <a:pt x="68" y="385"/>
                    <a:pt x="68" y="385"/>
                  </a:cubicBezTo>
                  <a:cubicBezTo>
                    <a:pt x="75" y="388"/>
                    <a:pt x="83" y="382"/>
                    <a:pt x="82" y="374"/>
                  </a:cubicBezTo>
                  <a:cubicBezTo>
                    <a:pt x="82" y="370"/>
                    <a:pt x="83" y="366"/>
                    <a:pt x="84" y="3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84" name="Google Shape;4384;p40"/>
            <p:cNvSpPr/>
            <p:nvPr/>
          </p:nvSpPr>
          <p:spPr>
            <a:xfrm>
              <a:off x="8277575" y="2932985"/>
              <a:ext cx="247414" cy="390661"/>
            </a:xfrm>
            <a:custGeom>
              <a:avLst/>
              <a:gdLst/>
              <a:ahLst/>
              <a:cxnLst/>
              <a:rect l="l" t="t" r="r" b="b"/>
              <a:pathLst>
                <a:path w="363" h="573" extrusionOk="0">
                  <a:moveTo>
                    <a:pt x="268" y="20"/>
                  </a:moveTo>
                  <a:cubicBezTo>
                    <a:pt x="261" y="23"/>
                    <a:pt x="258" y="32"/>
                    <a:pt x="263" y="38"/>
                  </a:cubicBezTo>
                  <a:cubicBezTo>
                    <a:pt x="266" y="42"/>
                    <a:pt x="268" y="45"/>
                    <a:pt x="269" y="49"/>
                  </a:cubicBezTo>
                  <a:cubicBezTo>
                    <a:pt x="272" y="59"/>
                    <a:pt x="270" y="70"/>
                    <a:pt x="265" y="79"/>
                  </a:cubicBezTo>
                  <a:cubicBezTo>
                    <a:pt x="256" y="92"/>
                    <a:pt x="242" y="102"/>
                    <a:pt x="224" y="107"/>
                  </a:cubicBezTo>
                  <a:cubicBezTo>
                    <a:pt x="207" y="113"/>
                    <a:pt x="189" y="114"/>
                    <a:pt x="174" y="108"/>
                  </a:cubicBezTo>
                  <a:cubicBezTo>
                    <a:pt x="165" y="104"/>
                    <a:pt x="157" y="96"/>
                    <a:pt x="154" y="86"/>
                  </a:cubicBezTo>
                  <a:cubicBezTo>
                    <a:pt x="153" y="83"/>
                    <a:pt x="152" y="79"/>
                    <a:pt x="152" y="75"/>
                  </a:cubicBezTo>
                  <a:cubicBezTo>
                    <a:pt x="152" y="67"/>
                    <a:pt x="145" y="60"/>
                    <a:pt x="137" y="63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0" y="82"/>
                    <a:pt x="76" y="88"/>
                    <a:pt x="78" y="94"/>
                  </a:cubicBezTo>
                  <a:cubicBezTo>
                    <a:pt x="84" y="115"/>
                    <a:pt x="87" y="137"/>
                    <a:pt x="87" y="160"/>
                  </a:cubicBezTo>
                  <a:cubicBezTo>
                    <a:pt x="87" y="233"/>
                    <a:pt x="55" y="299"/>
                    <a:pt x="5" y="345"/>
                  </a:cubicBezTo>
                  <a:cubicBezTo>
                    <a:pt x="0" y="349"/>
                    <a:pt x="0" y="356"/>
                    <a:pt x="3" y="361"/>
                  </a:cubicBezTo>
                  <a:cubicBezTo>
                    <a:pt x="63" y="443"/>
                    <a:pt x="63" y="443"/>
                    <a:pt x="63" y="443"/>
                  </a:cubicBezTo>
                  <a:cubicBezTo>
                    <a:pt x="63" y="446"/>
                    <a:pt x="63" y="449"/>
                    <a:pt x="61" y="452"/>
                  </a:cubicBezTo>
                  <a:cubicBezTo>
                    <a:pt x="55" y="456"/>
                    <a:pt x="50" y="459"/>
                    <a:pt x="43" y="457"/>
                  </a:cubicBezTo>
                  <a:cubicBezTo>
                    <a:pt x="39" y="456"/>
                    <a:pt x="35" y="453"/>
                    <a:pt x="32" y="452"/>
                  </a:cubicBezTo>
                  <a:cubicBezTo>
                    <a:pt x="20" y="447"/>
                    <a:pt x="8" y="454"/>
                    <a:pt x="7" y="467"/>
                  </a:cubicBezTo>
                  <a:cubicBezTo>
                    <a:pt x="6" y="479"/>
                    <a:pt x="12" y="493"/>
                    <a:pt x="20" y="503"/>
                  </a:cubicBezTo>
                  <a:cubicBezTo>
                    <a:pt x="27" y="513"/>
                    <a:pt x="38" y="523"/>
                    <a:pt x="50" y="526"/>
                  </a:cubicBezTo>
                  <a:cubicBezTo>
                    <a:pt x="62" y="529"/>
                    <a:pt x="73" y="520"/>
                    <a:pt x="72" y="507"/>
                  </a:cubicBezTo>
                  <a:cubicBezTo>
                    <a:pt x="72" y="503"/>
                    <a:pt x="71" y="499"/>
                    <a:pt x="70" y="495"/>
                  </a:cubicBezTo>
                  <a:cubicBezTo>
                    <a:pt x="70" y="487"/>
                    <a:pt x="75" y="484"/>
                    <a:pt x="81" y="480"/>
                  </a:cubicBezTo>
                  <a:cubicBezTo>
                    <a:pt x="84" y="478"/>
                    <a:pt x="88" y="479"/>
                    <a:pt x="90" y="481"/>
                  </a:cubicBezTo>
                  <a:cubicBezTo>
                    <a:pt x="153" y="566"/>
                    <a:pt x="153" y="566"/>
                    <a:pt x="153" y="566"/>
                  </a:cubicBezTo>
                  <a:cubicBezTo>
                    <a:pt x="156" y="572"/>
                    <a:pt x="164" y="573"/>
                    <a:pt x="169" y="569"/>
                  </a:cubicBezTo>
                  <a:cubicBezTo>
                    <a:pt x="287" y="472"/>
                    <a:pt x="363" y="324"/>
                    <a:pt x="363" y="160"/>
                  </a:cubicBezTo>
                  <a:cubicBezTo>
                    <a:pt x="363" y="107"/>
                    <a:pt x="355" y="57"/>
                    <a:pt x="341" y="9"/>
                  </a:cubicBezTo>
                  <a:cubicBezTo>
                    <a:pt x="339" y="3"/>
                    <a:pt x="333" y="0"/>
                    <a:pt x="327" y="1"/>
                  </a:cubicBezTo>
                  <a:lnTo>
                    <a:pt x="268" y="2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85" name="Google Shape;4385;p40"/>
            <p:cNvSpPr/>
            <p:nvPr/>
          </p:nvSpPr>
          <p:spPr>
            <a:xfrm>
              <a:off x="8166284" y="2682313"/>
              <a:ext cx="336357" cy="315595"/>
            </a:xfrm>
            <a:custGeom>
              <a:avLst/>
              <a:gdLst/>
              <a:ahLst/>
              <a:cxnLst/>
              <a:rect l="l" t="t" r="r" b="b"/>
              <a:pathLst>
                <a:path w="493" h="463" extrusionOk="0">
                  <a:moveTo>
                    <a:pt x="27" y="81"/>
                  </a:moveTo>
                  <a:cubicBezTo>
                    <a:pt x="37" y="81"/>
                    <a:pt x="47" y="86"/>
                    <a:pt x="54" y="94"/>
                  </a:cubicBezTo>
                  <a:cubicBezTo>
                    <a:pt x="64" y="106"/>
                    <a:pt x="69" y="123"/>
                    <a:pt x="69" y="141"/>
                  </a:cubicBezTo>
                  <a:cubicBezTo>
                    <a:pt x="69" y="160"/>
                    <a:pt x="64" y="177"/>
                    <a:pt x="54" y="189"/>
                  </a:cubicBezTo>
                  <a:cubicBezTo>
                    <a:pt x="47" y="197"/>
                    <a:pt x="37" y="202"/>
                    <a:pt x="27" y="202"/>
                  </a:cubicBezTo>
                  <a:cubicBezTo>
                    <a:pt x="23" y="202"/>
                    <a:pt x="19" y="201"/>
                    <a:pt x="15" y="200"/>
                  </a:cubicBezTo>
                  <a:cubicBezTo>
                    <a:pt x="8" y="197"/>
                    <a:pt x="0" y="202"/>
                    <a:pt x="0" y="210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71"/>
                    <a:pt x="5" y="276"/>
                    <a:pt x="11" y="276"/>
                  </a:cubicBezTo>
                  <a:cubicBezTo>
                    <a:pt x="107" y="281"/>
                    <a:pt x="189" y="340"/>
                    <a:pt x="227" y="423"/>
                  </a:cubicBezTo>
                  <a:cubicBezTo>
                    <a:pt x="230" y="429"/>
                    <a:pt x="236" y="432"/>
                    <a:pt x="241" y="430"/>
                  </a:cubicBezTo>
                  <a:cubicBezTo>
                    <a:pt x="338" y="398"/>
                    <a:pt x="338" y="398"/>
                    <a:pt x="338" y="398"/>
                  </a:cubicBezTo>
                  <a:cubicBezTo>
                    <a:pt x="341" y="399"/>
                    <a:pt x="344" y="400"/>
                    <a:pt x="346" y="403"/>
                  </a:cubicBezTo>
                  <a:cubicBezTo>
                    <a:pt x="348" y="410"/>
                    <a:pt x="350" y="416"/>
                    <a:pt x="345" y="422"/>
                  </a:cubicBezTo>
                  <a:cubicBezTo>
                    <a:pt x="343" y="425"/>
                    <a:pt x="339" y="428"/>
                    <a:pt x="337" y="431"/>
                  </a:cubicBezTo>
                  <a:cubicBezTo>
                    <a:pt x="329" y="441"/>
                    <a:pt x="332" y="454"/>
                    <a:pt x="344" y="459"/>
                  </a:cubicBezTo>
                  <a:cubicBezTo>
                    <a:pt x="355" y="463"/>
                    <a:pt x="369" y="462"/>
                    <a:pt x="382" y="458"/>
                  </a:cubicBezTo>
                  <a:cubicBezTo>
                    <a:pt x="394" y="454"/>
                    <a:pt x="406" y="447"/>
                    <a:pt x="413" y="436"/>
                  </a:cubicBezTo>
                  <a:cubicBezTo>
                    <a:pt x="420" y="426"/>
                    <a:pt x="414" y="413"/>
                    <a:pt x="402" y="410"/>
                  </a:cubicBezTo>
                  <a:cubicBezTo>
                    <a:pt x="398" y="409"/>
                    <a:pt x="394" y="408"/>
                    <a:pt x="390" y="407"/>
                  </a:cubicBezTo>
                  <a:cubicBezTo>
                    <a:pt x="383" y="405"/>
                    <a:pt x="380" y="399"/>
                    <a:pt x="379" y="393"/>
                  </a:cubicBezTo>
                  <a:cubicBezTo>
                    <a:pt x="378" y="389"/>
                    <a:pt x="380" y="386"/>
                    <a:pt x="382" y="384"/>
                  </a:cubicBezTo>
                  <a:cubicBezTo>
                    <a:pt x="483" y="351"/>
                    <a:pt x="483" y="351"/>
                    <a:pt x="483" y="351"/>
                  </a:cubicBezTo>
                  <a:cubicBezTo>
                    <a:pt x="489" y="349"/>
                    <a:pt x="493" y="342"/>
                    <a:pt x="490" y="336"/>
                  </a:cubicBezTo>
                  <a:cubicBezTo>
                    <a:pt x="415" y="143"/>
                    <a:pt x="230" y="5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80"/>
                    <a:pt x="8" y="86"/>
                    <a:pt x="15" y="83"/>
                  </a:cubicBezTo>
                  <a:cubicBezTo>
                    <a:pt x="19" y="82"/>
                    <a:pt x="23" y="81"/>
                    <a:pt x="27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86" name="Google Shape;4386;p40"/>
            <p:cNvSpPr/>
            <p:nvPr/>
          </p:nvSpPr>
          <p:spPr>
            <a:xfrm>
              <a:off x="7965147" y="3183207"/>
              <a:ext cx="408594" cy="218887"/>
            </a:xfrm>
            <a:custGeom>
              <a:avLst/>
              <a:gdLst/>
              <a:ahLst/>
              <a:cxnLst/>
              <a:rect l="l" t="t" r="r" b="b"/>
              <a:pathLst>
                <a:path w="599" h="321" extrusionOk="0">
                  <a:moveTo>
                    <a:pt x="532" y="171"/>
                  </a:moveTo>
                  <a:cubicBezTo>
                    <a:pt x="524" y="177"/>
                    <a:pt x="513" y="179"/>
                    <a:pt x="503" y="176"/>
                  </a:cubicBezTo>
                  <a:cubicBezTo>
                    <a:pt x="488" y="172"/>
                    <a:pt x="474" y="162"/>
                    <a:pt x="463" y="147"/>
                  </a:cubicBezTo>
                  <a:cubicBezTo>
                    <a:pt x="452" y="132"/>
                    <a:pt x="446" y="115"/>
                    <a:pt x="447" y="99"/>
                  </a:cubicBezTo>
                  <a:cubicBezTo>
                    <a:pt x="448" y="89"/>
                    <a:pt x="453" y="79"/>
                    <a:pt x="461" y="73"/>
                  </a:cubicBezTo>
                  <a:cubicBezTo>
                    <a:pt x="464" y="71"/>
                    <a:pt x="468" y="69"/>
                    <a:pt x="472" y="68"/>
                  </a:cubicBezTo>
                  <a:cubicBezTo>
                    <a:pt x="479" y="66"/>
                    <a:pt x="483" y="57"/>
                    <a:pt x="478" y="50"/>
                  </a:cubicBezTo>
                  <a:cubicBezTo>
                    <a:pt x="446" y="6"/>
                    <a:pt x="446" y="6"/>
                    <a:pt x="446" y="6"/>
                  </a:cubicBezTo>
                  <a:cubicBezTo>
                    <a:pt x="442" y="1"/>
                    <a:pt x="436" y="0"/>
                    <a:pt x="431" y="3"/>
                  </a:cubicBezTo>
                  <a:cubicBezTo>
                    <a:pt x="391" y="29"/>
                    <a:pt x="344" y="44"/>
                    <a:pt x="293" y="44"/>
                  </a:cubicBezTo>
                  <a:cubicBezTo>
                    <a:pt x="248" y="44"/>
                    <a:pt x="205" y="32"/>
                    <a:pt x="168" y="11"/>
                  </a:cubicBezTo>
                  <a:cubicBezTo>
                    <a:pt x="163" y="8"/>
                    <a:pt x="157" y="10"/>
                    <a:pt x="154" y="15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1" y="98"/>
                    <a:pt x="88" y="99"/>
                    <a:pt x="85" y="97"/>
                  </a:cubicBezTo>
                  <a:cubicBezTo>
                    <a:pt x="79" y="93"/>
                    <a:pt x="74" y="90"/>
                    <a:pt x="74" y="82"/>
                  </a:cubicBezTo>
                  <a:cubicBezTo>
                    <a:pt x="74" y="78"/>
                    <a:pt x="75" y="74"/>
                    <a:pt x="76" y="70"/>
                  </a:cubicBezTo>
                  <a:cubicBezTo>
                    <a:pt x="77" y="57"/>
                    <a:pt x="66" y="48"/>
                    <a:pt x="54" y="51"/>
                  </a:cubicBezTo>
                  <a:cubicBezTo>
                    <a:pt x="42" y="54"/>
                    <a:pt x="31" y="64"/>
                    <a:pt x="24" y="74"/>
                  </a:cubicBezTo>
                  <a:cubicBezTo>
                    <a:pt x="16" y="85"/>
                    <a:pt x="10" y="98"/>
                    <a:pt x="11" y="110"/>
                  </a:cubicBezTo>
                  <a:cubicBezTo>
                    <a:pt x="12" y="123"/>
                    <a:pt x="24" y="130"/>
                    <a:pt x="35" y="125"/>
                  </a:cubicBezTo>
                  <a:cubicBezTo>
                    <a:pt x="39" y="124"/>
                    <a:pt x="43" y="121"/>
                    <a:pt x="47" y="120"/>
                  </a:cubicBezTo>
                  <a:cubicBezTo>
                    <a:pt x="54" y="118"/>
                    <a:pt x="59" y="121"/>
                    <a:pt x="64" y="125"/>
                  </a:cubicBezTo>
                  <a:cubicBezTo>
                    <a:pt x="67" y="128"/>
                    <a:pt x="67" y="131"/>
                    <a:pt x="67" y="135"/>
                  </a:cubicBezTo>
                  <a:cubicBezTo>
                    <a:pt x="4" y="220"/>
                    <a:pt x="4" y="220"/>
                    <a:pt x="4" y="220"/>
                  </a:cubicBezTo>
                  <a:cubicBezTo>
                    <a:pt x="0" y="226"/>
                    <a:pt x="2" y="233"/>
                    <a:pt x="7" y="237"/>
                  </a:cubicBezTo>
                  <a:cubicBezTo>
                    <a:pt x="90" y="290"/>
                    <a:pt x="188" y="321"/>
                    <a:pt x="293" y="321"/>
                  </a:cubicBezTo>
                  <a:cubicBezTo>
                    <a:pt x="404" y="321"/>
                    <a:pt x="507" y="286"/>
                    <a:pt x="593" y="227"/>
                  </a:cubicBezTo>
                  <a:cubicBezTo>
                    <a:pt x="598" y="224"/>
                    <a:pt x="599" y="216"/>
                    <a:pt x="595" y="211"/>
                  </a:cubicBezTo>
                  <a:cubicBezTo>
                    <a:pt x="559" y="162"/>
                    <a:pt x="559" y="162"/>
                    <a:pt x="559" y="162"/>
                  </a:cubicBezTo>
                  <a:cubicBezTo>
                    <a:pt x="555" y="155"/>
                    <a:pt x="545" y="156"/>
                    <a:pt x="541" y="162"/>
                  </a:cubicBezTo>
                  <a:cubicBezTo>
                    <a:pt x="538" y="166"/>
                    <a:pt x="535" y="169"/>
                    <a:pt x="532" y="17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87" name="Google Shape;4387;p40"/>
          <p:cNvGrpSpPr/>
          <p:nvPr/>
        </p:nvGrpSpPr>
        <p:grpSpPr>
          <a:xfrm>
            <a:off x="6113257" y="1473925"/>
            <a:ext cx="446293" cy="446006"/>
            <a:chOff x="8841135" y="2681940"/>
            <a:chExt cx="720990" cy="720527"/>
          </a:xfrm>
        </p:grpSpPr>
        <p:sp>
          <p:nvSpPr>
            <p:cNvPr id="4388" name="Google Shape;4388;p40"/>
            <p:cNvSpPr/>
            <p:nvPr/>
          </p:nvSpPr>
          <p:spPr>
            <a:xfrm>
              <a:off x="8841135" y="2874744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31" y="453"/>
                  </a:moveTo>
                  <a:cubicBezTo>
                    <a:pt x="126" y="444"/>
                    <a:pt x="125" y="433"/>
                    <a:pt x="128" y="423"/>
                  </a:cubicBezTo>
                  <a:cubicBezTo>
                    <a:pt x="134" y="408"/>
                    <a:pt x="146" y="395"/>
                    <a:pt x="162" y="385"/>
                  </a:cubicBezTo>
                  <a:cubicBezTo>
                    <a:pt x="178" y="375"/>
                    <a:pt x="195" y="371"/>
                    <a:pt x="211" y="374"/>
                  </a:cubicBezTo>
                  <a:cubicBezTo>
                    <a:pt x="222" y="375"/>
                    <a:pt x="231" y="382"/>
                    <a:pt x="236" y="390"/>
                  </a:cubicBezTo>
                  <a:cubicBezTo>
                    <a:pt x="238" y="394"/>
                    <a:pt x="240" y="399"/>
                    <a:pt x="240" y="403"/>
                  </a:cubicBezTo>
                  <a:cubicBezTo>
                    <a:pt x="241" y="410"/>
                    <a:pt x="249" y="415"/>
                    <a:pt x="256" y="411"/>
                  </a:cubicBezTo>
                  <a:cubicBezTo>
                    <a:pt x="306" y="381"/>
                    <a:pt x="306" y="381"/>
                    <a:pt x="306" y="381"/>
                  </a:cubicBezTo>
                  <a:cubicBezTo>
                    <a:pt x="311" y="378"/>
                    <a:pt x="312" y="372"/>
                    <a:pt x="310" y="367"/>
                  </a:cubicBezTo>
                  <a:cubicBezTo>
                    <a:pt x="291" y="333"/>
                    <a:pt x="280" y="293"/>
                    <a:pt x="280" y="251"/>
                  </a:cubicBezTo>
                  <a:cubicBezTo>
                    <a:pt x="279" y="214"/>
                    <a:pt x="287" y="179"/>
                    <a:pt x="300" y="148"/>
                  </a:cubicBezTo>
                  <a:cubicBezTo>
                    <a:pt x="302" y="143"/>
                    <a:pt x="301" y="137"/>
                    <a:pt x="296" y="135"/>
                  </a:cubicBezTo>
                  <a:cubicBezTo>
                    <a:pt x="208" y="85"/>
                    <a:pt x="208" y="85"/>
                    <a:pt x="208" y="85"/>
                  </a:cubicBezTo>
                  <a:cubicBezTo>
                    <a:pt x="206" y="84"/>
                    <a:pt x="204" y="82"/>
                    <a:pt x="204" y="80"/>
                  </a:cubicBezTo>
                  <a:cubicBezTo>
                    <a:pt x="203" y="78"/>
                    <a:pt x="203" y="76"/>
                    <a:pt x="204" y="75"/>
                  </a:cubicBezTo>
                  <a:cubicBezTo>
                    <a:pt x="207" y="69"/>
                    <a:pt x="210" y="63"/>
                    <a:pt x="218" y="62"/>
                  </a:cubicBezTo>
                  <a:cubicBezTo>
                    <a:pt x="222" y="62"/>
                    <a:pt x="226" y="62"/>
                    <a:pt x="230" y="62"/>
                  </a:cubicBezTo>
                  <a:cubicBezTo>
                    <a:pt x="243" y="62"/>
                    <a:pt x="251" y="50"/>
                    <a:pt x="246" y="38"/>
                  </a:cubicBezTo>
                  <a:cubicBezTo>
                    <a:pt x="242" y="26"/>
                    <a:pt x="231" y="17"/>
                    <a:pt x="220" y="11"/>
                  </a:cubicBezTo>
                  <a:cubicBezTo>
                    <a:pt x="209" y="4"/>
                    <a:pt x="195" y="0"/>
                    <a:pt x="182" y="2"/>
                  </a:cubicBezTo>
                  <a:cubicBezTo>
                    <a:pt x="170" y="4"/>
                    <a:pt x="164" y="17"/>
                    <a:pt x="170" y="28"/>
                  </a:cubicBezTo>
                  <a:cubicBezTo>
                    <a:pt x="172" y="32"/>
                    <a:pt x="175" y="35"/>
                    <a:pt x="177" y="39"/>
                  </a:cubicBezTo>
                  <a:cubicBezTo>
                    <a:pt x="180" y="46"/>
                    <a:pt x="177" y="52"/>
                    <a:pt x="173" y="57"/>
                  </a:cubicBezTo>
                  <a:cubicBezTo>
                    <a:pt x="172" y="59"/>
                    <a:pt x="171" y="60"/>
                    <a:pt x="169" y="60"/>
                  </a:cubicBezTo>
                  <a:cubicBezTo>
                    <a:pt x="167" y="61"/>
                    <a:pt x="164" y="61"/>
                    <a:pt x="162" y="59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65" y="5"/>
                    <a:pt x="58" y="7"/>
                    <a:pt x="56" y="12"/>
                  </a:cubicBezTo>
                  <a:cubicBezTo>
                    <a:pt x="20" y="85"/>
                    <a:pt x="0" y="167"/>
                    <a:pt x="1" y="254"/>
                  </a:cubicBezTo>
                  <a:cubicBezTo>
                    <a:pt x="2" y="347"/>
                    <a:pt x="26" y="434"/>
                    <a:pt x="69" y="509"/>
                  </a:cubicBezTo>
                  <a:cubicBezTo>
                    <a:pt x="72" y="514"/>
                    <a:pt x="78" y="516"/>
                    <a:pt x="83" y="513"/>
                  </a:cubicBezTo>
                  <a:cubicBezTo>
                    <a:pt x="139" y="480"/>
                    <a:pt x="139" y="480"/>
                    <a:pt x="139" y="480"/>
                  </a:cubicBezTo>
                  <a:cubicBezTo>
                    <a:pt x="146" y="476"/>
                    <a:pt x="146" y="467"/>
                    <a:pt x="140" y="463"/>
                  </a:cubicBezTo>
                  <a:cubicBezTo>
                    <a:pt x="136" y="460"/>
                    <a:pt x="133" y="457"/>
                    <a:pt x="131" y="4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89" name="Google Shape;4389;p40"/>
            <p:cNvSpPr/>
            <p:nvPr/>
          </p:nvSpPr>
          <p:spPr>
            <a:xfrm>
              <a:off x="8899694" y="3138374"/>
              <a:ext cx="304599" cy="264093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423" y="309"/>
                  </a:moveTo>
                  <a:cubicBezTo>
                    <a:pt x="413" y="309"/>
                    <a:pt x="403" y="305"/>
                    <a:pt x="396" y="297"/>
                  </a:cubicBezTo>
                  <a:cubicBezTo>
                    <a:pt x="385" y="285"/>
                    <a:pt x="380" y="268"/>
                    <a:pt x="380" y="249"/>
                  </a:cubicBezTo>
                  <a:cubicBezTo>
                    <a:pt x="379" y="230"/>
                    <a:pt x="385" y="213"/>
                    <a:pt x="394" y="201"/>
                  </a:cubicBezTo>
                  <a:cubicBezTo>
                    <a:pt x="401" y="192"/>
                    <a:pt x="411" y="187"/>
                    <a:pt x="421" y="187"/>
                  </a:cubicBezTo>
                  <a:cubicBezTo>
                    <a:pt x="426" y="187"/>
                    <a:pt x="431" y="188"/>
                    <a:pt x="435" y="190"/>
                  </a:cubicBezTo>
                  <a:cubicBezTo>
                    <a:pt x="442" y="193"/>
                    <a:pt x="449" y="188"/>
                    <a:pt x="449" y="180"/>
                  </a:cubicBezTo>
                  <a:cubicBezTo>
                    <a:pt x="448" y="122"/>
                    <a:pt x="448" y="122"/>
                    <a:pt x="448" y="122"/>
                  </a:cubicBezTo>
                  <a:cubicBezTo>
                    <a:pt x="448" y="117"/>
                    <a:pt x="444" y="112"/>
                    <a:pt x="438" y="112"/>
                  </a:cubicBezTo>
                  <a:cubicBezTo>
                    <a:pt x="359" y="109"/>
                    <a:pt x="288" y="70"/>
                    <a:pt x="243" y="10"/>
                  </a:cubicBezTo>
                  <a:cubicBezTo>
                    <a:pt x="240" y="6"/>
                    <a:pt x="234" y="5"/>
                    <a:pt x="230" y="7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41" y="60"/>
                    <a:pt x="139" y="61"/>
                    <a:pt x="136" y="60"/>
                  </a:cubicBezTo>
                  <a:cubicBezTo>
                    <a:pt x="134" y="59"/>
                    <a:pt x="133" y="59"/>
                    <a:pt x="132" y="57"/>
                  </a:cubicBezTo>
                  <a:cubicBezTo>
                    <a:pt x="128" y="51"/>
                    <a:pt x="125" y="46"/>
                    <a:pt x="128" y="39"/>
                  </a:cubicBezTo>
                  <a:cubicBezTo>
                    <a:pt x="130" y="35"/>
                    <a:pt x="133" y="32"/>
                    <a:pt x="135" y="28"/>
                  </a:cubicBezTo>
                  <a:cubicBezTo>
                    <a:pt x="140" y="17"/>
                    <a:pt x="134" y="4"/>
                    <a:pt x="122" y="2"/>
                  </a:cubicBezTo>
                  <a:cubicBezTo>
                    <a:pt x="109" y="0"/>
                    <a:pt x="95" y="4"/>
                    <a:pt x="84" y="11"/>
                  </a:cubicBezTo>
                  <a:cubicBezTo>
                    <a:pt x="73" y="18"/>
                    <a:pt x="63" y="27"/>
                    <a:pt x="58" y="39"/>
                  </a:cubicBezTo>
                  <a:cubicBezTo>
                    <a:pt x="54" y="52"/>
                    <a:pt x="62" y="63"/>
                    <a:pt x="75" y="63"/>
                  </a:cubicBezTo>
                  <a:cubicBezTo>
                    <a:pt x="79" y="63"/>
                    <a:pt x="83" y="63"/>
                    <a:pt x="88" y="63"/>
                  </a:cubicBezTo>
                  <a:cubicBezTo>
                    <a:pt x="95" y="64"/>
                    <a:pt x="98" y="69"/>
                    <a:pt x="102" y="75"/>
                  </a:cubicBezTo>
                  <a:cubicBezTo>
                    <a:pt x="103" y="77"/>
                    <a:pt x="103" y="78"/>
                    <a:pt x="102" y="80"/>
                  </a:cubicBezTo>
                  <a:cubicBezTo>
                    <a:pt x="102" y="82"/>
                    <a:pt x="100" y="84"/>
                    <a:pt x="98" y="86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2" y="143"/>
                    <a:pt x="0" y="149"/>
                    <a:pt x="4" y="154"/>
                  </a:cubicBezTo>
                  <a:cubicBezTo>
                    <a:pt x="98" y="296"/>
                    <a:pt x="259" y="389"/>
                    <a:pt x="441" y="391"/>
                  </a:cubicBezTo>
                  <a:cubicBezTo>
                    <a:pt x="447" y="391"/>
                    <a:pt x="451" y="387"/>
                    <a:pt x="451" y="381"/>
                  </a:cubicBezTo>
                  <a:cubicBezTo>
                    <a:pt x="450" y="316"/>
                    <a:pt x="450" y="316"/>
                    <a:pt x="450" y="316"/>
                  </a:cubicBezTo>
                  <a:cubicBezTo>
                    <a:pt x="450" y="308"/>
                    <a:pt x="443" y="304"/>
                    <a:pt x="436" y="307"/>
                  </a:cubicBezTo>
                  <a:cubicBezTo>
                    <a:pt x="432" y="308"/>
                    <a:pt x="427" y="309"/>
                    <a:pt x="423" y="3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90" name="Google Shape;4390;p40"/>
            <p:cNvSpPr/>
            <p:nvPr/>
          </p:nvSpPr>
          <p:spPr>
            <a:xfrm>
              <a:off x="8889742" y="2681940"/>
              <a:ext cx="344871" cy="273814"/>
            </a:xfrm>
            <a:custGeom>
              <a:avLst/>
              <a:gdLst/>
              <a:ahLst/>
              <a:cxnLst/>
              <a:rect l="l" t="t" r="r" b="b"/>
              <a:pathLst>
                <a:path w="511" h="405" extrusionOk="0">
                  <a:moveTo>
                    <a:pt x="83" y="286"/>
                  </a:moveTo>
                  <a:cubicBezTo>
                    <a:pt x="88" y="277"/>
                    <a:pt x="97" y="271"/>
                    <a:pt x="108" y="269"/>
                  </a:cubicBezTo>
                  <a:cubicBezTo>
                    <a:pt x="123" y="266"/>
                    <a:pt x="141" y="270"/>
                    <a:pt x="157" y="279"/>
                  </a:cubicBezTo>
                  <a:cubicBezTo>
                    <a:pt x="174" y="288"/>
                    <a:pt x="186" y="301"/>
                    <a:pt x="191" y="316"/>
                  </a:cubicBezTo>
                  <a:cubicBezTo>
                    <a:pt x="195" y="326"/>
                    <a:pt x="195" y="337"/>
                    <a:pt x="189" y="346"/>
                  </a:cubicBezTo>
                  <a:cubicBezTo>
                    <a:pt x="187" y="350"/>
                    <a:pt x="184" y="354"/>
                    <a:pt x="181" y="356"/>
                  </a:cubicBezTo>
                  <a:cubicBezTo>
                    <a:pt x="175" y="361"/>
                    <a:pt x="175" y="370"/>
                    <a:pt x="182" y="373"/>
                  </a:cubicBezTo>
                  <a:cubicBezTo>
                    <a:pt x="233" y="402"/>
                    <a:pt x="233" y="402"/>
                    <a:pt x="233" y="402"/>
                  </a:cubicBezTo>
                  <a:cubicBezTo>
                    <a:pt x="237" y="405"/>
                    <a:pt x="243" y="403"/>
                    <a:pt x="246" y="398"/>
                  </a:cubicBezTo>
                  <a:cubicBezTo>
                    <a:pt x="286" y="335"/>
                    <a:pt x="353" y="290"/>
                    <a:pt x="432" y="280"/>
                  </a:cubicBezTo>
                  <a:cubicBezTo>
                    <a:pt x="437" y="280"/>
                    <a:pt x="441" y="275"/>
                    <a:pt x="441" y="270"/>
                  </a:cubicBezTo>
                  <a:cubicBezTo>
                    <a:pt x="440" y="170"/>
                    <a:pt x="440" y="170"/>
                    <a:pt x="440" y="170"/>
                  </a:cubicBezTo>
                  <a:cubicBezTo>
                    <a:pt x="440" y="167"/>
                    <a:pt x="441" y="164"/>
                    <a:pt x="442" y="163"/>
                  </a:cubicBezTo>
                  <a:cubicBezTo>
                    <a:pt x="444" y="161"/>
                    <a:pt x="445" y="161"/>
                    <a:pt x="447" y="160"/>
                  </a:cubicBezTo>
                  <a:cubicBezTo>
                    <a:pt x="454" y="160"/>
                    <a:pt x="460" y="160"/>
                    <a:pt x="465" y="166"/>
                  </a:cubicBezTo>
                  <a:cubicBezTo>
                    <a:pt x="467" y="170"/>
                    <a:pt x="469" y="174"/>
                    <a:pt x="471" y="177"/>
                  </a:cubicBezTo>
                  <a:cubicBezTo>
                    <a:pt x="478" y="188"/>
                    <a:pt x="492" y="189"/>
                    <a:pt x="500" y="179"/>
                  </a:cubicBezTo>
                  <a:cubicBezTo>
                    <a:pt x="508" y="169"/>
                    <a:pt x="511" y="155"/>
                    <a:pt x="510" y="142"/>
                  </a:cubicBezTo>
                  <a:cubicBezTo>
                    <a:pt x="511" y="129"/>
                    <a:pt x="507" y="115"/>
                    <a:pt x="499" y="106"/>
                  </a:cubicBezTo>
                  <a:cubicBezTo>
                    <a:pt x="491" y="96"/>
                    <a:pt x="477" y="97"/>
                    <a:pt x="470" y="108"/>
                  </a:cubicBezTo>
                  <a:cubicBezTo>
                    <a:pt x="468" y="112"/>
                    <a:pt x="466" y="116"/>
                    <a:pt x="464" y="119"/>
                  </a:cubicBezTo>
                  <a:cubicBezTo>
                    <a:pt x="460" y="125"/>
                    <a:pt x="453" y="125"/>
                    <a:pt x="447" y="125"/>
                  </a:cubicBezTo>
                  <a:cubicBezTo>
                    <a:pt x="445" y="125"/>
                    <a:pt x="443" y="124"/>
                    <a:pt x="442" y="123"/>
                  </a:cubicBezTo>
                  <a:cubicBezTo>
                    <a:pt x="440" y="121"/>
                    <a:pt x="439" y="119"/>
                    <a:pt x="439" y="116"/>
                  </a:cubicBezTo>
                  <a:cubicBezTo>
                    <a:pt x="438" y="11"/>
                    <a:pt x="438" y="11"/>
                    <a:pt x="438" y="11"/>
                  </a:cubicBezTo>
                  <a:cubicBezTo>
                    <a:pt x="438" y="5"/>
                    <a:pt x="433" y="0"/>
                    <a:pt x="427" y="1"/>
                  </a:cubicBezTo>
                  <a:cubicBezTo>
                    <a:pt x="246" y="12"/>
                    <a:pt x="91" y="114"/>
                    <a:pt x="3" y="261"/>
                  </a:cubicBezTo>
                  <a:cubicBezTo>
                    <a:pt x="0" y="266"/>
                    <a:pt x="2" y="272"/>
                    <a:pt x="7" y="275"/>
                  </a:cubicBezTo>
                  <a:cubicBezTo>
                    <a:pt x="64" y="307"/>
                    <a:pt x="64" y="307"/>
                    <a:pt x="64" y="307"/>
                  </a:cubicBezTo>
                  <a:cubicBezTo>
                    <a:pt x="70" y="311"/>
                    <a:pt x="78" y="306"/>
                    <a:pt x="79" y="299"/>
                  </a:cubicBezTo>
                  <a:cubicBezTo>
                    <a:pt x="79" y="295"/>
                    <a:pt x="81" y="290"/>
                    <a:pt x="83" y="2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91" name="Google Shape;4391;p40"/>
            <p:cNvSpPr/>
            <p:nvPr/>
          </p:nvSpPr>
          <p:spPr>
            <a:xfrm>
              <a:off x="9198969" y="2681940"/>
              <a:ext cx="304599" cy="264325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28" y="81"/>
                  </a:moveTo>
                  <a:cubicBezTo>
                    <a:pt x="38" y="81"/>
                    <a:pt x="48" y="86"/>
                    <a:pt x="55" y="94"/>
                  </a:cubicBezTo>
                  <a:cubicBezTo>
                    <a:pt x="66" y="106"/>
                    <a:pt x="71" y="123"/>
                    <a:pt x="71" y="142"/>
                  </a:cubicBezTo>
                  <a:cubicBezTo>
                    <a:pt x="72" y="161"/>
                    <a:pt x="66" y="178"/>
                    <a:pt x="57" y="190"/>
                  </a:cubicBezTo>
                  <a:cubicBezTo>
                    <a:pt x="50" y="198"/>
                    <a:pt x="40" y="203"/>
                    <a:pt x="30" y="203"/>
                  </a:cubicBezTo>
                  <a:cubicBezTo>
                    <a:pt x="25" y="204"/>
                    <a:pt x="20" y="203"/>
                    <a:pt x="16" y="201"/>
                  </a:cubicBezTo>
                  <a:cubicBezTo>
                    <a:pt x="9" y="198"/>
                    <a:pt x="2" y="203"/>
                    <a:pt x="2" y="210"/>
                  </a:cubicBezTo>
                  <a:cubicBezTo>
                    <a:pt x="3" y="269"/>
                    <a:pt x="3" y="269"/>
                    <a:pt x="3" y="269"/>
                  </a:cubicBezTo>
                  <a:cubicBezTo>
                    <a:pt x="3" y="274"/>
                    <a:pt x="7" y="279"/>
                    <a:pt x="13" y="279"/>
                  </a:cubicBezTo>
                  <a:cubicBezTo>
                    <a:pt x="92" y="281"/>
                    <a:pt x="163" y="321"/>
                    <a:pt x="208" y="381"/>
                  </a:cubicBezTo>
                  <a:cubicBezTo>
                    <a:pt x="211" y="385"/>
                    <a:pt x="217" y="386"/>
                    <a:pt x="221" y="383"/>
                  </a:cubicBezTo>
                  <a:cubicBezTo>
                    <a:pt x="308" y="332"/>
                    <a:pt x="308" y="332"/>
                    <a:pt x="308" y="332"/>
                  </a:cubicBezTo>
                  <a:cubicBezTo>
                    <a:pt x="310" y="331"/>
                    <a:pt x="312" y="330"/>
                    <a:pt x="315" y="331"/>
                  </a:cubicBezTo>
                  <a:cubicBezTo>
                    <a:pt x="316" y="331"/>
                    <a:pt x="318" y="332"/>
                    <a:pt x="319" y="334"/>
                  </a:cubicBezTo>
                  <a:cubicBezTo>
                    <a:pt x="323" y="339"/>
                    <a:pt x="326" y="345"/>
                    <a:pt x="323" y="352"/>
                  </a:cubicBezTo>
                  <a:cubicBezTo>
                    <a:pt x="321" y="356"/>
                    <a:pt x="318" y="359"/>
                    <a:pt x="316" y="363"/>
                  </a:cubicBezTo>
                  <a:cubicBezTo>
                    <a:pt x="311" y="374"/>
                    <a:pt x="317" y="387"/>
                    <a:pt x="329" y="389"/>
                  </a:cubicBezTo>
                  <a:cubicBezTo>
                    <a:pt x="342" y="391"/>
                    <a:pt x="356" y="386"/>
                    <a:pt x="367" y="379"/>
                  </a:cubicBezTo>
                  <a:cubicBezTo>
                    <a:pt x="378" y="373"/>
                    <a:pt x="388" y="363"/>
                    <a:pt x="393" y="351"/>
                  </a:cubicBezTo>
                  <a:cubicBezTo>
                    <a:pt x="397" y="339"/>
                    <a:pt x="389" y="328"/>
                    <a:pt x="376" y="328"/>
                  </a:cubicBezTo>
                  <a:cubicBezTo>
                    <a:pt x="372" y="327"/>
                    <a:pt x="368" y="328"/>
                    <a:pt x="363" y="328"/>
                  </a:cubicBezTo>
                  <a:cubicBezTo>
                    <a:pt x="356" y="327"/>
                    <a:pt x="353" y="322"/>
                    <a:pt x="349" y="316"/>
                  </a:cubicBezTo>
                  <a:cubicBezTo>
                    <a:pt x="348" y="314"/>
                    <a:pt x="348" y="312"/>
                    <a:pt x="349" y="311"/>
                  </a:cubicBezTo>
                  <a:cubicBezTo>
                    <a:pt x="349" y="308"/>
                    <a:pt x="351" y="306"/>
                    <a:pt x="353" y="305"/>
                  </a:cubicBezTo>
                  <a:cubicBezTo>
                    <a:pt x="444" y="251"/>
                    <a:pt x="444" y="251"/>
                    <a:pt x="444" y="251"/>
                  </a:cubicBezTo>
                  <a:cubicBezTo>
                    <a:pt x="449" y="248"/>
                    <a:pt x="451" y="241"/>
                    <a:pt x="447" y="237"/>
                  </a:cubicBezTo>
                  <a:cubicBezTo>
                    <a:pt x="353" y="95"/>
                    <a:pt x="192" y="2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1" y="83"/>
                    <a:pt x="8" y="87"/>
                    <a:pt x="15" y="84"/>
                  </a:cubicBezTo>
                  <a:cubicBezTo>
                    <a:pt x="19" y="82"/>
                    <a:pt x="24" y="81"/>
                    <a:pt x="28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92" name="Google Shape;4392;p40"/>
            <p:cNvSpPr/>
            <p:nvPr/>
          </p:nvSpPr>
          <p:spPr>
            <a:xfrm>
              <a:off x="9351499" y="2861088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81" y="63"/>
                  </a:moveTo>
                  <a:cubicBezTo>
                    <a:pt x="186" y="72"/>
                    <a:pt x="187" y="83"/>
                    <a:pt x="184" y="93"/>
                  </a:cubicBezTo>
                  <a:cubicBezTo>
                    <a:pt x="178" y="108"/>
                    <a:pt x="166" y="121"/>
                    <a:pt x="150" y="130"/>
                  </a:cubicBezTo>
                  <a:cubicBezTo>
                    <a:pt x="134" y="140"/>
                    <a:pt x="117" y="144"/>
                    <a:pt x="101" y="142"/>
                  </a:cubicBezTo>
                  <a:cubicBezTo>
                    <a:pt x="90" y="140"/>
                    <a:pt x="81" y="134"/>
                    <a:pt x="76" y="125"/>
                  </a:cubicBezTo>
                  <a:cubicBezTo>
                    <a:pt x="74" y="121"/>
                    <a:pt x="72" y="117"/>
                    <a:pt x="72" y="113"/>
                  </a:cubicBezTo>
                  <a:cubicBezTo>
                    <a:pt x="71" y="105"/>
                    <a:pt x="63" y="101"/>
                    <a:pt x="56" y="105"/>
                  </a:cubicBezTo>
                  <a:cubicBezTo>
                    <a:pt x="6" y="135"/>
                    <a:pt x="6" y="135"/>
                    <a:pt x="6" y="135"/>
                  </a:cubicBezTo>
                  <a:cubicBezTo>
                    <a:pt x="1" y="137"/>
                    <a:pt x="0" y="143"/>
                    <a:pt x="2" y="148"/>
                  </a:cubicBezTo>
                  <a:cubicBezTo>
                    <a:pt x="21" y="183"/>
                    <a:pt x="32" y="223"/>
                    <a:pt x="32" y="265"/>
                  </a:cubicBezTo>
                  <a:cubicBezTo>
                    <a:pt x="33" y="302"/>
                    <a:pt x="25" y="337"/>
                    <a:pt x="12" y="368"/>
                  </a:cubicBezTo>
                  <a:cubicBezTo>
                    <a:pt x="10" y="373"/>
                    <a:pt x="11" y="379"/>
                    <a:pt x="16" y="381"/>
                  </a:cubicBezTo>
                  <a:cubicBezTo>
                    <a:pt x="104" y="430"/>
                    <a:pt x="104" y="430"/>
                    <a:pt x="104" y="430"/>
                  </a:cubicBezTo>
                  <a:cubicBezTo>
                    <a:pt x="106" y="432"/>
                    <a:pt x="108" y="434"/>
                    <a:pt x="108" y="436"/>
                  </a:cubicBezTo>
                  <a:cubicBezTo>
                    <a:pt x="109" y="438"/>
                    <a:pt x="109" y="439"/>
                    <a:pt x="108" y="441"/>
                  </a:cubicBezTo>
                  <a:cubicBezTo>
                    <a:pt x="105" y="447"/>
                    <a:pt x="102" y="453"/>
                    <a:pt x="94" y="453"/>
                  </a:cubicBezTo>
                  <a:cubicBezTo>
                    <a:pt x="90" y="454"/>
                    <a:pt x="86" y="453"/>
                    <a:pt x="82" y="453"/>
                  </a:cubicBezTo>
                  <a:cubicBezTo>
                    <a:pt x="69" y="454"/>
                    <a:pt x="61" y="466"/>
                    <a:pt x="65" y="478"/>
                  </a:cubicBezTo>
                  <a:cubicBezTo>
                    <a:pt x="70" y="489"/>
                    <a:pt x="81" y="499"/>
                    <a:pt x="92" y="505"/>
                  </a:cubicBezTo>
                  <a:cubicBezTo>
                    <a:pt x="103" y="512"/>
                    <a:pt x="117" y="516"/>
                    <a:pt x="130" y="514"/>
                  </a:cubicBezTo>
                  <a:cubicBezTo>
                    <a:pt x="142" y="511"/>
                    <a:pt x="148" y="499"/>
                    <a:pt x="142" y="487"/>
                  </a:cubicBezTo>
                  <a:cubicBezTo>
                    <a:pt x="140" y="484"/>
                    <a:pt x="137" y="480"/>
                    <a:pt x="135" y="477"/>
                  </a:cubicBezTo>
                  <a:cubicBezTo>
                    <a:pt x="132" y="470"/>
                    <a:pt x="135" y="464"/>
                    <a:pt x="139" y="458"/>
                  </a:cubicBezTo>
                  <a:cubicBezTo>
                    <a:pt x="140" y="457"/>
                    <a:pt x="141" y="456"/>
                    <a:pt x="143" y="455"/>
                  </a:cubicBezTo>
                  <a:cubicBezTo>
                    <a:pt x="145" y="455"/>
                    <a:pt x="148" y="455"/>
                    <a:pt x="150" y="456"/>
                  </a:cubicBezTo>
                  <a:cubicBezTo>
                    <a:pt x="242" y="508"/>
                    <a:pt x="242" y="508"/>
                    <a:pt x="242" y="508"/>
                  </a:cubicBezTo>
                  <a:cubicBezTo>
                    <a:pt x="247" y="511"/>
                    <a:pt x="254" y="509"/>
                    <a:pt x="256" y="504"/>
                  </a:cubicBezTo>
                  <a:cubicBezTo>
                    <a:pt x="292" y="431"/>
                    <a:pt x="312" y="349"/>
                    <a:pt x="311" y="262"/>
                  </a:cubicBezTo>
                  <a:cubicBezTo>
                    <a:pt x="310" y="169"/>
                    <a:pt x="286" y="82"/>
                    <a:pt x="243" y="6"/>
                  </a:cubicBezTo>
                  <a:cubicBezTo>
                    <a:pt x="240" y="1"/>
                    <a:pt x="234" y="0"/>
                    <a:pt x="229" y="3"/>
                  </a:cubicBezTo>
                  <a:cubicBezTo>
                    <a:pt x="173" y="36"/>
                    <a:pt x="173" y="36"/>
                    <a:pt x="173" y="36"/>
                  </a:cubicBezTo>
                  <a:cubicBezTo>
                    <a:pt x="166" y="40"/>
                    <a:pt x="166" y="49"/>
                    <a:pt x="172" y="53"/>
                  </a:cubicBezTo>
                  <a:cubicBezTo>
                    <a:pt x="176" y="56"/>
                    <a:pt x="179" y="59"/>
                    <a:pt x="181" y="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93" name="Google Shape;4393;p40"/>
            <p:cNvSpPr/>
            <p:nvPr/>
          </p:nvSpPr>
          <p:spPr>
            <a:xfrm>
              <a:off x="9168648" y="3128885"/>
              <a:ext cx="344871" cy="273120"/>
            </a:xfrm>
            <a:custGeom>
              <a:avLst/>
              <a:gdLst/>
              <a:ahLst/>
              <a:cxnLst/>
              <a:rect l="l" t="t" r="r" b="b"/>
              <a:pathLst>
                <a:path w="511" h="404" extrusionOk="0">
                  <a:moveTo>
                    <a:pt x="428" y="119"/>
                  </a:moveTo>
                  <a:cubicBezTo>
                    <a:pt x="423" y="128"/>
                    <a:pt x="414" y="134"/>
                    <a:pt x="403" y="136"/>
                  </a:cubicBezTo>
                  <a:cubicBezTo>
                    <a:pt x="388" y="139"/>
                    <a:pt x="370" y="135"/>
                    <a:pt x="354" y="125"/>
                  </a:cubicBezTo>
                  <a:cubicBezTo>
                    <a:pt x="337" y="116"/>
                    <a:pt x="325" y="103"/>
                    <a:pt x="320" y="89"/>
                  </a:cubicBezTo>
                  <a:cubicBezTo>
                    <a:pt x="316" y="79"/>
                    <a:pt x="316" y="68"/>
                    <a:pt x="322" y="59"/>
                  </a:cubicBezTo>
                  <a:cubicBezTo>
                    <a:pt x="324" y="55"/>
                    <a:pt x="327" y="51"/>
                    <a:pt x="330" y="48"/>
                  </a:cubicBezTo>
                  <a:cubicBezTo>
                    <a:pt x="336" y="44"/>
                    <a:pt x="336" y="35"/>
                    <a:pt x="329" y="31"/>
                  </a:cubicBezTo>
                  <a:cubicBezTo>
                    <a:pt x="278" y="3"/>
                    <a:pt x="278" y="3"/>
                    <a:pt x="278" y="3"/>
                  </a:cubicBezTo>
                  <a:cubicBezTo>
                    <a:pt x="274" y="0"/>
                    <a:pt x="268" y="2"/>
                    <a:pt x="265" y="6"/>
                  </a:cubicBezTo>
                  <a:cubicBezTo>
                    <a:pt x="225" y="70"/>
                    <a:pt x="157" y="115"/>
                    <a:pt x="79" y="124"/>
                  </a:cubicBezTo>
                  <a:cubicBezTo>
                    <a:pt x="74" y="125"/>
                    <a:pt x="70" y="129"/>
                    <a:pt x="70" y="135"/>
                  </a:cubicBezTo>
                  <a:cubicBezTo>
                    <a:pt x="71" y="235"/>
                    <a:pt x="71" y="235"/>
                    <a:pt x="71" y="235"/>
                  </a:cubicBezTo>
                  <a:cubicBezTo>
                    <a:pt x="71" y="238"/>
                    <a:pt x="70" y="240"/>
                    <a:pt x="69" y="242"/>
                  </a:cubicBezTo>
                  <a:cubicBezTo>
                    <a:pt x="67" y="243"/>
                    <a:pt x="66" y="244"/>
                    <a:pt x="64" y="244"/>
                  </a:cubicBezTo>
                  <a:cubicBezTo>
                    <a:pt x="57" y="245"/>
                    <a:pt x="51" y="245"/>
                    <a:pt x="46" y="238"/>
                  </a:cubicBezTo>
                  <a:cubicBezTo>
                    <a:pt x="44" y="235"/>
                    <a:pt x="42" y="231"/>
                    <a:pt x="40" y="228"/>
                  </a:cubicBezTo>
                  <a:cubicBezTo>
                    <a:pt x="33" y="217"/>
                    <a:pt x="19" y="216"/>
                    <a:pt x="11" y="226"/>
                  </a:cubicBezTo>
                  <a:cubicBezTo>
                    <a:pt x="3" y="236"/>
                    <a:pt x="0" y="250"/>
                    <a:pt x="1" y="263"/>
                  </a:cubicBezTo>
                  <a:cubicBezTo>
                    <a:pt x="0" y="276"/>
                    <a:pt x="4" y="290"/>
                    <a:pt x="12" y="299"/>
                  </a:cubicBezTo>
                  <a:cubicBezTo>
                    <a:pt x="20" y="309"/>
                    <a:pt x="34" y="308"/>
                    <a:pt x="41" y="297"/>
                  </a:cubicBezTo>
                  <a:cubicBezTo>
                    <a:pt x="43" y="293"/>
                    <a:pt x="45" y="289"/>
                    <a:pt x="47" y="286"/>
                  </a:cubicBezTo>
                  <a:cubicBezTo>
                    <a:pt x="51" y="279"/>
                    <a:pt x="58" y="279"/>
                    <a:pt x="64" y="279"/>
                  </a:cubicBezTo>
                  <a:cubicBezTo>
                    <a:pt x="66" y="279"/>
                    <a:pt x="68" y="280"/>
                    <a:pt x="69" y="281"/>
                  </a:cubicBezTo>
                  <a:cubicBezTo>
                    <a:pt x="71" y="283"/>
                    <a:pt x="72" y="286"/>
                    <a:pt x="72" y="288"/>
                  </a:cubicBezTo>
                  <a:cubicBezTo>
                    <a:pt x="73" y="394"/>
                    <a:pt x="73" y="394"/>
                    <a:pt x="73" y="394"/>
                  </a:cubicBezTo>
                  <a:cubicBezTo>
                    <a:pt x="73" y="400"/>
                    <a:pt x="78" y="404"/>
                    <a:pt x="84" y="404"/>
                  </a:cubicBezTo>
                  <a:cubicBezTo>
                    <a:pt x="265" y="392"/>
                    <a:pt x="420" y="291"/>
                    <a:pt x="508" y="144"/>
                  </a:cubicBezTo>
                  <a:cubicBezTo>
                    <a:pt x="511" y="139"/>
                    <a:pt x="509" y="133"/>
                    <a:pt x="504" y="130"/>
                  </a:cubicBezTo>
                  <a:cubicBezTo>
                    <a:pt x="447" y="98"/>
                    <a:pt x="447" y="98"/>
                    <a:pt x="447" y="98"/>
                  </a:cubicBezTo>
                  <a:cubicBezTo>
                    <a:pt x="441" y="94"/>
                    <a:pt x="433" y="98"/>
                    <a:pt x="432" y="106"/>
                  </a:cubicBezTo>
                  <a:cubicBezTo>
                    <a:pt x="432" y="110"/>
                    <a:pt x="430" y="115"/>
                    <a:pt x="428" y="1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94" name="Google Shape;4394;p40"/>
          <p:cNvGrpSpPr/>
          <p:nvPr/>
        </p:nvGrpSpPr>
        <p:grpSpPr>
          <a:xfrm>
            <a:off x="3547255" y="1473857"/>
            <a:ext cx="445260" cy="445260"/>
            <a:chOff x="4103687" y="1439862"/>
            <a:chExt cx="3986212" cy="3986211"/>
          </a:xfrm>
        </p:grpSpPr>
        <p:sp>
          <p:nvSpPr>
            <p:cNvPr id="4395" name="Google Shape;4395;p40"/>
            <p:cNvSpPr/>
            <p:nvPr/>
          </p:nvSpPr>
          <p:spPr>
            <a:xfrm>
              <a:off x="4103687" y="1439862"/>
              <a:ext cx="2254250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435" y="815"/>
                  </a:moveTo>
                  <a:cubicBezTo>
                    <a:pt x="428" y="824"/>
                    <a:pt x="419" y="828"/>
                    <a:pt x="408" y="828"/>
                  </a:cubicBezTo>
                  <a:cubicBezTo>
                    <a:pt x="399" y="828"/>
                    <a:pt x="389" y="824"/>
                    <a:pt x="383" y="816"/>
                  </a:cubicBezTo>
                  <a:cubicBezTo>
                    <a:pt x="373" y="805"/>
                    <a:pt x="368" y="788"/>
                    <a:pt x="368" y="770"/>
                  </a:cubicBezTo>
                  <a:cubicBezTo>
                    <a:pt x="368" y="752"/>
                    <a:pt x="373" y="736"/>
                    <a:pt x="383" y="725"/>
                  </a:cubicBezTo>
                  <a:cubicBezTo>
                    <a:pt x="389" y="717"/>
                    <a:pt x="399" y="712"/>
                    <a:pt x="408" y="712"/>
                  </a:cubicBezTo>
                  <a:cubicBezTo>
                    <a:pt x="419" y="712"/>
                    <a:pt x="428" y="717"/>
                    <a:pt x="435" y="725"/>
                  </a:cubicBezTo>
                  <a:cubicBezTo>
                    <a:pt x="435" y="662"/>
                    <a:pt x="435" y="662"/>
                    <a:pt x="435" y="662"/>
                  </a:cubicBezTo>
                  <a:cubicBezTo>
                    <a:pt x="435" y="658"/>
                    <a:pt x="431" y="654"/>
                    <a:pt x="427" y="654"/>
                  </a:cubicBezTo>
                  <a:cubicBezTo>
                    <a:pt x="318" y="645"/>
                    <a:pt x="233" y="554"/>
                    <a:pt x="233" y="444"/>
                  </a:cubicBezTo>
                  <a:cubicBezTo>
                    <a:pt x="233" y="333"/>
                    <a:pt x="318" y="242"/>
                    <a:pt x="427" y="233"/>
                  </a:cubicBezTo>
                  <a:cubicBezTo>
                    <a:pt x="431" y="233"/>
                    <a:pt x="434" y="230"/>
                    <a:pt x="434" y="225"/>
                  </a:cubicBezTo>
                  <a:cubicBezTo>
                    <a:pt x="434" y="143"/>
                    <a:pt x="434" y="143"/>
                    <a:pt x="434" y="143"/>
                  </a:cubicBezTo>
                  <a:cubicBezTo>
                    <a:pt x="435" y="141"/>
                    <a:pt x="438" y="138"/>
                    <a:pt x="441" y="138"/>
                  </a:cubicBezTo>
                  <a:cubicBezTo>
                    <a:pt x="448" y="137"/>
                    <a:pt x="454" y="137"/>
                    <a:pt x="458" y="143"/>
                  </a:cubicBezTo>
                  <a:cubicBezTo>
                    <a:pt x="460" y="147"/>
                    <a:pt x="462" y="151"/>
                    <a:pt x="464" y="155"/>
                  </a:cubicBezTo>
                  <a:cubicBezTo>
                    <a:pt x="471" y="165"/>
                    <a:pt x="483" y="165"/>
                    <a:pt x="491" y="156"/>
                  </a:cubicBezTo>
                  <a:cubicBezTo>
                    <a:pt x="499" y="146"/>
                    <a:pt x="502" y="133"/>
                    <a:pt x="502" y="121"/>
                  </a:cubicBezTo>
                  <a:cubicBezTo>
                    <a:pt x="502" y="109"/>
                    <a:pt x="499" y="95"/>
                    <a:pt x="491" y="86"/>
                  </a:cubicBezTo>
                  <a:cubicBezTo>
                    <a:pt x="483" y="76"/>
                    <a:pt x="471" y="76"/>
                    <a:pt x="464" y="87"/>
                  </a:cubicBezTo>
                  <a:cubicBezTo>
                    <a:pt x="462" y="91"/>
                    <a:pt x="460" y="95"/>
                    <a:pt x="458" y="98"/>
                  </a:cubicBezTo>
                  <a:cubicBezTo>
                    <a:pt x="454" y="104"/>
                    <a:pt x="448" y="104"/>
                    <a:pt x="441" y="104"/>
                  </a:cubicBezTo>
                  <a:cubicBezTo>
                    <a:pt x="438" y="104"/>
                    <a:pt x="435" y="101"/>
                    <a:pt x="434" y="98"/>
                  </a:cubicBezTo>
                  <a:cubicBezTo>
                    <a:pt x="434" y="8"/>
                    <a:pt x="434" y="8"/>
                    <a:pt x="434" y="8"/>
                  </a:cubicBezTo>
                  <a:cubicBezTo>
                    <a:pt x="434" y="4"/>
                    <a:pt x="430" y="0"/>
                    <a:pt x="426" y="0"/>
                  </a:cubicBezTo>
                  <a:cubicBezTo>
                    <a:pt x="189" y="10"/>
                    <a:pt x="0" y="205"/>
                    <a:pt x="0" y="444"/>
                  </a:cubicBezTo>
                  <a:cubicBezTo>
                    <a:pt x="0" y="683"/>
                    <a:pt x="189" y="878"/>
                    <a:pt x="426" y="887"/>
                  </a:cubicBezTo>
                  <a:cubicBezTo>
                    <a:pt x="431" y="887"/>
                    <a:pt x="435" y="884"/>
                    <a:pt x="435" y="879"/>
                  </a:cubicBezTo>
                  <a:lnTo>
                    <a:pt x="435" y="8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96" name="Google Shape;4396;p40"/>
            <p:cNvSpPr/>
            <p:nvPr/>
          </p:nvSpPr>
          <p:spPr>
            <a:xfrm>
              <a:off x="5837237" y="1439862"/>
              <a:ext cx="2252662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67" y="8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73" y="68"/>
                    <a:pt x="83" y="63"/>
                    <a:pt x="93" y="63"/>
                  </a:cubicBezTo>
                  <a:cubicBezTo>
                    <a:pt x="103" y="63"/>
                    <a:pt x="112" y="67"/>
                    <a:pt x="119" y="75"/>
                  </a:cubicBezTo>
                  <a:cubicBezTo>
                    <a:pt x="128" y="87"/>
                    <a:pt x="134" y="103"/>
                    <a:pt x="133" y="121"/>
                  </a:cubicBezTo>
                  <a:cubicBezTo>
                    <a:pt x="134" y="139"/>
                    <a:pt x="128" y="155"/>
                    <a:pt x="119" y="166"/>
                  </a:cubicBezTo>
                  <a:cubicBezTo>
                    <a:pt x="112" y="174"/>
                    <a:pt x="103" y="179"/>
                    <a:pt x="93" y="179"/>
                  </a:cubicBezTo>
                  <a:cubicBezTo>
                    <a:pt x="83" y="179"/>
                    <a:pt x="73" y="174"/>
                    <a:pt x="67" y="166"/>
                  </a:cubicBezTo>
                  <a:cubicBezTo>
                    <a:pt x="67" y="225"/>
                    <a:pt x="67" y="225"/>
                    <a:pt x="67" y="225"/>
                  </a:cubicBezTo>
                  <a:cubicBezTo>
                    <a:pt x="67" y="230"/>
                    <a:pt x="70" y="233"/>
                    <a:pt x="75" y="233"/>
                  </a:cubicBezTo>
                  <a:cubicBezTo>
                    <a:pt x="183" y="242"/>
                    <a:pt x="269" y="333"/>
                    <a:pt x="269" y="444"/>
                  </a:cubicBezTo>
                  <a:cubicBezTo>
                    <a:pt x="269" y="554"/>
                    <a:pt x="183" y="645"/>
                    <a:pt x="75" y="654"/>
                  </a:cubicBezTo>
                  <a:cubicBezTo>
                    <a:pt x="71" y="654"/>
                    <a:pt x="67" y="658"/>
                    <a:pt x="67" y="662"/>
                  </a:cubicBezTo>
                  <a:cubicBezTo>
                    <a:pt x="67" y="748"/>
                    <a:pt x="67" y="748"/>
                    <a:pt x="67" y="748"/>
                  </a:cubicBezTo>
                  <a:cubicBezTo>
                    <a:pt x="66" y="751"/>
                    <a:pt x="64" y="754"/>
                    <a:pt x="60" y="754"/>
                  </a:cubicBezTo>
                  <a:cubicBezTo>
                    <a:pt x="54" y="754"/>
                    <a:pt x="48" y="754"/>
                    <a:pt x="44" y="748"/>
                  </a:cubicBezTo>
                  <a:cubicBezTo>
                    <a:pt x="41" y="744"/>
                    <a:pt x="40" y="740"/>
                    <a:pt x="37" y="736"/>
                  </a:cubicBezTo>
                  <a:cubicBezTo>
                    <a:pt x="30" y="726"/>
                    <a:pt x="18" y="726"/>
                    <a:pt x="10" y="736"/>
                  </a:cubicBezTo>
                  <a:cubicBezTo>
                    <a:pt x="3" y="745"/>
                    <a:pt x="0" y="758"/>
                    <a:pt x="0" y="770"/>
                  </a:cubicBezTo>
                  <a:cubicBezTo>
                    <a:pt x="0" y="783"/>
                    <a:pt x="3" y="796"/>
                    <a:pt x="10" y="805"/>
                  </a:cubicBezTo>
                  <a:cubicBezTo>
                    <a:pt x="18" y="815"/>
                    <a:pt x="30" y="815"/>
                    <a:pt x="37" y="804"/>
                  </a:cubicBezTo>
                  <a:cubicBezTo>
                    <a:pt x="40" y="801"/>
                    <a:pt x="41" y="796"/>
                    <a:pt x="44" y="793"/>
                  </a:cubicBezTo>
                  <a:cubicBezTo>
                    <a:pt x="48" y="787"/>
                    <a:pt x="54" y="787"/>
                    <a:pt x="60" y="787"/>
                  </a:cubicBezTo>
                  <a:cubicBezTo>
                    <a:pt x="64" y="787"/>
                    <a:pt x="66" y="790"/>
                    <a:pt x="67" y="793"/>
                  </a:cubicBezTo>
                  <a:cubicBezTo>
                    <a:pt x="67" y="879"/>
                    <a:pt x="67" y="879"/>
                    <a:pt x="67" y="879"/>
                  </a:cubicBezTo>
                  <a:cubicBezTo>
                    <a:pt x="67" y="884"/>
                    <a:pt x="71" y="887"/>
                    <a:pt x="76" y="887"/>
                  </a:cubicBezTo>
                  <a:cubicBezTo>
                    <a:pt x="313" y="878"/>
                    <a:pt x="502" y="683"/>
                    <a:pt x="502" y="444"/>
                  </a:cubicBezTo>
                  <a:cubicBezTo>
                    <a:pt x="502" y="204"/>
                    <a:pt x="312" y="9"/>
                    <a:pt x="75" y="0"/>
                  </a:cubicBezTo>
                  <a:cubicBezTo>
                    <a:pt x="71" y="0"/>
                    <a:pt x="67" y="4"/>
                    <a:pt x="67" y="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97" name="Google Shape;4397;p40"/>
          <p:cNvGrpSpPr/>
          <p:nvPr/>
        </p:nvGrpSpPr>
        <p:grpSpPr>
          <a:xfrm>
            <a:off x="6755245" y="1474161"/>
            <a:ext cx="445803" cy="445535"/>
            <a:chOff x="9878272" y="2682320"/>
            <a:chExt cx="720199" cy="719767"/>
          </a:xfrm>
        </p:grpSpPr>
        <p:sp>
          <p:nvSpPr>
            <p:cNvPr id="4398" name="Google Shape;4398;p40"/>
            <p:cNvSpPr/>
            <p:nvPr/>
          </p:nvSpPr>
          <p:spPr>
            <a:xfrm>
              <a:off x="10056560" y="2963533"/>
              <a:ext cx="541911" cy="438554"/>
            </a:xfrm>
            <a:custGeom>
              <a:avLst/>
              <a:gdLst/>
              <a:ahLst/>
              <a:cxnLst/>
              <a:rect l="l" t="t" r="r" b="b"/>
              <a:pathLst>
                <a:path w="861" h="697" extrusionOk="0">
                  <a:moveTo>
                    <a:pt x="849" y="6"/>
                  </a:moveTo>
                  <a:cubicBezTo>
                    <a:pt x="847" y="0"/>
                    <a:pt x="839" y="0"/>
                    <a:pt x="837" y="5"/>
                  </a:cubicBezTo>
                  <a:cubicBezTo>
                    <a:pt x="830" y="26"/>
                    <a:pt x="820" y="51"/>
                    <a:pt x="806" y="78"/>
                  </a:cubicBezTo>
                  <a:cubicBezTo>
                    <a:pt x="770" y="150"/>
                    <a:pt x="700" y="250"/>
                    <a:pt x="575" y="321"/>
                  </a:cubicBezTo>
                  <a:cubicBezTo>
                    <a:pt x="513" y="356"/>
                    <a:pt x="448" y="374"/>
                    <a:pt x="380" y="374"/>
                  </a:cubicBezTo>
                  <a:cubicBezTo>
                    <a:pt x="262" y="374"/>
                    <a:pt x="180" y="321"/>
                    <a:pt x="176" y="319"/>
                  </a:cubicBezTo>
                  <a:cubicBezTo>
                    <a:pt x="176" y="319"/>
                    <a:pt x="176" y="319"/>
                    <a:pt x="176" y="319"/>
                  </a:cubicBezTo>
                  <a:cubicBezTo>
                    <a:pt x="108" y="279"/>
                    <a:pt x="65" y="205"/>
                    <a:pt x="65" y="125"/>
                  </a:cubicBezTo>
                  <a:cubicBezTo>
                    <a:pt x="65" y="112"/>
                    <a:pt x="66" y="99"/>
                    <a:pt x="69" y="86"/>
                  </a:cubicBezTo>
                  <a:cubicBezTo>
                    <a:pt x="70" y="79"/>
                    <a:pt x="61" y="76"/>
                    <a:pt x="57" y="81"/>
                  </a:cubicBezTo>
                  <a:cubicBezTo>
                    <a:pt x="21" y="139"/>
                    <a:pt x="3" y="203"/>
                    <a:pt x="2" y="275"/>
                  </a:cubicBezTo>
                  <a:cubicBezTo>
                    <a:pt x="0" y="517"/>
                    <a:pt x="156" y="664"/>
                    <a:pt x="182" y="686"/>
                  </a:cubicBezTo>
                  <a:cubicBezTo>
                    <a:pt x="182" y="687"/>
                    <a:pt x="183" y="687"/>
                    <a:pt x="185" y="688"/>
                  </a:cubicBezTo>
                  <a:cubicBezTo>
                    <a:pt x="219" y="694"/>
                    <a:pt x="254" y="697"/>
                    <a:pt x="289" y="697"/>
                  </a:cubicBezTo>
                  <a:cubicBezTo>
                    <a:pt x="604" y="697"/>
                    <a:pt x="861" y="441"/>
                    <a:pt x="861" y="125"/>
                  </a:cubicBezTo>
                  <a:cubicBezTo>
                    <a:pt x="861" y="85"/>
                    <a:pt x="857" y="45"/>
                    <a:pt x="849" y="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99" name="Google Shape;4399;p40"/>
            <p:cNvSpPr/>
            <p:nvPr/>
          </p:nvSpPr>
          <p:spPr>
            <a:xfrm>
              <a:off x="9878272" y="2791266"/>
              <a:ext cx="459066" cy="594405"/>
            </a:xfrm>
            <a:custGeom>
              <a:avLst/>
              <a:gdLst/>
              <a:ahLst/>
              <a:cxnLst/>
              <a:rect l="l" t="t" r="r" b="b"/>
              <a:pathLst>
                <a:path w="729" h="945" extrusionOk="0">
                  <a:moveTo>
                    <a:pt x="717" y="228"/>
                  </a:moveTo>
                  <a:cubicBezTo>
                    <a:pt x="722" y="233"/>
                    <a:pt x="729" y="227"/>
                    <a:pt x="726" y="221"/>
                  </a:cubicBezTo>
                  <a:cubicBezTo>
                    <a:pt x="694" y="161"/>
                    <a:pt x="647" y="112"/>
                    <a:pt x="586" y="76"/>
                  </a:cubicBezTo>
                  <a:cubicBezTo>
                    <a:pt x="500" y="26"/>
                    <a:pt x="406" y="0"/>
                    <a:pt x="307" y="0"/>
                  </a:cubicBezTo>
                  <a:cubicBezTo>
                    <a:pt x="221" y="0"/>
                    <a:pt x="157" y="20"/>
                    <a:pt x="140" y="26"/>
                  </a:cubicBezTo>
                  <a:cubicBezTo>
                    <a:pt x="139" y="26"/>
                    <a:pt x="138" y="27"/>
                    <a:pt x="137" y="27"/>
                  </a:cubicBezTo>
                  <a:cubicBezTo>
                    <a:pt x="49" y="131"/>
                    <a:pt x="0" y="263"/>
                    <a:pt x="0" y="399"/>
                  </a:cubicBezTo>
                  <a:cubicBezTo>
                    <a:pt x="0" y="649"/>
                    <a:pt x="163" y="868"/>
                    <a:pt x="396" y="943"/>
                  </a:cubicBezTo>
                  <a:cubicBezTo>
                    <a:pt x="401" y="945"/>
                    <a:pt x="406" y="938"/>
                    <a:pt x="402" y="934"/>
                  </a:cubicBezTo>
                  <a:cubicBezTo>
                    <a:pt x="387" y="917"/>
                    <a:pt x="371" y="896"/>
                    <a:pt x="354" y="870"/>
                  </a:cubicBezTo>
                  <a:cubicBezTo>
                    <a:pt x="310" y="803"/>
                    <a:pt x="258" y="693"/>
                    <a:pt x="259" y="549"/>
                  </a:cubicBezTo>
                  <a:cubicBezTo>
                    <a:pt x="260" y="423"/>
                    <a:pt x="315" y="337"/>
                    <a:pt x="360" y="286"/>
                  </a:cubicBezTo>
                  <a:cubicBezTo>
                    <a:pt x="410" y="231"/>
                    <a:pt x="459" y="206"/>
                    <a:pt x="461" y="205"/>
                  </a:cubicBezTo>
                  <a:cubicBezTo>
                    <a:pt x="461" y="205"/>
                    <a:pt x="461" y="205"/>
                    <a:pt x="461" y="205"/>
                  </a:cubicBezTo>
                  <a:cubicBezTo>
                    <a:pt x="495" y="185"/>
                    <a:pt x="533" y="175"/>
                    <a:pt x="572" y="175"/>
                  </a:cubicBezTo>
                  <a:cubicBezTo>
                    <a:pt x="627" y="175"/>
                    <a:pt x="678" y="195"/>
                    <a:pt x="717" y="2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00" name="Google Shape;4400;p40"/>
            <p:cNvSpPr/>
            <p:nvPr/>
          </p:nvSpPr>
          <p:spPr>
            <a:xfrm>
              <a:off x="9994853" y="2682320"/>
              <a:ext cx="583546" cy="500170"/>
            </a:xfrm>
            <a:custGeom>
              <a:avLst/>
              <a:gdLst/>
              <a:ahLst/>
              <a:cxnLst/>
              <a:rect l="l" t="t" r="r" b="b"/>
              <a:pathLst>
                <a:path w="927" h="795" extrusionOk="0">
                  <a:moveTo>
                    <a:pt x="660" y="746"/>
                  </a:moveTo>
                  <a:cubicBezTo>
                    <a:pt x="871" y="626"/>
                    <a:pt x="920" y="418"/>
                    <a:pt x="927" y="385"/>
                  </a:cubicBezTo>
                  <a:cubicBezTo>
                    <a:pt x="927" y="384"/>
                    <a:pt x="927" y="383"/>
                    <a:pt x="926" y="381"/>
                  </a:cubicBezTo>
                  <a:cubicBezTo>
                    <a:pt x="846" y="153"/>
                    <a:pt x="630" y="0"/>
                    <a:pt x="387" y="0"/>
                  </a:cubicBezTo>
                  <a:cubicBezTo>
                    <a:pt x="245" y="0"/>
                    <a:pt x="109" y="53"/>
                    <a:pt x="4" y="147"/>
                  </a:cubicBezTo>
                  <a:cubicBezTo>
                    <a:pt x="0" y="151"/>
                    <a:pt x="4" y="159"/>
                    <a:pt x="10" y="158"/>
                  </a:cubicBezTo>
                  <a:cubicBezTo>
                    <a:pt x="39" y="152"/>
                    <a:pt x="78" y="147"/>
                    <a:pt x="122" y="147"/>
                  </a:cubicBezTo>
                  <a:cubicBezTo>
                    <a:pt x="226" y="147"/>
                    <a:pt x="324" y="174"/>
                    <a:pt x="414" y="227"/>
                  </a:cubicBezTo>
                  <a:cubicBezTo>
                    <a:pt x="522" y="290"/>
                    <a:pt x="570" y="381"/>
                    <a:pt x="591" y="446"/>
                  </a:cubicBezTo>
                  <a:cubicBezTo>
                    <a:pt x="613" y="514"/>
                    <a:pt x="611" y="567"/>
                    <a:pt x="611" y="573"/>
                  </a:cubicBezTo>
                  <a:cubicBezTo>
                    <a:pt x="611" y="669"/>
                    <a:pt x="549" y="752"/>
                    <a:pt x="463" y="783"/>
                  </a:cubicBezTo>
                  <a:cubicBezTo>
                    <a:pt x="457" y="785"/>
                    <a:pt x="458" y="795"/>
                    <a:pt x="465" y="795"/>
                  </a:cubicBezTo>
                  <a:cubicBezTo>
                    <a:pt x="469" y="795"/>
                    <a:pt x="474" y="795"/>
                    <a:pt x="478" y="795"/>
                  </a:cubicBezTo>
                  <a:cubicBezTo>
                    <a:pt x="541" y="795"/>
                    <a:pt x="602" y="778"/>
                    <a:pt x="660" y="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401" name="Google Shape;4401;p40"/>
          <p:cNvGrpSpPr/>
          <p:nvPr/>
        </p:nvGrpSpPr>
        <p:grpSpPr>
          <a:xfrm>
            <a:off x="7396743" y="1474078"/>
            <a:ext cx="445700" cy="445701"/>
            <a:chOff x="10914618" y="2682187"/>
            <a:chExt cx="720033" cy="720033"/>
          </a:xfrm>
        </p:grpSpPr>
        <p:sp>
          <p:nvSpPr>
            <p:cNvPr id="4402" name="Google Shape;4402;p40"/>
            <p:cNvSpPr/>
            <p:nvPr/>
          </p:nvSpPr>
          <p:spPr>
            <a:xfrm>
              <a:off x="11401733" y="2955582"/>
              <a:ext cx="229448" cy="412406"/>
            </a:xfrm>
            <a:custGeom>
              <a:avLst/>
              <a:gdLst/>
              <a:ahLst/>
              <a:cxnLst/>
              <a:rect l="l" t="t" r="r" b="b"/>
              <a:pathLst>
                <a:path w="335" h="602" extrusionOk="0">
                  <a:moveTo>
                    <a:pt x="335" y="19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4" y="37"/>
                    <a:pt x="38" y="81"/>
                    <a:pt x="38" y="126"/>
                  </a:cubicBezTo>
                  <a:cubicBezTo>
                    <a:pt x="38" y="602"/>
                    <a:pt x="38" y="602"/>
                    <a:pt x="38" y="602"/>
                  </a:cubicBezTo>
                  <a:cubicBezTo>
                    <a:pt x="200" y="525"/>
                    <a:pt x="312" y="371"/>
                    <a:pt x="335" y="1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03" name="Google Shape;4403;p40"/>
            <p:cNvSpPr/>
            <p:nvPr/>
          </p:nvSpPr>
          <p:spPr>
            <a:xfrm>
              <a:off x="10914618" y="3012482"/>
              <a:ext cx="370771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207" y="461"/>
                  </a:moveTo>
                  <a:cubicBezTo>
                    <a:pt x="542" y="267"/>
                    <a:pt x="542" y="267"/>
                    <a:pt x="542" y="267"/>
                  </a:cubicBezTo>
                  <a:cubicBezTo>
                    <a:pt x="537" y="268"/>
                    <a:pt x="531" y="268"/>
                    <a:pt x="526" y="268"/>
                  </a:cubicBezTo>
                  <a:cubicBezTo>
                    <a:pt x="486" y="268"/>
                    <a:pt x="446" y="257"/>
                    <a:pt x="411" y="23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5"/>
                    <a:pt x="0" y="29"/>
                    <a:pt x="0" y="43"/>
                  </a:cubicBezTo>
                  <a:cubicBezTo>
                    <a:pt x="0" y="209"/>
                    <a:pt x="76" y="361"/>
                    <a:pt x="207" y="46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04" name="Google Shape;4404;p40"/>
            <p:cNvSpPr/>
            <p:nvPr/>
          </p:nvSpPr>
          <p:spPr>
            <a:xfrm>
              <a:off x="11136202" y="2682187"/>
              <a:ext cx="343016" cy="292593"/>
            </a:xfrm>
            <a:custGeom>
              <a:avLst/>
              <a:gdLst/>
              <a:ahLst/>
              <a:cxnLst/>
              <a:rect l="l" t="t" r="r" b="b"/>
              <a:pathLst>
                <a:path w="501" h="427" extrusionOk="0">
                  <a:moveTo>
                    <a:pt x="93" y="329"/>
                  </a:moveTo>
                  <a:cubicBezTo>
                    <a:pt x="501" y="93"/>
                    <a:pt x="501" y="93"/>
                    <a:pt x="501" y="93"/>
                  </a:cubicBezTo>
                  <a:cubicBezTo>
                    <a:pt x="413" y="32"/>
                    <a:pt x="310" y="0"/>
                    <a:pt x="202" y="0"/>
                  </a:cubicBezTo>
                  <a:cubicBezTo>
                    <a:pt x="132" y="0"/>
                    <a:pt x="64" y="13"/>
                    <a:pt x="0" y="40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20" y="387"/>
                    <a:pt x="52" y="352"/>
                    <a:pt x="93" y="3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05" name="Google Shape;4405;p40"/>
            <p:cNvSpPr/>
            <p:nvPr/>
          </p:nvSpPr>
          <p:spPr>
            <a:xfrm>
              <a:off x="10917856" y="2716419"/>
              <a:ext cx="230142" cy="411712"/>
            </a:xfrm>
            <a:custGeom>
              <a:avLst/>
              <a:gdLst/>
              <a:ahLst/>
              <a:cxnLst/>
              <a:rect l="l" t="t" r="r" b="b"/>
              <a:pathLst>
                <a:path w="336" h="601" extrusionOk="0">
                  <a:moveTo>
                    <a:pt x="0" y="408"/>
                  </a:moveTo>
                  <a:cubicBezTo>
                    <a:pt x="336" y="601"/>
                    <a:pt x="336" y="601"/>
                    <a:pt x="336" y="601"/>
                  </a:cubicBezTo>
                  <a:cubicBezTo>
                    <a:pt x="311" y="565"/>
                    <a:pt x="297" y="521"/>
                    <a:pt x="297" y="475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135" y="76"/>
                    <a:pt x="23" y="231"/>
                    <a:pt x="0" y="4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06" name="Google Shape;4406;p40"/>
            <p:cNvSpPr/>
            <p:nvPr/>
          </p:nvSpPr>
          <p:spPr>
            <a:xfrm>
              <a:off x="11069819" y="3108934"/>
              <a:ext cx="343016" cy="293287"/>
            </a:xfrm>
            <a:custGeom>
              <a:avLst/>
              <a:gdLst/>
              <a:ahLst/>
              <a:cxnLst/>
              <a:rect l="l" t="t" r="r" b="b"/>
              <a:pathLst>
                <a:path w="501" h="428" extrusionOk="0">
                  <a:moveTo>
                    <a:pt x="408" y="98"/>
                  </a:moveTo>
                  <a:cubicBezTo>
                    <a:pt x="0" y="334"/>
                    <a:pt x="0" y="334"/>
                    <a:pt x="0" y="334"/>
                  </a:cubicBezTo>
                  <a:cubicBezTo>
                    <a:pt x="88" y="396"/>
                    <a:pt x="191" y="428"/>
                    <a:pt x="299" y="428"/>
                  </a:cubicBezTo>
                  <a:cubicBezTo>
                    <a:pt x="369" y="428"/>
                    <a:pt x="437" y="414"/>
                    <a:pt x="501" y="388"/>
                  </a:cubicBezTo>
                  <a:cubicBezTo>
                    <a:pt x="501" y="0"/>
                    <a:pt x="501" y="0"/>
                    <a:pt x="501" y="0"/>
                  </a:cubicBezTo>
                  <a:cubicBezTo>
                    <a:pt x="481" y="41"/>
                    <a:pt x="449" y="76"/>
                    <a:pt x="408" y="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07" name="Google Shape;4407;p40"/>
            <p:cNvSpPr/>
            <p:nvPr/>
          </p:nvSpPr>
          <p:spPr>
            <a:xfrm>
              <a:off x="11263647" y="2756203"/>
              <a:ext cx="371003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131" y="225"/>
                  </a:moveTo>
                  <a:cubicBezTo>
                    <a:pt x="540" y="461"/>
                    <a:pt x="540" y="461"/>
                    <a:pt x="540" y="461"/>
                  </a:cubicBezTo>
                  <a:cubicBezTo>
                    <a:pt x="541" y="446"/>
                    <a:pt x="542" y="432"/>
                    <a:pt x="542" y="417"/>
                  </a:cubicBezTo>
                  <a:cubicBezTo>
                    <a:pt x="542" y="252"/>
                    <a:pt x="466" y="100"/>
                    <a:pt x="335" y="0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5" y="193"/>
                    <a:pt x="11" y="193"/>
                    <a:pt x="16" y="193"/>
                  </a:cubicBezTo>
                  <a:cubicBezTo>
                    <a:pt x="57" y="193"/>
                    <a:pt x="96" y="204"/>
                    <a:pt x="131" y="2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408" name="Google Shape;4408;p40"/>
          <p:cNvGrpSpPr/>
          <p:nvPr/>
        </p:nvGrpSpPr>
        <p:grpSpPr>
          <a:xfrm>
            <a:off x="1620264" y="766857"/>
            <a:ext cx="361521" cy="445816"/>
            <a:chOff x="1582665" y="1011072"/>
            <a:chExt cx="584040" cy="720220"/>
          </a:xfrm>
        </p:grpSpPr>
        <p:sp>
          <p:nvSpPr>
            <p:cNvPr id="4409" name="Google Shape;4409;p40"/>
            <p:cNvSpPr/>
            <p:nvPr/>
          </p:nvSpPr>
          <p:spPr>
            <a:xfrm>
              <a:off x="1638485" y="1571653"/>
              <a:ext cx="449564" cy="159640"/>
            </a:xfrm>
            <a:custGeom>
              <a:avLst/>
              <a:gdLst/>
              <a:ahLst/>
              <a:cxnLst/>
              <a:rect l="l" t="t" r="r" b="b"/>
              <a:pathLst>
                <a:path w="767" h="273" extrusionOk="0">
                  <a:moveTo>
                    <a:pt x="8" y="71"/>
                  </a:moveTo>
                  <a:cubicBezTo>
                    <a:pt x="26" y="131"/>
                    <a:pt x="228" y="66"/>
                    <a:pt x="244" y="81"/>
                  </a:cubicBezTo>
                  <a:cubicBezTo>
                    <a:pt x="269" y="104"/>
                    <a:pt x="240" y="171"/>
                    <a:pt x="254" y="194"/>
                  </a:cubicBezTo>
                  <a:cubicBezTo>
                    <a:pt x="274" y="228"/>
                    <a:pt x="588" y="273"/>
                    <a:pt x="743" y="165"/>
                  </a:cubicBezTo>
                  <a:cubicBezTo>
                    <a:pt x="767" y="149"/>
                    <a:pt x="749" y="103"/>
                    <a:pt x="751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0" y="17"/>
                    <a:pt x="0" y="43"/>
                    <a:pt x="8" y="7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10" name="Google Shape;4410;p40"/>
            <p:cNvSpPr/>
            <p:nvPr/>
          </p:nvSpPr>
          <p:spPr>
            <a:xfrm>
              <a:off x="1590507" y="1435245"/>
              <a:ext cx="515072" cy="136407"/>
            </a:xfrm>
            <a:custGeom>
              <a:avLst/>
              <a:gdLst/>
              <a:ahLst/>
              <a:cxnLst/>
              <a:rect l="l" t="t" r="r" b="b"/>
              <a:pathLst>
                <a:path w="879" h="233" extrusionOk="0">
                  <a:moveTo>
                    <a:pt x="75" y="52"/>
                  </a:moveTo>
                  <a:cubicBezTo>
                    <a:pt x="81" y="64"/>
                    <a:pt x="64" y="89"/>
                    <a:pt x="66" y="104"/>
                  </a:cubicBezTo>
                  <a:cubicBezTo>
                    <a:pt x="68" y="117"/>
                    <a:pt x="105" y="132"/>
                    <a:pt x="105" y="132"/>
                  </a:cubicBezTo>
                  <a:cubicBezTo>
                    <a:pt x="105" y="132"/>
                    <a:pt x="78" y="157"/>
                    <a:pt x="77" y="169"/>
                  </a:cubicBezTo>
                  <a:cubicBezTo>
                    <a:pt x="76" y="182"/>
                    <a:pt x="101" y="204"/>
                    <a:pt x="101" y="218"/>
                  </a:cubicBezTo>
                  <a:cubicBezTo>
                    <a:pt x="102" y="221"/>
                    <a:pt x="100" y="227"/>
                    <a:pt x="98" y="233"/>
                  </a:cubicBezTo>
                  <a:cubicBezTo>
                    <a:pt x="833" y="233"/>
                    <a:pt x="833" y="233"/>
                    <a:pt x="833" y="233"/>
                  </a:cubicBezTo>
                  <a:cubicBezTo>
                    <a:pt x="834" y="202"/>
                    <a:pt x="837" y="167"/>
                    <a:pt x="843" y="126"/>
                  </a:cubicBezTo>
                  <a:cubicBezTo>
                    <a:pt x="850" y="80"/>
                    <a:pt x="863" y="39"/>
                    <a:pt x="87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20"/>
                    <a:pt x="65" y="34"/>
                    <a:pt x="75" y="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11" name="Google Shape;4411;p40"/>
            <p:cNvSpPr/>
            <p:nvPr/>
          </p:nvSpPr>
          <p:spPr>
            <a:xfrm>
              <a:off x="1582665" y="1299068"/>
              <a:ext cx="576890" cy="136177"/>
            </a:xfrm>
            <a:custGeom>
              <a:avLst/>
              <a:gdLst/>
              <a:ahLst/>
              <a:cxnLst/>
              <a:rect l="l" t="t" r="r" b="b"/>
              <a:pathLst>
                <a:path w="984" h="233" extrusionOk="0">
                  <a:moveTo>
                    <a:pt x="984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21" y="7"/>
                    <a:pt x="122" y="14"/>
                    <a:pt x="121" y="20"/>
                  </a:cubicBezTo>
                  <a:cubicBezTo>
                    <a:pt x="115" y="71"/>
                    <a:pt x="3" y="151"/>
                    <a:pt x="1" y="207"/>
                  </a:cubicBezTo>
                  <a:cubicBezTo>
                    <a:pt x="0" y="217"/>
                    <a:pt x="5" y="225"/>
                    <a:pt x="13" y="233"/>
                  </a:cubicBezTo>
                  <a:cubicBezTo>
                    <a:pt x="892" y="233"/>
                    <a:pt x="892" y="233"/>
                    <a:pt x="892" y="233"/>
                  </a:cubicBezTo>
                  <a:cubicBezTo>
                    <a:pt x="910" y="190"/>
                    <a:pt x="932" y="150"/>
                    <a:pt x="954" y="106"/>
                  </a:cubicBezTo>
                  <a:cubicBezTo>
                    <a:pt x="965" y="83"/>
                    <a:pt x="977" y="45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12" name="Google Shape;4412;p40"/>
            <p:cNvSpPr/>
            <p:nvPr/>
          </p:nvSpPr>
          <p:spPr>
            <a:xfrm>
              <a:off x="1665934" y="1011072"/>
              <a:ext cx="484393" cy="151589"/>
            </a:xfrm>
            <a:custGeom>
              <a:avLst/>
              <a:gdLst/>
              <a:ahLst/>
              <a:cxnLst/>
              <a:rect l="l" t="t" r="r" b="b"/>
              <a:pathLst>
                <a:path w="826" h="259" extrusionOk="0">
                  <a:moveTo>
                    <a:pt x="691" y="105"/>
                  </a:moveTo>
                  <a:cubicBezTo>
                    <a:pt x="485" y="0"/>
                    <a:pt x="280" y="20"/>
                    <a:pt x="171" y="77"/>
                  </a:cubicBezTo>
                  <a:cubicBezTo>
                    <a:pt x="84" y="123"/>
                    <a:pt x="31" y="190"/>
                    <a:pt x="0" y="259"/>
                  </a:cubicBezTo>
                  <a:cubicBezTo>
                    <a:pt x="826" y="259"/>
                    <a:pt x="826" y="259"/>
                    <a:pt x="826" y="259"/>
                  </a:cubicBezTo>
                  <a:cubicBezTo>
                    <a:pt x="803" y="196"/>
                    <a:pt x="762" y="140"/>
                    <a:pt x="691" y="1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13" name="Google Shape;4413;p40"/>
            <p:cNvSpPr/>
            <p:nvPr/>
          </p:nvSpPr>
          <p:spPr>
            <a:xfrm>
              <a:off x="1639639" y="1162661"/>
              <a:ext cx="527066" cy="136407"/>
            </a:xfrm>
            <a:custGeom>
              <a:avLst/>
              <a:gdLst/>
              <a:ahLst/>
              <a:cxnLst/>
              <a:rect l="l" t="t" r="r" b="b"/>
              <a:pathLst>
                <a:path w="899" h="233" extrusionOk="0">
                  <a:moveTo>
                    <a:pt x="871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53"/>
                    <a:pt x="9" y="106"/>
                    <a:pt x="4" y="150"/>
                  </a:cubicBezTo>
                  <a:cubicBezTo>
                    <a:pt x="0" y="184"/>
                    <a:pt x="15" y="210"/>
                    <a:pt x="22" y="233"/>
                  </a:cubicBezTo>
                  <a:cubicBezTo>
                    <a:pt x="887" y="233"/>
                    <a:pt x="887" y="233"/>
                    <a:pt x="887" y="233"/>
                  </a:cubicBezTo>
                  <a:cubicBezTo>
                    <a:pt x="898" y="163"/>
                    <a:pt x="899" y="77"/>
                    <a:pt x="8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414" name="Google Shape;4414;p40"/>
          <p:cNvGrpSpPr/>
          <p:nvPr/>
        </p:nvGrpSpPr>
        <p:grpSpPr>
          <a:xfrm>
            <a:off x="2221648" y="766878"/>
            <a:ext cx="379481" cy="445796"/>
            <a:chOff x="2554206" y="1011105"/>
            <a:chExt cx="613055" cy="720187"/>
          </a:xfrm>
        </p:grpSpPr>
        <p:sp>
          <p:nvSpPr>
            <p:cNvPr id="4415" name="Google Shape;4415;p40"/>
            <p:cNvSpPr/>
            <p:nvPr/>
          </p:nvSpPr>
          <p:spPr>
            <a:xfrm flipH="1">
              <a:off x="2721847" y="1011105"/>
              <a:ext cx="445414" cy="388012"/>
            </a:xfrm>
            <a:custGeom>
              <a:avLst/>
              <a:gdLst/>
              <a:ahLst/>
              <a:cxnLst/>
              <a:rect l="l" t="t" r="r" b="b"/>
              <a:pathLst>
                <a:path w="885" h="771" extrusionOk="0">
                  <a:moveTo>
                    <a:pt x="708" y="363"/>
                  </a:moveTo>
                  <a:cubicBezTo>
                    <a:pt x="699" y="358"/>
                    <a:pt x="687" y="357"/>
                    <a:pt x="677" y="361"/>
                  </a:cubicBezTo>
                  <a:cubicBezTo>
                    <a:pt x="662" y="366"/>
                    <a:pt x="649" y="378"/>
                    <a:pt x="640" y="395"/>
                  </a:cubicBezTo>
                  <a:cubicBezTo>
                    <a:pt x="630" y="411"/>
                    <a:pt x="626" y="429"/>
                    <a:pt x="629" y="444"/>
                  </a:cubicBezTo>
                  <a:cubicBezTo>
                    <a:pt x="631" y="455"/>
                    <a:pt x="637" y="464"/>
                    <a:pt x="646" y="470"/>
                  </a:cubicBezTo>
                  <a:cubicBezTo>
                    <a:pt x="655" y="475"/>
                    <a:pt x="667" y="476"/>
                    <a:pt x="677" y="471"/>
                  </a:cubicBezTo>
                  <a:cubicBezTo>
                    <a:pt x="551" y="690"/>
                    <a:pt x="551" y="690"/>
                    <a:pt x="551" y="690"/>
                  </a:cubicBezTo>
                  <a:cubicBezTo>
                    <a:pt x="548" y="696"/>
                    <a:pt x="542" y="699"/>
                    <a:pt x="536" y="699"/>
                  </a:cubicBezTo>
                  <a:cubicBezTo>
                    <a:pt x="365" y="699"/>
                    <a:pt x="365" y="699"/>
                    <a:pt x="365" y="699"/>
                  </a:cubicBezTo>
                  <a:cubicBezTo>
                    <a:pt x="362" y="700"/>
                    <a:pt x="359" y="703"/>
                    <a:pt x="359" y="706"/>
                  </a:cubicBezTo>
                  <a:cubicBezTo>
                    <a:pt x="358" y="713"/>
                    <a:pt x="358" y="720"/>
                    <a:pt x="365" y="724"/>
                  </a:cubicBezTo>
                  <a:cubicBezTo>
                    <a:pt x="368" y="726"/>
                    <a:pt x="372" y="728"/>
                    <a:pt x="376" y="730"/>
                  </a:cubicBezTo>
                  <a:cubicBezTo>
                    <a:pt x="387" y="737"/>
                    <a:pt x="388" y="751"/>
                    <a:pt x="378" y="759"/>
                  </a:cubicBezTo>
                  <a:cubicBezTo>
                    <a:pt x="368" y="767"/>
                    <a:pt x="354" y="771"/>
                    <a:pt x="341" y="770"/>
                  </a:cubicBezTo>
                  <a:cubicBezTo>
                    <a:pt x="328" y="771"/>
                    <a:pt x="314" y="768"/>
                    <a:pt x="304" y="759"/>
                  </a:cubicBezTo>
                  <a:cubicBezTo>
                    <a:pt x="294" y="751"/>
                    <a:pt x="295" y="737"/>
                    <a:pt x="306" y="730"/>
                  </a:cubicBezTo>
                  <a:cubicBezTo>
                    <a:pt x="310" y="728"/>
                    <a:pt x="314" y="726"/>
                    <a:pt x="317" y="724"/>
                  </a:cubicBezTo>
                  <a:cubicBezTo>
                    <a:pt x="323" y="720"/>
                    <a:pt x="323" y="713"/>
                    <a:pt x="323" y="706"/>
                  </a:cubicBezTo>
                  <a:cubicBezTo>
                    <a:pt x="323" y="703"/>
                    <a:pt x="320" y="700"/>
                    <a:pt x="317" y="699"/>
                  </a:cubicBezTo>
                  <a:cubicBezTo>
                    <a:pt x="115" y="699"/>
                    <a:pt x="115" y="699"/>
                    <a:pt x="115" y="699"/>
                  </a:cubicBezTo>
                  <a:cubicBezTo>
                    <a:pt x="112" y="699"/>
                    <a:pt x="109" y="697"/>
                    <a:pt x="108" y="694"/>
                  </a:cubicBezTo>
                  <a:cubicBezTo>
                    <a:pt x="108" y="694"/>
                    <a:pt x="108" y="694"/>
                    <a:pt x="108" y="694"/>
                  </a:cubicBezTo>
                  <a:cubicBezTo>
                    <a:pt x="58" y="592"/>
                    <a:pt x="0" y="246"/>
                    <a:pt x="247" y="121"/>
                  </a:cubicBezTo>
                  <a:cubicBezTo>
                    <a:pt x="487" y="0"/>
                    <a:pt x="726" y="23"/>
                    <a:pt x="852" y="89"/>
                  </a:cubicBezTo>
                  <a:cubicBezTo>
                    <a:pt x="862" y="94"/>
                    <a:pt x="871" y="99"/>
                    <a:pt x="879" y="104"/>
                  </a:cubicBezTo>
                  <a:cubicBezTo>
                    <a:pt x="883" y="107"/>
                    <a:pt x="885" y="112"/>
                    <a:pt x="882" y="116"/>
                  </a:cubicBezTo>
                  <a:cubicBezTo>
                    <a:pt x="725" y="389"/>
                    <a:pt x="725" y="389"/>
                    <a:pt x="725" y="389"/>
                  </a:cubicBezTo>
                  <a:cubicBezTo>
                    <a:pt x="723" y="378"/>
                    <a:pt x="717" y="368"/>
                    <a:pt x="708" y="3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16" name="Google Shape;4416;p40"/>
            <p:cNvSpPr/>
            <p:nvPr/>
          </p:nvSpPr>
          <p:spPr>
            <a:xfrm flipH="1">
              <a:off x="2554206" y="1072424"/>
              <a:ext cx="329184" cy="568718"/>
            </a:xfrm>
            <a:custGeom>
              <a:avLst/>
              <a:gdLst/>
              <a:ahLst/>
              <a:cxnLst/>
              <a:rect l="l" t="t" r="r" b="b"/>
              <a:pathLst>
                <a:path w="654" h="1130" extrusionOk="0">
                  <a:moveTo>
                    <a:pt x="208" y="896"/>
                  </a:moveTo>
                  <a:cubicBezTo>
                    <a:pt x="217" y="891"/>
                    <a:pt x="224" y="882"/>
                    <a:pt x="225" y="871"/>
                  </a:cubicBezTo>
                  <a:cubicBezTo>
                    <a:pt x="228" y="856"/>
                    <a:pt x="224" y="838"/>
                    <a:pt x="214" y="822"/>
                  </a:cubicBezTo>
                  <a:cubicBezTo>
                    <a:pt x="205" y="805"/>
                    <a:pt x="192" y="793"/>
                    <a:pt x="177" y="787"/>
                  </a:cubicBezTo>
                  <a:cubicBezTo>
                    <a:pt x="167" y="784"/>
                    <a:pt x="156" y="784"/>
                    <a:pt x="147" y="790"/>
                  </a:cubicBezTo>
                  <a:cubicBezTo>
                    <a:pt x="137" y="795"/>
                    <a:pt x="131" y="805"/>
                    <a:pt x="130" y="816"/>
                  </a:cubicBezTo>
                  <a:cubicBezTo>
                    <a:pt x="3" y="597"/>
                    <a:pt x="3" y="597"/>
                    <a:pt x="3" y="597"/>
                  </a:cubicBezTo>
                  <a:cubicBezTo>
                    <a:pt x="0" y="591"/>
                    <a:pt x="0" y="585"/>
                    <a:pt x="3" y="579"/>
                  </a:cubicBezTo>
                  <a:cubicBezTo>
                    <a:pt x="142" y="339"/>
                    <a:pt x="142" y="339"/>
                    <a:pt x="142" y="339"/>
                  </a:cubicBezTo>
                  <a:cubicBezTo>
                    <a:pt x="142" y="336"/>
                    <a:pt x="142" y="332"/>
                    <a:pt x="139" y="330"/>
                  </a:cubicBezTo>
                  <a:cubicBezTo>
                    <a:pt x="133" y="326"/>
                    <a:pt x="127" y="323"/>
                    <a:pt x="121" y="326"/>
                  </a:cubicBezTo>
                  <a:cubicBezTo>
                    <a:pt x="117" y="328"/>
                    <a:pt x="113" y="331"/>
                    <a:pt x="110" y="333"/>
                  </a:cubicBezTo>
                  <a:cubicBezTo>
                    <a:pt x="98" y="339"/>
                    <a:pt x="85" y="333"/>
                    <a:pt x="83" y="320"/>
                  </a:cubicBezTo>
                  <a:cubicBezTo>
                    <a:pt x="81" y="307"/>
                    <a:pt x="85" y="294"/>
                    <a:pt x="92" y="282"/>
                  </a:cubicBezTo>
                  <a:cubicBezTo>
                    <a:pt x="99" y="271"/>
                    <a:pt x="108" y="260"/>
                    <a:pt x="120" y="256"/>
                  </a:cubicBezTo>
                  <a:cubicBezTo>
                    <a:pt x="132" y="251"/>
                    <a:pt x="144" y="259"/>
                    <a:pt x="144" y="272"/>
                  </a:cubicBezTo>
                  <a:cubicBezTo>
                    <a:pt x="145" y="276"/>
                    <a:pt x="144" y="281"/>
                    <a:pt x="144" y="285"/>
                  </a:cubicBezTo>
                  <a:cubicBezTo>
                    <a:pt x="145" y="293"/>
                    <a:pt x="150" y="296"/>
                    <a:pt x="157" y="299"/>
                  </a:cubicBezTo>
                  <a:cubicBezTo>
                    <a:pt x="160" y="301"/>
                    <a:pt x="163" y="299"/>
                    <a:pt x="166" y="297"/>
                  </a:cubicBezTo>
                  <a:cubicBezTo>
                    <a:pt x="334" y="6"/>
                    <a:pt x="334" y="6"/>
                    <a:pt x="334" y="6"/>
                  </a:cubicBezTo>
                  <a:cubicBezTo>
                    <a:pt x="337" y="2"/>
                    <a:pt x="343" y="0"/>
                    <a:pt x="347" y="3"/>
                  </a:cubicBezTo>
                  <a:cubicBezTo>
                    <a:pt x="480" y="102"/>
                    <a:pt x="524" y="251"/>
                    <a:pt x="535" y="353"/>
                  </a:cubicBezTo>
                  <a:cubicBezTo>
                    <a:pt x="542" y="405"/>
                    <a:pt x="507" y="442"/>
                    <a:pt x="511" y="473"/>
                  </a:cubicBezTo>
                  <a:cubicBezTo>
                    <a:pt x="518" y="532"/>
                    <a:pt x="648" y="625"/>
                    <a:pt x="651" y="690"/>
                  </a:cubicBezTo>
                  <a:cubicBezTo>
                    <a:pt x="654" y="734"/>
                    <a:pt x="565" y="752"/>
                    <a:pt x="550" y="781"/>
                  </a:cubicBezTo>
                  <a:cubicBezTo>
                    <a:pt x="543" y="794"/>
                    <a:pt x="562" y="823"/>
                    <a:pt x="560" y="841"/>
                  </a:cubicBezTo>
                  <a:cubicBezTo>
                    <a:pt x="559" y="857"/>
                    <a:pt x="515" y="874"/>
                    <a:pt x="515" y="874"/>
                  </a:cubicBezTo>
                  <a:cubicBezTo>
                    <a:pt x="515" y="874"/>
                    <a:pt x="546" y="903"/>
                    <a:pt x="548" y="916"/>
                  </a:cubicBezTo>
                  <a:cubicBezTo>
                    <a:pt x="549" y="932"/>
                    <a:pt x="520" y="957"/>
                    <a:pt x="519" y="973"/>
                  </a:cubicBezTo>
                  <a:cubicBezTo>
                    <a:pt x="519" y="989"/>
                    <a:pt x="545" y="1030"/>
                    <a:pt x="532" y="1073"/>
                  </a:cubicBezTo>
                  <a:cubicBezTo>
                    <a:pt x="515" y="1130"/>
                    <a:pt x="356" y="1091"/>
                    <a:pt x="288" y="1083"/>
                  </a:cubicBezTo>
                  <a:cubicBezTo>
                    <a:pt x="286" y="1083"/>
                    <a:pt x="283" y="1082"/>
                    <a:pt x="282" y="1079"/>
                  </a:cubicBezTo>
                  <a:cubicBezTo>
                    <a:pt x="177" y="898"/>
                    <a:pt x="177" y="898"/>
                    <a:pt x="177" y="898"/>
                  </a:cubicBezTo>
                  <a:cubicBezTo>
                    <a:pt x="188" y="902"/>
                    <a:pt x="199" y="902"/>
                    <a:pt x="208" y="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17" name="Google Shape;4417;p40"/>
            <p:cNvSpPr/>
            <p:nvPr/>
          </p:nvSpPr>
          <p:spPr>
            <a:xfrm flipH="1">
              <a:off x="2750903" y="1372925"/>
              <a:ext cx="354381" cy="358367"/>
            </a:xfrm>
            <a:custGeom>
              <a:avLst/>
              <a:gdLst/>
              <a:ahLst/>
              <a:cxnLst/>
              <a:rect l="l" t="t" r="r" b="b"/>
              <a:pathLst>
                <a:path w="704" h="712" extrusionOk="0">
                  <a:moveTo>
                    <a:pt x="11" y="0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162" y="7"/>
                    <a:pt x="157" y="17"/>
                    <a:pt x="157" y="28"/>
                  </a:cubicBezTo>
                  <a:cubicBezTo>
                    <a:pt x="157" y="38"/>
                    <a:pt x="162" y="48"/>
                    <a:pt x="170" y="55"/>
                  </a:cubicBezTo>
                  <a:cubicBezTo>
                    <a:pt x="182" y="65"/>
                    <a:pt x="199" y="70"/>
                    <a:pt x="218" y="70"/>
                  </a:cubicBezTo>
                  <a:cubicBezTo>
                    <a:pt x="237" y="70"/>
                    <a:pt x="254" y="65"/>
                    <a:pt x="267" y="55"/>
                  </a:cubicBezTo>
                  <a:cubicBezTo>
                    <a:pt x="275" y="48"/>
                    <a:pt x="280" y="38"/>
                    <a:pt x="280" y="28"/>
                  </a:cubicBezTo>
                  <a:cubicBezTo>
                    <a:pt x="280" y="17"/>
                    <a:pt x="275" y="7"/>
                    <a:pt x="266" y="0"/>
                  </a:cubicBezTo>
                  <a:cubicBezTo>
                    <a:pt x="411" y="0"/>
                    <a:pt x="411" y="0"/>
                    <a:pt x="411" y="0"/>
                  </a:cubicBezTo>
                  <a:cubicBezTo>
                    <a:pt x="417" y="0"/>
                    <a:pt x="423" y="3"/>
                    <a:pt x="426" y="9"/>
                  </a:cubicBezTo>
                  <a:cubicBezTo>
                    <a:pt x="565" y="249"/>
                    <a:pt x="565" y="249"/>
                    <a:pt x="565" y="249"/>
                  </a:cubicBezTo>
                  <a:cubicBezTo>
                    <a:pt x="568" y="251"/>
                    <a:pt x="571" y="253"/>
                    <a:pt x="575" y="251"/>
                  </a:cubicBezTo>
                  <a:cubicBezTo>
                    <a:pt x="581" y="248"/>
                    <a:pt x="586" y="244"/>
                    <a:pt x="587" y="237"/>
                  </a:cubicBezTo>
                  <a:cubicBezTo>
                    <a:pt x="587" y="233"/>
                    <a:pt x="587" y="228"/>
                    <a:pt x="587" y="224"/>
                  </a:cubicBezTo>
                  <a:cubicBezTo>
                    <a:pt x="587" y="211"/>
                    <a:pt x="599" y="203"/>
                    <a:pt x="611" y="208"/>
                  </a:cubicBezTo>
                  <a:cubicBezTo>
                    <a:pt x="623" y="212"/>
                    <a:pt x="633" y="223"/>
                    <a:pt x="639" y="234"/>
                  </a:cubicBezTo>
                  <a:cubicBezTo>
                    <a:pt x="646" y="245"/>
                    <a:pt x="650" y="259"/>
                    <a:pt x="648" y="272"/>
                  </a:cubicBezTo>
                  <a:cubicBezTo>
                    <a:pt x="646" y="285"/>
                    <a:pt x="633" y="290"/>
                    <a:pt x="622" y="284"/>
                  </a:cubicBezTo>
                  <a:cubicBezTo>
                    <a:pt x="618" y="282"/>
                    <a:pt x="614" y="280"/>
                    <a:pt x="611" y="278"/>
                  </a:cubicBezTo>
                  <a:cubicBezTo>
                    <a:pt x="604" y="275"/>
                    <a:pt x="598" y="278"/>
                    <a:pt x="592" y="282"/>
                  </a:cubicBezTo>
                  <a:cubicBezTo>
                    <a:pt x="589" y="283"/>
                    <a:pt x="589" y="287"/>
                    <a:pt x="589" y="291"/>
                  </a:cubicBezTo>
                  <a:cubicBezTo>
                    <a:pt x="700" y="482"/>
                    <a:pt x="700" y="482"/>
                    <a:pt x="700" y="482"/>
                  </a:cubicBezTo>
                  <a:cubicBezTo>
                    <a:pt x="700" y="482"/>
                    <a:pt x="701" y="484"/>
                    <a:pt x="700" y="485"/>
                  </a:cubicBezTo>
                  <a:cubicBezTo>
                    <a:pt x="700" y="487"/>
                    <a:pt x="699" y="488"/>
                    <a:pt x="699" y="488"/>
                  </a:cubicBezTo>
                  <a:cubicBezTo>
                    <a:pt x="699" y="488"/>
                    <a:pt x="699" y="488"/>
                    <a:pt x="699" y="488"/>
                  </a:cubicBezTo>
                  <a:cubicBezTo>
                    <a:pt x="671" y="516"/>
                    <a:pt x="704" y="593"/>
                    <a:pt x="688" y="619"/>
                  </a:cubicBezTo>
                  <a:cubicBezTo>
                    <a:pt x="664" y="659"/>
                    <a:pt x="299" y="712"/>
                    <a:pt x="119" y="586"/>
                  </a:cubicBezTo>
                  <a:cubicBezTo>
                    <a:pt x="83" y="561"/>
                    <a:pt x="129" y="479"/>
                    <a:pt x="98" y="269"/>
                  </a:cubicBezTo>
                  <a:cubicBezTo>
                    <a:pt x="84" y="172"/>
                    <a:pt x="45" y="96"/>
                    <a:pt x="3" y="12"/>
                  </a:cubicBezTo>
                  <a:cubicBezTo>
                    <a:pt x="0" y="7"/>
                    <a:pt x="4" y="0"/>
                    <a:pt x="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418" name="Google Shape;4418;p40"/>
          <p:cNvGrpSpPr/>
          <p:nvPr/>
        </p:nvGrpSpPr>
        <p:grpSpPr>
          <a:xfrm>
            <a:off x="6769823" y="721218"/>
            <a:ext cx="460705" cy="491455"/>
            <a:chOff x="9901824" y="937343"/>
            <a:chExt cx="744273" cy="793950"/>
          </a:xfrm>
        </p:grpSpPr>
        <p:grpSp>
          <p:nvGrpSpPr>
            <p:cNvPr id="4419" name="Google Shape;4419;p40"/>
            <p:cNvGrpSpPr/>
            <p:nvPr/>
          </p:nvGrpSpPr>
          <p:grpSpPr>
            <a:xfrm>
              <a:off x="9901824" y="937343"/>
              <a:ext cx="744273" cy="793950"/>
              <a:chOff x="9901824" y="937343"/>
              <a:chExt cx="744273" cy="793950"/>
            </a:xfrm>
          </p:grpSpPr>
          <p:sp>
            <p:nvSpPr>
              <p:cNvPr id="4420" name="Google Shape;4420;p40"/>
              <p:cNvSpPr/>
              <p:nvPr/>
            </p:nvSpPr>
            <p:spPr>
              <a:xfrm>
                <a:off x="10463799" y="1043794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1" name="Google Shape;4421;p40"/>
              <p:cNvSpPr/>
              <p:nvPr/>
            </p:nvSpPr>
            <p:spPr>
              <a:xfrm>
                <a:off x="10546077" y="1303491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2" name="Google Shape;4422;p40"/>
              <p:cNvSpPr/>
              <p:nvPr/>
            </p:nvSpPr>
            <p:spPr>
              <a:xfrm>
                <a:off x="10463799" y="1499539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3" name="Google Shape;4423;p40"/>
              <p:cNvSpPr/>
              <p:nvPr/>
            </p:nvSpPr>
            <p:spPr>
              <a:xfrm>
                <a:off x="10008275" y="1500204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4" name="Google Shape;4424;p40"/>
              <p:cNvSpPr/>
              <p:nvPr/>
            </p:nvSpPr>
            <p:spPr>
              <a:xfrm>
                <a:off x="9901824" y="1303934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5" name="Google Shape;4425;p40"/>
              <p:cNvSpPr/>
              <p:nvPr/>
            </p:nvSpPr>
            <p:spPr>
              <a:xfrm>
                <a:off x="10008275" y="1044237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6" name="Google Shape;4426;p40"/>
              <p:cNvSpPr/>
              <p:nvPr/>
            </p:nvSpPr>
            <p:spPr>
              <a:xfrm>
                <a:off x="10267751" y="937343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7" name="Google Shape;4427;p40"/>
              <p:cNvSpPr/>
              <p:nvPr/>
            </p:nvSpPr>
            <p:spPr>
              <a:xfrm>
                <a:off x="10183698" y="1629498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8" name="Google Shape;4428;p40"/>
              <p:cNvSpPr/>
              <p:nvPr/>
            </p:nvSpPr>
            <p:spPr>
              <a:xfrm>
                <a:off x="10188356" y="1667865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9" name="Google Shape;4429;p40"/>
              <p:cNvSpPr/>
              <p:nvPr/>
            </p:nvSpPr>
            <p:spPr>
              <a:xfrm>
                <a:off x="10212751" y="1705567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430" name="Google Shape;4430;p40"/>
            <p:cNvSpPr/>
            <p:nvPr/>
          </p:nvSpPr>
          <p:spPr>
            <a:xfrm>
              <a:off x="10047751" y="1220548"/>
              <a:ext cx="217117" cy="205362"/>
            </a:xfrm>
            <a:custGeom>
              <a:avLst/>
              <a:gdLst/>
              <a:ahLst/>
              <a:cxnLst/>
              <a:rect l="l" t="t" r="r" b="b"/>
              <a:pathLst>
                <a:path w="380" h="359" extrusionOk="0">
                  <a:moveTo>
                    <a:pt x="63" y="268"/>
                  </a:moveTo>
                  <a:cubicBezTo>
                    <a:pt x="78" y="297"/>
                    <a:pt x="94" y="324"/>
                    <a:pt x="108" y="350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88"/>
                    <a:pt x="14" y="174"/>
                    <a:pt x="63" y="2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31" name="Google Shape;4431;p40"/>
            <p:cNvSpPr/>
            <p:nvPr/>
          </p:nvSpPr>
          <p:spPr>
            <a:xfrm>
              <a:off x="10063053" y="1080830"/>
              <a:ext cx="205806" cy="250604"/>
            </a:xfrm>
            <a:custGeom>
              <a:avLst/>
              <a:gdLst/>
              <a:ahLst/>
              <a:cxnLst/>
              <a:rect l="l" t="t" r="r" b="b"/>
              <a:pathLst>
                <a:path w="360" h="438" extrusionOk="0">
                  <a:moveTo>
                    <a:pt x="0" y="230"/>
                  </a:moveTo>
                  <a:cubicBezTo>
                    <a:pt x="360" y="438"/>
                    <a:pt x="360" y="438"/>
                    <a:pt x="360" y="43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74" y="3"/>
                    <a:pt x="40" y="117"/>
                    <a:pt x="0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32" name="Google Shape;4432;p40"/>
            <p:cNvSpPr/>
            <p:nvPr/>
          </p:nvSpPr>
          <p:spPr>
            <a:xfrm>
              <a:off x="10276400" y="1080830"/>
              <a:ext cx="208024" cy="250604"/>
            </a:xfrm>
            <a:custGeom>
              <a:avLst/>
              <a:gdLst/>
              <a:ahLst/>
              <a:cxnLst/>
              <a:rect l="l" t="t" r="r" b="b"/>
              <a:pathLst>
                <a:path w="364" h="438" extrusionOk="0">
                  <a:moveTo>
                    <a:pt x="0" y="0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364" y="228"/>
                    <a:pt x="364" y="228"/>
                    <a:pt x="364" y="228"/>
                  </a:cubicBezTo>
                  <a:cubicBezTo>
                    <a:pt x="323" y="115"/>
                    <a:pt x="186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33" name="Google Shape;4433;p40"/>
            <p:cNvSpPr/>
            <p:nvPr/>
          </p:nvSpPr>
          <p:spPr>
            <a:xfrm>
              <a:off x="10280392" y="1218773"/>
              <a:ext cx="219334" cy="208689"/>
            </a:xfrm>
            <a:custGeom>
              <a:avLst/>
              <a:gdLst/>
              <a:ahLst/>
              <a:cxnLst/>
              <a:rect l="l" t="t" r="r" b="b"/>
              <a:pathLst>
                <a:path w="384" h="365" extrusionOk="0">
                  <a:moveTo>
                    <a:pt x="322" y="271"/>
                  </a:moveTo>
                  <a:cubicBezTo>
                    <a:pt x="371" y="177"/>
                    <a:pt x="384" y="91"/>
                    <a:pt x="364" y="9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63" y="6"/>
                    <a:pt x="362" y="3"/>
                    <a:pt x="361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7" y="353"/>
                    <a:pt x="277" y="353"/>
                    <a:pt x="277" y="353"/>
                  </a:cubicBezTo>
                  <a:cubicBezTo>
                    <a:pt x="291" y="327"/>
                    <a:pt x="307" y="300"/>
                    <a:pt x="322" y="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34" name="Google Shape;4434;p40"/>
            <p:cNvSpPr/>
            <p:nvPr/>
          </p:nvSpPr>
          <p:spPr>
            <a:xfrm>
              <a:off x="10116279" y="1345184"/>
              <a:ext cx="152580" cy="267681"/>
            </a:xfrm>
            <a:custGeom>
              <a:avLst/>
              <a:gdLst/>
              <a:ahLst/>
              <a:cxnLst/>
              <a:rect l="l" t="t" r="r" b="b"/>
              <a:pathLst>
                <a:path w="267" h="468" extrusionOk="0">
                  <a:moveTo>
                    <a:pt x="267" y="468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1" y="190"/>
                    <a:pt x="42" y="229"/>
                    <a:pt x="61" y="272"/>
                  </a:cubicBezTo>
                  <a:cubicBezTo>
                    <a:pt x="75" y="304"/>
                    <a:pt x="83" y="346"/>
                    <a:pt x="90" y="383"/>
                  </a:cubicBezTo>
                  <a:cubicBezTo>
                    <a:pt x="92" y="398"/>
                    <a:pt x="95" y="411"/>
                    <a:pt x="98" y="424"/>
                  </a:cubicBezTo>
                  <a:cubicBezTo>
                    <a:pt x="105" y="457"/>
                    <a:pt x="116" y="466"/>
                    <a:pt x="151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85" y="468"/>
                    <a:pt x="185" y="468"/>
                    <a:pt x="185" y="468"/>
                  </a:cubicBezTo>
                  <a:cubicBezTo>
                    <a:pt x="237" y="468"/>
                    <a:pt x="237" y="468"/>
                    <a:pt x="237" y="468"/>
                  </a:cubicBezTo>
                  <a:cubicBezTo>
                    <a:pt x="247" y="468"/>
                    <a:pt x="257" y="468"/>
                    <a:pt x="267" y="4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35" name="Google Shape;4435;p40"/>
            <p:cNvSpPr/>
            <p:nvPr/>
          </p:nvSpPr>
          <p:spPr>
            <a:xfrm>
              <a:off x="10276400" y="1345184"/>
              <a:ext cx="154798" cy="267681"/>
            </a:xfrm>
            <a:custGeom>
              <a:avLst/>
              <a:gdLst/>
              <a:ahLst/>
              <a:cxnLst/>
              <a:rect l="l" t="t" r="r" b="b"/>
              <a:pathLst>
                <a:path w="271" h="468" extrusionOk="0">
                  <a:moveTo>
                    <a:pt x="174" y="424"/>
                  </a:moveTo>
                  <a:cubicBezTo>
                    <a:pt x="177" y="411"/>
                    <a:pt x="180" y="398"/>
                    <a:pt x="182" y="383"/>
                  </a:cubicBezTo>
                  <a:cubicBezTo>
                    <a:pt x="189" y="346"/>
                    <a:pt x="197" y="304"/>
                    <a:pt x="211" y="272"/>
                  </a:cubicBezTo>
                  <a:cubicBezTo>
                    <a:pt x="230" y="229"/>
                    <a:pt x="251" y="191"/>
                    <a:pt x="271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5" y="467"/>
                    <a:pt x="5" y="467"/>
                    <a:pt x="5" y="467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15" y="468"/>
                    <a:pt x="25" y="468"/>
                    <a:pt x="36" y="468"/>
                  </a:cubicBezTo>
                  <a:cubicBezTo>
                    <a:pt x="42" y="467"/>
                    <a:pt x="42" y="467"/>
                    <a:pt x="42" y="467"/>
                  </a:cubicBezTo>
                  <a:cubicBezTo>
                    <a:pt x="94" y="468"/>
                    <a:pt x="94" y="468"/>
                    <a:pt x="94" y="468"/>
                  </a:cubicBezTo>
                  <a:cubicBezTo>
                    <a:pt x="101" y="468"/>
                    <a:pt x="108" y="468"/>
                    <a:pt x="115" y="467"/>
                  </a:cubicBezTo>
                  <a:cubicBezTo>
                    <a:pt x="157" y="467"/>
                    <a:pt x="167" y="456"/>
                    <a:pt x="174" y="4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436" name="Google Shape;4436;p40"/>
          <p:cNvGrpSpPr/>
          <p:nvPr/>
        </p:nvGrpSpPr>
        <p:grpSpPr>
          <a:xfrm>
            <a:off x="2840992" y="767044"/>
            <a:ext cx="369868" cy="445629"/>
            <a:chOff x="3554761" y="1011374"/>
            <a:chExt cx="597525" cy="719918"/>
          </a:xfrm>
        </p:grpSpPr>
        <p:sp>
          <p:nvSpPr>
            <p:cNvPr id="4437" name="Google Shape;4437;p40"/>
            <p:cNvSpPr/>
            <p:nvPr/>
          </p:nvSpPr>
          <p:spPr>
            <a:xfrm>
              <a:off x="3615879" y="1376596"/>
              <a:ext cx="441685" cy="354696"/>
            </a:xfrm>
            <a:custGeom>
              <a:avLst/>
              <a:gdLst/>
              <a:ahLst/>
              <a:cxnLst/>
              <a:rect l="l" t="t" r="r" b="b"/>
              <a:pathLst>
                <a:path w="797" h="638" extrusionOk="0">
                  <a:moveTo>
                    <a:pt x="674" y="281"/>
                  </a:moveTo>
                  <a:cubicBezTo>
                    <a:pt x="667" y="288"/>
                    <a:pt x="658" y="291"/>
                    <a:pt x="648" y="290"/>
                  </a:cubicBezTo>
                  <a:cubicBezTo>
                    <a:pt x="634" y="289"/>
                    <a:pt x="620" y="281"/>
                    <a:pt x="608" y="269"/>
                  </a:cubicBezTo>
                  <a:cubicBezTo>
                    <a:pt x="595" y="257"/>
                    <a:pt x="588" y="243"/>
                    <a:pt x="586" y="228"/>
                  </a:cubicBezTo>
                  <a:cubicBezTo>
                    <a:pt x="585" y="219"/>
                    <a:pt x="589" y="209"/>
                    <a:pt x="595" y="202"/>
                  </a:cubicBezTo>
                  <a:cubicBezTo>
                    <a:pt x="602" y="195"/>
                    <a:pt x="612" y="192"/>
                    <a:pt x="622" y="193"/>
                  </a:cubicBezTo>
                  <a:cubicBezTo>
                    <a:pt x="433" y="4"/>
                    <a:pt x="433" y="4"/>
                    <a:pt x="433" y="4"/>
                  </a:cubicBezTo>
                  <a:cubicBezTo>
                    <a:pt x="429" y="0"/>
                    <a:pt x="423" y="0"/>
                    <a:pt x="419" y="4"/>
                  </a:cubicBezTo>
                  <a:cubicBezTo>
                    <a:pt x="216" y="207"/>
                    <a:pt x="216" y="207"/>
                    <a:pt x="216" y="207"/>
                  </a:cubicBezTo>
                  <a:cubicBezTo>
                    <a:pt x="214" y="209"/>
                    <a:pt x="212" y="210"/>
                    <a:pt x="209" y="210"/>
                  </a:cubicBezTo>
                  <a:cubicBezTo>
                    <a:pt x="208" y="210"/>
                    <a:pt x="206" y="210"/>
                    <a:pt x="205" y="209"/>
                  </a:cubicBezTo>
                  <a:cubicBezTo>
                    <a:pt x="201" y="204"/>
                    <a:pt x="197" y="200"/>
                    <a:pt x="198" y="193"/>
                  </a:cubicBezTo>
                  <a:cubicBezTo>
                    <a:pt x="199" y="190"/>
                    <a:pt x="200" y="186"/>
                    <a:pt x="201" y="182"/>
                  </a:cubicBezTo>
                  <a:cubicBezTo>
                    <a:pt x="204" y="171"/>
                    <a:pt x="195" y="161"/>
                    <a:pt x="184" y="162"/>
                  </a:cubicBezTo>
                  <a:cubicBezTo>
                    <a:pt x="172" y="163"/>
                    <a:pt x="161" y="170"/>
                    <a:pt x="153" y="179"/>
                  </a:cubicBezTo>
                  <a:cubicBezTo>
                    <a:pt x="144" y="187"/>
                    <a:pt x="137" y="198"/>
                    <a:pt x="136" y="210"/>
                  </a:cubicBezTo>
                  <a:cubicBezTo>
                    <a:pt x="135" y="221"/>
                    <a:pt x="145" y="230"/>
                    <a:pt x="156" y="227"/>
                  </a:cubicBezTo>
                  <a:cubicBezTo>
                    <a:pt x="160" y="226"/>
                    <a:pt x="164" y="225"/>
                    <a:pt x="167" y="224"/>
                  </a:cubicBezTo>
                  <a:cubicBezTo>
                    <a:pt x="174" y="223"/>
                    <a:pt x="178" y="227"/>
                    <a:pt x="183" y="231"/>
                  </a:cubicBezTo>
                  <a:cubicBezTo>
                    <a:pt x="184" y="232"/>
                    <a:pt x="184" y="234"/>
                    <a:pt x="184" y="235"/>
                  </a:cubicBezTo>
                  <a:cubicBezTo>
                    <a:pt x="184" y="237"/>
                    <a:pt x="183" y="240"/>
                    <a:pt x="181" y="242"/>
                  </a:cubicBezTo>
                  <a:cubicBezTo>
                    <a:pt x="4" y="419"/>
                    <a:pt x="4" y="419"/>
                    <a:pt x="4" y="419"/>
                  </a:cubicBezTo>
                  <a:cubicBezTo>
                    <a:pt x="0" y="423"/>
                    <a:pt x="1" y="427"/>
                    <a:pt x="2" y="430"/>
                  </a:cubicBezTo>
                  <a:cubicBezTo>
                    <a:pt x="32" y="483"/>
                    <a:pt x="232" y="420"/>
                    <a:pt x="247" y="435"/>
                  </a:cubicBezTo>
                  <a:cubicBezTo>
                    <a:pt x="274" y="459"/>
                    <a:pt x="244" y="530"/>
                    <a:pt x="258" y="554"/>
                  </a:cubicBezTo>
                  <a:cubicBezTo>
                    <a:pt x="279" y="589"/>
                    <a:pt x="609" y="638"/>
                    <a:pt x="773" y="524"/>
                  </a:cubicBezTo>
                  <a:cubicBezTo>
                    <a:pt x="797" y="507"/>
                    <a:pt x="779" y="460"/>
                    <a:pt x="781" y="357"/>
                  </a:cubicBezTo>
                  <a:cubicBezTo>
                    <a:pt x="781" y="354"/>
                    <a:pt x="780" y="352"/>
                    <a:pt x="779" y="350"/>
                  </a:cubicBezTo>
                  <a:cubicBezTo>
                    <a:pt x="683" y="255"/>
                    <a:pt x="683" y="255"/>
                    <a:pt x="683" y="255"/>
                  </a:cubicBezTo>
                  <a:cubicBezTo>
                    <a:pt x="684" y="265"/>
                    <a:pt x="681" y="274"/>
                    <a:pt x="674" y="2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38" name="Google Shape;4438;p40"/>
            <p:cNvSpPr/>
            <p:nvPr/>
          </p:nvSpPr>
          <p:spPr>
            <a:xfrm>
              <a:off x="3554761" y="1164199"/>
              <a:ext cx="288366" cy="430478"/>
            </a:xfrm>
            <a:custGeom>
              <a:avLst/>
              <a:gdLst/>
              <a:ahLst/>
              <a:cxnLst/>
              <a:rect l="l" t="t" r="r" b="b"/>
              <a:pathLst>
                <a:path w="520" h="774" extrusionOk="0">
                  <a:moveTo>
                    <a:pt x="2" y="460"/>
                  </a:moveTo>
                  <a:cubicBezTo>
                    <a:pt x="0" y="499"/>
                    <a:pt x="80" y="515"/>
                    <a:pt x="94" y="542"/>
                  </a:cubicBezTo>
                  <a:cubicBezTo>
                    <a:pt x="100" y="554"/>
                    <a:pt x="83" y="580"/>
                    <a:pt x="84" y="597"/>
                  </a:cubicBezTo>
                  <a:cubicBezTo>
                    <a:pt x="86" y="610"/>
                    <a:pt x="125" y="626"/>
                    <a:pt x="125" y="626"/>
                  </a:cubicBezTo>
                  <a:cubicBezTo>
                    <a:pt x="125" y="626"/>
                    <a:pt x="97" y="652"/>
                    <a:pt x="96" y="664"/>
                  </a:cubicBezTo>
                  <a:cubicBezTo>
                    <a:pt x="95" y="679"/>
                    <a:pt x="121" y="701"/>
                    <a:pt x="122" y="716"/>
                  </a:cubicBezTo>
                  <a:cubicBezTo>
                    <a:pt x="122" y="723"/>
                    <a:pt x="116" y="737"/>
                    <a:pt x="111" y="754"/>
                  </a:cubicBezTo>
                  <a:cubicBezTo>
                    <a:pt x="108" y="767"/>
                    <a:pt x="114" y="774"/>
                    <a:pt x="127" y="763"/>
                  </a:cubicBezTo>
                  <a:cubicBezTo>
                    <a:pt x="265" y="624"/>
                    <a:pt x="265" y="624"/>
                    <a:pt x="265" y="624"/>
                  </a:cubicBezTo>
                  <a:cubicBezTo>
                    <a:pt x="255" y="626"/>
                    <a:pt x="246" y="622"/>
                    <a:pt x="239" y="615"/>
                  </a:cubicBezTo>
                  <a:cubicBezTo>
                    <a:pt x="232" y="609"/>
                    <a:pt x="229" y="599"/>
                    <a:pt x="230" y="589"/>
                  </a:cubicBezTo>
                  <a:cubicBezTo>
                    <a:pt x="231" y="575"/>
                    <a:pt x="239" y="561"/>
                    <a:pt x="251" y="549"/>
                  </a:cubicBezTo>
                  <a:cubicBezTo>
                    <a:pt x="263" y="536"/>
                    <a:pt x="277" y="529"/>
                    <a:pt x="292" y="528"/>
                  </a:cubicBezTo>
                  <a:cubicBezTo>
                    <a:pt x="301" y="527"/>
                    <a:pt x="311" y="530"/>
                    <a:pt x="318" y="537"/>
                  </a:cubicBezTo>
                  <a:cubicBezTo>
                    <a:pt x="324" y="544"/>
                    <a:pt x="328" y="553"/>
                    <a:pt x="326" y="563"/>
                  </a:cubicBezTo>
                  <a:cubicBezTo>
                    <a:pt x="516" y="374"/>
                    <a:pt x="516" y="374"/>
                    <a:pt x="516" y="374"/>
                  </a:cubicBezTo>
                  <a:cubicBezTo>
                    <a:pt x="520" y="370"/>
                    <a:pt x="520" y="364"/>
                    <a:pt x="516" y="361"/>
                  </a:cubicBezTo>
                  <a:cubicBezTo>
                    <a:pt x="313" y="157"/>
                    <a:pt x="313" y="157"/>
                    <a:pt x="313" y="157"/>
                  </a:cubicBezTo>
                  <a:cubicBezTo>
                    <a:pt x="311" y="155"/>
                    <a:pt x="310" y="153"/>
                    <a:pt x="310" y="150"/>
                  </a:cubicBezTo>
                  <a:cubicBezTo>
                    <a:pt x="310" y="149"/>
                    <a:pt x="310" y="148"/>
                    <a:pt x="311" y="147"/>
                  </a:cubicBezTo>
                  <a:cubicBezTo>
                    <a:pt x="316" y="142"/>
                    <a:pt x="320" y="138"/>
                    <a:pt x="327" y="139"/>
                  </a:cubicBezTo>
                  <a:cubicBezTo>
                    <a:pt x="330" y="140"/>
                    <a:pt x="334" y="141"/>
                    <a:pt x="338" y="142"/>
                  </a:cubicBezTo>
                  <a:cubicBezTo>
                    <a:pt x="349" y="145"/>
                    <a:pt x="359" y="137"/>
                    <a:pt x="358" y="125"/>
                  </a:cubicBezTo>
                  <a:cubicBezTo>
                    <a:pt x="357" y="114"/>
                    <a:pt x="350" y="102"/>
                    <a:pt x="341" y="94"/>
                  </a:cubicBezTo>
                  <a:cubicBezTo>
                    <a:pt x="333" y="86"/>
                    <a:pt x="322" y="79"/>
                    <a:pt x="310" y="78"/>
                  </a:cubicBezTo>
                  <a:cubicBezTo>
                    <a:pt x="299" y="77"/>
                    <a:pt x="290" y="86"/>
                    <a:pt x="293" y="98"/>
                  </a:cubicBezTo>
                  <a:cubicBezTo>
                    <a:pt x="294" y="101"/>
                    <a:pt x="295" y="105"/>
                    <a:pt x="296" y="109"/>
                  </a:cubicBezTo>
                  <a:cubicBezTo>
                    <a:pt x="297" y="116"/>
                    <a:pt x="293" y="120"/>
                    <a:pt x="289" y="124"/>
                  </a:cubicBezTo>
                  <a:cubicBezTo>
                    <a:pt x="288" y="125"/>
                    <a:pt x="286" y="125"/>
                    <a:pt x="285" y="126"/>
                  </a:cubicBezTo>
                  <a:cubicBezTo>
                    <a:pt x="282" y="126"/>
                    <a:pt x="280" y="125"/>
                    <a:pt x="278" y="123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56" y="0"/>
                    <a:pt x="148" y="2"/>
                    <a:pt x="145" y="8"/>
                  </a:cubicBezTo>
                  <a:cubicBezTo>
                    <a:pt x="123" y="60"/>
                    <a:pt x="112" y="112"/>
                    <a:pt x="107" y="154"/>
                  </a:cubicBezTo>
                  <a:cubicBezTo>
                    <a:pt x="101" y="202"/>
                    <a:pt x="132" y="236"/>
                    <a:pt x="129" y="263"/>
                  </a:cubicBezTo>
                  <a:cubicBezTo>
                    <a:pt x="123" y="317"/>
                    <a:pt x="5" y="401"/>
                    <a:pt x="2" y="46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39" name="Google Shape;4439;p40"/>
            <p:cNvSpPr/>
            <p:nvPr/>
          </p:nvSpPr>
          <p:spPr>
            <a:xfrm>
              <a:off x="3860350" y="1126940"/>
              <a:ext cx="291937" cy="427110"/>
            </a:xfrm>
            <a:custGeom>
              <a:avLst/>
              <a:gdLst/>
              <a:ahLst/>
              <a:cxnLst/>
              <a:rect l="l" t="t" r="r" b="b"/>
              <a:pathLst>
                <a:path w="527" h="768" extrusionOk="0">
                  <a:moveTo>
                    <a:pt x="281" y="185"/>
                  </a:moveTo>
                  <a:cubicBezTo>
                    <a:pt x="288" y="191"/>
                    <a:pt x="291" y="201"/>
                    <a:pt x="290" y="211"/>
                  </a:cubicBezTo>
                  <a:cubicBezTo>
                    <a:pt x="289" y="225"/>
                    <a:pt x="281" y="239"/>
                    <a:pt x="269" y="251"/>
                  </a:cubicBezTo>
                  <a:cubicBezTo>
                    <a:pt x="257" y="264"/>
                    <a:pt x="242" y="271"/>
                    <a:pt x="228" y="273"/>
                  </a:cubicBezTo>
                  <a:cubicBezTo>
                    <a:pt x="218" y="274"/>
                    <a:pt x="209" y="270"/>
                    <a:pt x="202" y="264"/>
                  </a:cubicBezTo>
                  <a:cubicBezTo>
                    <a:pt x="195" y="257"/>
                    <a:pt x="192" y="247"/>
                    <a:pt x="193" y="237"/>
                  </a:cubicBezTo>
                  <a:cubicBezTo>
                    <a:pt x="4" y="426"/>
                    <a:pt x="4" y="426"/>
                    <a:pt x="4" y="426"/>
                  </a:cubicBezTo>
                  <a:cubicBezTo>
                    <a:pt x="0" y="430"/>
                    <a:pt x="0" y="436"/>
                    <a:pt x="4" y="440"/>
                  </a:cubicBezTo>
                  <a:cubicBezTo>
                    <a:pt x="207" y="643"/>
                    <a:pt x="207" y="643"/>
                    <a:pt x="207" y="643"/>
                  </a:cubicBezTo>
                  <a:cubicBezTo>
                    <a:pt x="209" y="645"/>
                    <a:pt x="210" y="647"/>
                    <a:pt x="210" y="650"/>
                  </a:cubicBezTo>
                  <a:cubicBezTo>
                    <a:pt x="210" y="651"/>
                    <a:pt x="209" y="653"/>
                    <a:pt x="208" y="654"/>
                  </a:cubicBezTo>
                  <a:cubicBezTo>
                    <a:pt x="204" y="658"/>
                    <a:pt x="200" y="662"/>
                    <a:pt x="193" y="661"/>
                  </a:cubicBezTo>
                  <a:cubicBezTo>
                    <a:pt x="189" y="660"/>
                    <a:pt x="186" y="659"/>
                    <a:pt x="182" y="658"/>
                  </a:cubicBezTo>
                  <a:cubicBezTo>
                    <a:pt x="171" y="655"/>
                    <a:pt x="161" y="664"/>
                    <a:pt x="162" y="675"/>
                  </a:cubicBezTo>
                  <a:cubicBezTo>
                    <a:pt x="163" y="687"/>
                    <a:pt x="170" y="698"/>
                    <a:pt x="179" y="706"/>
                  </a:cubicBezTo>
                  <a:cubicBezTo>
                    <a:pt x="187" y="715"/>
                    <a:pt x="198" y="722"/>
                    <a:pt x="209" y="723"/>
                  </a:cubicBezTo>
                  <a:cubicBezTo>
                    <a:pt x="221" y="724"/>
                    <a:pt x="229" y="714"/>
                    <a:pt x="227" y="703"/>
                  </a:cubicBezTo>
                  <a:cubicBezTo>
                    <a:pt x="226" y="699"/>
                    <a:pt x="224" y="695"/>
                    <a:pt x="224" y="691"/>
                  </a:cubicBezTo>
                  <a:cubicBezTo>
                    <a:pt x="222" y="685"/>
                    <a:pt x="226" y="681"/>
                    <a:pt x="231" y="676"/>
                  </a:cubicBezTo>
                  <a:cubicBezTo>
                    <a:pt x="232" y="675"/>
                    <a:pt x="233" y="675"/>
                    <a:pt x="235" y="675"/>
                  </a:cubicBezTo>
                  <a:cubicBezTo>
                    <a:pt x="237" y="675"/>
                    <a:pt x="240" y="676"/>
                    <a:pt x="241" y="677"/>
                  </a:cubicBezTo>
                  <a:cubicBezTo>
                    <a:pt x="326" y="763"/>
                    <a:pt x="326" y="763"/>
                    <a:pt x="326" y="763"/>
                  </a:cubicBezTo>
                  <a:cubicBezTo>
                    <a:pt x="332" y="768"/>
                    <a:pt x="342" y="765"/>
                    <a:pt x="343" y="757"/>
                  </a:cubicBezTo>
                  <a:cubicBezTo>
                    <a:pt x="344" y="735"/>
                    <a:pt x="347" y="712"/>
                    <a:pt x="350" y="686"/>
                  </a:cubicBezTo>
                  <a:cubicBezTo>
                    <a:pt x="365" y="585"/>
                    <a:pt x="409" y="509"/>
                    <a:pt x="453" y="420"/>
                  </a:cubicBezTo>
                  <a:cubicBezTo>
                    <a:pt x="488" y="349"/>
                    <a:pt x="527" y="147"/>
                    <a:pt x="441" y="6"/>
                  </a:cubicBezTo>
                  <a:cubicBezTo>
                    <a:pt x="438" y="1"/>
                    <a:pt x="430" y="0"/>
                    <a:pt x="426" y="4"/>
                  </a:cubicBezTo>
                  <a:cubicBezTo>
                    <a:pt x="254" y="176"/>
                    <a:pt x="254" y="176"/>
                    <a:pt x="254" y="176"/>
                  </a:cubicBezTo>
                  <a:cubicBezTo>
                    <a:pt x="264" y="175"/>
                    <a:pt x="274" y="178"/>
                    <a:pt x="281" y="1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40" name="Google Shape;4440;p40"/>
            <p:cNvSpPr/>
            <p:nvPr/>
          </p:nvSpPr>
          <p:spPr>
            <a:xfrm>
              <a:off x="3644023" y="1011374"/>
              <a:ext cx="449665" cy="347961"/>
            </a:xfrm>
            <a:custGeom>
              <a:avLst/>
              <a:gdLst/>
              <a:ahLst/>
              <a:cxnLst/>
              <a:rect l="l" t="t" r="r" b="b"/>
              <a:pathLst>
                <a:path w="811" h="626" extrusionOk="0">
                  <a:moveTo>
                    <a:pt x="126" y="345"/>
                  </a:moveTo>
                  <a:cubicBezTo>
                    <a:pt x="132" y="338"/>
                    <a:pt x="142" y="335"/>
                    <a:pt x="151" y="336"/>
                  </a:cubicBezTo>
                  <a:cubicBezTo>
                    <a:pt x="166" y="337"/>
                    <a:pt x="180" y="345"/>
                    <a:pt x="192" y="357"/>
                  </a:cubicBezTo>
                  <a:cubicBezTo>
                    <a:pt x="204" y="369"/>
                    <a:pt x="212" y="384"/>
                    <a:pt x="213" y="398"/>
                  </a:cubicBezTo>
                  <a:cubicBezTo>
                    <a:pt x="214" y="408"/>
                    <a:pt x="211" y="417"/>
                    <a:pt x="204" y="424"/>
                  </a:cubicBezTo>
                  <a:cubicBezTo>
                    <a:pt x="197" y="431"/>
                    <a:pt x="188" y="434"/>
                    <a:pt x="178" y="433"/>
                  </a:cubicBezTo>
                  <a:cubicBezTo>
                    <a:pt x="367" y="622"/>
                    <a:pt x="367" y="622"/>
                    <a:pt x="367" y="622"/>
                  </a:cubicBezTo>
                  <a:cubicBezTo>
                    <a:pt x="371" y="626"/>
                    <a:pt x="377" y="626"/>
                    <a:pt x="380" y="622"/>
                  </a:cubicBezTo>
                  <a:cubicBezTo>
                    <a:pt x="584" y="419"/>
                    <a:pt x="584" y="419"/>
                    <a:pt x="584" y="419"/>
                  </a:cubicBezTo>
                  <a:cubicBezTo>
                    <a:pt x="586" y="417"/>
                    <a:pt x="588" y="416"/>
                    <a:pt x="591" y="416"/>
                  </a:cubicBezTo>
                  <a:cubicBezTo>
                    <a:pt x="592" y="416"/>
                    <a:pt x="593" y="417"/>
                    <a:pt x="594" y="418"/>
                  </a:cubicBezTo>
                  <a:cubicBezTo>
                    <a:pt x="599" y="422"/>
                    <a:pt x="603" y="426"/>
                    <a:pt x="602" y="433"/>
                  </a:cubicBezTo>
                  <a:cubicBezTo>
                    <a:pt x="601" y="437"/>
                    <a:pt x="600" y="440"/>
                    <a:pt x="599" y="444"/>
                  </a:cubicBezTo>
                  <a:cubicBezTo>
                    <a:pt x="596" y="455"/>
                    <a:pt x="604" y="465"/>
                    <a:pt x="616" y="464"/>
                  </a:cubicBezTo>
                  <a:cubicBezTo>
                    <a:pt x="627" y="463"/>
                    <a:pt x="639" y="456"/>
                    <a:pt x="647" y="447"/>
                  </a:cubicBezTo>
                  <a:cubicBezTo>
                    <a:pt x="655" y="439"/>
                    <a:pt x="662" y="428"/>
                    <a:pt x="663" y="417"/>
                  </a:cubicBezTo>
                  <a:cubicBezTo>
                    <a:pt x="664" y="405"/>
                    <a:pt x="655" y="397"/>
                    <a:pt x="643" y="399"/>
                  </a:cubicBezTo>
                  <a:cubicBezTo>
                    <a:pt x="640" y="400"/>
                    <a:pt x="636" y="402"/>
                    <a:pt x="632" y="402"/>
                  </a:cubicBezTo>
                  <a:cubicBezTo>
                    <a:pt x="625" y="404"/>
                    <a:pt x="621" y="400"/>
                    <a:pt x="617" y="395"/>
                  </a:cubicBezTo>
                  <a:cubicBezTo>
                    <a:pt x="616" y="394"/>
                    <a:pt x="616" y="393"/>
                    <a:pt x="615" y="391"/>
                  </a:cubicBezTo>
                  <a:cubicBezTo>
                    <a:pt x="615" y="389"/>
                    <a:pt x="616" y="386"/>
                    <a:pt x="618" y="385"/>
                  </a:cubicBezTo>
                  <a:cubicBezTo>
                    <a:pt x="808" y="195"/>
                    <a:pt x="808" y="195"/>
                    <a:pt x="808" y="195"/>
                  </a:cubicBezTo>
                  <a:cubicBezTo>
                    <a:pt x="811" y="192"/>
                    <a:pt x="811" y="186"/>
                    <a:pt x="808" y="182"/>
                  </a:cubicBezTo>
                  <a:cubicBezTo>
                    <a:pt x="785" y="154"/>
                    <a:pt x="755" y="129"/>
                    <a:pt x="717" y="109"/>
                  </a:cubicBezTo>
                  <a:cubicBezTo>
                    <a:pt x="500" y="0"/>
                    <a:pt x="284" y="20"/>
                    <a:pt x="170" y="80"/>
                  </a:cubicBezTo>
                  <a:cubicBezTo>
                    <a:pt x="88" y="123"/>
                    <a:pt x="36" y="184"/>
                    <a:pt x="2" y="247"/>
                  </a:cubicBezTo>
                  <a:cubicBezTo>
                    <a:pt x="0" y="251"/>
                    <a:pt x="0" y="255"/>
                    <a:pt x="3" y="258"/>
                  </a:cubicBezTo>
                  <a:cubicBezTo>
                    <a:pt x="117" y="372"/>
                    <a:pt x="117" y="372"/>
                    <a:pt x="117" y="372"/>
                  </a:cubicBezTo>
                  <a:cubicBezTo>
                    <a:pt x="115" y="362"/>
                    <a:pt x="119" y="352"/>
                    <a:pt x="126" y="3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441" name="Google Shape;4441;p40"/>
          <p:cNvGrpSpPr/>
          <p:nvPr/>
        </p:nvGrpSpPr>
        <p:grpSpPr>
          <a:xfrm>
            <a:off x="3450722" y="766832"/>
            <a:ext cx="370755" cy="445841"/>
            <a:chOff x="4539787" y="1011032"/>
            <a:chExt cx="598958" cy="720261"/>
          </a:xfrm>
        </p:grpSpPr>
        <p:sp>
          <p:nvSpPr>
            <p:cNvPr id="4442" name="Google Shape;4442;p40"/>
            <p:cNvSpPr/>
            <p:nvPr/>
          </p:nvSpPr>
          <p:spPr>
            <a:xfrm>
              <a:off x="4849480" y="1011032"/>
              <a:ext cx="289264" cy="340491"/>
            </a:xfrm>
            <a:custGeom>
              <a:avLst/>
              <a:gdLst/>
              <a:ahLst/>
              <a:cxnLst/>
              <a:rect l="l" t="t" r="r" b="b"/>
              <a:pathLst>
                <a:path w="518" h="610" extrusionOk="0">
                  <a:moveTo>
                    <a:pt x="26" y="275"/>
                  </a:moveTo>
                  <a:cubicBezTo>
                    <a:pt x="36" y="275"/>
                    <a:pt x="45" y="280"/>
                    <a:pt x="51" y="287"/>
                  </a:cubicBezTo>
                  <a:cubicBezTo>
                    <a:pt x="61" y="299"/>
                    <a:pt x="66" y="315"/>
                    <a:pt x="65" y="332"/>
                  </a:cubicBezTo>
                  <a:cubicBezTo>
                    <a:pt x="66" y="350"/>
                    <a:pt x="61" y="366"/>
                    <a:pt x="51" y="377"/>
                  </a:cubicBezTo>
                  <a:cubicBezTo>
                    <a:pt x="45" y="384"/>
                    <a:pt x="36" y="389"/>
                    <a:pt x="26" y="389"/>
                  </a:cubicBezTo>
                  <a:cubicBezTo>
                    <a:pt x="16" y="389"/>
                    <a:pt x="7" y="384"/>
                    <a:pt x="0" y="376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607"/>
                    <a:pt x="5" y="610"/>
                    <a:pt x="9" y="609"/>
                  </a:cubicBezTo>
                  <a:cubicBezTo>
                    <a:pt x="244" y="532"/>
                    <a:pt x="244" y="532"/>
                    <a:pt x="244" y="532"/>
                  </a:cubicBezTo>
                  <a:cubicBezTo>
                    <a:pt x="245" y="532"/>
                    <a:pt x="247" y="532"/>
                    <a:pt x="248" y="532"/>
                  </a:cubicBezTo>
                  <a:cubicBezTo>
                    <a:pt x="250" y="533"/>
                    <a:pt x="252" y="534"/>
                    <a:pt x="253" y="537"/>
                  </a:cubicBezTo>
                  <a:cubicBezTo>
                    <a:pt x="256" y="543"/>
                    <a:pt x="257" y="548"/>
                    <a:pt x="253" y="554"/>
                  </a:cubicBezTo>
                  <a:cubicBezTo>
                    <a:pt x="251" y="557"/>
                    <a:pt x="248" y="560"/>
                    <a:pt x="245" y="563"/>
                  </a:cubicBezTo>
                  <a:cubicBezTo>
                    <a:pt x="237" y="572"/>
                    <a:pt x="240" y="584"/>
                    <a:pt x="252" y="589"/>
                  </a:cubicBezTo>
                  <a:cubicBezTo>
                    <a:pt x="263" y="593"/>
                    <a:pt x="276" y="592"/>
                    <a:pt x="287" y="588"/>
                  </a:cubicBezTo>
                  <a:cubicBezTo>
                    <a:pt x="299" y="584"/>
                    <a:pt x="310" y="578"/>
                    <a:pt x="317" y="568"/>
                  </a:cubicBezTo>
                  <a:cubicBezTo>
                    <a:pt x="323" y="557"/>
                    <a:pt x="318" y="545"/>
                    <a:pt x="306" y="543"/>
                  </a:cubicBezTo>
                  <a:cubicBezTo>
                    <a:pt x="303" y="542"/>
                    <a:pt x="299" y="541"/>
                    <a:pt x="295" y="540"/>
                  </a:cubicBezTo>
                  <a:cubicBezTo>
                    <a:pt x="288" y="538"/>
                    <a:pt x="286" y="533"/>
                    <a:pt x="285" y="526"/>
                  </a:cubicBezTo>
                  <a:cubicBezTo>
                    <a:pt x="284" y="524"/>
                    <a:pt x="285" y="521"/>
                    <a:pt x="287" y="520"/>
                  </a:cubicBezTo>
                  <a:cubicBezTo>
                    <a:pt x="287" y="519"/>
                    <a:pt x="288" y="518"/>
                    <a:pt x="289" y="518"/>
                  </a:cubicBezTo>
                  <a:cubicBezTo>
                    <a:pt x="505" y="448"/>
                    <a:pt x="505" y="448"/>
                    <a:pt x="505" y="448"/>
                  </a:cubicBezTo>
                  <a:cubicBezTo>
                    <a:pt x="507" y="447"/>
                    <a:pt x="509" y="445"/>
                    <a:pt x="509" y="442"/>
                  </a:cubicBezTo>
                  <a:cubicBezTo>
                    <a:pt x="518" y="313"/>
                    <a:pt x="487" y="155"/>
                    <a:pt x="341" y="81"/>
                  </a:cubicBezTo>
                  <a:cubicBezTo>
                    <a:pt x="224" y="22"/>
                    <a:pt x="108" y="0"/>
                    <a:pt x="7" y="2"/>
                  </a:cubicBezTo>
                  <a:cubicBezTo>
                    <a:pt x="3" y="2"/>
                    <a:pt x="0" y="5"/>
                    <a:pt x="0" y="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7" y="280"/>
                    <a:pt x="16" y="275"/>
                    <a:pt x="26" y="2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43" name="Google Shape;4443;p40"/>
            <p:cNvSpPr/>
            <p:nvPr/>
          </p:nvSpPr>
          <p:spPr>
            <a:xfrm>
              <a:off x="4599335" y="1012768"/>
              <a:ext cx="277094" cy="339188"/>
            </a:xfrm>
            <a:custGeom>
              <a:avLst/>
              <a:gdLst/>
              <a:ahLst/>
              <a:cxnLst/>
              <a:rect l="l" t="t" r="r" b="b"/>
              <a:pathLst>
                <a:path w="496" h="608" extrusionOk="0">
                  <a:moveTo>
                    <a:pt x="118" y="481"/>
                  </a:moveTo>
                  <a:cubicBezTo>
                    <a:pt x="121" y="472"/>
                    <a:pt x="128" y="464"/>
                    <a:pt x="137" y="461"/>
                  </a:cubicBezTo>
                  <a:cubicBezTo>
                    <a:pt x="151" y="455"/>
                    <a:pt x="168" y="455"/>
                    <a:pt x="184" y="461"/>
                  </a:cubicBezTo>
                  <a:cubicBezTo>
                    <a:pt x="201" y="466"/>
                    <a:pt x="215" y="476"/>
                    <a:pt x="222" y="488"/>
                  </a:cubicBezTo>
                  <a:cubicBezTo>
                    <a:pt x="228" y="497"/>
                    <a:pt x="229" y="507"/>
                    <a:pt x="226" y="516"/>
                  </a:cubicBezTo>
                  <a:cubicBezTo>
                    <a:pt x="223" y="526"/>
                    <a:pt x="216" y="533"/>
                    <a:pt x="206" y="536"/>
                  </a:cubicBezTo>
                  <a:cubicBezTo>
                    <a:pt x="421" y="606"/>
                    <a:pt x="421" y="606"/>
                    <a:pt x="421" y="606"/>
                  </a:cubicBezTo>
                  <a:cubicBezTo>
                    <a:pt x="426" y="608"/>
                    <a:pt x="430" y="605"/>
                    <a:pt x="430" y="600"/>
                  </a:cubicBezTo>
                  <a:cubicBezTo>
                    <a:pt x="430" y="353"/>
                    <a:pt x="430" y="353"/>
                    <a:pt x="430" y="353"/>
                  </a:cubicBezTo>
                  <a:cubicBezTo>
                    <a:pt x="430" y="352"/>
                    <a:pt x="430" y="351"/>
                    <a:pt x="431" y="350"/>
                  </a:cubicBezTo>
                  <a:cubicBezTo>
                    <a:pt x="432" y="347"/>
                    <a:pt x="434" y="346"/>
                    <a:pt x="437" y="345"/>
                  </a:cubicBezTo>
                  <a:cubicBezTo>
                    <a:pt x="443" y="345"/>
                    <a:pt x="449" y="345"/>
                    <a:pt x="453" y="351"/>
                  </a:cubicBezTo>
                  <a:cubicBezTo>
                    <a:pt x="455" y="354"/>
                    <a:pt x="457" y="358"/>
                    <a:pt x="459" y="361"/>
                  </a:cubicBezTo>
                  <a:cubicBezTo>
                    <a:pt x="465" y="371"/>
                    <a:pt x="478" y="373"/>
                    <a:pt x="486" y="363"/>
                  </a:cubicBezTo>
                  <a:cubicBezTo>
                    <a:pt x="493" y="354"/>
                    <a:pt x="496" y="341"/>
                    <a:pt x="496" y="329"/>
                  </a:cubicBezTo>
                  <a:cubicBezTo>
                    <a:pt x="496" y="317"/>
                    <a:pt x="493" y="304"/>
                    <a:pt x="486" y="295"/>
                  </a:cubicBezTo>
                  <a:cubicBezTo>
                    <a:pt x="478" y="286"/>
                    <a:pt x="465" y="287"/>
                    <a:pt x="459" y="297"/>
                  </a:cubicBezTo>
                  <a:cubicBezTo>
                    <a:pt x="457" y="300"/>
                    <a:pt x="455" y="304"/>
                    <a:pt x="453" y="307"/>
                  </a:cubicBezTo>
                  <a:cubicBezTo>
                    <a:pt x="449" y="313"/>
                    <a:pt x="443" y="313"/>
                    <a:pt x="437" y="313"/>
                  </a:cubicBezTo>
                  <a:cubicBezTo>
                    <a:pt x="434" y="313"/>
                    <a:pt x="432" y="311"/>
                    <a:pt x="431" y="309"/>
                  </a:cubicBezTo>
                  <a:cubicBezTo>
                    <a:pt x="430" y="308"/>
                    <a:pt x="430" y="307"/>
                    <a:pt x="430" y="305"/>
                  </a:cubicBezTo>
                  <a:cubicBezTo>
                    <a:pt x="430" y="7"/>
                    <a:pt x="430" y="7"/>
                    <a:pt x="430" y="7"/>
                  </a:cubicBezTo>
                  <a:cubicBezTo>
                    <a:pt x="430" y="3"/>
                    <a:pt x="427" y="0"/>
                    <a:pt x="423" y="0"/>
                  </a:cubicBezTo>
                  <a:cubicBezTo>
                    <a:pt x="346" y="5"/>
                    <a:pt x="279" y="23"/>
                    <a:pt x="231" y="49"/>
                  </a:cubicBezTo>
                  <a:cubicBezTo>
                    <a:pt x="64" y="136"/>
                    <a:pt x="15" y="299"/>
                    <a:pt x="3" y="405"/>
                  </a:cubicBezTo>
                  <a:cubicBezTo>
                    <a:pt x="0" y="431"/>
                    <a:pt x="7" y="453"/>
                    <a:pt x="14" y="472"/>
                  </a:cubicBezTo>
                  <a:cubicBezTo>
                    <a:pt x="15" y="473"/>
                    <a:pt x="16" y="475"/>
                    <a:pt x="18" y="475"/>
                  </a:cubicBezTo>
                  <a:cubicBezTo>
                    <a:pt x="122" y="509"/>
                    <a:pt x="122" y="509"/>
                    <a:pt x="122" y="509"/>
                  </a:cubicBezTo>
                  <a:cubicBezTo>
                    <a:pt x="117" y="501"/>
                    <a:pt x="115" y="490"/>
                    <a:pt x="118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44" name="Google Shape;4444;p40"/>
            <p:cNvSpPr/>
            <p:nvPr/>
          </p:nvSpPr>
          <p:spPr>
            <a:xfrm>
              <a:off x="4539787" y="1276220"/>
              <a:ext cx="295350" cy="349606"/>
            </a:xfrm>
            <a:custGeom>
              <a:avLst/>
              <a:gdLst/>
              <a:ahLst/>
              <a:cxnLst/>
              <a:rect l="l" t="t" r="r" b="b"/>
              <a:pathLst>
                <a:path w="529" h="627" extrusionOk="0">
                  <a:moveTo>
                    <a:pt x="313" y="412"/>
                  </a:moveTo>
                  <a:cubicBezTo>
                    <a:pt x="306" y="406"/>
                    <a:pt x="301" y="397"/>
                    <a:pt x="300" y="387"/>
                  </a:cubicBezTo>
                  <a:cubicBezTo>
                    <a:pt x="299" y="373"/>
                    <a:pt x="305" y="357"/>
                    <a:pt x="315" y="343"/>
                  </a:cubicBezTo>
                  <a:cubicBezTo>
                    <a:pt x="325" y="329"/>
                    <a:pt x="339" y="319"/>
                    <a:pt x="353" y="315"/>
                  </a:cubicBezTo>
                  <a:cubicBezTo>
                    <a:pt x="362" y="313"/>
                    <a:pt x="372" y="314"/>
                    <a:pt x="380" y="320"/>
                  </a:cubicBezTo>
                  <a:cubicBezTo>
                    <a:pt x="388" y="326"/>
                    <a:pt x="393" y="335"/>
                    <a:pt x="394" y="345"/>
                  </a:cubicBezTo>
                  <a:cubicBezTo>
                    <a:pt x="527" y="162"/>
                    <a:pt x="527" y="162"/>
                    <a:pt x="527" y="162"/>
                  </a:cubicBezTo>
                  <a:cubicBezTo>
                    <a:pt x="529" y="159"/>
                    <a:pt x="528" y="153"/>
                    <a:pt x="523" y="152"/>
                  </a:cubicBezTo>
                  <a:cubicBezTo>
                    <a:pt x="288" y="76"/>
                    <a:pt x="288" y="76"/>
                    <a:pt x="288" y="76"/>
                  </a:cubicBezTo>
                  <a:cubicBezTo>
                    <a:pt x="287" y="75"/>
                    <a:pt x="286" y="75"/>
                    <a:pt x="285" y="74"/>
                  </a:cubicBezTo>
                  <a:cubicBezTo>
                    <a:pt x="284" y="72"/>
                    <a:pt x="282" y="70"/>
                    <a:pt x="283" y="67"/>
                  </a:cubicBezTo>
                  <a:cubicBezTo>
                    <a:pt x="285" y="61"/>
                    <a:pt x="287" y="55"/>
                    <a:pt x="294" y="53"/>
                  </a:cubicBezTo>
                  <a:cubicBezTo>
                    <a:pt x="297" y="52"/>
                    <a:pt x="301" y="52"/>
                    <a:pt x="305" y="51"/>
                  </a:cubicBezTo>
                  <a:cubicBezTo>
                    <a:pt x="317" y="48"/>
                    <a:pt x="322" y="36"/>
                    <a:pt x="315" y="26"/>
                  </a:cubicBezTo>
                  <a:cubicBezTo>
                    <a:pt x="309" y="16"/>
                    <a:pt x="297" y="9"/>
                    <a:pt x="286" y="6"/>
                  </a:cubicBezTo>
                  <a:cubicBezTo>
                    <a:pt x="274" y="2"/>
                    <a:pt x="261" y="0"/>
                    <a:pt x="250" y="5"/>
                  </a:cubicBezTo>
                  <a:cubicBezTo>
                    <a:pt x="239" y="9"/>
                    <a:pt x="236" y="22"/>
                    <a:pt x="244" y="31"/>
                  </a:cubicBezTo>
                  <a:cubicBezTo>
                    <a:pt x="246" y="34"/>
                    <a:pt x="249" y="37"/>
                    <a:pt x="252" y="40"/>
                  </a:cubicBezTo>
                  <a:cubicBezTo>
                    <a:pt x="256" y="45"/>
                    <a:pt x="254" y="51"/>
                    <a:pt x="252" y="57"/>
                  </a:cubicBezTo>
                  <a:cubicBezTo>
                    <a:pt x="251" y="59"/>
                    <a:pt x="249" y="61"/>
                    <a:pt x="246" y="61"/>
                  </a:cubicBezTo>
                  <a:cubicBezTo>
                    <a:pt x="245" y="61"/>
                    <a:pt x="244" y="61"/>
                    <a:pt x="243" y="61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36" y="26"/>
                    <a:pt x="131" y="30"/>
                    <a:pt x="132" y="35"/>
                  </a:cubicBezTo>
                  <a:cubicBezTo>
                    <a:pt x="132" y="38"/>
                    <a:pt x="132" y="41"/>
                    <a:pt x="132" y="44"/>
                  </a:cubicBezTo>
                  <a:cubicBezTo>
                    <a:pt x="125" y="99"/>
                    <a:pt x="5" y="184"/>
                    <a:pt x="2" y="244"/>
                  </a:cubicBezTo>
                  <a:cubicBezTo>
                    <a:pt x="0" y="285"/>
                    <a:pt x="82" y="301"/>
                    <a:pt x="96" y="329"/>
                  </a:cubicBezTo>
                  <a:cubicBezTo>
                    <a:pt x="103" y="341"/>
                    <a:pt x="85" y="368"/>
                    <a:pt x="87" y="384"/>
                  </a:cubicBezTo>
                  <a:cubicBezTo>
                    <a:pt x="88" y="398"/>
                    <a:pt x="128" y="414"/>
                    <a:pt x="128" y="414"/>
                  </a:cubicBezTo>
                  <a:cubicBezTo>
                    <a:pt x="128" y="414"/>
                    <a:pt x="99" y="441"/>
                    <a:pt x="98" y="453"/>
                  </a:cubicBezTo>
                  <a:cubicBezTo>
                    <a:pt x="97" y="468"/>
                    <a:pt x="124" y="491"/>
                    <a:pt x="125" y="506"/>
                  </a:cubicBezTo>
                  <a:cubicBezTo>
                    <a:pt x="125" y="521"/>
                    <a:pt x="101" y="558"/>
                    <a:pt x="112" y="598"/>
                  </a:cubicBezTo>
                  <a:cubicBezTo>
                    <a:pt x="119" y="621"/>
                    <a:pt x="149" y="627"/>
                    <a:pt x="186" y="626"/>
                  </a:cubicBezTo>
                  <a:cubicBezTo>
                    <a:pt x="188" y="626"/>
                    <a:pt x="190" y="625"/>
                    <a:pt x="191" y="624"/>
                  </a:cubicBezTo>
                  <a:cubicBezTo>
                    <a:pt x="342" y="417"/>
                    <a:pt x="342" y="417"/>
                    <a:pt x="342" y="417"/>
                  </a:cubicBezTo>
                  <a:cubicBezTo>
                    <a:pt x="332" y="420"/>
                    <a:pt x="322" y="418"/>
                    <a:pt x="313" y="4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45" name="Google Shape;4445;p40"/>
            <p:cNvSpPr/>
            <p:nvPr/>
          </p:nvSpPr>
          <p:spPr>
            <a:xfrm>
              <a:off x="4854479" y="1272314"/>
              <a:ext cx="277529" cy="353078"/>
            </a:xfrm>
            <a:custGeom>
              <a:avLst/>
              <a:gdLst/>
              <a:ahLst/>
              <a:cxnLst/>
              <a:rect l="l" t="t" r="r" b="b"/>
              <a:pathLst>
                <a:path w="497" h="633" extrusionOk="0">
                  <a:moveTo>
                    <a:pt x="326" y="81"/>
                  </a:moveTo>
                  <a:cubicBezTo>
                    <a:pt x="328" y="91"/>
                    <a:pt x="327" y="101"/>
                    <a:pt x="322" y="109"/>
                  </a:cubicBezTo>
                  <a:cubicBezTo>
                    <a:pt x="314" y="122"/>
                    <a:pt x="300" y="131"/>
                    <a:pt x="284" y="136"/>
                  </a:cubicBezTo>
                  <a:cubicBezTo>
                    <a:pt x="267" y="142"/>
                    <a:pt x="250" y="142"/>
                    <a:pt x="237" y="137"/>
                  </a:cubicBezTo>
                  <a:cubicBezTo>
                    <a:pt x="227" y="133"/>
                    <a:pt x="220" y="126"/>
                    <a:pt x="217" y="117"/>
                  </a:cubicBezTo>
                  <a:cubicBezTo>
                    <a:pt x="214" y="107"/>
                    <a:pt x="216" y="97"/>
                    <a:pt x="222" y="88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2" y="160"/>
                    <a:pt x="0" y="165"/>
                    <a:pt x="3" y="168"/>
                  </a:cubicBezTo>
                  <a:cubicBezTo>
                    <a:pt x="148" y="368"/>
                    <a:pt x="148" y="368"/>
                    <a:pt x="148" y="368"/>
                  </a:cubicBezTo>
                  <a:cubicBezTo>
                    <a:pt x="149" y="369"/>
                    <a:pt x="149" y="370"/>
                    <a:pt x="150" y="372"/>
                  </a:cubicBezTo>
                  <a:cubicBezTo>
                    <a:pt x="150" y="374"/>
                    <a:pt x="149" y="377"/>
                    <a:pt x="147" y="378"/>
                  </a:cubicBezTo>
                  <a:cubicBezTo>
                    <a:pt x="142" y="382"/>
                    <a:pt x="137" y="386"/>
                    <a:pt x="131" y="383"/>
                  </a:cubicBezTo>
                  <a:cubicBezTo>
                    <a:pt x="127" y="382"/>
                    <a:pt x="124" y="380"/>
                    <a:pt x="120" y="379"/>
                  </a:cubicBezTo>
                  <a:cubicBezTo>
                    <a:pt x="109" y="374"/>
                    <a:pt x="98" y="381"/>
                    <a:pt x="97" y="393"/>
                  </a:cubicBezTo>
                  <a:cubicBezTo>
                    <a:pt x="96" y="404"/>
                    <a:pt x="102" y="417"/>
                    <a:pt x="109" y="426"/>
                  </a:cubicBezTo>
                  <a:cubicBezTo>
                    <a:pt x="116" y="436"/>
                    <a:pt x="126" y="445"/>
                    <a:pt x="137" y="448"/>
                  </a:cubicBezTo>
                  <a:cubicBezTo>
                    <a:pt x="149" y="451"/>
                    <a:pt x="159" y="443"/>
                    <a:pt x="158" y="431"/>
                  </a:cubicBezTo>
                  <a:cubicBezTo>
                    <a:pt x="158" y="427"/>
                    <a:pt x="157" y="423"/>
                    <a:pt x="157" y="419"/>
                  </a:cubicBezTo>
                  <a:cubicBezTo>
                    <a:pt x="156" y="412"/>
                    <a:pt x="161" y="408"/>
                    <a:pt x="167" y="405"/>
                  </a:cubicBezTo>
                  <a:cubicBezTo>
                    <a:pt x="169" y="403"/>
                    <a:pt x="171" y="404"/>
                    <a:pt x="174" y="405"/>
                  </a:cubicBezTo>
                  <a:cubicBezTo>
                    <a:pt x="175" y="405"/>
                    <a:pt x="176" y="406"/>
                    <a:pt x="176" y="407"/>
                  </a:cubicBezTo>
                  <a:cubicBezTo>
                    <a:pt x="336" y="627"/>
                    <a:pt x="336" y="627"/>
                    <a:pt x="336" y="627"/>
                  </a:cubicBezTo>
                  <a:cubicBezTo>
                    <a:pt x="340" y="633"/>
                    <a:pt x="349" y="630"/>
                    <a:pt x="348" y="623"/>
                  </a:cubicBezTo>
                  <a:cubicBezTo>
                    <a:pt x="345" y="577"/>
                    <a:pt x="342" y="510"/>
                    <a:pt x="356" y="414"/>
                  </a:cubicBezTo>
                  <a:cubicBezTo>
                    <a:pt x="372" y="311"/>
                    <a:pt x="417" y="234"/>
                    <a:pt x="461" y="143"/>
                  </a:cubicBezTo>
                  <a:cubicBezTo>
                    <a:pt x="475" y="114"/>
                    <a:pt x="489" y="66"/>
                    <a:pt x="497" y="9"/>
                  </a:cubicBezTo>
                  <a:cubicBezTo>
                    <a:pt x="497" y="4"/>
                    <a:pt x="493" y="0"/>
                    <a:pt x="488" y="2"/>
                  </a:cubicBezTo>
                  <a:cubicBezTo>
                    <a:pt x="305" y="61"/>
                    <a:pt x="305" y="61"/>
                    <a:pt x="305" y="61"/>
                  </a:cubicBezTo>
                  <a:cubicBezTo>
                    <a:pt x="315" y="64"/>
                    <a:pt x="322" y="72"/>
                    <a:pt x="326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46" name="Google Shape;4446;p40"/>
            <p:cNvSpPr/>
            <p:nvPr/>
          </p:nvSpPr>
          <p:spPr>
            <a:xfrm>
              <a:off x="4661491" y="1370403"/>
              <a:ext cx="388584" cy="360890"/>
            </a:xfrm>
            <a:custGeom>
              <a:avLst/>
              <a:gdLst/>
              <a:ahLst/>
              <a:cxnLst/>
              <a:rect l="l" t="t" r="r" b="b"/>
              <a:pathLst>
                <a:path w="696" h="647" extrusionOk="0">
                  <a:moveTo>
                    <a:pt x="506" y="283"/>
                  </a:moveTo>
                  <a:cubicBezTo>
                    <a:pt x="498" y="289"/>
                    <a:pt x="488" y="291"/>
                    <a:pt x="478" y="288"/>
                  </a:cubicBezTo>
                  <a:cubicBezTo>
                    <a:pt x="464" y="285"/>
                    <a:pt x="451" y="275"/>
                    <a:pt x="441" y="261"/>
                  </a:cubicBezTo>
                  <a:cubicBezTo>
                    <a:pt x="430" y="246"/>
                    <a:pt x="425" y="231"/>
                    <a:pt x="426" y="216"/>
                  </a:cubicBezTo>
                  <a:cubicBezTo>
                    <a:pt x="427" y="206"/>
                    <a:pt x="432" y="197"/>
                    <a:pt x="439" y="192"/>
                  </a:cubicBezTo>
                  <a:cubicBezTo>
                    <a:pt x="447" y="186"/>
                    <a:pt x="458" y="184"/>
                    <a:pt x="468" y="187"/>
                  </a:cubicBezTo>
                  <a:cubicBezTo>
                    <a:pt x="334" y="4"/>
                    <a:pt x="334" y="4"/>
                    <a:pt x="334" y="4"/>
                  </a:cubicBezTo>
                  <a:cubicBezTo>
                    <a:pt x="332" y="0"/>
                    <a:pt x="326" y="0"/>
                    <a:pt x="324" y="4"/>
                  </a:cubicBezTo>
                  <a:cubicBezTo>
                    <a:pt x="178" y="204"/>
                    <a:pt x="178" y="204"/>
                    <a:pt x="178" y="204"/>
                  </a:cubicBezTo>
                  <a:cubicBezTo>
                    <a:pt x="178" y="205"/>
                    <a:pt x="177" y="205"/>
                    <a:pt x="176" y="206"/>
                  </a:cubicBezTo>
                  <a:cubicBezTo>
                    <a:pt x="173" y="207"/>
                    <a:pt x="171" y="207"/>
                    <a:pt x="169" y="206"/>
                  </a:cubicBezTo>
                  <a:cubicBezTo>
                    <a:pt x="163" y="202"/>
                    <a:pt x="159" y="199"/>
                    <a:pt x="159" y="192"/>
                  </a:cubicBezTo>
                  <a:cubicBezTo>
                    <a:pt x="159" y="188"/>
                    <a:pt x="160" y="184"/>
                    <a:pt x="160" y="180"/>
                  </a:cubicBezTo>
                  <a:cubicBezTo>
                    <a:pt x="161" y="168"/>
                    <a:pt x="151" y="159"/>
                    <a:pt x="139" y="162"/>
                  </a:cubicBezTo>
                  <a:cubicBezTo>
                    <a:pt x="128" y="165"/>
                    <a:pt x="118" y="174"/>
                    <a:pt x="111" y="184"/>
                  </a:cubicBezTo>
                  <a:cubicBezTo>
                    <a:pt x="104" y="194"/>
                    <a:pt x="98" y="206"/>
                    <a:pt x="99" y="218"/>
                  </a:cubicBezTo>
                  <a:cubicBezTo>
                    <a:pt x="100" y="230"/>
                    <a:pt x="111" y="236"/>
                    <a:pt x="122" y="232"/>
                  </a:cubicBezTo>
                  <a:cubicBezTo>
                    <a:pt x="126" y="230"/>
                    <a:pt x="129" y="228"/>
                    <a:pt x="133" y="227"/>
                  </a:cubicBezTo>
                  <a:cubicBezTo>
                    <a:pt x="140" y="225"/>
                    <a:pt x="144" y="228"/>
                    <a:pt x="149" y="232"/>
                  </a:cubicBezTo>
                  <a:cubicBezTo>
                    <a:pt x="152" y="234"/>
                    <a:pt x="152" y="236"/>
                    <a:pt x="152" y="239"/>
                  </a:cubicBezTo>
                  <a:cubicBezTo>
                    <a:pt x="152" y="240"/>
                    <a:pt x="151" y="241"/>
                    <a:pt x="151" y="242"/>
                  </a:cubicBezTo>
                  <a:cubicBezTo>
                    <a:pt x="4" y="444"/>
                    <a:pt x="4" y="444"/>
                    <a:pt x="4" y="444"/>
                  </a:cubicBezTo>
                  <a:cubicBezTo>
                    <a:pt x="0" y="449"/>
                    <a:pt x="4" y="455"/>
                    <a:pt x="10" y="455"/>
                  </a:cubicBezTo>
                  <a:cubicBezTo>
                    <a:pt x="72" y="448"/>
                    <a:pt x="138" y="432"/>
                    <a:pt x="147" y="440"/>
                  </a:cubicBezTo>
                  <a:cubicBezTo>
                    <a:pt x="174" y="465"/>
                    <a:pt x="143" y="537"/>
                    <a:pt x="158" y="561"/>
                  </a:cubicBezTo>
                  <a:cubicBezTo>
                    <a:pt x="180" y="598"/>
                    <a:pt x="517" y="647"/>
                    <a:pt x="683" y="531"/>
                  </a:cubicBezTo>
                  <a:cubicBezTo>
                    <a:pt x="691" y="525"/>
                    <a:pt x="695" y="517"/>
                    <a:pt x="696" y="504"/>
                  </a:cubicBezTo>
                  <a:cubicBezTo>
                    <a:pt x="696" y="502"/>
                    <a:pt x="696" y="501"/>
                    <a:pt x="695" y="500"/>
                  </a:cubicBezTo>
                  <a:cubicBezTo>
                    <a:pt x="519" y="258"/>
                    <a:pt x="519" y="258"/>
                    <a:pt x="519" y="258"/>
                  </a:cubicBezTo>
                  <a:cubicBezTo>
                    <a:pt x="519" y="268"/>
                    <a:pt x="514" y="278"/>
                    <a:pt x="506" y="2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447" name="Google Shape;4447;p40"/>
          <p:cNvGrpSpPr/>
          <p:nvPr/>
        </p:nvGrpSpPr>
        <p:grpSpPr>
          <a:xfrm>
            <a:off x="4061340" y="766940"/>
            <a:ext cx="366917" cy="445733"/>
            <a:chOff x="5526246" y="1011207"/>
            <a:chExt cx="592758" cy="720086"/>
          </a:xfrm>
        </p:grpSpPr>
        <p:sp>
          <p:nvSpPr>
            <p:cNvPr id="4448" name="Google Shape;4448;p40"/>
            <p:cNvSpPr/>
            <p:nvPr/>
          </p:nvSpPr>
          <p:spPr>
            <a:xfrm>
              <a:off x="5632379" y="1011207"/>
              <a:ext cx="311420" cy="340347"/>
            </a:xfrm>
            <a:custGeom>
              <a:avLst/>
              <a:gdLst/>
              <a:ahLst/>
              <a:cxnLst/>
              <a:rect l="l" t="t" r="r" b="b"/>
              <a:pathLst>
                <a:path w="518" h="567" extrusionOk="0">
                  <a:moveTo>
                    <a:pt x="144" y="322"/>
                  </a:moveTo>
                  <a:cubicBezTo>
                    <a:pt x="151" y="316"/>
                    <a:pt x="160" y="314"/>
                    <a:pt x="169" y="316"/>
                  </a:cubicBezTo>
                  <a:cubicBezTo>
                    <a:pt x="182" y="318"/>
                    <a:pt x="195" y="327"/>
                    <a:pt x="205" y="339"/>
                  </a:cubicBezTo>
                  <a:cubicBezTo>
                    <a:pt x="215" y="352"/>
                    <a:pt x="221" y="366"/>
                    <a:pt x="220" y="379"/>
                  </a:cubicBezTo>
                  <a:cubicBezTo>
                    <a:pt x="220" y="388"/>
                    <a:pt x="216" y="397"/>
                    <a:pt x="209" y="402"/>
                  </a:cubicBezTo>
                  <a:cubicBezTo>
                    <a:pt x="202" y="408"/>
                    <a:pt x="193" y="410"/>
                    <a:pt x="184" y="408"/>
                  </a:cubicBezTo>
                  <a:cubicBezTo>
                    <a:pt x="308" y="562"/>
                    <a:pt x="308" y="562"/>
                    <a:pt x="308" y="562"/>
                  </a:cubicBezTo>
                  <a:cubicBezTo>
                    <a:pt x="312" y="567"/>
                    <a:pt x="321" y="565"/>
                    <a:pt x="323" y="559"/>
                  </a:cubicBezTo>
                  <a:cubicBezTo>
                    <a:pt x="400" y="358"/>
                    <a:pt x="400" y="358"/>
                    <a:pt x="400" y="358"/>
                  </a:cubicBezTo>
                  <a:cubicBezTo>
                    <a:pt x="401" y="356"/>
                    <a:pt x="403" y="354"/>
                    <a:pt x="405" y="353"/>
                  </a:cubicBezTo>
                  <a:cubicBezTo>
                    <a:pt x="406" y="353"/>
                    <a:pt x="407" y="353"/>
                    <a:pt x="409" y="353"/>
                  </a:cubicBezTo>
                  <a:cubicBezTo>
                    <a:pt x="414" y="355"/>
                    <a:pt x="419" y="357"/>
                    <a:pt x="421" y="363"/>
                  </a:cubicBezTo>
                  <a:cubicBezTo>
                    <a:pt x="422" y="367"/>
                    <a:pt x="422" y="370"/>
                    <a:pt x="422" y="374"/>
                  </a:cubicBezTo>
                  <a:cubicBezTo>
                    <a:pt x="425" y="384"/>
                    <a:pt x="435" y="390"/>
                    <a:pt x="445" y="384"/>
                  </a:cubicBezTo>
                  <a:cubicBezTo>
                    <a:pt x="454" y="379"/>
                    <a:pt x="461" y="369"/>
                    <a:pt x="465" y="358"/>
                  </a:cubicBezTo>
                  <a:cubicBezTo>
                    <a:pt x="469" y="348"/>
                    <a:pt x="471" y="336"/>
                    <a:pt x="467" y="326"/>
                  </a:cubicBezTo>
                  <a:cubicBezTo>
                    <a:pt x="464" y="315"/>
                    <a:pt x="452" y="312"/>
                    <a:pt x="444" y="319"/>
                  </a:cubicBezTo>
                  <a:cubicBezTo>
                    <a:pt x="441" y="321"/>
                    <a:pt x="438" y="323"/>
                    <a:pt x="435" y="326"/>
                  </a:cubicBezTo>
                  <a:cubicBezTo>
                    <a:pt x="430" y="329"/>
                    <a:pt x="425" y="327"/>
                    <a:pt x="419" y="325"/>
                  </a:cubicBezTo>
                  <a:cubicBezTo>
                    <a:pt x="418" y="324"/>
                    <a:pt x="417" y="324"/>
                    <a:pt x="417" y="322"/>
                  </a:cubicBezTo>
                  <a:cubicBezTo>
                    <a:pt x="416" y="320"/>
                    <a:pt x="416" y="318"/>
                    <a:pt x="416" y="316"/>
                  </a:cubicBezTo>
                  <a:cubicBezTo>
                    <a:pt x="517" y="54"/>
                    <a:pt x="517" y="54"/>
                    <a:pt x="517" y="54"/>
                  </a:cubicBezTo>
                  <a:cubicBezTo>
                    <a:pt x="518" y="49"/>
                    <a:pt x="516" y="44"/>
                    <a:pt x="511" y="43"/>
                  </a:cubicBezTo>
                  <a:cubicBezTo>
                    <a:pt x="356" y="0"/>
                    <a:pt x="213" y="22"/>
                    <a:pt x="130" y="66"/>
                  </a:cubicBezTo>
                  <a:cubicBezTo>
                    <a:pt x="74" y="95"/>
                    <a:pt x="33" y="133"/>
                    <a:pt x="3" y="174"/>
                  </a:cubicBezTo>
                  <a:cubicBezTo>
                    <a:pt x="0" y="178"/>
                    <a:pt x="0" y="182"/>
                    <a:pt x="3" y="185"/>
                  </a:cubicBezTo>
                  <a:cubicBezTo>
                    <a:pt x="133" y="346"/>
                    <a:pt x="133" y="346"/>
                    <a:pt x="133" y="346"/>
                  </a:cubicBezTo>
                  <a:cubicBezTo>
                    <a:pt x="133" y="336"/>
                    <a:pt x="137" y="327"/>
                    <a:pt x="144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49" name="Google Shape;4449;p40"/>
            <p:cNvSpPr/>
            <p:nvPr/>
          </p:nvSpPr>
          <p:spPr>
            <a:xfrm>
              <a:off x="5835019" y="1041711"/>
              <a:ext cx="283984" cy="330260"/>
            </a:xfrm>
            <a:custGeom>
              <a:avLst/>
              <a:gdLst/>
              <a:ahLst/>
              <a:cxnLst/>
              <a:rect l="l" t="t" r="r" b="b"/>
              <a:pathLst>
                <a:path w="473" h="550" extrusionOk="0">
                  <a:moveTo>
                    <a:pt x="128" y="252"/>
                  </a:moveTo>
                  <a:cubicBezTo>
                    <a:pt x="136" y="255"/>
                    <a:pt x="142" y="262"/>
                    <a:pt x="145" y="270"/>
                  </a:cubicBezTo>
                  <a:cubicBezTo>
                    <a:pt x="149" y="283"/>
                    <a:pt x="148" y="298"/>
                    <a:pt x="143" y="313"/>
                  </a:cubicBezTo>
                  <a:cubicBezTo>
                    <a:pt x="137" y="328"/>
                    <a:pt x="128" y="340"/>
                    <a:pt x="116" y="347"/>
                  </a:cubicBezTo>
                  <a:cubicBezTo>
                    <a:pt x="108" y="351"/>
                    <a:pt x="99" y="352"/>
                    <a:pt x="90" y="349"/>
                  </a:cubicBezTo>
                  <a:cubicBezTo>
                    <a:pt x="82" y="345"/>
                    <a:pt x="75" y="338"/>
                    <a:pt x="73" y="329"/>
                  </a:cubicBezTo>
                  <a:cubicBezTo>
                    <a:pt x="2" y="514"/>
                    <a:pt x="2" y="514"/>
                    <a:pt x="2" y="514"/>
                  </a:cubicBezTo>
                  <a:cubicBezTo>
                    <a:pt x="0" y="520"/>
                    <a:pt x="5" y="527"/>
                    <a:pt x="12" y="526"/>
                  </a:cubicBezTo>
                  <a:cubicBezTo>
                    <a:pt x="224" y="492"/>
                    <a:pt x="224" y="492"/>
                    <a:pt x="224" y="492"/>
                  </a:cubicBezTo>
                  <a:cubicBezTo>
                    <a:pt x="227" y="491"/>
                    <a:pt x="229" y="492"/>
                    <a:pt x="231" y="493"/>
                  </a:cubicBezTo>
                  <a:cubicBezTo>
                    <a:pt x="232" y="494"/>
                    <a:pt x="233" y="495"/>
                    <a:pt x="233" y="497"/>
                  </a:cubicBezTo>
                  <a:cubicBezTo>
                    <a:pt x="234" y="502"/>
                    <a:pt x="235" y="508"/>
                    <a:pt x="230" y="512"/>
                  </a:cubicBezTo>
                  <a:cubicBezTo>
                    <a:pt x="228" y="515"/>
                    <a:pt x="225" y="516"/>
                    <a:pt x="222" y="519"/>
                  </a:cubicBezTo>
                  <a:cubicBezTo>
                    <a:pt x="214" y="526"/>
                    <a:pt x="214" y="538"/>
                    <a:pt x="224" y="543"/>
                  </a:cubicBezTo>
                  <a:cubicBezTo>
                    <a:pt x="233" y="549"/>
                    <a:pt x="245" y="550"/>
                    <a:pt x="256" y="548"/>
                  </a:cubicBezTo>
                  <a:cubicBezTo>
                    <a:pt x="267" y="546"/>
                    <a:pt x="279" y="542"/>
                    <a:pt x="286" y="534"/>
                  </a:cubicBezTo>
                  <a:cubicBezTo>
                    <a:pt x="293" y="525"/>
                    <a:pt x="290" y="514"/>
                    <a:pt x="280" y="510"/>
                  </a:cubicBezTo>
                  <a:cubicBezTo>
                    <a:pt x="277" y="508"/>
                    <a:pt x="273" y="507"/>
                    <a:pt x="270" y="506"/>
                  </a:cubicBezTo>
                  <a:cubicBezTo>
                    <a:pt x="264" y="503"/>
                    <a:pt x="263" y="498"/>
                    <a:pt x="263" y="492"/>
                  </a:cubicBezTo>
                  <a:cubicBezTo>
                    <a:pt x="262" y="490"/>
                    <a:pt x="263" y="489"/>
                    <a:pt x="263" y="488"/>
                  </a:cubicBezTo>
                  <a:cubicBezTo>
                    <a:pt x="265" y="486"/>
                    <a:pt x="267" y="485"/>
                    <a:pt x="269" y="485"/>
                  </a:cubicBezTo>
                  <a:cubicBezTo>
                    <a:pt x="439" y="458"/>
                    <a:pt x="439" y="458"/>
                    <a:pt x="439" y="458"/>
                  </a:cubicBezTo>
                  <a:cubicBezTo>
                    <a:pt x="442" y="457"/>
                    <a:pt x="445" y="454"/>
                    <a:pt x="446" y="451"/>
                  </a:cubicBezTo>
                  <a:cubicBezTo>
                    <a:pt x="473" y="328"/>
                    <a:pt x="470" y="126"/>
                    <a:pt x="304" y="42"/>
                  </a:cubicBezTo>
                  <a:cubicBezTo>
                    <a:pt x="271" y="25"/>
                    <a:pt x="239" y="12"/>
                    <a:pt x="207" y="2"/>
                  </a:cubicBezTo>
                  <a:cubicBezTo>
                    <a:pt x="203" y="0"/>
                    <a:pt x="198" y="3"/>
                    <a:pt x="196" y="7"/>
                  </a:cubicBezTo>
                  <a:cubicBezTo>
                    <a:pt x="101" y="254"/>
                    <a:pt x="101" y="254"/>
                    <a:pt x="101" y="254"/>
                  </a:cubicBezTo>
                  <a:cubicBezTo>
                    <a:pt x="109" y="249"/>
                    <a:pt x="119" y="248"/>
                    <a:pt x="128" y="2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50" name="Google Shape;4450;p40"/>
            <p:cNvSpPr/>
            <p:nvPr/>
          </p:nvSpPr>
          <p:spPr>
            <a:xfrm>
              <a:off x="5837907" y="1326815"/>
              <a:ext cx="260158" cy="268291"/>
            </a:xfrm>
            <a:custGeom>
              <a:avLst/>
              <a:gdLst/>
              <a:ahLst/>
              <a:cxnLst/>
              <a:rect l="l" t="t" r="r" b="b"/>
              <a:pathLst>
                <a:path w="433" h="447" extrusionOk="0">
                  <a:moveTo>
                    <a:pt x="299" y="45"/>
                  </a:moveTo>
                  <a:cubicBezTo>
                    <a:pt x="301" y="53"/>
                    <a:pt x="298" y="62"/>
                    <a:pt x="292" y="69"/>
                  </a:cubicBezTo>
                  <a:cubicBezTo>
                    <a:pt x="283" y="79"/>
                    <a:pt x="270" y="86"/>
                    <a:pt x="254" y="88"/>
                  </a:cubicBezTo>
                  <a:cubicBezTo>
                    <a:pt x="238" y="91"/>
                    <a:pt x="223" y="89"/>
                    <a:pt x="211" y="82"/>
                  </a:cubicBezTo>
                  <a:cubicBezTo>
                    <a:pt x="203" y="77"/>
                    <a:pt x="198" y="70"/>
                    <a:pt x="197" y="61"/>
                  </a:cubicBezTo>
                  <a:cubicBezTo>
                    <a:pt x="195" y="52"/>
                    <a:pt x="198" y="43"/>
                    <a:pt x="205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3" y="68"/>
                    <a:pt x="0" y="76"/>
                    <a:pt x="4" y="81"/>
                  </a:cubicBezTo>
                  <a:cubicBezTo>
                    <a:pt x="140" y="249"/>
                    <a:pt x="140" y="249"/>
                    <a:pt x="140" y="249"/>
                  </a:cubicBezTo>
                  <a:cubicBezTo>
                    <a:pt x="141" y="250"/>
                    <a:pt x="142" y="253"/>
                    <a:pt x="142" y="255"/>
                  </a:cubicBezTo>
                  <a:cubicBezTo>
                    <a:pt x="142" y="256"/>
                    <a:pt x="141" y="258"/>
                    <a:pt x="140" y="258"/>
                  </a:cubicBezTo>
                  <a:cubicBezTo>
                    <a:pt x="136" y="262"/>
                    <a:pt x="131" y="266"/>
                    <a:pt x="125" y="264"/>
                  </a:cubicBezTo>
                  <a:cubicBezTo>
                    <a:pt x="122" y="263"/>
                    <a:pt x="119" y="261"/>
                    <a:pt x="115" y="260"/>
                  </a:cubicBezTo>
                  <a:cubicBezTo>
                    <a:pt x="105" y="256"/>
                    <a:pt x="95" y="263"/>
                    <a:pt x="95" y="274"/>
                  </a:cubicBezTo>
                  <a:cubicBezTo>
                    <a:pt x="95" y="285"/>
                    <a:pt x="100" y="296"/>
                    <a:pt x="107" y="304"/>
                  </a:cubicBezTo>
                  <a:cubicBezTo>
                    <a:pt x="114" y="313"/>
                    <a:pt x="124" y="321"/>
                    <a:pt x="134" y="323"/>
                  </a:cubicBezTo>
                  <a:cubicBezTo>
                    <a:pt x="145" y="325"/>
                    <a:pt x="154" y="317"/>
                    <a:pt x="152" y="306"/>
                  </a:cubicBezTo>
                  <a:cubicBezTo>
                    <a:pt x="152" y="302"/>
                    <a:pt x="151" y="299"/>
                    <a:pt x="151" y="295"/>
                  </a:cubicBezTo>
                  <a:cubicBezTo>
                    <a:pt x="150" y="289"/>
                    <a:pt x="154" y="285"/>
                    <a:pt x="159" y="282"/>
                  </a:cubicBezTo>
                  <a:cubicBezTo>
                    <a:pt x="160" y="281"/>
                    <a:pt x="161" y="281"/>
                    <a:pt x="162" y="281"/>
                  </a:cubicBezTo>
                  <a:cubicBezTo>
                    <a:pt x="165" y="281"/>
                    <a:pt x="167" y="282"/>
                    <a:pt x="168" y="284"/>
                  </a:cubicBezTo>
                  <a:cubicBezTo>
                    <a:pt x="295" y="440"/>
                    <a:pt x="295" y="440"/>
                    <a:pt x="295" y="440"/>
                  </a:cubicBezTo>
                  <a:cubicBezTo>
                    <a:pt x="301" y="447"/>
                    <a:pt x="311" y="443"/>
                    <a:pt x="311" y="435"/>
                  </a:cubicBezTo>
                  <a:cubicBezTo>
                    <a:pt x="311" y="399"/>
                    <a:pt x="312" y="354"/>
                    <a:pt x="321" y="300"/>
                  </a:cubicBezTo>
                  <a:cubicBezTo>
                    <a:pt x="335" y="205"/>
                    <a:pt x="376" y="134"/>
                    <a:pt x="417" y="51"/>
                  </a:cubicBezTo>
                  <a:cubicBezTo>
                    <a:pt x="422" y="41"/>
                    <a:pt x="427" y="28"/>
                    <a:pt x="431" y="13"/>
                  </a:cubicBezTo>
                  <a:cubicBezTo>
                    <a:pt x="433" y="7"/>
                    <a:pt x="428" y="0"/>
                    <a:pt x="422" y="1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292" y="28"/>
                    <a:pt x="298" y="36"/>
                    <a:pt x="299" y="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51" name="Google Shape;4451;p40"/>
            <p:cNvSpPr/>
            <p:nvPr/>
          </p:nvSpPr>
          <p:spPr>
            <a:xfrm>
              <a:off x="5725035" y="1379176"/>
              <a:ext cx="304441" cy="352116"/>
            </a:xfrm>
            <a:custGeom>
              <a:avLst/>
              <a:gdLst/>
              <a:ahLst/>
              <a:cxnLst/>
              <a:rect l="l" t="t" r="r" b="b"/>
              <a:pathLst>
                <a:path w="507" h="587" extrusionOk="0">
                  <a:moveTo>
                    <a:pt x="344" y="245"/>
                  </a:moveTo>
                  <a:cubicBezTo>
                    <a:pt x="337" y="251"/>
                    <a:pt x="328" y="253"/>
                    <a:pt x="319" y="251"/>
                  </a:cubicBezTo>
                  <a:cubicBezTo>
                    <a:pt x="306" y="248"/>
                    <a:pt x="293" y="240"/>
                    <a:pt x="283" y="227"/>
                  </a:cubicBezTo>
                  <a:cubicBezTo>
                    <a:pt x="273" y="215"/>
                    <a:pt x="267" y="201"/>
                    <a:pt x="267" y="187"/>
                  </a:cubicBezTo>
                  <a:cubicBezTo>
                    <a:pt x="267" y="178"/>
                    <a:pt x="271" y="170"/>
                    <a:pt x="278" y="164"/>
                  </a:cubicBezTo>
                  <a:cubicBezTo>
                    <a:pt x="285" y="158"/>
                    <a:pt x="295" y="156"/>
                    <a:pt x="304" y="158"/>
                  </a:cubicBezTo>
                  <a:cubicBezTo>
                    <a:pt x="179" y="5"/>
                    <a:pt x="179" y="5"/>
                    <a:pt x="179" y="5"/>
                  </a:cubicBezTo>
                  <a:cubicBezTo>
                    <a:pt x="175" y="0"/>
                    <a:pt x="167" y="1"/>
                    <a:pt x="164" y="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6" y="211"/>
                    <a:pt x="85" y="213"/>
                    <a:pt x="83" y="214"/>
                  </a:cubicBezTo>
                  <a:cubicBezTo>
                    <a:pt x="81" y="214"/>
                    <a:pt x="80" y="214"/>
                    <a:pt x="79" y="214"/>
                  </a:cubicBezTo>
                  <a:cubicBezTo>
                    <a:pt x="73" y="212"/>
                    <a:pt x="68" y="210"/>
                    <a:pt x="67" y="204"/>
                  </a:cubicBezTo>
                  <a:cubicBezTo>
                    <a:pt x="66" y="200"/>
                    <a:pt x="66" y="196"/>
                    <a:pt x="65" y="193"/>
                  </a:cubicBezTo>
                  <a:cubicBezTo>
                    <a:pt x="63" y="182"/>
                    <a:pt x="52" y="177"/>
                    <a:pt x="43" y="182"/>
                  </a:cubicBezTo>
                  <a:cubicBezTo>
                    <a:pt x="33" y="188"/>
                    <a:pt x="27" y="198"/>
                    <a:pt x="23" y="208"/>
                  </a:cubicBezTo>
                  <a:cubicBezTo>
                    <a:pt x="19" y="219"/>
                    <a:pt x="17" y="231"/>
                    <a:pt x="20" y="241"/>
                  </a:cubicBezTo>
                  <a:cubicBezTo>
                    <a:pt x="24" y="251"/>
                    <a:pt x="35" y="255"/>
                    <a:pt x="44" y="248"/>
                  </a:cubicBezTo>
                  <a:cubicBezTo>
                    <a:pt x="47" y="246"/>
                    <a:pt x="49" y="243"/>
                    <a:pt x="52" y="241"/>
                  </a:cubicBezTo>
                  <a:cubicBezTo>
                    <a:pt x="58" y="238"/>
                    <a:pt x="63" y="239"/>
                    <a:pt x="68" y="242"/>
                  </a:cubicBezTo>
                  <a:cubicBezTo>
                    <a:pt x="69" y="242"/>
                    <a:pt x="70" y="243"/>
                    <a:pt x="71" y="244"/>
                  </a:cubicBezTo>
                  <a:cubicBezTo>
                    <a:pt x="72" y="246"/>
                    <a:pt x="72" y="249"/>
                    <a:pt x="71" y="251"/>
                  </a:cubicBezTo>
                  <a:cubicBezTo>
                    <a:pt x="10" y="410"/>
                    <a:pt x="10" y="410"/>
                    <a:pt x="10" y="410"/>
                  </a:cubicBezTo>
                  <a:cubicBezTo>
                    <a:pt x="10" y="412"/>
                    <a:pt x="9" y="414"/>
                    <a:pt x="10" y="415"/>
                  </a:cubicBezTo>
                  <a:cubicBezTo>
                    <a:pt x="16" y="445"/>
                    <a:pt x="0" y="490"/>
                    <a:pt x="10" y="508"/>
                  </a:cubicBezTo>
                  <a:cubicBezTo>
                    <a:pt x="30" y="542"/>
                    <a:pt x="339" y="587"/>
                    <a:pt x="491" y="480"/>
                  </a:cubicBezTo>
                  <a:cubicBezTo>
                    <a:pt x="507" y="469"/>
                    <a:pt x="504" y="446"/>
                    <a:pt x="501" y="402"/>
                  </a:cubicBezTo>
                  <a:cubicBezTo>
                    <a:pt x="355" y="221"/>
                    <a:pt x="355" y="221"/>
                    <a:pt x="355" y="221"/>
                  </a:cubicBezTo>
                  <a:cubicBezTo>
                    <a:pt x="355" y="230"/>
                    <a:pt x="351" y="239"/>
                    <a:pt x="344" y="2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52" name="Google Shape;4452;p40"/>
            <p:cNvSpPr/>
            <p:nvPr/>
          </p:nvSpPr>
          <p:spPr>
            <a:xfrm>
              <a:off x="5526246" y="1358760"/>
              <a:ext cx="289521" cy="285105"/>
            </a:xfrm>
            <a:custGeom>
              <a:avLst/>
              <a:gdLst/>
              <a:ahLst/>
              <a:cxnLst/>
              <a:rect l="l" t="t" r="r" b="b"/>
              <a:pathLst>
                <a:path w="482" h="475" extrusionOk="0">
                  <a:moveTo>
                    <a:pt x="354" y="298"/>
                  </a:moveTo>
                  <a:cubicBezTo>
                    <a:pt x="346" y="295"/>
                    <a:pt x="339" y="288"/>
                    <a:pt x="336" y="279"/>
                  </a:cubicBezTo>
                  <a:cubicBezTo>
                    <a:pt x="332" y="267"/>
                    <a:pt x="333" y="252"/>
                    <a:pt x="339" y="237"/>
                  </a:cubicBezTo>
                  <a:cubicBezTo>
                    <a:pt x="345" y="222"/>
                    <a:pt x="354" y="210"/>
                    <a:pt x="366" y="203"/>
                  </a:cubicBezTo>
                  <a:cubicBezTo>
                    <a:pt x="374" y="199"/>
                    <a:pt x="383" y="198"/>
                    <a:pt x="391" y="201"/>
                  </a:cubicBezTo>
                  <a:cubicBezTo>
                    <a:pt x="400" y="204"/>
                    <a:pt x="406" y="211"/>
                    <a:pt x="409" y="220"/>
                  </a:cubicBezTo>
                  <a:cubicBezTo>
                    <a:pt x="480" y="36"/>
                    <a:pt x="480" y="36"/>
                    <a:pt x="480" y="36"/>
                  </a:cubicBezTo>
                  <a:cubicBezTo>
                    <a:pt x="482" y="30"/>
                    <a:pt x="477" y="23"/>
                    <a:pt x="470" y="24"/>
                  </a:cubicBezTo>
                  <a:cubicBezTo>
                    <a:pt x="257" y="58"/>
                    <a:pt x="257" y="58"/>
                    <a:pt x="257" y="58"/>
                  </a:cubicBezTo>
                  <a:cubicBezTo>
                    <a:pt x="255" y="58"/>
                    <a:pt x="252" y="58"/>
                    <a:pt x="251" y="56"/>
                  </a:cubicBezTo>
                  <a:cubicBezTo>
                    <a:pt x="250" y="56"/>
                    <a:pt x="249" y="54"/>
                    <a:pt x="249" y="53"/>
                  </a:cubicBezTo>
                  <a:cubicBezTo>
                    <a:pt x="248" y="47"/>
                    <a:pt x="247" y="42"/>
                    <a:pt x="251" y="38"/>
                  </a:cubicBezTo>
                  <a:cubicBezTo>
                    <a:pt x="254" y="35"/>
                    <a:pt x="257" y="33"/>
                    <a:pt x="260" y="31"/>
                  </a:cubicBezTo>
                  <a:cubicBezTo>
                    <a:pt x="268" y="24"/>
                    <a:pt x="267" y="12"/>
                    <a:pt x="258" y="6"/>
                  </a:cubicBezTo>
                  <a:cubicBezTo>
                    <a:pt x="248" y="1"/>
                    <a:pt x="236" y="0"/>
                    <a:pt x="225" y="2"/>
                  </a:cubicBezTo>
                  <a:cubicBezTo>
                    <a:pt x="214" y="3"/>
                    <a:pt x="203" y="8"/>
                    <a:pt x="196" y="16"/>
                  </a:cubicBezTo>
                  <a:cubicBezTo>
                    <a:pt x="189" y="24"/>
                    <a:pt x="192" y="36"/>
                    <a:pt x="202" y="40"/>
                  </a:cubicBezTo>
                  <a:cubicBezTo>
                    <a:pt x="205" y="42"/>
                    <a:pt x="208" y="42"/>
                    <a:pt x="212" y="44"/>
                  </a:cubicBezTo>
                  <a:cubicBezTo>
                    <a:pt x="217" y="47"/>
                    <a:pt x="218" y="52"/>
                    <a:pt x="219" y="58"/>
                  </a:cubicBezTo>
                  <a:cubicBezTo>
                    <a:pt x="219" y="59"/>
                    <a:pt x="219" y="60"/>
                    <a:pt x="218" y="61"/>
                  </a:cubicBezTo>
                  <a:cubicBezTo>
                    <a:pt x="217" y="64"/>
                    <a:pt x="215" y="65"/>
                    <a:pt x="212" y="65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3" y="98"/>
                    <a:pt x="0" y="104"/>
                    <a:pt x="2" y="109"/>
                  </a:cubicBezTo>
                  <a:cubicBezTo>
                    <a:pt x="14" y="138"/>
                    <a:pt x="74" y="153"/>
                    <a:pt x="86" y="175"/>
                  </a:cubicBezTo>
                  <a:cubicBezTo>
                    <a:pt x="92" y="186"/>
                    <a:pt x="75" y="210"/>
                    <a:pt x="77" y="226"/>
                  </a:cubicBezTo>
                  <a:cubicBezTo>
                    <a:pt x="78" y="239"/>
                    <a:pt x="115" y="253"/>
                    <a:pt x="115" y="253"/>
                  </a:cubicBezTo>
                  <a:cubicBezTo>
                    <a:pt x="115" y="253"/>
                    <a:pt x="89" y="277"/>
                    <a:pt x="88" y="289"/>
                  </a:cubicBezTo>
                  <a:cubicBezTo>
                    <a:pt x="86" y="302"/>
                    <a:pt x="111" y="323"/>
                    <a:pt x="112" y="337"/>
                  </a:cubicBezTo>
                  <a:cubicBezTo>
                    <a:pt x="112" y="350"/>
                    <a:pt x="90" y="385"/>
                    <a:pt x="101" y="421"/>
                  </a:cubicBezTo>
                  <a:cubicBezTo>
                    <a:pt x="116" y="475"/>
                    <a:pt x="280" y="428"/>
                    <a:pt x="323" y="429"/>
                  </a:cubicBezTo>
                  <a:cubicBezTo>
                    <a:pt x="326" y="429"/>
                    <a:pt x="330" y="427"/>
                    <a:pt x="331" y="423"/>
                  </a:cubicBezTo>
                  <a:cubicBezTo>
                    <a:pt x="380" y="296"/>
                    <a:pt x="380" y="296"/>
                    <a:pt x="380" y="296"/>
                  </a:cubicBezTo>
                  <a:cubicBezTo>
                    <a:pt x="372" y="300"/>
                    <a:pt x="363" y="301"/>
                    <a:pt x="354" y="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53" name="Google Shape;4453;p40"/>
            <p:cNvSpPr/>
            <p:nvPr/>
          </p:nvSpPr>
          <p:spPr>
            <a:xfrm>
              <a:off x="5530337" y="1130580"/>
              <a:ext cx="282300" cy="276217"/>
            </a:xfrm>
            <a:custGeom>
              <a:avLst/>
              <a:gdLst/>
              <a:ahLst/>
              <a:cxnLst/>
              <a:rect l="l" t="t" r="r" b="b"/>
              <a:pathLst>
                <a:path w="470" h="460" extrusionOk="0">
                  <a:moveTo>
                    <a:pt x="170" y="410"/>
                  </a:moveTo>
                  <a:cubicBezTo>
                    <a:pt x="169" y="401"/>
                    <a:pt x="171" y="392"/>
                    <a:pt x="178" y="385"/>
                  </a:cubicBezTo>
                  <a:cubicBezTo>
                    <a:pt x="186" y="375"/>
                    <a:pt x="200" y="369"/>
                    <a:pt x="216" y="366"/>
                  </a:cubicBezTo>
                  <a:cubicBezTo>
                    <a:pt x="232" y="364"/>
                    <a:pt x="247" y="366"/>
                    <a:pt x="258" y="373"/>
                  </a:cubicBezTo>
                  <a:cubicBezTo>
                    <a:pt x="266" y="377"/>
                    <a:pt x="271" y="385"/>
                    <a:pt x="273" y="394"/>
                  </a:cubicBezTo>
                  <a:cubicBezTo>
                    <a:pt x="274" y="403"/>
                    <a:pt x="271" y="412"/>
                    <a:pt x="265" y="419"/>
                  </a:cubicBezTo>
                  <a:cubicBezTo>
                    <a:pt x="460" y="388"/>
                    <a:pt x="460" y="388"/>
                    <a:pt x="460" y="388"/>
                  </a:cubicBezTo>
                  <a:cubicBezTo>
                    <a:pt x="467" y="387"/>
                    <a:pt x="470" y="379"/>
                    <a:pt x="465" y="373"/>
                  </a:cubicBezTo>
                  <a:cubicBezTo>
                    <a:pt x="330" y="206"/>
                    <a:pt x="330" y="206"/>
                    <a:pt x="330" y="206"/>
                  </a:cubicBezTo>
                  <a:cubicBezTo>
                    <a:pt x="328" y="204"/>
                    <a:pt x="327" y="202"/>
                    <a:pt x="328" y="200"/>
                  </a:cubicBezTo>
                  <a:cubicBezTo>
                    <a:pt x="328" y="198"/>
                    <a:pt x="329" y="197"/>
                    <a:pt x="330" y="196"/>
                  </a:cubicBezTo>
                  <a:cubicBezTo>
                    <a:pt x="334" y="192"/>
                    <a:pt x="338" y="189"/>
                    <a:pt x="344" y="191"/>
                  </a:cubicBezTo>
                  <a:cubicBezTo>
                    <a:pt x="348" y="192"/>
                    <a:pt x="351" y="194"/>
                    <a:pt x="354" y="195"/>
                  </a:cubicBezTo>
                  <a:cubicBezTo>
                    <a:pt x="365" y="198"/>
                    <a:pt x="375" y="192"/>
                    <a:pt x="375" y="181"/>
                  </a:cubicBezTo>
                  <a:cubicBezTo>
                    <a:pt x="375" y="170"/>
                    <a:pt x="369" y="159"/>
                    <a:pt x="362" y="150"/>
                  </a:cubicBezTo>
                  <a:cubicBezTo>
                    <a:pt x="355" y="142"/>
                    <a:pt x="346" y="134"/>
                    <a:pt x="335" y="132"/>
                  </a:cubicBezTo>
                  <a:cubicBezTo>
                    <a:pt x="325" y="130"/>
                    <a:pt x="316" y="138"/>
                    <a:pt x="317" y="149"/>
                  </a:cubicBezTo>
                  <a:cubicBezTo>
                    <a:pt x="318" y="153"/>
                    <a:pt x="319" y="156"/>
                    <a:pt x="319" y="160"/>
                  </a:cubicBezTo>
                  <a:cubicBezTo>
                    <a:pt x="320" y="166"/>
                    <a:pt x="315" y="169"/>
                    <a:pt x="311" y="173"/>
                  </a:cubicBezTo>
                  <a:cubicBezTo>
                    <a:pt x="310" y="174"/>
                    <a:pt x="308" y="174"/>
                    <a:pt x="307" y="174"/>
                  </a:cubicBezTo>
                  <a:cubicBezTo>
                    <a:pt x="305" y="174"/>
                    <a:pt x="303" y="173"/>
                    <a:pt x="301" y="171"/>
                  </a:cubicBezTo>
                  <a:cubicBezTo>
                    <a:pt x="167" y="5"/>
                    <a:pt x="167" y="5"/>
                    <a:pt x="167" y="5"/>
                  </a:cubicBezTo>
                  <a:cubicBezTo>
                    <a:pt x="163" y="0"/>
                    <a:pt x="155" y="1"/>
                    <a:pt x="152" y="6"/>
                  </a:cubicBezTo>
                  <a:cubicBezTo>
                    <a:pt x="113" y="70"/>
                    <a:pt x="97" y="139"/>
                    <a:pt x="91" y="193"/>
                  </a:cubicBezTo>
                  <a:cubicBezTo>
                    <a:pt x="86" y="237"/>
                    <a:pt x="114" y="268"/>
                    <a:pt x="111" y="294"/>
                  </a:cubicBezTo>
                  <a:cubicBezTo>
                    <a:pt x="106" y="335"/>
                    <a:pt x="32" y="395"/>
                    <a:pt x="4" y="446"/>
                  </a:cubicBezTo>
                  <a:cubicBezTo>
                    <a:pt x="0" y="452"/>
                    <a:pt x="5" y="460"/>
                    <a:pt x="13" y="459"/>
                  </a:cubicBezTo>
                  <a:cubicBezTo>
                    <a:pt x="185" y="431"/>
                    <a:pt x="185" y="431"/>
                    <a:pt x="185" y="431"/>
                  </a:cubicBezTo>
                  <a:cubicBezTo>
                    <a:pt x="177" y="427"/>
                    <a:pt x="172" y="419"/>
                    <a:pt x="170" y="4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454" name="Google Shape;4454;p40"/>
          <p:cNvGrpSpPr/>
          <p:nvPr/>
        </p:nvGrpSpPr>
        <p:grpSpPr>
          <a:xfrm>
            <a:off x="1016108" y="766934"/>
            <a:ext cx="364294" cy="445740"/>
            <a:chOff x="606645" y="1011196"/>
            <a:chExt cx="588520" cy="720096"/>
          </a:xfrm>
        </p:grpSpPr>
        <p:sp>
          <p:nvSpPr>
            <p:cNvPr id="4455" name="Google Shape;4455;p40"/>
            <p:cNvSpPr/>
            <p:nvPr/>
          </p:nvSpPr>
          <p:spPr>
            <a:xfrm>
              <a:off x="659316" y="1517469"/>
              <a:ext cx="456722" cy="213824"/>
            </a:xfrm>
            <a:custGeom>
              <a:avLst/>
              <a:gdLst/>
              <a:ahLst/>
              <a:cxnLst/>
              <a:rect l="l" t="t" r="r" b="b"/>
              <a:pathLst>
                <a:path w="763" h="358" extrusionOk="0">
                  <a:moveTo>
                    <a:pt x="1" y="27"/>
                  </a:moveTo>
                  <a:cubicBezTo>
                    <a:pt x="0" y="41"/>
                    <a:pt x="25" y="62"/>
                    <a:pt x="25" y="75"/>
                  </a:cubicBezTo>
                  <a:cubicBezTo>
                    <a:pt x="26" y="89"/>
                    <a:pt x="4" y="123"/>
                    <a:pt x="14" y="160"/>
                  </a:cubicBezTo>
                  <a:cubicBezTo>
                    <a:pt x="32" y="219"/>
                    <a:pt x="230" y="155"/>
                    <a:pt x="245" y="169"/>
                  </a:cubicBezTo>
                  <a:cubicBezTo>
                    <a:pt x="269" y="192"/>
                    <a:pt x="241" y="258"/>
                    <a:pt x="255" y="280"/>
                  </a:cubicBezTo>
                  <a:cubicBezTo>
                    <a:pt x="275" y="313"/>
                    <a:pt x="582" y="358"/>
                    <a:pt x="735" y="252"/>
                  </a:cubicBezTo>
                  <a:cubicBezTo>
                    <a:pt x="763" y="232"/>
                    <a:pt x="729" y="168"/>
                    <a:pt x="749" y="8"/>
                  </a:cubicBezTo>
                  <a:cubicBezTo>
                    <a:pt x="749" y="4"/>
                    <a:pt x="746" y="0"/>
                    <a:pt x="74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19" y="1"/>
                    <a:pt x="17" y="3"/>
                  </a:cubicBezTo>
                  <a:cubicBezTo>
                    <a:pt x="10" y="11"/>
                    <a:pt x="2" y="21"/>
                    <a:pt x="1" y="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56" name="Google Shape;4456;p40"/>
            <p:cNvSpPr/>
            <p:nvPr/>
          </p:nvSpPr>
          <p:spPr>
            <a:xfrm>
              <a:off x="606645" y="1354464"/>
              <a:ext cx="561583" cy="154615"/>
            </a:xfrm>
            <a:custGeom>
              <a:avLst/>
              <a:gdLst/>
              <a:ahLst/>
              <a:cxnLst/>
              <a:rect l="l" t="t" r="r" b="b"/>
              <a:pathLst>
                <a:path w="938" h="259" extrusionOk="0">
                  <a:moveTo>
                    <a:pt x="2" y="109"/>
                  </a:moveTo>
                  <a:cubicBezTo>
                    <a:pt x="0" y="146"/>
                    <a:pt x="74" y="161"/>
                    <a:pt x="88" y="186"/>
                  </a:cubicBezTo>
                  <a:cubicBezTo>
                    <a:pt x="93" y="197"/>
                    <a:pt x="77" y="222"/>
                    <a:pt x="79" y="237"/>
                  </a:cubicBezTo>
                  <a:cubicBezTo>
                    <a:pt x="79" y="244"/>
                    <a:pt x="91" y="252"/>
                    <a:pt x="101" y="257"/>
                  </a:cubicBezTo>
                  <a:cubicBezTo>
                    <a:pt x="103" y="258"/>
                    <a:pt x="104" y="259"/>
                    <a:pt x="106" y="259"/>
                  </a:cubicBezTo>
                  <a:cubicBezTo>
                    <a:pt x="840" y="259"/>
                    <a:pt x="840" y="259"/>
                    <a:pt x="840" y="259"/>
                  </a:cubicBezTo>
                  <a:cubicBezTo>
                    <a:pt x="840" y="258"/>
                    <a:pt x="840" y="258"/>
                    <a:pt x="840" y="258"/>
                  </a:cubicBezTo>
                  <a:cubicBezTo>
                    <a:pt x="854" y="164"/>
                    <a:pt x="895" y="93"/>
                    <a:pt x="936" y="10"/>
                  </a:cubicBezTo>
                  <a:cubicBezTo>
                    <a:pt x="936" y="10"/>
                    <a:pt x="936" y="10"/>
                    <a:pt x="936" y="10"/>
                  </a:cubicBezTo>
                  <a:cubicBezTo>
                    <a:pt x="938" y="5"/>
                    <a:pt x="935" y="0"/>
                    <a:pt x="929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5" y="0"/>
                    <a:pt x="73" y="1"/>
                    <a:pt x="71" y="3"/>
                  </a:cubicBezTo>
                  <a:cubicBezTo>
                    <a:pt x="39" y="39"/>
                    <a:pt x="3" y="78"/>
                    <a:pt x="2" y="1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57" name="Google Shape;4457;p40"/>
            <p:cNvSpPr/>
            <p:nvPr/>
          </p:nvSpPr>
          <p:spPr>
            <a:xfrm>
              <a:off x="661721" y="1191460"/>
              <a:ext cx="533444" cy="154135"/>
            </a:xfrm>
            <a:custGeom>
              <a:avLst/>
              <a:gdLst/>
              <a:ahLst/>
              <a:cxnLst/>
              <a:rect l="l" t="t" r="r" b="b"/>
              <a:pathLst>
                <a:path w="891" h="258" extrusionOk="0">
                  <a:moveTo>
                    <a:pt x="8" y="98"/>
                  </a:moveTo>
                  <a:cubicBezTo>
                    <a:pt x="2" y="142"/>
                    <a:pt x="31" y="174"/>
                    <a:pt x="28" y="199"/>
                  </a:cubicBezTo>
                  <a:cubicBezTo>
                    <a:pt x="26" y="213"/>
                    <a:pt x="17" y="230"/>
                    <a:pt x="3" y="247"/>
                  </a:cubicBezTo>
                  <a:cubicBezTo>
                    <a:pt x="0" y="252"/>
                    <a:pt x="3" y="258"/>
                    <a:pt x="9" y="258"/>
                  </a:cubicBezTo>
                  <a:cubicBezTo>
                    <a:pt x="849" y="258"/>
                    <a:pt x="849" y="258"/>
                    <a:pt x="849" y="258"/>
                  </a:cubicBezTo>
                  <a:cubicBezTo>
                    <a:pt x="852" y="258"/>
                    <a:pt x="855" y="256"/>
                    <a:pt x="856" y="254"/>
                  </a:cubicBezTo>
                  <a:cubicBezTo>
                    <a:pt x="875" y="195"/>
                    <a:pt x="891" y="98"/>
                    <a:pt x="873" y="5"/>
                  </a:cubicBezTo>
                  <a:cubicBezTo>
                    <a:pt x="872" y="2"/>
                    <a:pt x="869" y="0"/>
                    <a:pt x="8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1" y="0"/>
                    <a:pt x="28" y="2"/>
                    <a:pt x="27" y="5"/>
                  </a:cubicBezTo>
                  <a:cubicBezTo>
                    <a:pt x="17" y="38"/>
                    <a:pt x="11" y="70"/>
                    <a:pt x="8" y="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58" name="Google Shape;4458;p40"/>
            <p:cNvSpPr/>
            <p:nvPr/>
          </p:nvSpPr>
          <p:spPr>
            <a:xfrm>
              <a:off x="683367" y="1011196"/>
              <a:ext cx="497368" cy="171394"/>
            </a:xfrm>
            <a:custGeom>
              <a:avLst/>
              <a:gdLst/>
              <a:ahLst/>
              <a:cxnLst/>
              <a:rect l="l" t="t" r="r" b="b"/>
              <a:pathLst>
                <a:path w="831" h="287" extrusionOk="0">
                  <a:moveTo>
                    <a:pt x="690" y="102"/>
                  </a:moveTo>
                  <a:cubicBezTo>
                    <a:pt x="488" y="0"/>
                    <a:pt x="287" y="19"/>
                    <a:pt x="180" y="75"/>
                  </a:cubicBezTo>
                  <a:cubicBezTo>
                    <a:pt x="84" y="125"/>
                    <a:pt x="31" y="203"/>
                    <a:pt x="2" y="278"/>
                  </a:cubicBezTo>
                  <a:cubicBezTo>
                    <a:pt x="0" y="282"/>
                    <a:pt x="3" y="287"/>
                    <a:pt x="8" y="287"/>
                  </a:cubicBezTo>
                  <a:cubicBezTo>
                    <a:pt x="823" y="287"/>
                    <a:pt x="823" y="287"/>
                    <a:pt x="823" y="287"/>
                  </a:cubicBezTo>
                  <a:cubicBezTo>
                    <a:pt x="828" y="287"/>
                    <a:pt x="831" y="283"/>
                    <a:pt x="830" y="278"/>
                  </a:cubicBezTo>
                  <a:cubicBezTo>
                    <a:pt x="810" y="207"/>
                    <a:pt x="768" y="141"/>
                    <a:pt x="690" y="1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459" name="Google Shape;4459;p40"/>
          <p:cNvGrpSpPr/>
          <p:nvPr/>
        </p:nvGrpSpPr>
        <p:grpSpPr>
          <a:xfrm>
            <a:off x="7470391" y="766911"/>
            <a:ext cx="298405" cy="445762"/>
            <a:chOff x="11033597" y="1011159"/>
            <a:chExt cx="482075" cy="720133"/>
          </a:xfrm>
        </p:grpSpPr>
        <p:sp>
          <p:nvSpPr>
            <p:cNvPr id="4460" name="Google Shape;4460;p40"/>
            <p:cNvSpPr/>
            <p:nvPr/>
          </p:nvSpPr>
          <p:spPr>
            <a:xfrm>
              <a:off x="11033597" y="1414369"/>
              <a:ext cx="482075" cy="151349"/>
            </a:xfrm>
            <a:custGeom>
              <a:avLst/>
              <a:gdLst/>
              <a:ahLst/>
              <a:cxnLst/>
              <a:rect l="l" t="t" r="r" b="b"/>
              <a:pathLst>
                <a:path w="724" h="227" extrusionOk="0">
                  <a:moveTo>
                    <a:pt x="0" y="112"/>
                  </a:moveTo>
                  <a:cubicBezTo>
                    <a:pt x="0" y="149"/>
                    <a:pt x="5" y="185"/>
                    <a:pt x="16" y="219"/>
                  </a:cubicBezTo>
                  <a:cubicBezTo>
                    <a:pt x="17" y="224"/>
                    <a:pt x="22" y="227"/>
                    <a:pt x="27" y="227"/>
                  </a:cubicBezTo>
                  <a:cubicBezTo>
                    <a:pt x="697" y="227"/>
                    <a:pt x="697" y="227"/>
                    <a:pt x="697" y="227"/>
                  </a:cubicBezTo>
                  <a:cubicBezTo>
                    <a:pt x="702" y="227"/>
                    <a:pt x="707" y="224"/>
                    <a:pt x="708" y="219"/>
                  </a:cubicBezTo>
                  <a:cubicBezTo>
                    <a:pt x="719" y="185"/>
                    <a:pt x="724" y="149"/>
                    <a:pt x="724" y="112"/>
                  </a:cubicBezTo>
                  <a:cubicBezTo>
                    <a:pt x="724" y="76"/>
                    <a:pt x="719" y="41"/>
                    <a:pt x="709" y="8"/>
                  </a:cubicBezTo>
                  <a:cubicBezTo>
                    <a:pt x="708" y="3"/>
                    <a:pt x="703" y="0"/>
                    <a:pt x="698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1" y="0"/>
                    <a:pt x="16" y="3"/>
                    <a:pt x="15" y="8"/>
                  </a:cubicBezTo>
                  <a:cubicBezTo>
                    <a:pt x="5" y="41"/>
                    <a:pt x="0" y="76"/>
                    <a:pt x="0" y="1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61" name="Google Shape;4461;p40"/>
            <p:cNvSpPr/>
            <p:nvPr/>
          </p:nvSpPr>
          <p:spPr>
            <a:xfrm>
              <a:off x="11142821" y="1011159"/>
              <a:ext cx="263627" cy="229006"/>
            </a:xfrm>
            <a:custGeom>
              <a:avLst/>
              <a:gdLst/>
              <a:ahLst/>
              <a:cxnLst/>
              <a:rect l="l" t="t" r="r" b="b"/>
              <a:pathLst>
                <a:path w="396" h="343" extrusionOk="0">
                  <a:moveTo>
                    <a:pt x="357" y="266"/>
                  </a:moveTo>
                  <a:cubicBezTo>
                    <a:pt x="208" y="7"/>
                    <a:pt x="208" y="7"/>
                    <a:pt x="208" y="7"/>
                  </a:cubicBezTo>
                  <a:cubicBezTo>
                    <a:pt x="203" y="0"/>
                    <a:pt x="193" y="0"/>
                    <a:pt x="188" y="7"/>
                  </a:cubicBezTo>
                  <a:cubicBezTo>
                    <a:pt x="39" y="266"/>
                    <a:pt x="39" y="266"/>
                    <a:pt x="39" y="266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0" y="334"/>
                    <a:pt x="5" y="343"/>
                    <a:pt x="14" y="343"/>
                  </a:cubicBezTo>
                  <a:cubicBezTo>
                    <a:pt x="382" y="343"/>
                    <a:pt x="382" y="343"/>
                    <a:pt x="382" y="343"/>
                  </a:cubicBezTo>
                  <a:cubicBezTo>
                    <a:pt x="391" y="343"/>
                    <a:pt x="396" y="334"/>
                    <a:pt x="392" y="326"/>
                  </a:cubicBezTo>
                  <a:lnTo>
                    <a:pt x="357" y="2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62" name="Google Shape;4462;p40"/>
            <p:cNvSpPr/>
            <p:nvPr/>
          </p:nvSpPr>
          <p:spPr>
            <a:xfrm>
              <a:off x="11052228" y="1576445"/>
              <a:ext cx="444813" cy="154847"/>
            </a:xfrm>
            <a:custGeom>
              <a:avLst/>
              <a:gdLst/>
              <a:ahLst/>
              <a:cxnLst/>
              <a:rect l="l" t="t" r="r" b="b"/>
              <a:pathLst>
                <a:path w="668" h="232" extrusionOk="0">
                  <a:moveTo>
                    <a:pt x="334" y="232"/>
                  </a:moveTo>
                  <a:cubicBezTo>
                    <a:pt x="482" y="232"/>
                    <a:pt x="609" y="143"/>
                    <a:pt x="665" y="17"/>
                  </a:cubicBezTo>
                  <a:cubicBezTo>
                    <a:pt x="668" y="9"/>
                    <a:pt x="663" y="0"/>
                    <a:pt x="65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0"/>
                    <a:pt x="0" y="9"/>
                    <a:pt x="3" y="17"/>
                  </a:cubicBezTo>
                  <a:cubicBezTo>
                    <a:pt x="59" y="143"/>
                    <a:pt x="186" y="232"/>
                    <a:pt x="334" y="2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63" name="Google Shape;4463;p40"/>
            <p:cNvSpPr/>
            <p:nvPr/>
          </p:nvSpPr>
          <p:spPr>
            <a:xfrm>
              <a:off x="11051762" y="1251592"/>
              <a:ext cx="446676" cy="151349"/>
            </a:xfrm>
            <a:custGeom>
              <a:avLst/>
              <a:gdLst/>
              <a:ahLst/>
              <a:cxnLst/>
              <a:rect l="l" t="t" r="r" b="b"/>
              <a:pathLst>
                <a:path w="671" h="227" extrusionOk="0">
                  <a:moveTo>
                    <a:pt x="654" y="183"/>
                  </a:moveTo>
                  <a:cubicBezTo>
                    <a:pt x="653" y="182"/>
                    <a:pt x="653" y="182"/>
                    <a:pt x="653" y="182"/>
                  </a:cubicBezTo>
                  <a:cubicBezTo>
                    <a:pt x="552" y="5"/>
                    <a:pt x="552" y="5"/>
                    <a:pt x="552" y="5"/>
                  </a:cubicBezTo>
                  <a:cubicBezTo>
                    <a:pt x="550" y="2"/>
                    <a:pt x="546" y="0"/>
                    <a:pt x="542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4" y="0"/>
                    <a:pt x="120" y="2"/>
                    <a:pt x="118" y="5"/>
                  </a:cubicBezTo>
                  <a:cubicBezTo>
                    <a:pt x="17" y="182"/>
                    <a:pt x="17" y="182"/>
                    <a:pt x="17" y="182"/>
                  </a:cubicBezTo>
                  <a:cubicBezTo>
                    <a:pt x="16" y="185"/>
                    <a:pt x="16" y="185"/>
                    <a:pt x="16" y="185"/>
                  </a:cubicBezTo>
                  <a:cubicBezTo>
                    <a:pt x="11" y="194"/>
                    <a:pt x="7" y="202"/>
                    <a:pt x="3" y="211"/>
                  </a:cubicBezTo>
                  <a:cubicBezTo>
                    <a:pt x="0" y="219"/>
                    <a:pt x="5" y="227"/>
                    <a:pt x="13" y="227"/>
                  </a:cubicBezTo>
                  <a:cubicBezTo>
                    <a:pt x="657" y="227"/>
                    <a:pt x="657" y="227"/>
                    <a:pt x="657" y="227"/>
                  </a:cubicBezTo>
                  <a:cubicBezTo>
                    <a:pt x="665" y="227"/>
                    <a:pt x="671" y="219"/>
                    <a:pt x="667" y="211"/>
                  </a:cubicBezTo>
                  <a:cubicBezTo>
                    <a:pt x="663" y="202"/>
                    <a:pt x="659" y="193"/>
                    <a:pt x="654" y="1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464" name="Google Shape;4464;p40"/>
          <p:cNvGrpSpPr/>
          <p:nvPr/>
        </p:nvGrpSpPr>
        <p:grpSpPr>
          <a:xfrm>
            <a:off x="6069256" y="721218"/>
            <a:ext cx="460705" cy="491455"/>
            <a:chOff x="8770051" y="937343"/>
            <a:chExt cx="744273" cy="793950"/>
          </a:xfrm>
        </p:grpSpPr>
        <p:sp>
          <p:nvSpPr>
            <p:cNvPr id="4465" name="Google Shape;4465;p40"/>
            <p:cNvSpPr/>
            <p:nvPr/>
          </p:nvSpPr>
          <p:spPr>
            <a:xfrm>
              <a:off x="8968558" y="1402926"/>
              <a:ext cx="348361" cy="98539"/>
            </a:xfrm>
            <a:custGeom>
              <a:avLst/>
              <a:gdLst/>
              <a:ahLst/>
              <a:cxnLst/>
              <a:rect l="l" t="t" r="r" b="b"/>
              <a:pathLst>
                <a:path w="1741804" h="492696" extrusionOk="0">
                  <a:moveTo>
                    <a:pt x="1741805" y="0"/>
                  </a:moveTo>
                  <a:lnTo>
                    <a:pt x="0" y="0"/>
                  </a:lnTo>
                  <a:cubicBezTo>
                    <a:pt x="100902" y="166370"/>
                    <a:pt x="219266" y="316611"/>
                    <a:pt x="295529" y="492696"/>
                  </a:cubicBezTo>
                  <a:lnTo>
                    <a:pt x="1444625" y="492696"/>
                  </a:lnTo>
                  <a:cubicBezTo>
                    <a:pt x="1518222" y="307785"/>
                    <a:pt x="1639761" y="160655"/>
                    <a:pt x="1741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66" name="Google Shape;4466;p40"/>
            <p:cNvSpPr/>
            <p:nvPr/>
          </p:nvSpPr>
          <p:spPr>
            <a:xfrm>
              <a:off x="8960465" y="1079360"/>
              <a:ext cx="362496" cy="102351"/>
            </a:xfrm>
            <a:custGeom>
              <a:avLst/>
              <a:gdLst/>
              <a:ahLst/>
              <a:cxnLst/>
              <a:rect l="l" t="t" r="r" b="b"/>
              <a:pathLst>
                <a:path w="1812480" h="511754" extrusionOk="0">
                  <a:moveTo>
                    <a:pt x="1812481" y="511755"/>
                  </a:moveTo>
                  <a:cubicBezTo>
                    <a:pt x="1623568" y="198445"/>
                    <a:pt x="1277493" y="-1453"/>
                    <a:pt x="899922" y="8"/>
                  </a:cubicBezTo>
                  <a:cubicBezTo>
                    <a:pt x="549593" y="1341"/>
                    <a:pt x="194628" y="214066"/>
                    <a:pt x="0" y="511755"/>
                  </a:cubicBezTo>
                  <a:lnTo>
                    <a:pt x="1812481" y="5117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67" name="Google Shape;4467;p40"/>
            <p:cNvSpPr/>
            <p:nvPr/>
          </p:nvSpPr>
          <p:spPr>
            <a:xfrm>
              <a:off x="8930121" y="1189758"/>
              <a:ext cx="422643" cy="98539"/>
            </a:xfrm>
            <a:custGeom>
              <a:avLst/>
              <a:gdLst/>
              <a:ahLst/>
              <a:cxnLst/>
              <a:rect l="l" t="t" r="r" b="b"/>
              <a:pathLst>
                <a:path w="2113216" h="492696" extrusionOk="0">
                  <a:moveTo>
                    <a:pt x="2113217" y="492696"/>
                  </a:moveTo>
                  <a:cubicBezTo>
                    <a:pt x="2110994" y="311595"/>
                    <a:pt x="2064639" y="144717"/>
                    <a:pt x="1985582" y="0"/>
                  </a:cubicBezTo>
                  <a:lnTo>
                    <a:pt x="127445" y="0"/>
                  </a:lnTo>
                  <a:cubicBezTo>
                    <a:pt x="47307" y="135065"/>
                    <a:pt x="0" y="285687"/>
                    <a:pt x="0" y="440944"/>
                  </a:cubicBezTo>
                  <a:cubicBezTo>
                    <a:pt x="0" y="458534"/>
                    <a:pt x="508" y="475742"/>
                    <a:pt x="1270" y="492696"/>
                  </a:cubicBezTo>
                  <a:lnTo>
                    <a:pt x="2113217" y="4926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68" name="Google Shape;4468;p40"/>
            <p:cNvSpPr/>
            <p:nvPr/>
          </p:nvSpPr>
          <p:spPr>
            <a:xfrm>
              <a:off x="8930847" y="1296342"/>
              <a:ext cx="421894" cy="98539"/>
            </a:xfrm>
            <a:custGeom>
              <a:avLst/>
              <a:gdLst/>
              <a:ahLst/>
              <a:cxnLst/>
              <a:rect l="l" t="t" r="r" b="b"/>
              <a:pathLst>
                <a:path w="2109469" h="492696" extrusionOk="0">
                  <a:moveTo>
                    <a:pt x="0" y="0"/>
                  </a:moveTo>
                  <a:cubicBezTo>
                    <a:pt x="16002" y="194564"/>
                    <a:pt x="82868" y="350457"/>
                    <a:pt x="165291" y="492696"/>
                  </a:cubicBezTo>
                  <a:lnTo>
                    <a:pt x="1953324" y="492696"/>
                  </a:lnTo>
                  <a:cubicBezTo>
                    <a:pt x="2038096" y="352425"/>
                    <a:pt x="2104454" y="199073"/>
                    <a:pt x="210947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69" name="Google Shape;4469;p40"/>
            <p:cNvSpPr/>
            <p:nvPr/>
          </p:nvSpPr>
          <p:spPr>
            <a:xfrm>
              <a:off x="9031006" y="1509510"/>
              <a:ext cx="223837" cy="102349"/>
            </a:xfrm>
            <a:custGeom>
              <a:avLst/>
              <a:gdLst/>
              <a:ahLst/>
              <a:cxnLst/>
              <a:rect l="l" t="t" r="r" b="b"/>
              <a:pathLst>
                <a:path w="1119187" h="511746" extrusionOk="0">
                  <a:moveTo>
                    <a:pt x="0" y="0"/>
                  </a:moveTo>
                  <a:cubicBezTo>
                    <a:pt x="38989" y="100267"/>
                    <a:pt x="63690" y="209423"/>
                    <a:pt x="63690" y="334899"/>
                  </a:cubicBezTo>
                  <a:cubicBezTo>
                    <a:pt x="63690" y="432562"/>
                    <a:pt x="142875" y="511747"/>
                    <a:pt x="240538" y="511747"/>
                  </a:cubicBezTo>
                  <a:lnTo>
                    <a:pt x="889889" y="511747"/>
                  </a:lnTo>
                  <a:cubicBezTo>
                    <a:pt x="987552" y="511747"/>
                    <a:pt x="1066737" y="432562"/>
                    <a:pt x="1066737" y="334899"/>
                  </a:cubicBezTo>
                  <a:lnTo>
                    <a:pt x="1066737" y="311658"/>
                  </a:lnTo>
                  <a:cubicBezTo>
                    <a:pt x="1066737" y="194183"/>
                    <a:pt x="1086803" y="92265"/>
                    <a:pt x="111918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470" name="Google Shape;4470;p40"/>
            <p:cNvGrpSpPr/>
            <p:nvPr/>
          </p:nvGrpSpPr>
          <p:grpSpPr>
            <a:xfrm>
              <a:off x="8770051" y="937343"/>
              <a:ext cx="744273" cy="793950"/>
              <a:chOff x="6565437" y="1588001"/>
              <a:chExt cx="744273" cy="793950"/>
            </a:xfrm>
          </p:grpSpPr>
          <p:sp>
            <p:nvSpPr>
              <p:cNvPr id="4471" name="Google Shape;4471;p40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72" name="Google Shape;4472;p40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73" name="Google Shape;4473;p40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74" name="Google Shape;4474;p40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75" name="Google Shape;4475;p40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76" name="Google Shape;4476;p40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77" name="Google Shape;4477;p40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78" name="Google Shape;4478;p40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79" name="Google Shape;4479;p40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80" name="Google Shape;4480;p40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481" name="Google Shape;4481;p40"/>
          <p:cNvGrpSpPr/>
          <p:nvPr/>
        </p:nvGrpSpPr>
        <p:grpSpPr>
          <a:xfrm>
            <a:off x="4668120" y="721218"/>
            <a:ext cx="460705" cy="491455"/>
            <a:chOff x="6506504" y="937343"/>
            <a:chExt cx="744273" cy="793950"/>
          </a:xfrm>
        </p:grpSpPr>
        <p:sp>
          <p:nvSpPr>
            <p:cNvPr id="4482" name="Google Shape;4482;p40"/>
            <p:cNvSpPr/>
            <p:nvPr/>
          </p:nvSpPr>
          <p:spPr>
            <a:xfrm>
              <a:off x="6666683" y="1079385"/>
              <a:ext cx="422268" cy="171940"/>
            </a:xfrm>
            <a:custGeom>
              <a:avLst/>
              <a:gdLst/>
              <a:ahLst/>
              <a:cxnLst/>
              <a:rect l="l" t="t" r="r" b="b"/>
              <a:pathLst>
                <a:path w="2085276" h="859701" extrusionOk="0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83" name="Google Shape;4483;p40"/>
            <p:cNvSpPr/>
            <p:nvPr/>
          </p:nvSpPr>
          <p:spPr>
            <a:xfrm>
              <a:off x="6664423" y="1259933"/>
              <a:ext cx="427985" cy="171450"/>
            </a:xfrm>
            <a:custGeom>
              <a:avLst/>
              <a:gdLst/>
              <a:ahLst/>
              <a:cxnLst/>
              <a:rect l="l" t="t" r="r" b="b"/>
              <a:pathLst>
                <a:path w="2113506" h="857250" extrusionOk="0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84" name="Google Shape;4484;p40"/>
            <p:cNvSpPr/>
            <p:nvPr/>
          </p:nvSpPr>
          <p:spPr>
            <a:xfrm>
              <a:off x="6727642" y="1439988"/>
              <a:ext cx="303068" cy="171348"/>
            </a:xfrm>
            <a:custGeom>
              <a:avLst/>
              <a:gdLst/>
              <a:ahLst/>
              <a:cxnLst/>
              <a:rect l="l" t="t" r="r" b="b"/>
              <a:pathLst>
                <a:path w="1496631" h="856741" extrusionOk="0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485" name="Google Shape;4485;p40"/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4486" name="Google Shape;4486;p40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87" name="Google Shape;4487;p40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88" name="Google Shape;4488;p40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89" name="Google Shape;4489;p40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90" name="Google Shape;4490;p40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91" name="Google Shape;4491;p40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92" name="Google Shape;4492;p40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93" name="Google Shape;4493;p40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94" name="Google Shape;4494;p40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95" name="Google Shape;4495;p40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496" name="Google Shape;4496;p40"/>
          <p:cNvGrpSpPr/>
          <p:nvPr/>
        </p:nvGrpSpPr>
        <p:grpSpPr>
          <a:xfrm>
            <a:off x="5368688" y="721218"/>
            <a:ext cx="460705" cy="491455"/>
            <a:chOff x="7638277" y="937343"/>
            <a:chExt cx="744273" cy="793950"/>
          </a:xfrm>
        </p:grpSpPr>
        <p:sp>
          <p:nvSpPr>
            <p:cNvPr id="4497" name="Google Shape;4497;p40"/>
            <p:cNvSpPr/>
            <p:nvPr/>
          </p:nvSpPr>
          <p:spPr>
            <a:xfrm>
              <a:off x="8012931" y="1079385"/>
              <a:ext cx="217151" cy="253479"/>
            </a:xfrm>
            <a:custGeom>
              <a:avLst/>
              <a:gdLst/>
              <a:ahLst/>
              <a:cxnLst/>
              <a:rect l="l" t="t" r="r" b="b"/>
              <a:pathLst>
                <a:path w="1085755" h="1267396" extrusionOk="0">
                  <a:moveTo>
                    <a:pt x="1058482" y="714947"/>
                  </a:moveTo>
                  <a:cubicBezTo>
                    <a:pt x="1013714" y="538416"/>
                    <a:pt x="885190" y="361632"/>
                    <a:pt x="705993" y="229870"/>
                  </a:cubicBezTo>
                  <a:cubicBezTo>
                    <a:pt x="565277" y="126492"/>
                    <a:pt x="329184" y="3365"/>
                    <a:pt x="0" y="0"/>
                  </a:cubicBezTo>
                  <a:lnTo>
                    <a:pt x="0" y="1267397"/>
                  </a:lnTo>
                  <a:lnTo>
                    <a:pt x="1025144" y="1267397"/>
                  </a:lnTo>
                  <a:cubicBezTo>
                    <a:pt x="1092772" y="1073722"/>
                    <a:pt x="1103694" y="892810"/>
                    <a:pt x="1058482" y="7149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98" name="Google Shape;4498;p40"/>
            <p:cNvSpPr/>
            <p:nvPr/>
          </p:nvSpPr>
          <p:spPr>
            <a:xfrm>
              <a:off x="7789628" y="1079436"/>
              <a:ext cx="214318" cy="253428"/>
            </a:xfrm>
            <a:custGeom>
              <a:avLst/>
              <a:gdLst/>
              <a:ahLst/>
              <a:cxnLst/>
              <a:rect l="l" t="t" r="r" b="b"/>
              <a:pathLst>
                <a:path w="1071591" h="1267142" extrusionOk="0">
                  <a:moveTo>
                    <a:pt x="377536" y="231331"/>
                  </a:moveTo>
                  <a:cubicBezTo>
                    <a:pt x="199609" y="362839"/>
                    <a:pt x="71910" y="538988"/>
                    <a:pt x="27270" y="714693"/>
                  </a:cubicBezTo>
                  <a:cubicBezTo>
                    <a:pt x="-17942" y="892556"/>
                    <a:pt x="-7020" y="1073404"/>
                    <a:pt x="60671" y="1267143"/>
                  </a:cubicBezTo>
                  <a:lnTo>
                    <a:pt x="1071591" y="1267143"/>
                  </a:lnTo>
                  <a:lnTo>
                    <a:pt x="1071591" y="0"/>
                  </a:lnTo>
                  <a:cubicBezTo>
                    <a:pt x="748249" y="6794"/>
                    <a:pt x="516220" y="128905"/>
                    <a:pt x="377536" y="231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99" name="Google Shape;4499;p40"/>
            <p:cNvSpPr/>
            <p:nvPr/>
          </p:nvSpPr>
          <p:spPr>
            <a:xfrm>
              <a:off x="8012931" y="1341261"/>
              <a:ext cx="202133" cy="270446"/>
            </a:xfrm>
            <a:custGeom>
              <a:avLst/>
              <a:gdLst/>
              <a:ahLst/>
              <a:cxnLst/>
              <a:rect l="l" t="t" r="r" b="b"/>
              <a:pathLst>
                <a:path w="1010666" h="1352232" extrusionOk="0">
                  <a:moveTo>
                    <a:pt x="326390" y="1351915"/>
                  </a:moveTo>
                  <a:cubicBezTo>
                    <a:pt x="447929" y="1351090"/>
                    <a:pt x="476758" y="1318387"/>
                    <a:pt x="497142" y="1226757"/>
                  </a:cubicBezTo>
                  <a:cubicBezTo>
                    <a:pt x="505079" y="1190943"/>
                    <a:pt x="512382" y="1152208"/>
                    <a:pt x="520129" y="1111187"/>
                  </a:cubicBezTo>
                  <a:cubicBezTo>
                    <a:pt x="540004" y="1005586"/>
                    <a:pt x="562610" y="885888"/>
                    <a:pt x="602869" y="793750"/>
                  </a:cubicBezTo>
                  <a:cubicBezTo>
                    <a:pt x="721932" y="514413"/>
                    <a:pt x="897255" y="279463"/>
                    <a:pt x="1010666" y="0"/>
                  </a:cubicBezTo>
                  <a:lnTo>
                    <a:pt x="0" y="0"/>
                  </a:lnTo>
                  <a:lnTo>
                    <a:pt x="0" y="1351725"/>
                  </a:lnTo>
                  <a:lnTo>
                    <a:pt x="12573" y="1351598"/>
                  </a:lnTo>
                  <a:lnTo>
                    <a:pt x="12573" y="1352169"/>
                  </a:lnTo>
                  <a:cubicBezTo>
                    <a:pt x="41974" y="1352169"/>
                    <a:pt x="71438" y="1352169"/>
                    <a:pt x="100838" y="1352233"/>
                  </a:cubicBezTo>
                  <a:lnTo>
                    <a:pt x="118364" y="1351915"/>
                  </a:lnTo>
                  <a:cubicBezTo>
                    <a:pt x="162116" y="1351979"/>
                    <a:pt x="284671" y="1352487"/>
                    <a:pt x="326390" y="13519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00" name="Google Shape;4500;p40"/>
            <p:cNvSpPr/>
            <p:nvPr/>
          </p:nvSpPr>
          <p:spPr>
            <a:xfrm>
              <a:off x="7804733" y="1341261"/>
              <a:ext cx="199288" cy="270439"/>
            </a:xfrm>
            <a:custGeom>
              <a:avLst/>
              <a:gdLst/>
              <a:ahLst/>
              <a:cxnLst/>
              <a:rect l="l" t="t" r="r" b="b"/>
              <a:pathLst>
                <a:path w="996442" h="1352197" extrusionOk="0">
                  <a:moveTo>
                    <a:pt x="996442" y="1352169"/>
                  </a:moveTo>
                  <a:lnTo>
                    <a:pt x="996442" y="0"/>
                  </a:lnTo>
                  <a:lnTo>
                    <a:pt x="0" y="0"/>
                  </a:lnTo>
                  <a:cubicBezTo>
                    <a:pt x="113538" y="279591"/>
                    <a:pt x="288671" y="514287"/>
                    <a:pt x="407797" y="793750"/>
                  </a:cubicBezTo>
                  <a:cubicBezTo>
                    <a:pt x="448056" y="885888"/>
                    <a:pt x="470662" y="1005586"/>
                    <a:pt x="490601" y="1111250"/>
                  </a:cubicBezTo>
                  <a:cubicBezTo>
                    <a:pt x="498348" y="1152208"/>
                    <a:pt x="505651" y="1190943"/>
                    <a:pt x="513588" y="1226757"/>
                  </a:cubicBezTo>
                  <a:cubicBezTo>
                    <a:pt x="533908" y="1329246"/>
                    <a:pt x="580580" y="1351153"/>
                    <a:pt x="682561" y="1352169"/>
                  </a:cubicBezTo>
                  <a:cubicBezTo>
                    <a:pt x="774002" y="1352169"/>
                    <a:pt x="905256" y="1352233"/>
                    <a:pt x="996442" y="13521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501" name="Google Shape;4501;p40"/>
            <p:cNvGrpSpPr/>
            <p:nvPr/>
          </p:nvGrpSpPr>
          <p:grpSpPr>
            <a:xfrm>
              <a:off x="7638277" y="937343"/>
              <a:ext cx="744273" cy="793950"/>
              <a:chOff x="6565437" y="1588001"/>
              <a:chExt cx="744273" cy="793950"/>
            </a:xfrm>
          </p:grpSpPr>
          <p:sp>
            <p:nvSpPr>
              <p:cNvPr id="4502" name="Google Shape;4502;p40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03" name="Google Shape;4503;p40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04" name="Google Shape;4504;p40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05" name="Google Shape;4505;p40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06" name="Google Shape;4506;p40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07" name="Google Shape;4507;p40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08" name="Google Shape;4508;p40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09" name="Google Shape;4509;p40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10" name="Google Shape;4510;p40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11" name="Google Shape;4511;p40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512" name="Google Shape;4512;p40"/>
          <p:cNvGrpSpPr/>
          <p:nvPr/>
        </p:nvGrpSpPr>
        <p:grpSpPr>
          <a:xfrm>
            <a:off x="2908798" y="2910773"/>
            <a:ext cx="445779" cy="400764"/>
            <a:chOff x="3778727" y="4460423"/>
            <a:chExt cx="720160" cy="647438"/>
          </a:xfrm>
        </p:grpSpPr>
        <p:sp>
          <p:nvSpPr>
            <p:cNvPr id="4513" name="Google Shape;4513;p40"/>
            <p:cNvSpPr/>
            <p:nvPr/>
          </p:nvSpPr>
          <p:spPr>
            <a:xfrm>
              <a:off x="3957011" y="4902228"/>
              <a:ext cx="364723" cy="110621"/>
            </a:xfrm>
            <a:custGeom>
              <a:avLst/>
              <a:gdLst/>
              <a:ahLst/>
              <a:cxnLst/>
              <a:rect l="l" t="t" r="r" b="b"/>
              <a:pathLst>
                <a:path w="640" h="194" extrusionOk="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14" name="Google Shape;4514;p40"/>
            <p:cNvSpPr/>
            <p:nvPr/>
          </p:nvSpPr>
          <p:spPr>
            <a:xfrm>
              <a:off x="4002092" y="4999728"/>
              <a:ext cx="275015" cy="108132"/>
            </a:xfrm>
            <a:custGeom>
              <a:avLst/>
              <a:gdLst/>
              <a:ahLst/>
              <a:cxnLst/>
              <a:rect l="l" t="t" r="r" b="b"/>
              <a:pathLst>
                <a:path w="483" h="190" extrusionOk="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15" name="Google Shape;4515;p40"/>
            <p:cNvSpPr/>
            <p:nvPr/>
          </p:nvSpPr>
          <p:spPr>
            <a:xfrm>
              <a:off x="3780312" y="4519014"/>
              <a:ext cx="718575" cy="115145"/>
            </a:xfrm>
            <a:custGeom>
              <a:avLst/>
              <a:gdLst/>
              <a:ahLst/>
              <a:cxnLst/>
              <a:rect l="l" t="t" r="r" b="b"/>
              <a:pathLst>
                <a:path w="1261" h="202" extrusionOk="0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16" name="Google Shape;4516;p40"/>
            <p:cNvSpPr/>
            <p:nvPr/>
          </p:nvSpPr>
          <p:spPr>
            <a:xfrm>
              <a:off x="3868662" y="4710395"/>
              <a:ext cx="541875" cy="112657"/>
            </a:xfrm>
            <a:custGeom>
              <a:avLst/>
              <a:gdLst/>
              <a:ahLst/>
              <a:cxnLst/>
              <a:rect l="l" t="t" r="r" b="b"/>
              <a:pathLst>
                <a:path w="951" h="198" extrusionOk="0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17" name="Google Shape;4517;p40"/>
            <p:cNvSpPr/>
            <p:nvPr/>
          </p:nvSpPr>
          <p:spPr>
            <a:xfrm>
              <a:off x="3824940" y="4614704"/>
              <a:ext cx="629543" cy="114014"/>
            </a:xfrm>
            <a:custGeom>
              <a:avLst/>
              <a:gdLst/>
              <a:ahLst/>
              <a:cxnLst/>
              <a:rect l="l" t="t" r="r" b="b"/>
              <a:pathLst>
                <a:path w="1105" h="200" extrusionOk="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18" name="Google Shape;4518;p40"/>
            <p:cNvSpPr/>
            <p:nvPr/>
          </p:nvSpPr>
          <p:spPr>
            <a:xfrm>
              <a:off x="3912610" y="4806085"/>
              <a:ext cx="453525" cy="112204"/>
            </a:xfrm>
            <a:custGeom>
              <a:avLst/>
              <a:gdLst/>
              <a:ahLst/>
              <a:cxnLst/>
              <a:rect l="l" t="t" r="r" b="b"/>
              <a:pathLst>
                <a:path w="796" h="197" extrusionOk="0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19" name="Google Shape;4519;p40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20" name="Google Shape;4520;p40"/>
          <p:cNvGrpSpPr/>
          <p:nvPr/>
        </p:nvGrpSpPr>
        <p:grpSpPr>
          <a:xfrm>
            <a:off x="985683" y="2895848"/>
            <a:ext cx="445680" cy="430613"/>
            <a:chOff x="557494" y="4436312"/>
            <a:chExt cx="720000" cy="695660"/>
          </a:xfrm>
        </p:grpSpPr>
        <p:sp>
          <p:nvSpPr>
            <p:cNvPr id="4521" name="Google Shape;4521;p40"/>
            <p:cNvSpPr/>
            <p:nvPr/>
          </p:nvSpPr>
          <p:spPr>
            <a:xfrm>
              <a:off x="557494" y="4436312"/>
              <a:ext cx="720000" cy="144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22" name="Google Shape;4522;p40"/>
            <p:cNvSpPr/>
            <p:nvPr/>
          </p:nvSpPr>
          <p:spPr>
            <a:xfrm>
              <a:off x="651816" y="4730082"/>
              <a:ext cx="533789" cy="218575"/>
            </a:xfrm>
            <a:custGeom>
              <a:avLst/>
              <a:gdLst/>
              <a:ahLst/>
              <a:cxnLst/>
              <a:rect l="l" t="t" r="r" b="b"/>
              <a:pathLst>
                <a:path w="791" h="325" extrusionOk="0">
                  <a:moveTo>
                    <a:pt x="0" y="0"/>
                  </a:move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15" y="251"/>
                    <a:pt x="115" y="251"/>
                    <a:pt x="115" y="251"/>
                  </a:cubicBezTo>
                  <a:cubicBezTo>
                    <a:pt x="155" y="294"/>
                    <a:pt x="267" y="325"/>
                    <a:pt x="395" y="325"/>
                  </a:cubicBezTo>
                  <a:cubicBezTo>
                    <a:pt x="524" y="325"/>
                    <a:pt x="636" y="294"/>
                    <a:pt x="676" y="251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791" y="0"/>
                    <a:pt x="791" y="0"/>
                    <a:pt x="791" y="0"/>
                  </a:cubicBezTo>
                  <a:cubicBezTo>
                    <a:pt x="715" y="44"/>
                    <a:pt x="553" y="68"/>
                    <a:pt x="395" y="68"/>
                  </a:cubicBezTo>
                  <a:cubicBezTo>
                    <a:pt x="237" y="68"/>
                    <a:pt x="75" y="4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23" name="Google Shape;4523;p40"/>
            <p:cNvSpPr/>
            <p:nvPr/>
          </p:nvSpPr>
          <p:spPr>
            <a:xfrm>
              <a:off x="564298" y="4539996"/>
              <a:ext cx="709060" cy="225815"/>
            </a:xfrm>
            <a:custGeom>
              <a:avLst/>
              <a:gdLst/>
              <a:ahLst/>
              <a:cxnLst/>
              <a:rect l="l" t="t" r="r" b="b"/>
              <a:pathLst>
                <a:path w="1051" h="336" extrusionOk="0">
                  <a:moveTo>
                    <a:pt x="917" y="45"/>
                  </a:moveTo>
                  <a:cubicBezTo>
                    <a:pt x="812" y="67"/>
                    <a:pt x="673" y="79"/>
                    <a:pt x="525" y="79"/>
                  </a:cubicBezTo>
                  <a:cubicBezTo>
                    <a:pt x="378" y="79"/>
                    <a:pt x="239" y="67"/>
                    <a:pt x="134" y="45"/>
                  </a:cubicBezTo>
                  <a:cubicBezTo>
                    <a:pt x="87" y="35"/>
                    <a:pt x="34" y="20"/>
                    <a:pt x="0" y="0"/>
                  </a:cubicBezTo>
                  <a:cubicBezTo>
                    <a:pt x="116" y="253"/>
                    <a:pt x="116" y="253"/>
                    <a:pt x="116" y="253"/>
                  </a:cubicBezTo>
                  <a:cubicBezTo>
                    <a:pt x="160" y="296"/>
                    <a:pt x="313" y="336"/>
                    <a:pt x="525" y="336"/>
                  </a:cubicBezTo>
                  <a:cubicBezTo>
                    <a:pt x="738" y="336"/>
                    <a:pt x="891" y="296"/>
                    <a:pt x="934" y="253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17" y="20"/>
                    <a:pt x="964" y="35"/>
                    <a:pt x="917" y="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24" name="Google Shape;4524;p40"/>
            <p:cNvSpPr/>
            <p:nvPr/>
          </p:nvSpPr>
          <p:spPr>
            <a:xfrm>
              <a:off x="739569" y="4921102"/>
              <a:ext cx="357815" cy="210870"/>
            </a:xfrm>
            <a:custGeom>
              <a:avLst/>
              <a:gdLst/>
              <a:ahLst/>
              <a:cxnLst/>
              <a:rect l="l" t="t" r="r" b="b"/>
              <a:pathLst>
                <a:path w="530" h="314" extrusionOk="0">
                  <a:moveTo>
                    <a:pt x="0" y="0"/>
                  </a:move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121" y="263"/>
                    <a:pt x="121" y="263"/>
                    <a:pt x="121" y="263"/>
                  </a:cubicBezTo>
                  <a:cubicBezTo>
                    <a:pt x="151" y="293"/>
                    <a:pt x="204" y="314"/>
                    <a:pt x="265" y="314"/>
                  </a:cubicBezTo>
                  <a:cubicBezTo>
                    <a:pt x="326" y="314"/>
                    <a:pt x="380" y="293"/>
                    <a:pt x="410" y="263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6" y="207"/>
                    <a:pt x="436" y="207"/>
                    <a:pt x="436" y="207"/>
                  </a:cubicBezTo>
                  <a:cubicBezTo>
                    <a:pt x="530" y="0"/>
                    <a:pt x="530" y="0"/>
                    <a:pt x="530" y="0"/>
                  </a:cubicBezTo>
                  <a:cubicBezTo>
                    <a:pt x="476" y="35"/>
                    <a:pt x="378" y="57"/>
                    <a:pt x="265" y="57"/>
                  </a:cubicBezTo>
                  <a:cubicBezTo>
                    <a:pt x="152" y="57"/>
                    <a:pt x="55" y="3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25" name="Google Shape;4525;p40"/>
          <p:cNvGrpSpPr/>
          <p:nvPr/>
        </p:nvGrpSpPr>
        <p:grpSpPr>
          <a:xfrm>
            <a:off x="4190905" y="2888259"/>
            <a:ext cx="445833" cy="445792"/>
            <a:chOff x="5926265" y="4424051"/>
            <a:chExt cx="720246" cy="720181"/>
          </a:xfrm>
        </p:grpSpPr>
        <p:sp>
          <p:nvSpPr>
            <p:cNvPr id="4526" name="Google Shape;4526;p40"/>
            <p:cNvSpPr/>
            <p:nvPr/>
          </p:nvSpPr>
          <p:spPr>
            <a:xfrm>
              <a:off x="5926265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76" y="124"/>
                  </a:moveTo>
                  <a:cubicBezTo>
                    <a:pt x="451" y="0"/>
                    <a:pt x="249" y="0"/>
                    <a:pt x="125" y="124"/>
                  </a:cubicBezTo>
                  <a:cubicBezTo>
                    <a:pt x="0" y="249"/>
                    <a:pt x="0" y="451"/>
                    <a:pt x="125" y="575"/>
                  </a:cubicBezTo>
                  <a:cubicBezTo>
                    <a:pt x="189" y="640"/>
                    <a:pt x="274" y="671"/>
                    <a:pt x="359" y="668"/>
                  </a:cubicBezTo>
                  <a:cubicBezTo>
                    <a:pt x="510" y="669"/>
                    <a:pt x="510" y="669"/>
                    <a:pt x="510" y="669"/>
                  </a:cubicBezTo>
                  <a:cubicBezTo>
                    <a:pt x="669" y="669"/>
                    <a:pt x="669" y="669"/>
                    <a:pt x="669" y="669"/>
                  </a:cubicBezTo>
                  <a:cubicBezTo>
                    <a:pt x="669" y="509"/>
                    <a:pt x="669" y="509"/>
                    <a:pt x="669" y="509"/>
                  </a:cubicBezTo>
                  <a:cubicBezTo>
                    <a:pt x="669" y="358"/>
                    <a:pt x="669" y="358"/>
                    <a:pt x="669" y="358"/>
                  </a:cubicBezTo>
                  <a:cubicBezTo>
                    <a:pt x="671" y="274"/>
                    <a:pt x="640" y="189"/>
                    <a:pt x="576" y="1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27" name="Google Shape;4527;p40"/>
            <p:cNvSpPr/>
            <p:nvPr/>
          </p:nvSpPr>
          <p:spPr>
            <a:xfrm>
              <a:off x="5926265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125" y="95"/>
                  </a:moveTo>
                  <a:cubicBezTo>
                    <a:pt x="0" y="220"/>
                    <a:pt x="0" y="422"/>
                    <a:pt x="125" y="546"/>
                  </a:cubicBezTo>
                  <a:cubicBezTo>
                    <a:pt x="249" y="671"/>
                    <a:pt x="451" y="671"/>
                    <a:pt x="576" y="546"/>
                  </a:cubicBezTo>
                  <a:cubicBezTo>
                    <a:pt x="640" y="482"/>
                    <a:pt x="671" y="397"/>
                    <a:pt x="669" y="312"/>
                  </a:cubicBezTo>
                  <a:cubicBezTo>
                    <a:pt x="669" y="161"/>
                    <a:pt x="669" y="161"/>
                    <a:pt x="669" y="161"/>
                  </a:cubicBezTo>
                  <a:cubicBezTo>
                    <a:pt x="669" y="1"/>
                    <a:pt x="669" y="1"/>
                    <a:pt x="669" y="1"/>
                  </a:cubicBezTo>
                  <a:cubicBezTo>
                    <a:pt x="510" y="2"/>
                    <a:pt x="510" y="2"/>
                    <a:pt x="510" y="2"/>
                  </a:cubicBezTo>
                  <a:cubicBezTo>
                    <a:pt x="359" y="2"/>
                    <a:pt x="359" y="2"/>
                    <a:pt x="359" y="2"/>
                  </a:cubicBezTo>
                  <a:cubicBezTo>
                    <a:pt x="274" y="0"/>
                    <a:pt x="189" y="31"/>
                    <a:pt x="125" y="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28" name="Google Shape;4528;p40"/>
            <p:cNvSpPr/>
            <p:nvPr/>
          </p:nvSpPr>
          <p:spPr>
            <a:xfrm>
              <a:off x="6290862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96" y="546"/>
                  </a:moveTo>
                  <a:cubicBezTo>
                    <a:pt x="220" y="671"/>
                    <a:pt x="422" y="671"/>
                    <a:pt x="547" y="546"/>
                  </a:cubicBezTo>
                  <a:cubicBezTo>
                    <a:pt x="671" y="422"/>
                    <a:pt x="671" y="220"/>
                    <a:pt x="547" y="95"/>
                  </a:cubicBezTo>
                  <a:cubicBezTo>
                    <a:pt x="482" y="31"/>
                    <a:pt x="397" y="0"/>
                    <a:pt x="313" y="2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2" y="312"/>
                    <a:pt x="2" y="312"/>
                    <a:pt x="2" y="312"/>
                  </a:cubicBezTo>
                  <a:cubicBezTo>
                    <a:pt x="0" y="397"/>
                    <a:pt x="31" y="482"/>
                    <a:pt x="96" y="5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29" name="Google Shape;4529;p40"/>
            <p:cNvSpPr/>
            <p:nvPr/>
          </p:nvSpPr>
          <p:spPr>
            <a:xfrm>
              <a:off x="6290862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47" y="575"/>
                  </a:moveTo>
                  <a:cubicBezTo>
                    <a:pt x="671" y="451"/>
                    <a:pt x="671" y="249"/>
                    <a:pt x="547" y="124"/>
                  </a:cubicBezTo>
                  <a:cubicBezTo>
                    <a:pt x="422" y="0"/>
                    <a:pt x="220" y="0"/>
                    <a:pt x="96" y="124"/>
                  </a:cubicBezTo>
                  <a:cubicBezTo>
                    <a:pt x="31" y="189"/>
                    <a:pt x="0" y="274"/>
                    <a:pt x="2" y="358"/>
                  </a:cubicBezTo>
                  <a:cubicBezTo>
                    <a:pt x="2" y="509"/>
                    <a:pt x="2" y="509"/>
                    <a:pt x="2" y="509"/>
                  </a:cubicBezTo>
                  <a:cubicBezTo>
                    <a:pt x="2" y="669"/>
                    <a:pt x="2" y="669"/>
                    <a:pt x="2" y="669"/>
                  </a:cubicBezTo>
                  <a:cubicBezTo>
                    <a:pt x="161" y="669"/>
                    <a:pt x="161" y="669"/>
                    <a:pt x="161" y="669"/>
                  </a:cubicBezTo>
                  <a:cubicBezTo>
                    <a:pt x="313" y="668"/>
                    <a:pt x="313" y="668"/>
                    <a:pt x="313" y="668"/>
                  </a:cubicBezTo>
                  <a:cubicBezTo>
                    <a:pt x="397" y="671"/>
                    <a:pt x="482" y="640"/>
                    <a:pt x="547" y="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30" name="Google Shape;4530;p40"/>
          <p:cNvGrpSpPr/>
          <p:nvPr/>
        </p:nvGrpSpPr>
        <p:grpSpPr>
          <a:xfrm>
            <a:off x="1626666" y="2907813"/>
            <a:ext cx="445680" cy="406684"/>
            <a:chOff x="1631150" y="4455641"/>
            <a:chExt cx="720000" cy="657002"/>
          </a:xfrm>
        </p:grpSpPr>
        <p:sp>
          <p:nvSpPr>
            <p:cNvPr id="4531" name="Google Shape;4531;p40"/>
            <p:cNvSpPr/>
            <p:nvPr/>
          </p:nvSpPr>
          <p:spPr>
            <a:xfrm>
              <a:off x="1631150" y="4455641"/>
              <a:ext cx="720000" cy="10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32" name="Google Shape;4532;p40"/>
            <p:cNvSpPr/>
            <p:nvPr/>
          </p:nvSpPr>
          <p:spPr>
            <a:xfrm>
              <a:off x="1846141" y="4957304"/>
              <a:ext cx="293050" cy="155339"/>
            </a:xfrm>
            <a:custGeom>
              <a:avLst/>
              <a:gdLst/>
              <a:ahLst/>
              <a:cxnLst/>
              <a:rect l="l" t="t" r="r" b="b"/>
              <a:pathLst>
                <a:path w="462" h="245" extrusionOk="0">
                  <a:moveTo>
                    <a:pt x="0" y="0"/>
                  </a:moveTo>
                  <a:cubicBezTo>
                    <a:pt x="98" y="204"/>
                    <a:pt x="98" y="204"/>
                    <a:pt x="98" y="204"/>
                  </a:cubicBezTo>
                  <a:cubicBezTo>
                    <a:pt x="125" y="229"/>
                    <a:pt x="175" y="245"/>
                    <a:pt x="231" y="245"/>
                  </a:cubicBezTo>
                  <a:cubicBezTo>
                    <a:pt x="287" y="245"/>
                    <a:pt x="336" y="229"/>
                    <a:pt x="363" y="204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413" y="27"/>
                    <a:pt x="328" y="44"/>
                    <a:pt x="231" y="44"/>
                  </a:cubicBezTo>
                  <a:cubicBezTo>
                    <a:pt x="133" y="44"/>
                    <a:pt x="49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33" name="Google Shape;4533;p40"/>
            <p:cNvSpPr/>
            <p:nvPr/>
          </p:nvSpPr>
          <p:spPr>
            <a:xfrm>
              <a:off x="1776241" y="4814286"/>
              <a:ext cx="431967" cy="161500"/>
            </a:xfrm>
            <a:custGeom>
              <a:avLst/>
              <a:gdLst/>
              <a:ahLst/>
              <a:cxnLst/>
              <a:rect l="l" t="t" r="r" b="b"/>
              <a:pathLst>
                <a:path w="681" h="255" extrusionOk="0">
                  <a:moveTo>
                    <a:pt x="0" y="0"/>
                  </a:moveTo>
                  <a:cubicBezTo>
                    <a:pt x="55" y="112"/>
                    <a:pt x="55" y="112"/>
                    <a:pt x="55" y="112"/>
                  </a:cubicBezTo>
                  <a:cubicBezTo>
                    <a:pt x="95" y="195"/>
                    <a:pt x="95" y="195"/>
                    <a:pt x="95" y="195"/>
                  </a:cubicBezTo>
                  <a:cubicBezTo>
                    <a:pt x="126" y="227"/>
                    <a:pt x="217" y="255"/>
                    <a:pt x="341" y="255"/>
                  </a:cubicBezTo>
                  <a:cubicBezTo>
                    <a:pt x="464" y="255"/>
                    <a:pt x="555" y="227"/>
                    <a:pt x="587" y="195"/>
                  </a:cubicBezTo>
                  <a:cubicBezTo>
                    <a:pt x="627" y="112"/>
                    <a:pt x="627" y="112"/>
                    <a:pt x="627" y="112"/>
                  </a:cubicBezTo>
                  <a:cubicBezTo>
                    <a:pt x="681" y="0"/>
                    <a:pt x="681" y="0"/>
                    <a:pt x="681" y="0"/>
                  </a:cubicBezTo>
                  <a:cubicBezTo>
                    <a:pt x="624" y="30"/>
                    <a:pt x="508" y="54"/>
                    <a:pt x="341" y="54"/>
                  </a:cubicBezTo>
                  <a:cubicBezTo>
                    <a:pt x="173" y="54"/>
                    <a:pt x="58" y="3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34" name="Google Shape;4534;p40"/>
            <p:cNvSpPr/>
            <p:nvPr/>
          </p:nvSpPr>
          <p:spPr>
            <a:xfrm>
              <a:off x="1639308" y="4531550"/>
              <a:ext cx="706054" cy="169201"/>
            </a:xfrm>
            <a:custGeom>
              <a:avLst/>
              <a:gdLst/>
              <a:ahLst/>
              <a:cxnLst/>
              <a:rect l="l" t="t" r="r" b="b"/>
              <a:pathLst>
                <a:path w="1113" h="267" extrusionOk="0">
                  <a:moveTo>
                    <a:pt x="557" y="66"/>
                  </a:moveTo>
                  <a:cubicBezTo>
                    <a:pt x="326" y="66"/>
                    <a:pt x="84" y="43"/>
                    <a:pt x="0" y="0"/>
                  </a:cubicBezTo>
                  <a:cubicBezTo>
                    <a:pt x="96" y="198"/>
                    <a:pt x="96" y="198"/>
                    <a:pt x="96" y="198"/>
                  </a:cubicBezTo>
                  <a:cubicBezTo>
                    <a:pt x="135" y="230"/>
                    <a:pt x="295" y="267"/>
                    <a:pt x="557" y="267"/>
                  </a:cubicBezTo>
                  <a:cubicBezTo>
                    <a:pt x="819" y="267"/>
                    <a:pt x="979" y="230"/>
                    <a:pt x="1017" y="198"/>
                  </a:cubicBezTo>
                  <a:cubicBezTo>
                    <a:pt x="1113" y="0"/>
                    <a:pt x="1113" y="0"/>
                    <a:pt x="1113" y="0"/>
                  </a:cubicBezTo>
                  <a:cubicBezTo>
                    <a:pt x="1029" y="43"/>
                    <a:pt x="787" y="66"/>
                    <a:pt x="557" y="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35" name="Google Shape;4535;p40"/>
            <p:cNvSpPr/>
            <p:nvPr/>
          </p:nvSpPr>
          <p:spPr>
            <a:xfrm>
              <a:off x="1708546" y="4674128"/>
              <a:ext cx="567578" cy="164141"/>
            </a:xfrm>
            <a:custGeom>
              <a:avLst/>
              <a:gdLst/>
              <a:ahLst/>
              <a:cxnLst/>
              <a:rect l="l" t="t" r="r" b="b"/>
              <a:pathLst>
                <a:path w="895" h="259" extrusionOk="0">
                  <a:moveTo>
                    <a:pt x="0" y="0"/>
                  </a:moveTo>
                  <a:cubicBezTo>
                    <a:pt x="94" y="193"/>
                    <a:pt x="94" y="193"/>
                    <a:pt x="94" y="193"/>
                  </a:cubicBezTo>
                  <a:cubicBezTo>
                    <a:pt x="130" y="227"/>
                    <a:pt x="266" y="259"/>
                    <a:pt x="448" y="259"/>
                  </a:cubicBezTo>
                  <a:cubicBezTo>
                    <a:pt x="630" y="259"/>
                    <a:pt x="765" y="227"/>
                    <a:pt x="802" y="193"/>
                  </a:cubicBezTo>
                  <a:cubicBezTo>
                    <a:pt x="895" y="0"/>
                    <a:pt x="895" y="0"/>
                    <a:pt x="895" y="0"/>
                  </a:cubicBezTo>
                  <a:cubicBezTo>
                    <a:pt x="815" y="38"/>
                    <a:pt x="627" y="58"/>
                    <a:pt x="448" y="58"/>
                  </a:cubicBezTo>
                  <a:cubicBezTo>
                    <a:pt x="268" y="58"/>
                    <a:pt x="81" y="3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36" name="Google Shape;4536;p40"/>
          <p:cNvGrpSpPr/>
          <p:nvPr/>
        </p:nvGrpSpPr>
        <p:grpSpPr>
          <a:xfrm>
            <a:off x="2267695" y="2907229"/>
            <a:ext cx="445680" cy="407853"/>
            <a:chOff x="2704878" y="4454697"/>
            <a:chExt cx="720000" cy="658889"/>
          </a:xfrm>
        </p:grpSpPr>
        <p:sp>
          <p:nvSpPr>
            <p:cNvPr id="4537" name="Google Shape;4537;p40"/>
            <p:cNvSpPr/>
            <p:nvPr/>
          </p:nvSpPr>
          <p:spPr>
            <a:xfrm>
              <a:off x="2704878" y="4454697"/>
              <a:ext cx="720000" cy="86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38" name="Google Shape;4538;p40"/>
            <p:cNvSpPr/>
            <p:nvPr/>
          </p:nvSpPr>
          <p:spPr>
            <a:xfrm>
              <a:off x="2824150" y="4749732"/>
              <a:ext cx="484183" cy="135418"/>
            </a:xfrm>
            <a:custGeom>
              <a:avLst/>
              <a:gdLst/>
              <a:ahLst/>
              <a:cxnLst/>
              <a:rect l="l" t="t" r="r" b="b"/>
              <a:pathLst>
                <a:path w="735" h="205" extrusionOk="0">
                  <a:moveTo>
                    <a:pt x="0" y="0"/>
                  </a:moveTo>
                  <a:cubicBezTo>
                    <a:pt x="75" y="153"/>
                    <a:pt x="75" y="153"/>
                    <a:pt x="75" y="153"/>
                  </a:cubicBezTo>
                  <a:cubicBezTo>
                    <a:pt x="104" y="179"/>
                    <a:pt x="216" y="205"/>
                    <a:pt x="368" y="205"/>
                  </a:cubicBezTo>
                  <a:cubicBezTo>
                    <a:pt x="519" y="205"/>
                    <a:pt x="632" y="179"/>
                    <a:pt x="660" y="153"/>
                  </a:cubicBezTo>
                  <a:cubicBezTo>
                    <a:pt x="735" y="0"/>
                    <a:pt x="735" y="0"/>
                    <a:pt x="735" y="0"/>
                  </a:cubicBezTo>
                  <a:cubicBezTo>
                    <a:pt x="668" y="31"/>
                    <a:pt x="515" y="47"/>
                    <a:pt x="368" y="47"/>
                  </a:cubicBezTo>
                  <a:cubicBezTo>
                    <a:pt x="221" y="47"/>
                    <a:pt x="67" y="3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39" name="Google Shape;4539;p40"/>
            <p:cNvSpPr/>
            <p:nvPr/>
          </p:nvSpPr>
          <p:spPr>
            <a:xfrm>
              <a:off x="2939432" y="4986160"/>
              <a:ext cx="253620" cy="127427"/>
            </a:xfrm>
            <a:custGeom>
              <a:avLst/>
              <a:gdLst/>
              <a:ahLst/>
              <a:cxnLst/>
              <a:rect l="l" t="t" r="r" b="b"/>
              <a:pathLst>
                <a:path w="385" h="193" extrusionOk="0">
                  <a:moveTo>
                    <a:pt x="0" y="0"/>
                  </a:moveTo>
                  <a:cubicBezTo>
                    <a:pt x="76" y="157"/>
                    <a:pt x="76" y="157"/>
                    <a:pt x="76" y="157"/>
                  </a:cubicBezTo>
                  <a:cubicBezTo>
                    <a:pt x="98" y="178"/>
                    <a:pt x="143" y="193"/>
                    <a:pt x="193" y="193"/>
                  </a:cubicBezTo>
                  <a:cubicBezTo>
                    <a:pt x="243" y="193"/>
                    <a:pt x="287" y="178"/>
                    <a:pt x="309" y="157"/>
                  </a:cubicBezTo>
                  <a:cubicBezTo>
                    <a:pt x="385" y="0"/>
                    <a:pt x="385" y="0"/>
                    <a:pt x="385" y="0"/>
                  </a:cubicBezTo>
                  <a:cubicBezTo>
                    <a:pt x="344" y="21"/>
                    <a:pt x="274" y="35"/>
                    <a:pt x="193" y="35"/>
                  </a:cubicBezTo>
                  <a:cubicBezTo>
                    <a:pt x="112" y="35"/>
                    <a:pt x="41" y="2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40" name="Google Shape;4540;p40"/>
            <p:cNvSpPr/>
            <p:nvPr/>
          </p:nvSpPr>
          <p:spPr>
            <a:xfrm>
              <a:off x="2882012" y="4868057"/>
              <a:ext cx="368237" cy="131423"/>
            </a:xfrm>
            <a:custGeom>
              <a:avLst/>
              <a:gdLst/>
              <a:ahLst/>
              <a:cxnLst/>
              <a:rect l="l" t="t" r="r" b="b"/>
              <a:pathLst>
                <a:path w="559" h="199" extrusionOk="0">
                  <a:moveTo>
                    <a:pt x="0" y="0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3" y="151"/>
                    <a:pt x="73" y="151"/>
                    <a:pt x="73" y="151"/>
                  </a:cubicBezTo>
                  <a:cubicBezTo>
                    <a:pt x="102" y="180"/>
                    <a:pt x="195" y="199"/>
                    <a:pt x="280" y="199"/>
                  </a:cubicBezTo>
                  <a:cubicBezTo>
                    <a:pt x="364" y="199"/>
                    <a:pt x="457" y="180"/>
                    <a:pt x="486" y="151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556" y="8"/>
                    <a:pt x="556" y="8"/>
                    <a:pt x="556" y="8"/>
                  </a:cubicBezTo>
                  <a:cubicBezTo>
                    <a:pt x="559" y="0"/>
                    <a:pt x="559" y="0"/>
                    <a:pt x="559" y="0"/>
                  </a:cubicBezTo>
                  <a:cubicBezTo>
                    <a:pt x="502" y="27"/>
                    <a:pt x="389" y="41"/>
                    <a:pt x="280" y="41"/>
                  </a:cubicBezTo>
                  <a:cubicBezTo>
                    <a:pt x="171" y="41"/>
                    <a:pt x="57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41" name="Google Shape;4541;p40"/>
            <p:cNvSpPr/>
            <p:nvPr/>
          </p:nvSpPr>
          <p:spPr>
            <a:xfrm>
              <a:off x="2710863" y="4516635"/>
              <a:ext cx="710756" cy="140081"/>
            </a:xfrm>
            <a:custGeom>
              <a:avLst/>
              <a:gdLst/>
              <a:ahLst/>
              <a:cxnLst/>
              <a:rect l="l" t="t" r="r" b="b"/>
              <a:pathLst>
                <a:path w="1079" h="212" extrusionOk="0">
                  <a:moveTo>
                    <a:pt x="540" y="54"/>
                  </a:moveTo>
                  <a:cubicBezTo>
                    <a:pt x="350" y="54"/>
                    <a:pt x="85" y="39"/>
                    <a:pt x="0" y="0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7"/>
                    <a:pt x="72" y="147"/>
                    <a:pt x="72" y="147"/>
                  </a:cubicBezTo>
                  <a:cubicBezTo>
                    <a:pt x="75" y="152"/>
                    <a:pt x="75" y="152"/>
                    <a:pt x="75" y="152"/>
                  </a:cubicBezTo>
                  <a:cubicBezTo>
                    <a:pt x="98" y="179"/>
                    <a:pt x="271" y="212"/>
                    <a:pt x="540" y="212"/>
                  </a:cubicBezTo>
                  <a:cubicBezTo>
                    <a:pt x="808" y="212"/>
                    <a:pt x="981" y="179"/>
                    <a:pt x="1005" y="152"/>
                  </a:cubicBezTo>
                  <a:cubicBezTo>
                    <a:pt x="1007" y="147"/>
                    <a:pt x="1007" y="147"/>
                    <a:pt x="1007" y="147"/>
                  </a:cubicBezTo>
                  <a:cubicBezTo>
                    <a:pt x="1007" y="146"/>
                    <a:pt x="1007" y="146"/>
                    <a:pt x="1007" y="146"/>
                  </a:cubicBezTo>
                  <a:cubicBezTo>
                    <a:pt x="1008" y="146"/>
                    <a:pt x="1008" y="146"/>
                    <a:pt x="1008" y="146"/>
                  </a:cubicBezTo>
                  <a:cubicBezTo>
                    <a:pt x="1079" y="0"/>
                    <a:pt x="1079" y="0"/>
                    <a:pt x="1079" y="0"/>
                  </a:cubicBezTo>
                  <a:cubicBezTo>
                    <a:pt x="995" y="39"/>
                    <a:pt x="729" y="54"/>
                    <a:pt x="540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42" name="Google Shape;4542;p40"/>
            <p:cNvSpPr/>
            <p:nvPr/>
          </p:nvSpPr>
          <p:spPr>
            <a:xfrm>
              <a:off x="2768061" y="4634293"/>
              <a:ext cx="596361" cy="136528"/>
            </a:xfrm>
            <a:custGeom>
              <a:avLst/>
              <a:gdLst/>
              <a:ahLst/>
              <a:cxnLst/>
              <a:rect l="l" t="t" r="r" b="b"/>
              <a:pathLst>
                <a:path w="905" h="207" extrusionOk="0">
                  <a:moveTo>
                    <a:pt x="453" y="49"/>
                  </a:moveTo>
                  <a:cubicBezTo>
                    <a:pt x="325" y="49"/>
                    <a:pt x="205" y="41"/>
                    <a:pt x="114" y="28"/>
                  </a:cubicBezTo>
                  <a:cubicBezTo>
                    <a:pt x="62" y="20"/>
                    <a:pt x="24" y="10"/>
                    <a:pt x="0" y="0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2"/>
                    <a:pt x="70" y="142"/>
                    <a:pt x="70" y="143"/>
                  </a:cubicBezTo>
                  <a:cubicBezTo>
                    <a:pt x="72" y="148"/>
                    <a:pt x="72" y="148"/>
                    <a:pt x="72" y="148"/>
                  </a:cubicBezTo>
                  <a:cubicBezTo>
                    <a:pt x="93" y="174"/>
                    <a:pt x="234" y="207"/>
                    <a:pt x="453" y="207"/>
                  </a:cubicBezTo>
                  <a:cubicBezTo>
                    <a:pt x="557" y="207"/>
                    <a:pt x="654" y="199"/>
                    <a:pt x="728" y="186"/>
                  </a:cubicBezTo>
                  <a:cubicBezTo>
                    <a:pt x="794" y="173"/>
                    <a:pt x="825" y="158"/>
                    <a:pt x="833" y="147"/>
                  </a:cubicBezTo>
                  <a:cubicBezTo>
                    <a:pt x="836" y="143"/>
                    <a:pt x="836" y="143"/>
                    <a:pt x="836" y="143"/>
                  </a:cubicBezTo>
                  <a:cubicBezTo>
                    <a:pt x="836" y="142"/>
                    <a:pt x="836" y="142"/>
                    <a:pt x="836" y="141"/>
                  </a:cubicBezTo>
                  <a:cubicBezTo>
                    <a:pt x="836" y="141"/>
                    <a:pt x="836" y="141"/>
                    <a:pt x="836" y="141"/>
                  </a:cubicBezTo>
                  <a:cubicBezTo>
                    <a:pt x="905" y="0"/>
                    <a:pt x="905" y="0"/>
                    <a:pt x="905" y="0"/>
                  </a:cubicBezTo>
                  <a:cubicBezTo>
                    <a:pt x="881" y="10"/>
                    <a:pt x="843" y="20"/>
                    <a:pt x="791" y="28"/>
                  </a:cubicBezTo>
                  <a:cubicBezTo>
                    <a:pt x="701" y="41"/>
                    <a:pt x="580" y="49"/>
                    <a:pt x="453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43" name="Google Shape;4543;p40"/>
          <p:cNvGrpSpPr/>
          <p:nvPr/>
        </p:nvGrpSpPr>
        <p:grpSpPr>
          <a:xfrm>
            <a:off x="3549966" y="2909187"/>
            <a:ext cx="445549" cy="403935"/>
            <a:chOff x="4852681" y="4457861"/>
            <a:chExt cx="719788" cy="652561"/>
          </a:xfrm>
        </p:grpSpPr>
        <p:sp>
          <p:nvSpPr>
            <p:cNvPr id="4544" name="Google Shape;4544;p40"/>
            <p:cNvSpPr/>
            <p:nvPr/>
          </p:nvSpPr>
          <p:spPr>
            <a:xfrm>
              <a:off x="5209000" y="4739226"/>
              <a:ext cx="363469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51" y="561"/>
                  </a:moveTo>
                  <a:cubicBezTo>
                    <a:pt x="290" y="641"/>
                    <a:pt x="468" y="593"/>
                    <a:pt x="548" y="454"/>
                  </a:cubicBezTo>
                  <a:cubicBezTo>
                    <a:pt x="629" y="315"/>
                    <a:pt x="581" y="137"/>
                    <a:pt x="442" y="57"/>
                  </a:cubicBezTo>
                  <a:cubicBezTo>
                    <a:pt x="344" y="0"/>
                    <a:pt x="226" y="7"/>
                    <a:pt x="137" y="65"/>
                  </a:cubicBezTo>
                  <a:cubicBezTo>
                    <a:pt x="137" y="65"/>
                    <a:pt x="137" y="65"/>
                    <a:pt x="137" y="65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0" y="399"/>
                    <a:pt x="53" y="504"/>
                    <a:pt x="151" y="5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45" name="Google Shape;4545;p40"/>
            <p:cNvSpPr/>
            <p:nvPr/>
          </p:nvSpPr>
          <p:spPr>
            <a:xfrm>
              <a:off x="4852681" y="4739226"/>
              <a:ext cx="363265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87" y="57"/>
                  </a:moveTo>
                  <a:cubicBezTo>
                    <a:pt x="48" y="137"/>
                    <a:pt x="0" y="315"/>
                    <a:pt x="80" y="454"/>
                  </a:cubicBezTo>
                  <a:cubicBezTo>
                    <a:pt x="161" y="593"/>
                    <a:pt x="339" y="641"/>
                    <a:pt x="478" y="561"/>
                  </a:cubicBezTo>
                  <a:cubicBezTo>
                    <a:pt x="576" y="504"/>
                    <a:pt x="629" y="399"/>
                    <a:pt x="623" y="293"/>
                  </a:cubicBezTo>
                  <a:cubicBezTo>
                    <a:pt x="623" y="293"/>
                    <a:pt x="623" y="293"/>
                    <a:pt x="623" y="293"/>
                  </a:cubicBezTo>
                  <a:cubicBezTo>
                    <a:pt x="623" y="141"/>
                    <a:pt x="623" y="141"/>
                    <a:pt x="623" y="141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02" y="7"/>
                    <a:pt x="285" y="0"/>
                    <a:pt x="187" y="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46" name="Google Shape;4546;p40"/>
            <p:cNvSpPr/>
            <p:nvPr/>
          </p:nvSpPr>
          <p:spPr>
            <a:xfrm>
              <a:off x="5044529" y="4457861"/>
              <a:ext cx="336092" cy="363011"/>
            </a:xfrm>
            <a:custGeom>
              <a:avLst/>
              <a:gdLst/>
              <a:ahLst/>
              <a:cxnLst/>
              <a:rect l="l" t="t" r="r" b="b"/>
              <a:pathLst>
                <a:path w="582" h="627" extrusionOk="0">
                  <a:moveTo>
                    <a:pt x="582" y="291"/>
                  </a:moveTo>
                  <a:cubicBezTo>
                    <a:pt x="582" y="131"/>
                    <a:pt x="452" y="0"/>
                    <a:pt x="291" y="0"/>
                  </a:cubicBezTo>
                  <a:cubicBezTo>
                    <a:pt x="130" y="0"/>
                    <a:pt x="0" y="131"/>
                    <a:pt x="0" y="291"/>
                  </a:cubicBezTo>
                  <a:cubicBezTo>
                    <a:pt x="0" y="405"/>
                    <a:pt x="65" y="503"/>
                    <a:pt x="159" y="551"/>
                  </a:cubicBezTo>
                  <a:cubicBezTo>
                    <a:pt x="159" y="551"/>
                    <a:pt x="159" y="551"/>
                    <a:pt x="159" y="551"/>
                  </a:cubicBezTo>
                  <a:cubicBezTo>
                    <a:pt x="291" y="627"/>
                    <a:pt x="291" y="627"/>
                    <a:pt x="291" y="627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517" y="503"/>
                    <a:pt x="582" y="405"/>
                    <a:pt x="582" y="2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47" name="Google Shape;4547;p40"/>
          <p:cNvGrpSpPr/>
          <p:nvPr/>
        </p:nvGrpSpPr>
        <p:grpSpPr>
          <a:xfrm>
            <a:off x="4832127" y="2899624"/>
            <a:ext cx="445818" cy="423063"/>
            <a:chOff x="7000306" y="4442411"/>
            <a:chExt cx="720224" cy="683463"/>
          </a:xfrm>
        </p:grpSpPr>
        <p:sp>
          <p:nvSpPr>
            <p:cNvPr id="4548" name="Google Shape;4548;p40"/>
            <p:cNvSpPr/>
            <p:nvPr/>
          </p:nvSpPr>
          <p:spPr>
            <a:xfrm>
              <a:off x="7360523" y="4580400"/>
              <a:ext cx="360007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332" y="529"/>
                  </a:moveTo>
                  <a:cubicBezTo>
                    <a:pt x="382" y="547"/>
                    <a:pt x="438" y="548"/>
                    <a:pt x="493" y="531"/>
                  </a:cubicBezTo>
                  <a:cubicBezTo>
                    <a:pt x="627" y="487"/>
                    <a:pt x="701" y="342"/>
                    <a:pt x="657" y="208"/>
                  </a:cubicBezTo>
                  <a:cubicBezTo>
                    <a:pt x="614" y="74"/>
                    <a:pt x="469" y="0"/>
                    <a:pt x="335" y="44"/>
                  </a:cubicBezTo>
                  <a:cubicBezTo>
                    <a:pt x="280" y="62"/>
                    <a:pt x="236" y="96"/>
                    <a:pt x="205" y="140"/>
                  </a:cubicBezTo>
                  <a:cubicBezTo>
                    <a:pt x="0" y="422"/>
                    <a:pt x="0" y="422"/>
                    <a:pt x="0" y="422"/>
                  </a:cubicBezTo>
                  <a:lnTo>
                    <a:pt x="332" y="5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49" name="Google Shape;4549;p40"/>
            <p:cNvSpPr/>
            <p:nvPr/>
          </p:nvSpPr>
          <p:spPr>
            <a:xfrm>
              <a:off x="7359894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1" y="348"/>
                  </a:moveTo>
                  <a:cubicBezTo>
                    <a:pt x="0" y="402"/>
                    <a:pt x="16" y="456"/>
                    <a:pt x="50" y="502"/>
                  </a:cubicBezTo>
                  <a:cubicBezTo>
                    <a:pt x="133" y="617"/>
                    <a:pt x="293" y="642"/>
                    <a:pt x="407" y="559"/>
                  </a:cubicBezTo>
                  <a:cubicBezTo>
                    <a:pt x="522" y="476"/>
                    <a:pt x="547" y="316"/>
                    <a:pt x="464" y="201"/>
                  </a:cubicBezTo>
                  <a:cubicBezTo>
                    <a:pt x="430" y="155"/>
                    <a:pt x="384" y="123"/>
                    <a:pt x="333" y="107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3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50" name="Google Shape;4550;p40"/>
            <p:cNvSpPr/>
            <p:nvPr/>
          </p:nvSpPr>
          <p:spPr>
            <a:xfrm>
              <a:off x="7079935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214" y="107"/>
                  </a:moveTo>
                  <a:cubicBezTo>
                    <a:pt x="163" y="123"/>
                    <a:pt x="117" y="155"/>
                    <a:pt x="83" y="201"/>
                  </a:cubicBezTo>
                  <a:cubicBezTo>
                    <a:pt x="0" y="316"/>
                    <a:pt x="25" y="476"/>
                    <a:pt x="140" y="559"/>
                  </a:cubicBezTo>
                  <a:cubicBezTo>
                    <a:pt x="254" y="642"/>
                    <a:pt x="414" y="617"/>
                    <a:pt x="497" y="502"/>
                  </a:cubicBezTo>
                  <a:cubicBezTo>
                    <a:pt x="531" y="456"/>
                    <a:pt x="547" y="402"/>
                    <a:pt x="546" y="348"/>
                  </a:cubicBezTo>
                  <a:cubicBezTo>
                    <a:pt x="546" y="0"/>
                    <a:pt x="546" y="0"/>
                    <a:pt x="546" y="0"/>
                  </a:cubicBezTo>
                  <a:lnTo>
                    <a:pt x="214" y="10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51" name="Google Shape;4551;p40"/>
            <p:cNvSpPr/>
            <p:nvPr/>
          </p:nvSpPr>
          <p:spPr>
            <a:xfrm>
              <a:off x="7000306" y="4580400"/>
              <a:ext cx="360216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496" y="140"/>
                  </a:moveTo>
                  <a:cubicBezTo>
                    <a:pt x="465" y="96"/>
                    <a:pt x="421" y="62"/>
                    <a:pt x="366" y="44"/>
                  </a:cubicBezTo>
                  <a:cubicBezTo>
                    <a:pt x="232" y="0"/>
                    <a:pt x="87" y="74"/>
                    <a:pt x="44" y="208"/>
                  </a:cubicBezTo>
                  <a:cubicBezTo>
                    <a:pt x="0" y="342"/>
                    <a:pt x="74" y="487"/>
                    <a:pt x="208" y="531"/>
                  </a:cubicBezTo>
                  <a:cubicBezTo>
                    <a:pt x="263" y="548"/>
                    <a:pt x="319" y="547"/>
                    <a:pt x="369" y="529"/>
                  </a:cubicBezTo>
                  <a:cubicBezTo>
                    <a:pt x="701" y="422"/>
                    <a:pt x="701" y="422"/>
                    <a:pt x="701" y="422"/>
                  </a:cubicBezTo>
                  <a:lnTo>
                    <a:pt x="496" y="14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52" name="Google Shape;4552;p40"/>
            <p:cNvSpPr/>
            <p:nvPr/>
          </p:nvSpPr>
          <p:spPr>
            <a:xfrm>
              <a:off x="7228925" y="4442411"/>
              <a:ext cx="262985" cy="354379"/>
            </a:xfrm>
            <a:custGeom>
              <a:avLst/>
              <a:gdLst/>
              <a:ahLst/>
              <a:cxnLst/>
              <a:rect l="l" t="t" r="r" b="b"/>
              <a:pathLst>
                <a:path w="512" h="691" extrusionOk="0">
                  <a:moveTo>
                    <a:pt x="461" y="409"/>
                  </a:moveTo>
                  <a:cubicBezTo>
                    <a:pt x="493" y="366"/>
                    <a:pt x="512" y="313"/>
                    <a:pt x="512" y="255"/>
                  </a:cubicBezTo>
                  <a:cubicBezTo>
                    <a:pt x="512" y="114"/>
                    <a:pt x="397" y="0"/>
                    <a:pt x="256" y="0"/>
                  </a:cubicBezTo>
                  <a:cubicBezTo>
                    <a:pt x="115" y="0"/>
                    <a:pt x="0" y="114"/>
                    <a:pt x="0" y="255"/>
                  </a:cubicBezTo>
                  <a:cubicBezTo>
                    <a:pt x="0" y="313"/>
                    <a:pt x="19" y="366"/>
                    <a:pt x="51" y="409"/>
                  </a:cubicBezTo>
                  <a:cubicBezTo>
                    <a:pt x="256" y="691"/>
                    <a:pt x="256" y="691"/>
                    <a:pt x="256" y="691"/>
                  </a:cubicBezTo>
                  <a:lnTo>
                    <a:pt x="461" y="4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53" name="Google Shape;4553;p40"/>
          <p:cNvGrpSpPr/>
          <p:nvPr/>
        </p:nvGrpSpPr>
        <p:grpSpPr>
          <a:xfrm>
            <a:off x="5473335" y="2897421"/>
            <a:ext cx="445779" cy="427468"/>
            <a:chOff x="8074325" y="4438852"/>
            <a:chExt cx="720160" cy="690579"/>
          </a:xfrm>
        </p:grpSpPr>
        <p:sp>
          <p:nvSpPr>
            <p:cNvPr id="4554" name="Google Shape;4554;p40"/>
            <p:cNvSpPr/>
            <p:nvPr/>
          </p:nvSpPr>
          <p:spPr>
            <a:xfrm>
              <a:off x="8177523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52" y="231"/>
                  </a:moveTo>
                  <a:cubicBezTo>
                    <a:pt x="0" y="320"/>
                    <a:pt x="31" y="435"/>
                    <a:pt x="120" y="487"/>
                  </a:cubicBezTo>
                  <a:cubicBezTo>
                    <a:pt x="210" y="539"/>
                    <a:pt x="325" y="508"/>
                    <a:pt x="377" y="418"/>
                  </a:cubicBezTo>
                  <a:cubicBezTo>
                    <a:pt x="394" y="388"/>
                    <a:pt x="402" y="355"/>
                    <a:pt x="402" y="323"/>
                  </a:cubicBezTo>
                  <a:cubicBezTo>
                    <a:pt x="402" y="323"/>
                    <a:pt x="402" y="323"/>
                    <a:pt x="402" y="323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94" y="177"/>
                    <a:pt x="69" y="201"/>
                    <a:pt x="52" y="2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55" name="Google Shape;4555;p40"/>
            <p:cNvSpPr/>
            <p:nvPr/>
          </p:nvSpPr>
          <p:spPr>
            <a:xfrm>
              <a:off x="8434850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50" y="308"/>
                  </a:moveTo>
                  <a:cubicBezTo>
                    <a:pt x="402" y="218"/>
                    <a:pt x="371" y="103"/>
                    <a:pt x="281" y="51"/>
                  </a:cubicBezTo>
                  <a:cubicBezTo>
                    <a:pt x="191" y="0"/>
                    <a:pt x="77" y="30"/>
                    <a:pt x="25" y="120"/>
                  </a:cubicBezTo>
                  <a:cubicBezTo>
                    <a:pt x="8" y="150"/>
                    <a:pt x="0" y="183"/>
                    <a:pt x="0" y="215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539"/>
                    <a:pt x="0" y="539"/>
                    <a:pt x="0" y="539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308" y="361"/>
                    <a:pt x="332" y="338"/>
                    <a:pt x="350" y="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56" name="Google Shape;4556;p40"/>
            <p:cNvSpPr/>
            <p:nvPr/>
          </p:nvSpPr>
          <p:spPr>
            <a:xfrm>
              <a:off x="8434850" y="4663708"/>
              <a:ext cx="359635" cy="240202"/>
            </a:xfrm>
            <a:custGeom>
              <a:avLst/>
              <a:gdLst/>
              <a:ahLst/>
              <a:cxnLst/>
              <a:rect l="l" t="t" r="r" b="b"/>
              <a:pathLst>
                <a:path w="562" h="375" extrusionOk="0">
                  <a:moveTo>
                    <a:pt x="375" y="375"/>
                  </a:moveTo>
                  <a:cubicBezTo>
                    <a:pt x="478" y="375"/>
                    <a:pt x="562" y="291"/>
                    <a:pt x="562" y="188"/>
                  </a:cubicBezTo>
                  <a:cubicBezTo>
                    <a:pt x="562" y="84"/>
                    <a:pt x="478" y="0"/>
                    <a:pt x="375" y="0"/>
                  </a:cubicBezTo>
                  <a:cubicBezTo>
                    <a:pt x="340" y="0"/>
                    <a:pt x="308" y="9"/>
                    <a:pt x="280" y="26"/>
                  </a:cubicBezTo>
                  <a:cubicBezTo>
                    <a:pt x="280" y="26"/>
                    <a:pt x="280" y="26"/>
                    <a:pt x="280" y="26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308" y="366"/>
                    <a:pt x="340" y="375"/>
                    <a:pt x="375" y="3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57" name="Google Shape;4557;p40"/>
            <p:cNvSpPr/>
            <p:nvPr/>
          </p:nvSpPr>
          <p:spPr>
            <a:xfrm>
              <a:off x="8434850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25" y="418"/>
                  </a:moveTo>
                  <a:cubicBezTo>
                    <a:pt x="77" y="508"/>
                    <a:pt x="191" y="539"/>
                    <a:pt x="281" y="487"/>
                  </a:cubicBezTo>
                  <a:cubicBezTo>
                    <a:pt x="371" y="435"/>
                    <a:pt x="402" y="320"/>
                    <a:pt x="350" y="231"/>
                  </a:cubicBezTo>
                  <a:cubicBezTo>
                    <a:pt x="332" y="201"/>
                    <a:pt x="308" y="177"/>
                    <a:pt x="280" y="161"/>
                  </a:cubicBezTo>
                  <a:cubicBezTo>
                    <a:pt x="280" y="161"/>
                    <a:pt x="280" y="161"/>
                    <a:pt x="280" y="1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55"/>
                    <a:pt x="8" y="388"/>
                    <a:pt x="25" y="4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58" name="Google Shape;4558;p40"/>
            <p:cNvSpPr/>
            <p:nvPr/>
          </p:nvSpPr>
          <p:spPr>
            <a:xfrm>
              <a:off x="8074325" y="4663708"/>
              <a:ext cx="360524" cy="240202"/>
            </a:xfrm>
            <a:custGeom>
              <a:avLst/>
              <a:gdLst/>
              <a:ahLst/>
              <a:cxnLst/>
              <a:rect l="l" t="t" r="r" b="b"/>
              <a:pathLst>
                <a:path w="563" h="375" extrusionOk="0">
                  <a:moveTo>
                    <a:pt x="188" y="0"/>
                  </a:move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22" y="375"/>
                    <a:pt x="255" y="366"/>
                    <a:pt x="283" y="349"/>
                  </a:cubicBezTo>
                  <a:cubicBezTo>
                    <a:pt x="283" y="349"/>
                    <a:pt x="283" y="349"/>
                    <a:pt x="283" y="349"/>
                  </a:cubicBezTo>
                  <a:cubicBezTo>
                    <a:pt x="563" y="188"/>
                    <a:pt x="563" y="188"/>
                    <a:pt x="563" y="188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55" y="9"/>
                    <a:pt x="222" y="0"/>
                    <a:pt x="1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59" name="Google Shape;4559;p40"/>
            <p:cNvSpPr/>
            <p:nvPr/>
          </p:nvSpPr>
          <p:spPr>
            <a:xfrm>
              <a:off x="8177523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77" y="120"/>
                  </a:moveTo>
                  <a:cubicBezTo>
                    <a:pt x="325" y="30"/>
                    <a:pt x="210" y="0"/>
                    <a:pt x="120" y="51"/>
                  </a:cubicBezTo>
                  <a:cubicBezTo>
                    <a:pt x="31" y="103"/>
                    <a:pt x="0" y="218"/>
                    <a:pt x="52" y="308"/>
                  </a:cubicBezTo>
                  <a:cubicBezTo>
                    <a:pt x="69" y="338"/>
                    <a:pt x="94" y="361"/>
                    <a:pt x="122" y="377"/>
                  </a:cubicBezTo>
                  <a:cubicBezTo>
                    <a:pt x="122" y="377"/>
                    <a:pt x="122" y="377"/>
                    <a:pt x="122" y="377"/>
                  </a:cubicBezTo>
                  <a:cubicBezTo>
                    <a:pt x="402" y="539"/>
                    <a:pt x="402" y="539"/>
                    <a:pt x="402" y="539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183"/>
                    <a:pt x="394" y="150"/>
                    <a:pt x="377" y="1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60" name="Google Shape;4560;p40"/>
          <p:cNvGrpSpPr/>
          <p:nvPr/>
        </p:nvGrpSpPr>
        <p:grpSpPr>
          <a:xfrm>
            <a:off x="6755680" y="2911370"/>
            <a:ext cx="445629" cy="399565"/>
            <a:chOff x="9878975" y="4425243"/>
            <a:chExt cx="719918" cy="645502"/>
          </a:xfrm>
        </p:grpSpPr>
        <p:sp>
          <p:nvSpPr>
            <p:cNvPr id="4561" name="Google Shape;4561;p40"/>
            <p:cNvSpPr/>
            <p:nvPr/>
          </p:nvSpPr>
          <p:spPr>
            <a:xfrm>
              <a:off x="10225338" y="4708710"/>
              <a:ext cx="373555" cy="362034"/>
            </a:xfrm>
            <a:custGeom>
              <a:avLst/>
              <a:gdLst/>
              <a:ahLst/>
              <a:cxnLst/>
              <a:rect l="l" t="t" r="r" b="b"/>
              <a:pathLst>
                <a:path w="635" h="614" extrusionOk="0">
                  <a:moveTo>
                    <a:pt x="47" y="160"/>
                  </a:moveTo>
                  <a:cubicBezTo>
                    <a:pt x="9" y="230"/>
                    <a:pt x="0" y="310"/>
                    <a:pt x="20" y="386"/>
                  </a:cubicBezTo>
                  <a:cubicBezTo>
                    <a:pt x="42" y="466"/>
                    <a:pt x="92" y="532"/>
                    <a:pt x="163" y="573"/>
                  </a:cubicBezTo>
                  <a:cubicBezTo>
                    <a:pt x="210" y="600"/>
                    <a:pt x="263" y="614"/>
                    <a:pt x="317" y="614"/>
                  </a:cubicBezTo>
                  <a:cubicBezTo>
                    <a:pt x="426" y="614"/>
                    <a:pt x="528" y="555"/>
                    <a:pt x="583" y="460"/>
                  </a:cubicBezTo>
                  <a:cubicBezTo>
                    <a:pt x="624" y="389"/>
                    <a:pt x="635" y="307"/>
                    <a:pt x="613" y="227"/>
                  </a:cubicBezTo>
                  <a:cubicBezTo>
                    <a:pt x="592" y="148"/>
                    <a:pt x="541" y="82"/>
                    <a:pt x="470" y="41"/>
                  </a:cubicBezTo>
                  <a:cubicBezTo>
                    <a:pt x="426" y="15"/>
                    <a:pt x="376" y="1"/>
                    <a:pt x="325" y="0"/>
                  </a:cubicBezTo>
                  <a:cubicBezTo>
                    <a:pt x="266" y="97"/>
                    <a:pt x="161" y="157"/>
                    <a:pt x="47" y="1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62" name="Google Shape;4562;p40"/>
            <p:cNvSpPr/>
            <p:nvPr/>
          </p:nvSpPr>
          <p:spPr>
            <a:xfrm>
              <a:off x="10067759" y="4425243"/>
              <a:ext cx="361073" cy="361365"/>
            </a:xfrm>
            <a:custGeom>
              <a:avLst/>
              <a:gdLst/>
              <a:ahLst/>
              <a:cxnLst/>
              <a:rect l="l" t="t" r="r" b="b"/>
              <a:pathLst>
                <a:path w="614" h="613" extrusionOk="0">
                  <a:moveTo>
                    <a:pt x="524" y="89"/>
                  </a:moveTo>
                  <a:cubicBezTo>
                    <a:pt x="466" y="32"/>
                    <a:pt x="389" y="0"/>
                    <a:pt x="307" y="0"/>
                  </a:cubicBezTo>
                  <a:cubicBezTo>
                    <a:pt x="138" y="0"/>
                    <a:pt x="0" y="137"/>
                    <a:pt x="0" y="307"/>
                  </a:cubicBezTo>
                  <a:cubicBezTo>
                    <a:pt x="0" y="358"/>
                    <a:pt x="13" y="408"/>
                    <a:pt x="37" y="453"/>
                  </a:cubicBezTo>
                  <a:cubicBezTo>
                    <a:pt x="151" y="456"/>
                    <a:pt x="256" y="517"/>
                    <a:pt x="315" y="613"/>
                  </a:cubicBezTo>
                  <a:cubicBezTo>
                    <a:pt x="481" y="609"/>
                    <a:pt x="614" y="473"/>
                    <a:pt x="614" y="307"/>
                  </a:cubicBezTo>
                  <a:cubicBezTo>
                    <a:pt x="614" y="225"/>
                    <a:pt x="582" y="147"/>
                    <a:pt x="524" y="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63" name="Google Shape;4563;p40"/>
            <p:cNvSpPr/>
            <p:nvPr/>
          </p:nvSpPr>
          <p:spPr>
            <a:xfrm>
              <a:off x="9878975" y="4708710"/>
              <a:ext cx="359959" cy="362034"/>
            </a:xfrm>
            <a:custGeom>
              <a:avLst/>
              <a:gdLst/>
              <a:ahLst/>
              <a:cxnLst/>
              <a:rect l="l" t="t" r="r" b="b"/>
              <a:pathLst>
                <a:path w="612" h="614" extrusionOk="0">
                  <a:moveTo>
                    <a:pt x="612" y="147"/>
                  </a:moveTo>
                  <a:cubicBezTo>
                    <a:pt x="556" y="56"/>
                    <a:pt x="457" y="0"/>
                    <a:pt x="350" y="0"/>
                  </a:cubicBezTo>
                  <a:cubicBezTo>
                    <a:pt x="296" y="0"/>
                    <a:pt x="243" y="14"/>
                    <a:pt x="197" y="41"/>
                  </a:cubicBezTo>
                  <a:cubicBezTo>
                    <a:pt x="50" y="126"/>
                    <a:pt x="0" y="314"/>
                    <a:pt x="84" y="460"/>
                  </a:cubicBezTo>
                  <a:cubicBezTo>
                    <a:pt x="139" y="555"/>
                    <a:pt x="241" y="614"/>
                    <a:pt x="350" y="614"/>
                  </a:cubicBezTo>
                  <a:cubicBezTo>
                    <a:pt x="350" y="614"/>
                    <a:pt x="350" y="614"/>
                    <a:pt x="350" y="614"/>
                  </a:cubicBezTo>
                  <a:cubicBezTo>
                    <a:pt x="404" y="614"/>
                    <a:pt x="457" y="600"/>
                    <a:pt x="504" y="573"/>
                  </a:cubicBezTo>
                  <a:cubicBezTo>
                    <a:pt x="548" y="547"/>
                    <a:pt x="585" y="511"/>
                    <a:pt x="612" y="467"/>
                  </a:cubicBezTo>
                  <a:cubicBezTo>
                    <a:pt x="558" y="368"/>
                    <a:pt x="558" y="246"/>
                    <a:pt x="612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64" name="Google Shape;4564;p40"/>
          <p:cNvGrpSpPr/>
          <p:nvPr/>
        </p:nvGrpSpPr>
        <p:grpSpPr>
          <a:xfrm>
            <a:off x="7396697" y="2900171"/>
            <a:ext cx="445785" cy="421964"/>
            <a:chOff x="10914544" y="4407150"/>
            <a:chExt cx="720170" cy="681687"/>
          </a:xfrm>
        </p:grpSpPr>
        <p:sp>
          <p:nvSpPr>
            <p:cNvPr id="4565" name="Google Shape;4565;p40"/>
            <p:cNvSpPr/>
            <p:nvPr/>
          </p:nvSpPr>
          <p:spPr>
            <a:xfrm>
              <a:off x="10914544" y="4407150"/>
              <a:ext cx="349099" cy="392923"/>
            </a:xfrm>
            <a:custGeom>
              <a:avLst/>
              <a:gdLst/>
              <a:ahLst/>
              <a:cxnLst/>
              <a:rect l="l" t="t" r="r" b="b"/>
              <a:pathLst>
                <a:path w="632" h="712" extrusionOk="0">
                  <a:moveTo>
                    <a:pt x="138" y="607"/>
                  </a:moveTo>
                  <a:cubicBezTo>
                    <a:pt x="0" y="469"/>
                    <a:pt x="0" y="243"/>
                    <a:pt x="138" y="104"/>
                  </a:cubicBezTo>
                  <a:cubicBezTo>
                    <a:pt x="206" y="37"/>
                    <a:pt x="295" y="0"/>
                    <a:pt x="390" y="0"/>
                  </a:cubicBezTo>
                  <a:cubicBezTo>
                    <a:pt x="480" y="0"/>
                    <a:pt x="566" y="33"/>
                    <a:pt x="632" y="94"/>
                  </a:cubicBezTo>
                  <a:cubicBezTo>
                    <a:pt x="565" y="166"/>
                    <a:pt x="529" y="258"/>
                    <a:pt x="529" y="356"/>
                  </a:cubicBezTo>
                  <a:cubicBezTo>
                    <a:pt x="529" y="454"/>
                    <a:pt x="565" y="546"/>
                    <a:pt x="632" y="617"/>
                  </a:cubicBezTo>
                  <a:cubicBezTo>
                    <a:pt x="566" y="678"/>
                    <a:pt x="480" y="712"/>
                    <a:pt x="390" y="712"/>
                  </a:cubicBezTo>
                  <a:cubicBezTo>
                    <a:pt x="295" y="712"/>
                    <a:pt x="206" y="675"/>
                    <a:pt x="138" y="6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66" name="Google Shape;4566;p40"/>
            <p:cNvSpPr/>
            <p:nvPr/>
          </p:nvSpPr>
          <p:spPr>
            <a:xfrm>
              <a:off x="10933187" y="4759296"/>
              <a:ext cx="393264" cy="329541"/>
            </a:xfrm>
            <a:custGeom>
              <a:avLst/>
              <a:gdLst/>
              <a:ahLst/>
              <a:cxnLst/>
              <a:rect l="l" t="t" r="r" b="b"/>
              <a:pathLst>
                <a:path w="712" h="597" extrusionOk="0">
                  <a:moveTo>
                    <a:pt x="356" y="102"/>
                  </a:moveTo>
                  <a:cubicBezTo>
                    <a:pt x="454" y="102"/>
                    <a:pt x="546" y="66"/>
                    <a:pt x="618" y="0"/>
                  </a:cubicBezTo>
                  <a:cubicBezTo>
                    <a:pt x="679" y="66"/>
                    <a:pt x="712" y="151"/>
                    <a:pt x="712" y="241"/>
                  </a:cubicBezTo>
                  <a:cubicBezTo>
                    <a:pt x="712" y="337"/>
                    <a:pt x="675" y="426"/>
                    <a:pt x="608" y="493"/>
                  </a:cubicBezTo>
                  <a:cubicBezTo>
                    <a:pt x="541" y="560"/>
                    <a:pt x="451" y="597"/>
                    <a:pt x="356" y="597"/>
                  </a:cubicBezTo>
                  <a:cubicBezTo>
                    <a:pt x="261" y="597"/>
                    <a:pt x="172" y="560"/>
                    <a:pt x="104" y="493"/>
                  </a:cubicBezTo>
                  <a:cubicBezTo>
                    <a:pt x="37" y="426"/>
                    <a:pt x="0" y="337"/>
                    <a:pt x="0" y="241"/>
                  </a:cubicBezTo>
                  <a:cubicBezTo>
                    <a:pt x="0" y="151"/>
                    <a:pt x="34" y="66"/>
                    <a:pt x="95" y="0"/>
                  </a:cubicBezTo>
                  <a:cubicBezTo>
                    <a:pt x="166" y="66"/>
                    <a:pt x="258" y="102"/>
                    <a:pt x="356" y="1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67" name="Google Shape;4567;p40"/>
            <p:cNvSpPr/>
            <p:nvPr/>
          </p:nvSpPr>
          <p:spPr>
            <a:xfrm>
              <a:off x="11285615" y="4696357"/>
              <a:ext cx="330458" cy="392479"/>
            </a:xfrm>
            <a:custGeom>
              <a:avLst/>
              <a:gdLst/>
              <a:ahLst/>
              <a:cxnLst/>
              <a:rect l="l" t="t" r="r" b="b"/>
              <a:pathLst>
                <a:path w="598" h="711" extrusionOk="0">
                  <a:moveTo>
                    <a:pt x="493" y="607"/>
                  </a:moveTo>
                  <a:cubicBezTo>
                    <a:pt x="426" y="674"/>
                    <a:pt x="337" y="711"/>
                    <a:pt x="242" y="711"/>
                  </a:cubicBezTo>
                  <a:cubicBezTo>
                    <a:pt x="152" y="711"/>
                    <a:pt x="66" y="678"/>
                    <a:pt x="0" y="617"/>
                  </a:cubicBezTo>
                  <a:cubicBezTo>
                    <a:pt x="67" y="546"/>
                    <a:pt x="103" y="453"/>
                    <a:pt x="103" y="355"/>
                  </a:cubicBezTo>
                  <a:cubicBezTo>
                    <a:pt x="103" y="258"/>
                    <a:pt x="67" y="165"/>
                    <a:pt x="0" y="94"/>
                  </a:cubicBezTo>
                  <a:cubicBezTo>
                    <a:pt x="66" y="33"/>
                    <a:pt x="152" y="0"/>
                    <a:pt x="242" y="0"/>
                  </a:cubicBezTo>
                  <a:cubicBezTo>
                    <a:pt x="337" y="0"/>
                    <a:pt x="426" y="37"/>
                    <a:pt x="493" y="104"/>
                  </a:cubicBezTo>
                  <a:cubicBezTo>
                    <a:pt x="561" y="171"/>
                    <a:pt x="598" y="260"/>
                    <a:pt x="598" y="355"/>
                  </a:cubicBezTo>
                  <a:cubicBezTo>
                    <a:pt x="598" y="451"/>
                    <a:pt x="561" y="540"/>
                    <a:pt x="493" y="6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68" name="Google Shape;4568;p40"/>
            <p:cNvSpPr/>
            <p:nvPr/>
          </p:nvSpPr>
          <p:spPr>
            <a:xfrm>
              <a:off x="11222808" y="4407150"/>
              <a:ext cx="411906" cy="329541"/>
            </a:xfrm>
            <a:custGeom>
              <a:avLst/>
              <a:gdLst/>
              <a:ahLst/>
              <a:cxnLst/>
              <a:rect l="l" t="t" r="r" b="b"/>
              <a:pathLst>
                <a:path w="746" h="597" extrusionOk="0">
                  <a:moveTo>
                    <a:pt x="356" y="0"/>
                  </a:moveTo>
                  <a:cubicBezTo>
                    <a:pt x="451" y="0"/>
                    <a:pt x="540" y="37"/>
                    <a:pt x="607" y="104"/>
                  </a:cubicBezTo>
                  <a:cubicBezTo>
                    <a:pt x="743" y="240"/>
                    <a:pt x="746" y="458"/>
                    <a:pt x="617" y="597"/>
                  </a:cubicBezTo>
                  <a:cubicBezTo>
                    <a:pt x="546" y="531"/>
                    <a:pt x="454" y="495"/>
                    <a:pt x="356" y="495"/>
                  </a:cubicBezTo>
                  <a:cubicBezTo>
                    <a:pt x="258" y="495"/>
                    <a:pt x="166" y="531"/>
                    <a:pt x="94" y="597"/>
                  </a:cubicBezTo>
                  <a:cubicBezTo>
                    <a:pt x="33" y="531"/>
                    <a:pt x="0" y="446"/>
                    <a:pt x="0" y="356"/>
                  </a:cubicBezTo>
                  <a:cubicBezTo>
                    <a:pt x="0" y="261"/>
                    <a:pt x="37" y="171"/>
                    <a:pt x="104" y="104"/>
                  </a:cubicBezTo>
                  <a:cubicBezTo>
                    <a:pt x="171" y="37"/>
                    <a:pt x="261" y="0"/>
                    <a:pt x="3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69" name="Google Shape;4569;p40"/>
          <p:cNvGrpSpPr/>
          <p:nvPr/>
        </p:nvGrpSpPr>
        <p:grpSpPr>
          <a:xfrm>
            <a:off x="6114487" y="2908285"/>
            <a:ext cx="445805" cy="405735"/>
            <a:chOff x="8843122" y="4420259"/>
            <a:chExt cx="720202" cy="655469"/>
          </a:xfrm>
        </p:grpSpPr>
        <p:sp>
          <p:nvSpPr>
            <p:cNvPr id="4570" name="Google Shape;4570;p40"/>
            <p:cNvSpPr/>
            <p:nvPr/>
          </p:nvSpPr>
          <p:spPr>
            <a:xfrm>
              <a:off x="8843122" y="4664371"/>
              <a:ext cx="351295" cy="411356"/>
            </a:xfrm>
            <a:custGeom>
              <a:avLst/>
              <a:gdLst/>
              <a:ahLst/>
              <a:cxnLst/>
              <a:rect l="l" t="t" r="r" b="b"/>
              <a:pathLst>
                <a:path w="530" h="618" extrusionOk="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71" name="Google Shape;4571;p40"/>
            <p:cNvSpPr/>
            <p:nvPr/>
          </p:nvSpPr>
          <p:spPr>
            <a:xfrm>
              <a:off x="9232824" y="4664371"/>
              <a:ext cx="330500" cy="411356"/>
            </a:xfrm>
            <a:custGeom>
              <a:avLst/>
              <a:gdLst/>
              <a:ahLst/>
              <a:cxnLst/>
              <a:rect l="l" t="t" r="r" b="b"/>
              <a:pathLst>
                <a:path w="499" h="618" extrusionOk="0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72" name="Google Shape;4572;p40"/>
            <p:cNvSpPr/>
            <p:nvPr/>
          </p:nvSpPr>
          <p:spPr>
            <a:xfrm>
              <a:off x="9108305" y="4859367"/>
              <a:ext cx="210630" cy="182470"/>
            </a:xfrm>
            <a:custGeom>
              <a:avLst/>
              <a:gdLst/>
              <a:ahLst/>
              <a:cxnLst/>
              <a:rect l="l" t="t" r="r" b="b"/>
              <a:pathLst>
                <a:path w="318" h="274" extrusionOk="0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73" name="Google Shape;4573;p40"/>
            <p:cNvSpPr/>
            <p:nvPr/>
          </p:nvSpPr>
          <p:spPr>
            <a:xfrm>
              <a:off x="8990881" y="4420259"/>
              <a:ext cx="445234" cy="224220"/>
            </a:xfrm>
            <a:custGeom>
              <a:avLst/>
              <a:gdLst/>
              <a:ahLst/>
              <a:cxnLst/>
              <a:rect l="l" t="t" r="r" b="b"/>
              <a:pathLst>
                <a:path w="672" h="337" extrusionOk="0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74" name="Google Shape;4574;p40"/>
            <p:cNvSpPr/>
            <p:nvPr/>
          </p:nvSpPr>
          <p:spPr>
            <a:xfrm>
              <a:off x="8988924" y="4625814"/>
              <a:ext cx="207939" cy="207766"/>
            </a:xfrm>
            <a:custGeom>
              <a:avLst/>
              <a:gdLst/>
              <a:ahLst/>
              <a:cxnLst/>
              <a:rect l="l" t="t" r="r" b="b"/>
              <a:pathLst>
                <a:path w="314" h="312" extrusionOk="0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75" name="Google Shape;4575;p40"/>
            <p:cNvSpPr/>
            <p:nvPr/>
          </p:nvSpPr>
          <p:spPr>
            <a:xfrm>
              <a:off x="9232824" y="4627288"/>
              <a:ext cx="203291" cy="203591"/>
            </a:xfrm>
            <a:custGeom>
              <a:avLst/>
              <a:gdLst/>
              <a:ahLst/>
              <a:cxnLst/>
              <a:rect l="l" t="t" r="r" b="b"/>
              <a:pathLst>
                <a:path w="307" h="306" extrusionOk="0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76" name="Google Shape;4576;p40"/>
          <p:cNvGrpSpPr/>
          <p:nvPr/>
        </p:nvGrpSpPr>
        <p:grpSpPr>
          <a:xfrm>
            <a:off x="2917357" y="2206847"/>
            <a:ext cx="445812" cy="394518"/>
            <a:chOff x="1510757" y="3225422"/>
            <a:chExt cx="720214" cy="637347"/>
          </a:xfrm>
        </p:grpSpPr>
        <p:sp>
          <p:nvSpPr>
            <p:cNvPr id="4577" name="Google Shape;4577;p40"/>
            <p:cNvSpPr/>
            <p:nvPr/>
          </p:nvSpPr>
          <p:spPr>
            <a:xfrm>
              <a:off x="1774546" y="3475620"/>
              <a:ext cx="261417" cy="238347"/>
            </a:xfrm>
            <a:custGeom>
              <a:avLst/>
              <a:gdLst/>
              <a:ahLst/>
              <a:cxnLst/>
              <a:rect l="l" t="t" r="r" b="b"/>
              <a:pathLst>
                <a:path w="385" h="351" extrusionOk="0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78" name="Google Shape;4578;p40"/>
            <p:cNvSpPr/>
            <p:nvPr/>
          </p:nvSpPr>
          <p:spPr>
            <a:xfrm>
              <a:off x="2000650" y="3426634"/>
              <a:ext cx="230321" cy="296287"/>
            </a:xfrm>
            <a:custGeom>
              <a:avLst/>
              <a:gdLst/>
              <a:ahLst/>
              <a:cxnLst/>
              <a:rect l="l" t="t" r="r" b="b"/>
              <a:pathLst>
                <a:path w="339" h="436" extrusionOk="0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79" name="Google Shape;4579;p40"/>
            <p:cNvSpPr/>
            <p:nvPr/>
          </p:nvSpPr>
          <p:spPr>
            <a:xfrm>
              <a:off x="1774546" y="3225422"/>
              <a:ext cx="211874" cy="236503"/>
            </a:xfrm>
            <a:custGeom>
              <a:avLst/>
              <a:gdLst/>
              <a:ahLst/>
              <a:cxnLst/>
              <a:rect l="l" t="t" r="r" b="b"/>
              <a:pathLst>
                <a:path w="312" h="348" extrusionOk="0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80" name="Google Shape;4580;p40"/>
            <p:cNvSpPr/>
            <p:nvPr/>
          </p:nvSpPr>
          <p:spPr>
            <a:xfrm>
              <a:off x="1951107" y="3243857"/>
              <a:ext cx="274329" cy="218067"/>
            </a:xfrm>
            <a:custGeom>
              <a:avLst/>
              <a:gdLst/>
              <a:ahLst/>
              <a:cxnLst/>
              <a:rect l="l" t="t" r="r" b="b"/>
              <a:pathLst>
                <a:path w="404" h="321" extrusionOk="0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81" name="Google Shape;4581;p40"/>
            <p:cNvSpPr/>
            <p:nvPr/>
          </p:nvSpPr>
          <p:spPr>
            <a:xfrm>
              <a:off x="1858610" y="3710542"/>
              <a:ext cx="173926" cy="152226"/>
            </a:xfrm>
            <a:custGeom>
              <a:avLst/>
              <a:gdLst/>
              <a:ahLst/>
              <a:cxnLst/>
              <a:rect l="l" t="t" r="r" b="b"/>
              <a:pathLst>
                <a:path w="256" h="224" extrusionOk="0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82" name="Google Shape;4582;p40"/>
            <p:cNvSpPr/>
            <p:nvPr/>
          </p:nvSpPr>
          <p:spPr>
            <a:xfrm>
              <a:off x="1521825" y="3426634"/>
              <a:ext cx="288560" cy="234396"/>
            </a:xfrm>
            <a:custGeom>
              <a:avLst/>
              <a:gdLst/>
              <a:ahLst/>
              <a:cxnLst/>
              <a:rect l="l" t="t" r="r" b="b"/>
              <a:pathLst>
                <a:path w="425" h="345" extrusionOk="0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83" name="Google Shape;4583;p40"/>
            <p:cNvSpPr/>
            <p:nvPr/>
          </p:nvSpPr>
          <p:spPr>
            <a:xfrm>
              <a:off x="1510757" y="3234903"/>
              <a:ext cx="299628" cy="227021"/>
            </a:xfrm>
            <a:custGeom>
              <a:avLst/>
              <a:gdLst/>
              <a:ahLst/>
              <a:cxnLst/>
              <a:rect l="l" t="t" r="r" b="b"/>
              <a:pathLst>
                <a:path w="441" h="334" extrusionOk="0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84" name="Google Shape;4584;p40"/>
          <p:cNvGrpSpPr/>
          <p:nvPr/>
        </p:nvGrpSpPr>
        <p:grpSpPr>
          <a:xfrm>
            <a:off x="3608748" y="2224367"/>
            <a:ext cx="445767" cy="359478"/>
            <a:chOff x="2595501" y="3253725"/>
            <a:chExt cx="720141" cy="580739"/>
          </a:xfrm>
        </p:grpSpPr>
        <p:sp>
          <p:nvSpPr>
            <p:cNvPr id="4585" name="Google Shape;4585;p40"/>
            <p:cNvSpPr/>
            <p:nvPr/>
          </p:nvSpPr>
          <p:spPr>
            <a:xfrm>
              <a:off x="2595501" y="3269807"/>
              <a:ext cx="416349" cy="273171"/>
            </a:xfrm>
            <a:custGeom>
              <a:avLst/>
              <a:gdLst/>
              <a:ahLst/>
              <a:cxnLst/>
              <a:rect l="l" t="t" r="r" b="b"/>
              <a:pathLst>
                <a:path w="722" h="472" extrusionOk="0">
                  <a:moveTo>
                    <a:pt x="250" y="429"/>
                  </a:moveTo>
                  <a:cubicBezTo>
                    <a:pt x="250" y="413"/>
                    <a:pt x="258" y="398"/>
                    <a:pt x="270" y="388"/>
                  </a:cubicBezTo>
                  <a:cubicBezTo>
                    <a:pt x="289" y="372"/>
                    <a:pt x="315" y="364"/>
                    <a:pt x="344" y="365"/>
                  </a:cubicBezTo>
                  <a:cubicBezTo>
                    <a:pt x="373" y="364"/>
                    <a:pt x="399" y="372"/>
                    <a:pt x="418" y="388"/>
                  </a:cubicBezTo>
                  <a:cubicBezTo>
                    <a:pt x="431" y="398"/>
                    <a:pt x="438" y="413"/>
                    <a:pt x="438" y="429"/>
                  </a:cubicBezTo>
                  <a:cubicBezTo>
                    <a:pt x="438" y="446"/>
                    <a:pt x="430" y="461"/>
                    <a:pt x="417" y="472"/>
                  </a:cubicBezTo>
                  <a:cubicBezTo>
                    <a:pt x="598" y="472"/>
                    <a:pt x="598" y="472"/>
                    <a:pt x="598" y="472"/>
                  </a:cubicBezTo>
                  <a:cubicBezTo>
                    <a:pt x="606" y="472"/>
                    <a:pt x="613" y="465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320"/>
                    <a:pt x="613" y="320"/>
                    <a:pt x="613" y="320"/>
                  </a:cubicBezTo>
                  <a:cubicBezTo>
                    <a:pt x="615" y="315"/>
                    <a:pt x="619" y="310"/>
                    <a:pt x="624" y="310"/>
                  </a:cubicBezTo>
                  <a:cubicBezTo>
                    <a:pt x="635" y="310"/>
                    <a:pt x="645" y="310"/>
                    <a:pt x="651" y="319"/>
                  </a:cubicBezTo>
                  <a:cubicBezTo>
                    <a:pt x="655" y="325"/>
                    <a:pt x="657" y="331"/>
                    <a:pt x="661" y="336"/>
                  </a:cubicBezTo>
                  <a:cubicBezTo>
                    <a:pt x="671" y="353"/>
                    <a:pt x="693" y="355"/>
                    <a:pt x="705" y="340"/>
                  </a:cubicBezTo>
                  <a:cubicBezTo>
                    <a:pt x="718" y="325"/>
                    <a:pt x="722" y="303"/>
                    <a:pt x="722" y="283"/>
                  </a:cubicBezTo>
                  <a:cubicBezTo>
                    <a:pt x="722" y="263"/>
                    <a:pt x="718" y="242"/>
                    <a:pt x="705" y="227"/>
                  </a:cubicBezTo>
                  <a:cubicBezTo>
                    <a:pt x="693" y="211"/>
                    <a:pt x="671" y="213"/>
                    <a:pt x="661" y="230"/>
                  </a:cubicBezTo>
                  <a:cubicBezTo>
                    <a:pt x="657" y="235"/>
                    <a:pt x="655" y="241"/>
                    <a:pt x="651" y="247"/>
                  </a:cubicBezTo>
                  <a:cubicBezTo>
                    <a:pt x="645" y="256"/>
                    <a:pt x="635" y="256"/>
                    <a:pt x="624" y="256"/>
                  </a:cubicBezTo>
                  <a:cubicBezTo>
                    <a:pt x="619" y="256"/>
                    <a:pt x="615" y="251"/>
                    <a:pt x="613" y="247"/>
                  </a:cubicBezTo>
                  <a:cubicBezTo>
                    <a:pt x="613" y="104"/>
                    <a:pt x="613" y="104"/>
                    <a:pt x="613" y="104"/>
                  </a:cubicBezTo>
                  <a:cubicBezTo>
                    <a:pt x="613" y="96"/>
                    <a:pt x="609" y="89"/>
                    <a:pt x="602" y="85"/>
                  </a:cubicBezTo>
                  <a:cubicBezTo>
                    <a:pt x="600" y="84"/>
                    <a:pt x="598" y="82"/>
                    <a:pt x="595" y="81"/>
                  </a:cubicBezTo>
                  <a:cubicBezTo>
                    <a:pt x="520" y="29"/>
                    <a:pt x="437" y="0"/>
                    <a:pt x="345" y="0"/>
                  </a:cubicBezTo>
                  <a:cubicBezTo>
                    <a:pt x="147" y="9"/>
                    <a:pt x="0" y="128"/>
                    <a:pt x="25" y="345"/>
                  </a:cubicBezTo>
                  <a:cubicBezTo>
                    <a:pt x="29" y="385"/>
                    <a:pt x="37" y="424"/>
                    <a:pt x="49" y="461"/>
                  </a:cubicBezTo>
                  <a:cubicBezTo>
                    <a:pt x="52" y="467"/>
                    <a:pt x="57" y="472"/>
                    <a:pt x="64" y="472"/>
                  </a:cubicBezTo>
                  <a:cubicBezTo>
                    <a:pt x="271" y="472"/>
                    <a:pt x="271" y="472"/>
                    <a:pt x="271" y="472"/>
                  </a:cubicBezTo>
                  <a:cubicBezTo>
                    <a:pt x="258" y="461"/>
                    <a:pt x="250" y="446"/>
                    <a:pt x="250" y="4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86" name="Google Shape;4586;p40"/>
            <p:cNvSpPr/>
            <p:nvPr/>
          </p:nvSpPr>
          <p:spPr>
            <a:xfrm>
              <a:off x="2903528" y="3560177"/>
              <a:ext cx="374670" cy="273617"/>
            </a:xfrm>
            <a:custGeom>
              <a:avLst/>
              <a:gdLst/>
              <a:ahLst/>
              <a:cxnLst/>
              <a:rect l="l" t="t" r="r" b="b"/>
              <a:pathLst>
                <a:path w="650" h="473" extrusionOk="0">
                  <a:moveTo>
                    <a:pt x="455" y="42"/>
                  </a:moveTo>
                  <a:cubicBezTo>
                    <a:pt x="455" y="58"/>
                    <a:pt x="448" y="74"/>
                    <a:pt x="435" y="84"/>
                  </a:cubicBezTo>
                  <a:cubicBezTo>
                    <a:pt x="417" y="100"/>
                    <a:pt x="391" y="108"/>
                    <a:pt x="361" y="107"/>
                  </a:cubicBezTo>
                  <a:cubicBezTo>
                    <a:pt x="332" y="108"/>
                    <a:pt x="306" y="100"/>
                    <a:pt x="288" y="84"/>
                  </a:cubicBezTo>
                  <a:cubicBezTo>
                    <a:pt x="275" y="74"/>
                    <a:pt x="268" y="58"/>
                    <a:pt x="268" y="42"/>
                  </a:cubicBezTo>
                  <a:cubicBezTo>
                    <a:pt x="268" y="26"/>
                    <a:pt x="275" y="11"/>
                    <a:pt x="289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6" y="0"/>
                    <a:pt x="109" y="7"/>
                    <a:pt x="109" y="15"/>
                  </a:cubicBezTo>
                  <a:cubicBezTo>
                    <a:pt x="109" y="181"/>
                    <a:pt x="109" y="181"/>
                    <a:pt x="109" y="181"/>
                  </a:cubicBezTo>
                  <a:cubicBezTo>
                    <a:pt x="107" y="186"/>
                    <a:pt x="104" y="190"/>
                    <a:pt x="98" y="191"/>
                  </a:cubicBezTo>
                  <a:cubicBezTo>
                    <a:pt x="88" y="191"/>
                    <a:pt x="78" y="191"/>
                    <a:pt x="71" y="181"/>
                  </a:cubicBezTo>
                  <a:cubicBezTo>
                    <a:pt x="68" y="176"/>
                    <a:pt x="65" y="170"/>
                    <a:pt x="62" y="164"/>
                  </a:cubicBezTo>
                  <a:cubicBezTo>
                    <a:pt x="51" y="148"/>
                    <a:pt x="30" y="146"/>
                    <a:pt x="17" y="161"/>
                  </a:cubicBezTo>
                  <a:cubicBezTo>
                    <a:pt x="5" y="176"/>
                    <a:pt x="0" y="198"/>
                    <a:pt x="1" y="218"/>
                  </a:cubicBezTo>
                  <a:cubicBezTo>
                    <a:pt x="0" y="238"/>
                    <a:pt x="5" y="259"/>
                    <a:pt x="17" y="274"/>
                  </a:cubicBezTo>
                  <a:cubicBezTo>
                    <a:pt x="30" y="289"/>
                    <a:pt x="51" y="288"/>
                    <a:pt x="62" y="271"/>
                  </a:cubicBezTo>
                  <a:cubicBezTo>
                    <a:pt x="65" y="265"/>
                    <a:pt x="68" y="259"/>
                    <a:pt x="71" y="254"/>
                  </a:cubicBezTo>
                  <a:cubicBezTo>
                    <a:pt x="78" y="244"/>
                    <a:pt x="88" y="244"/>
                    <a:pt x="98" y="245"/>
                  </a:cubicBezTo>
                  <a:cubicBezTo>
                    <a:pt x="104" y="245"/>
                    <a:pt x="107" y="250"/>
                    <a:pt x="109" y="254"/>
                  </a:cubicBezTo>
                  <a:cubicBezTo>
                    <a:pt x="109" y="457"/>
                    <a:pt x="109" y="457"/>
                    <a:pt x="109" y="457"/>
                  </a:cubicBezTo>
                  <a:cubicBezTo>
                    <a:pt x="109" y="466"/>
                    <a:pt x="118" y="473"/>
                    <a:pt x="127" y="470"/>
                  </a:cubicBezTo>
                  <a:cubicBezTo>
                    <a:pt x="132" y="468"/>
                    <a:pt x="138" y="466"/>
                    <a:pt x="143" y="464"/>
                  </a:cubicBezTo>
                  <a:cubicBezTo>
                    <a:pt x="264" y="406"/>
                    <a:pt x="377" y="334"/>
                    <a:pt x="477" y="243"/>
                  </a:cubicBezTo>
                  <a:cubicBezTo>
                    <a:pt x="549" y="178"/>
                    <a:pt x="607" y="105"/>
                    <a:pt x="646" y="21"/>
                  </a:cubicBezTo>
                  <a:cubicBezTo>
                    <a:pt x="650" y="11"/>
                    <a:pt x="643" y="0"/>
                    <a:pt x="632" y="0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448" y="11"/>
                    <a:pt x="455" y="26"/>
                    <a:pt x="455" y="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87" name="Google Shape;4587;p40"/>
            <p:cNvSpPr/>
            <p:nvPr/>
          </p:nvSpPr>
          <p:spPr>
            <a:xfrm>
              <a:off x="2635397" y="3497189"/>
              <a:ext cx="313600" cy="337276"/>
            </a:xfrm>
            <a:custGeom>
              <a:avLst/>
              <a:gdLst/>
              <a:ahLst/>
              <a:cxnLst/>
              <a:rect l="l" t="t" r="r" b="b"/>
              <a:pathLst>
                <a:path w="544" h="583" extrusionOk="0">
                  <a:moveTo>
                    <a:pt x="502" y="420"/>
                  </a:moveTo>
                  <a:cubicBezTo>
                    <a:pt x="486" y="420"/>
                    <a:pt x="471" y="413"/>
                    <a:pt x="460" y="400"/>
                  </a:cubicBezTo>
                  <a:cubicBezTo>
                    <a:pt x="445" y="382"/>
                    <a:pt x="436" y="356"/>
                    <a:pt x="437" y="327"/>
                  </a:cubicBezTo>
                  <a:cubicBezTo>
                    <a:pt x="436" y="298"/>
                    <a:pt x="445" y="271"/>
                    <a:pt x="460" y="253"/>
                  </a:cubicBezTo>
                  <a:cubicBezTo>
                    <a:pt x="471" y="240"/>
                    <a:pt x="486" y="233"/>
                    <a:pt x="502" y="233"/>
                  </a:cubicBezTo>
                  <a:cubicBezTo>
                    <a:pt x="518" y="233"/>
                    <a:pt x="534" y="241"/>
                    <a:pt x="544" y="254"/>
                  </a:cubicBezTo>
                  <a:cubicBezTo>
                    <a:pt x="544" y="124"/>
                    <a:pt x="544" y="124"/>
                    <a:pt x="544" y="124"/>
                  </a:cubicBezTo>
                  <a:cubicBezTo>
                    <a:pt x="544" y="116"/>
                    <a:pt x="537" y="109"/>
                    <a:pt x="529" y="109"/>
                  </a:cubicBezTo>
                  <a:cubicBezTo>
                    <a:pt x="312" y="109"/>
                    <a:pt x="312" y="109"/>
                    <a:pt x="312" y="109"/>
                  </a:cubicBezTo>
                  <a:cubicBezTo>
                    <a:pt x="307" y="107"/>
                    <a:pt x="302" y="103"/>
                    <a:pt x="302" y="98"/>
                  </a:cubicBezTo>
                  <a:cubicBezTo>
                    <a:pt x="302" y="87"/>
                    <a:pt x="302" y="78"/>
                    <a:pt x="311" y="71"/>
                  </a:cubicBezTo>
                  <a:cubicBezTo>
                    <a:pt x="317" y="67"/>
                    <a:pt x="323" y="65"/>
                    <a:pt x="328" y="61"/>
                  </a:cubicBezTo>
                  <a:cubicBezTo>
                    <a:pt x="345" y="51"/>
                    <a:pt x="347" y="30"/>
                    <a:pt x="332" y="17"/>
                  </a:cubicBezTo>
                  <a:cubicBezTo>
                    <a:pt x="317" y="5"/>
                    <a:pt x="295" y="0"/>
                    <a:pt x="275" y="0"/>
                  </a:cubicBezTo>
                  <a:cubicBezTo>
                    <a:pt x="255" y="0"/>
                    <a:pt x="234" y="5"/>
                    <a:pt x="219" y="17"/>
                  </a:cubicBezTo>
                  <a:cubicBezTo>
                    <a:pt x="203" y="30"/>
                    <a:pt x="205" y="51"/>
                    <a:pt x="222" y="61"/>
                  </a:cubicBezTo>
                  <a:cubicBezTo>
                    <a:pt x="227" y="65"/>
                    <a:pt x="233" y="67"/>
                    <a:pt x="239" y="71"/>
                  </a:cubicBezTo>
                  <a:cubicBezTo>
                    <a:pt x="248" y="78"/>
                    <a:pt x="248" y="87"/>
                    <a:pt x="248" y="98"/>
                  </a:cubicBezTo>
                  <a:cubicBezTo>
                    <a:pt x="248" y="103"/>
                    <a:pt x="243" y="107"/>
                    <a:pt x="239" y="109"/>
                  </a:cubicBezTo>
                  <a:cubicBezTo>
                    <a:pt x="19" y="109"/>
                    <a:pt x="19" y="109"/>
                    <a:pt x="19" y="109"/>
                  </a:cubicBezTo>
                  <a:cubicBezTo>
                    <a:pt x="8" y="109"/>
                    <a:pt x="0" y="120"/>
                    <a:pt x="5" y="130"/>
                  </a:cubicBezTo>
                  <a:cubicBezTo>
                    <a:pt x="18" y="157"/>
                    <a:pt x="32" y="183"/>
                    <a:pt x="50" y="208"/>
                  </a:cubicBezTo>
                  <a:cubicBezTo>
                    <a:pt x="170" y="381"/>
                    <a:pt x="338" y="493"/>
                    <a:pt x="525" y="579"/>
                  </a:cubicBezTo>
                  <a:cubicBezTo>
                    <a:pt x="525" y="579"/>
                    <a:pt x="525" y="579"/>
                    <a:pt x="525" y="579"/>
                  </a:cubicBezTo>
                  <a:cubicBezTo>
                    <a:pt x="534" y="583"/>
                    <a:pt x="544" y="576"/>
                    <a:pt x="544" y="567"/>
                  </a:cubicBezTo>
                  <a:cubicBezTo>
                    <a:pt x="544" y="399"/>
                    <a:pt x="544" y="399"/>
                    <a:pt x="544" y="399"/>
                  </a:cubicBezTo>
                  <a:cubicBezTo>
                    <a:pt x="534" y="413"/>
                    <a:pt x="518" y="420"/>
                    <a:pt x="502" y="4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88" name="Google Shape;4588;p40"/>
            <p:cNvSpPr/>
            <p:nvPr/>
          </p:nvSpPr>
          <p:spPr>
            <a:xfrm>
              <a:off x="2966382" y="3253725"/>
              <a:ext cx="349261" cy="352241"/>
            </a:xfrm>
            <a:custGeom>
              <a:avLst/>
              <a:gdLst/>
              <a:ahLst/>
              <a:cxnLst/>
              <a:rect l="l" t="t" r="r" b="b"/>
              <a:pathLst>
                <a:path w="606" h="609" extrusionOk="0">
                  <a:moveTo>
                    <a:pt x="397" y="49"/>
                  </a:moveTo>
                  <a:cubicBezTo>
                    <a:pt x="262" y="0"/>
                    <a:pt x="137" y="39"/>
                    <a:pt x="19" y="109"/>
                  </a:cubicBezTo>
                  <a:cubicBezTo>
                    <a:pt x="17" y="110"/>
                    <a:pt x="15" y="111"/>
                    <a:pt x="13" y="112"/>
                  </a:cubicBezTo>
                  <a:cubicBezTo>
                    <a:pt x="5" y="116"/>
                    <a:pt x="0" y="124"/>
                    <a:pt x="0" y="132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11" y="225"/>
                    <a:pt x="26" y="217"/>
                    <a:pt x="43" y="217"/>
                  </a:cubicBezTo>
                  <a:cubicBezTo>
                    <a:pt x="59" y="217"/>
                    <a:pt x="74" y="225"/>
                    <a:pt x="85" y="237"/>
                  </a:cubicBezTo>
                  <a:cubicBezTo>
                    <a:pt x="100" y="256"/>
                    <a:pt x="108" y="282"/>
                    <a:pt x="108" y="311"/>
                  </a:cubicBezTo>
                  <a:cubicBezTo>
                    <a:pt x="108" y="340"/>
                    <a:pt x="100" y="366"/>
                    <a:pt x="85" y="385"/>
                  </a:cubicBezTo>
                  <a:cubicBezTo>
                    <a:pt x="74" y="398"/>
                    <a:pt x="59" y="405"/>
                    <a:pt x="43" y="405"/>
                  </a:cubicBezTo>
                  <a:cubicBezTo>
                    <a:pt x="26" y="405"/>
                    <a:pt x="11" y="397"/>
                    <a:pt x="0" y="384"/>
                  </a:cubicBezTo>
                  <a:cubicBezTo>
                    <a:pt x="0" y="485"/>
                    <a:pt x="0" y="485"/>
                    <a:pt x="0" y="485"/>
                  </a:cubicBezTo>
                  <a:cubicBezTo>
                    <a:pt x="0" y="493"/>
                    <a:pt x="7" y="500"/>
                    <a:pt x="15" y="500"/>
                  </a:cubicBezTo>
                  <a:cubicBezTo>
                    <a:pt x="216" y="500"/>
                    <a:pt x="216" y="500"/>
                    <a:pt x="216" y="500"/>
                  </a:cubicBezTo>
                  <a:cubicBezTo>
                    <a:pt x="221" y="502"/>
                    <a:pt x="225" y="505"/>
                    <a:pt x="225" y="511"/>
                  </a:cubicBezTo>
                  <a:cubicBezTo>
                    <a:pt x="226" y="521"/>
                    <a:pt x="226" y="531"/>
                    <a:pt x="216" y="538"/>
                  </a:cubicBezTo>
                  <a:cubicBezTo>
                    <a:pt x="211" y="541"/>
                    <a:pt x="205" y="544"/>
                    <a:pt x="199" y="547"/>
                  </a:cubicBezTo>
                  <a:cubicBezTo>
                    <a:pt x="183" y="558"/>
                    <a:pt x="181" y="579"/>
                    <a:pt x="196" y="592"/>
                  </a:cubicBezTo>
                  <a:cubicBezTo>
                    <a:pt x="211" y="604"/>
                    <a:pt x="233" y="609"/>
                    <a:pt x="252" y="609"/>
                  </a:cubicBezTo>
                  <a:cubicBezTo>
                    <a:pt x="272" y="609"/>
                    <a:pt x="294" y="604"/>
                    <a:pt x="309" y="592"/>
                  </a:cubicBezTo>
                  <a:cubicBezTo>
                    <a:pt x="324" y="579"/>
                    <a:pt x="322" y="558"/>
                    <a:pt x="306" y="547"/>
                  </a:cubicBezTo>
                  <a:cubicBezTo>
                    <a:pt x="300" y="544"/>
                    <a:pt x="294" y="541"/>
                    <a:pt x="289" y="538"/>
                  </a:cubicBezTo>
                  <a:cubicBezTo>
                    <a:pt x="279" y="531"/>
                    <a:pt x="279" y="521"/>
                    <a:pt x="279" y="511"/>
                  </a:cubicBezTo>
                  <a:cubicBezTo>
                    <a:pt x="280" y="505"/>
                    <a:pt x="284" y="502"/>
                    <a:pt x="289" y="500"/>
                  </a:cubicBezTo>
                  <a:cubicBezTo>
                    <a:pt x="547" y="500"/>
                    <a:pt x="547" y="500"/>
                    <a:pt x="547" y="500"/>
                  </a:cubicBezTo>
                  <a:cubicBezTo>
                    <a:pt x="554" y="500"/>
                    <a:pt x="559" y="496"/>
                    <a:pt x="561" y="490"/>
                  </a:cubicBezTo>
                  <a:cubicBezTo>
                    <a:pt x="574" y="451"/>
                    <a:pt x="583" y="411"/>
                    <a:pt x="588" y="368"/>
                  </a:cubicBezTo>
                  <a:cubicBezTo>
                    <a:pt x="606" y="217"/>
                    <a:pt x="540" y="101"/>
                    <a:pt x="397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89" name="Google Shape;4589;p40"/>
          <p:cNvGrpSpPr/>
          <p:nvPr/>
        </p:nvGrpSpPr>
        <p:grpSpPr>
          <a:xfrm>
            <a:off x="4991419" y="2181335"/>
            <a:ext cx="443879" cy="445541"/>
            <a:chOff x="4764809" y="3184208"/>
            <a:chExt cx="717090" cy="719775"/>
          </a:xfrm>
        </p:grpSpPr>
        <p:sp>
          <p:nvSpPr>
            <p:cNvPr id="4590" name="Google Shape;4590;p40"/>
            <p:cNvSpPr/>
            <p:nvPr/>
          </p:nvSpPr>
          <p:spPr>
            <a:xfrm>
              <a:off x="5143387" y="3232375"/>
              <a:ext cx="338512" cy="556553"/>
            </a:xfrm>
            <a:custGeom>
              <a:avLst/>
              <a:gdLst/>
              <a:ahLst/>
              <a:cxnLst/>
              <a:rect l="l" t="t" r="r" b="b"/>
              <a:pathLst>
                <a:path w="517" h="847" extrusionOk="0">
                  <a:moveTo>
                    <a:pt x="0" y="802"/>
                  </a:moveTo>
                  <a:cubicBezTo>
                    <a:pt x="37" y="819"/>
                    <a:pt x="110" y="847"/>
                    <a:pt x="190" y="847"/>
                  </a:cubicBezTo>
                  <a:cubicBezTo>
                    <a:pt x="190" y="847"/>
                    <a:pt x="190" y="847"/>
                    <a:pt x="190" y="847"/>
                  </a:cubicBezTo>
                  <a:cubicBezTo>
                    <a:pt x="199" y="847"/>
                    <a:pt x="209" y="847"/>
                    <a:pt x="218" y="846"/>
                  </a:cubicBezTo>
                  <a:cubicBezTo>
                    <a:pt x="349" y="835"/>
                    <a:pt x="430" y="763"/>
                    <a:pt x="441" y="754"/>
                  </a:cubicBezTo>
                  <a:cubicBezTo>
                    <a:pt x="491" y="669"/>
                    <a:pt x="517" y="573"/>
                    <a:pt x="517" y="474"/>
                  </a:cubicBezTo>
                  <a:cubicBezTo>
                    <a:pt x="517" y="274"/>
                    <a:pt x="411" y="96"/>
                    <a:pt x="244" y="0"/>
                  </a:cubicBezTo>
                  <a:cubicBezTo>
                    <a:pt x="282" y="43"/>
                    <a:pt x="320" y="107"/>
                    <a:pt x="335" y="201"/>
                  </a:cubicBezTo>
                  <a:cubicBezTo>
                    <a:pt x="354" y="317"/>
                    <a:pt x="329" y="414"/>
                    <a:pt x="305" y="476"/>
                  </a:cubicBezTo>
                  <a:cubicBezTo>
                    <a:pt x="279" y="543"/>
                    <a:pt x="249" y="582"/>
                    <a:pt x="247" y="583"/>
                  </a:cubicBezTo>
                  <a:cubicBezTo>
                    <a:pt x="247" y="583"/>
                    <a:pt x="247" y="583"/>
                    <a:pt x="247" y="583"/>
                  </a:cubicBezTo>
                  <a:cubicBezTo>
                    <a:pt x="236" y="599"/>
                    <a:pt x="224" y="615"/>
                    <a:pt x="210" y="631"/>
                  </a:cubicBezTo>
                  <a:cubicBezTo>
                    <a:pt x="168" y="680"/>
                    <a:pt x="115" y="725"/>
                    <a:pt x="50" y="770"/>
                  </a:cubicBezTo>
                  <a:cubicBezTo>
                    <a:pt x="35" y="780"/>
                    <a:pt x="20" y="790"/>
                    <a:pt x="5" y="800"/>
                  </a:cubicBezTo>
                  <a:cubicBezTo>
                    <a:pt x="3" y="800"/>
                    <a:pt x="2" y="801"/>
                    <a:pt x="0" y="8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91" name="Google Shape;4591;p40"/>
            <p:cNvSpPr/>
            <p:nvPr/>
          </p:nvSpPr>
          <p:spPr>
            <a:xfrm>
              <a:off x="4783248" y="3418197"/>
              <a:ext cx="616697" cy="485785"/>
            </a:xfrm>
            <a:custGeom>
              <a:avLst/>
              <a:gdLst/>
              <a:ahLst/>
              <a:cxnLst/>
              <a:rect l="l" t="t" r="r" b="b"/>
              <a:pathLst>
                <a:path w="942" h="739" extrusionOk="0">
                  <a:moveTo>
                    <a:pt x="84" y="145"/>
                  </a:moveTo>
                  <a:cubicBezTo>
                    <a:pt x="0" y="309"/>
                    <a:pt x="79" y="508"/>
                    <a:pt x="87" y="527"/>
                  </a:cubicBezTo>
                  <a:cubicBezTo>
                    <a:pt x="192" y="662"/>
                    <a:pt x="349" y="739"/>
                    <a:pt x="520" y="739"/>
                  </a:cubicBezTo>
                  <a:cubicBezTo>
                    <a:pt x="683" y="739"/>
                    <a:pt x="839" y="664"/>
                    <a:pt x="942" y="540"/>
                  </a:cubicBezTo>
                  <a:cubicBezTo>
                    <a:pt x="901" y="562"/>
                    <a:pt x="843" y="585"/>
                    <a:pt x="770" y="591"/>
                  </a:cubicBezTo>
                  <a:cubicBezTo>
                    <a:pt x="760" y="592"/>
                    <a:pt x="750" y="593"/>
                    <a:pt x="740" y="593"/>
                  </a:cubicBezTo>
                  <a:cubicBezTo>
                    <a:pt x="629" y="593"/>
                    <a:pt x="541" y="547"/>
                    <a:pt x="524" y="539"/>
                  </a:cubicBezTo>
                  <a:cubicBezTo>
                    <a:pt x="519" y="537"/>
                    <a:pt x="510" y="532"/>
                    <a:pt x="508" y="531"/>
                  </a:cubicBezTo>
                  <a:cubicBezTo>
                    <a:pt x="451" y="498"/>
                    <a:pt x="405" y="464"/>
                    <a:pt x="363" y="429"/>
                  </a:cubicBezTo>
                  <a:cubicBezTo>
                    <a:pt x="308" y="383"/>
                    <a:pt x="268" y="340"/>
                    <a:pt x="237" y="293"/>
                  </a:cubicBezTo>
                  <a:cubicBezTo>
                    <a:pt x="212" y="256"/>
                    <a:pt x="196" y="220"/>
                    <a:pt x="188" y="183"/>
                  </a:cubicBezTo>
                  <a:cubicBezTo>
                    <a:pt x="176" y="134"/>
                    <a:pt x="179" y="91"/>
                    <a:pt x="195" y="51"/>
                  </a:cubicBezTo>
                  <a:cubicBezTo>
                    <a:pt x="203" y="32"/>
                    <a:pt x="213" y="15"/>
                    <a:pt x="225" y="0"/>
                  </a:cubicBezTo>
                  <a:cubicBezTo>
                    <a:pt x="175" y="27"/>
                    <a:pt x="122" y="72"/>
                    <a:pt x="84" y="1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92" name="Google Shape;4592;p40"/>
            <p:cNvSpPr/>
            <p:nvPr/>
          </p:nvSpPr>
          <p:spPr>
            <a:xfrm>
              <a:off x="4764809" y="3184208"/>
              <a:ext cx="585965" cy="520485"/>
            </a:xfrm>
            <a:custGeom>
              <a:avLst/>
              <a:gdLst/>
              <a:ahLst/>
              <a:cxnLst/>
              <a:rect l="l" t="t" r="r" b="b"/>
              <a:pathLst>
                <a:path w="895" h="792" extrusionOk="0">
                  <a:moveTo>
                    <a:pt x="885" y="279"/>
                  </a:moveTo>
                  <a:cubicBezTo>
                    <a:pt x="871" y="194"/>
                    <a:pt x="837" y="125"/>
                    <a:pt x="783" y="74"/>
                  </a:cubicBezTo>
                  <a:cubicBezTo>
                    <a:pt x="745" y="38"/>
                    <a:pt x="710" y="24"/>
                    <a:pt x="706" y="23"/>
                  </a:cubicBezTo>
                  <a:cubicBezTo>
                    <a:pt x="655" y="8"/>
                    <a:pt x="602" y="0"/>
                    <a:pt x="548" y="0"/>
                  </a:cubicBezTo>
                  <a:cubicBezTo>
                    <a:pt x="246" y="0"/>
                    <a:pt x="0" y="245"/>
                    <a:pt x="0" y="547"/>
                  </a:cubicBezTo>
                  <a:cubicBezTo>
                    <a:pt x="0" y="634"/>
                    <a:pt x="20" y="717"/>
                    <a:pt x="57" y="792"/>
                  </a:cubicBezTo>
                  <a:cubicBezTo>
                    <a:pt x="40" y="710"/>
                    <a:pt x="32" y="594"/>
                    <a:pt x="87" y="488"/>
                  </a:cubicBezTo>
                  <a:cubicBezTo>
                    <a:pt x="170" y="327"/>
                    <a:pt x="318" y="293"/>
                    <a:pt x="378" y="286"/>
                  </a:cubicBezTo>
                  <a:cubicBezTo>
                    <a:pt x="387" y="285"/>
                    <a:pt x="396" y="284"/>
                    <a:pt x="405" y="284"/>
                  </a:cubicBezTo>
                  <a:cubicBezTo>
                    <a:pt x="406" y="284"/>
                    <a:pt x="406" y="284"/>
                    <a:pt x="406" y="284"/>
                  </a:cubicBezTo>
                  <a:cubicBezTo>
                    <a:pt x="408" y="284"/>
                    <a:pt x="408" y="284"/>
                    <a:pt x="408" y="284"/>
                  </a:cubicBezTo>
                  <a:cubicBezTo>
                    <a:pt x="410" y="285"/>
                    <a:pt x="410" y="285"/>
                    <a:pt x="410" y="285"/>
                  </a:cubicBezTo>
                  <a:cubicBezTo>
                    <a:pt x="441" y="285"/>
                    <a:pt x="472" y="294"/>
                    <a:pt x="500" y="311"/>
                  </a:cubicBezTo>
                  <a:cubicBezTo>
                    <a:pt x="519" y="322"/>
                    <a:pt x="535" y="337"/>
                    <a:pt x="548" y="356"/>
                  </a:cubicBezTo>
                  <a:cubicBezTo>
                    <a:pt x="570" y="322"/>
                    <a:pt x="603" y="301"/>
                    <a:pt x="645" y="291"/>
                  </a:cubicBezTo>
                  <a:cubicBezTo>
                    <a:pt x="662" y="287"/>
                    <a:pt x="678" y="285"/>
                    <a:pt x="694" y="285"/>
                  </a:cubicBezTo>
                  <a:cubicBezTo>
                    <a:pt x="737" y="285"/>
                    <a:pt x="776" y="299"/>
                    <a:pt x="812" y="326"/>
                  </a:cubicBezTo>
                  <a:cubicBezTo>
                    <a:pt x="850" y="356"/>
                    <a:pt x="874" y="395"/>
                    <a:pt x="883" y="444"/>
                  </a:cubicBezTo>
                  <a:cubicBezTo>
                    <a:pt x="892" y="395"/>
                    <a:pt x="895" y="340"/>
                    <a:pt x="885" y="2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93" name="Google Shape;4593;p40"/>
          <p:cNvGrpSpPr/>
          <p:nvPr/>
        </p:nvGrpSpPr>
        <p:grpSpPr>
          <a:xfrm>
            <a:off x="4300095" y="2210300"/>
            <a:ext cx="445746" cy="387612"/>
            <a:chOff x="3680173" y="3231000"/>
            <a:chExt cx="720106" cy="626190"/>
          </a:xfrm>
        </p:grpSpPr>
        <p:sp>
          <p:nvSpPr>
            <p:cNvPr id="4594" name="Google Shape;4594;p40"/>
            <p:cNvSpPr/>
            <p:nvPr/>
          </p:nvSpPr>
          <p:spPr>
            <a:xfrm>
              <a:off x="3680173" y="3232386"/>
              <a:ext cx="468746" cy="451568"/>
            </a:xfrm>
            <a:custGeom>
              <a:avLst/>
              <a:gdLst/>
              <a:ahLst/>
              <a:cxnLst/>
              <a:rect l="l" t="t" r="r" b="b"/>
              <a:pathLst>
                <a:path w="341" h="326" extrusionOk="0">
                  <a:moveTo>
                    <a:pt x="337" y="79"/>
                  </a:moveTo>
                  <a:cubicBezTo>
                    <a:pt x="332" y="73"/>
                    <a:pt x="325" y="65"/>
                    <a:pt x="312" y="52"/>
                  </a:cubicBezTo>
                  <a:cubicBezTo>
                    <a:pt x="290" y="31"/>
                    <a:pt x="264" y="16"/>
                    <a:pt x="261" y="15"/>
                  </a:cubicBezTo>
                  <a:cubicBezTo>
                    <a:pt x="237" y="5"/>
                    <a:pt x="211" y="0"/>
                    <a:pt x="18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24" y="2"/>
                    <a:pt x="76" y="24"/>
                    <a:pt x="44" y="61"/>
                  </a:cubicBezTo>
                  <a:cubicBezTo>
                    <a:pt x="13" y="97"/>
                    <a:pt x="0" y="144"/>
                    <a:pt x="5" y="195"/>
                  </a:cubicBezTo>
                  <a:cubicBezTo>
                    <a:pt x="10" y="237"/>
                    <a:pt x="24" y="275"/>
                    <a:pt x="47" y="308"/>
                  </a:cubicBezTo>
                  <a:cubicBezTo>
                    <a:pt x="51" y="314"/>
                    <a:pt x="56" y="320"/>
                    <a:pt x="61" y="326"/>
                  </a:cubicBezTo>
                  <a:cubicBezTo>
                    <a:pt x="50" y="296"/>
                    <a:pt x="39" y="251"/>
                    <a:pt x="47" y="200"/>
                  </a:cubicBezTo>
                  <a:cubicBezTo>
                    <a:pt x="62" y="106"/>
                    <a:pt x="151" y="88"/>
                    <a:pt x="162" y="86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9" y="85"/>
                    <a:pt x="176" y="84"/>
                    <a:pt x="183" y="83"/>
                  </a:cubicBezTo>
                  <a:cubicBezTo>
                    <a:pt x="184" y="83"/>
                    <a:pt x="184" y="83"/>
                    <a:pt x="184" y="83"/>
                  </a:cubicBezTo>
                  <a:cubicBezTo>
                    <a:pt x="210" y="83"/>
                    <a:pt x="234" y="91"/>
                    <a:pt x="257" y="107"/>
                  </a:cubicBezTo>
                  <a:cubicBezTo>
                    <a:pt x="259" y="109"/>
                    <a:pt x="261" y="109"/>
                    <a:pt x="262" y="109"/>
                  </a:cubicBezTo>
                  <a:cubicBezTo>
                    <a:pt x="264" y="109"/>
                    <a:pt x="266" y="108"/>
                    <a:pt x="269" y="107"/>
                  </a:cubicBezTo>
                  <a:cubicBezTo>
                    <a:pt x="295" y="91"/>
                    <a:pt x="318" y="84"/>
                    <a:pt x="341" y="83"/>
                  </a:cubicBezTo>
                  <a:cubicBezTo>
                    <a:pt x="339" y="82"/>
                    <a:pt x="338" y="80"/>
                    <a:pt x="337" y="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95" name="Google Shape;4595;p40"/>
            <p:cNvSpPr/>
            <p:nvPr/>
          </p:nvSpPr>
          <p:spPr>
            <a:xfrm>
              <a:off x="3743529" y="3408162"/>
              <a:ext cx="548171" cy="449028"/>
            </a:xfrm>
            <a:custGeom>
              <a:avLst/>
              <a:gdLst/>
              <a:ahLst/>
              <a:cxnLst/>
              <a:rect l="l" t="t" r="r" b="b"/>
              <a:pathLst>
                <a:path w="399" h="324" extrusionOk="0">
                  <a:moveTo>
                    <a:pt x="399" y="221"/>
                  </a:moveTo>
                  <a:cubicBezTo>
                    <a:pt x="381" y="231"/>
                    <a:pt x="357" y="241"/>
                    <a:pt x="329" y="246"/>
                  </a:cubicBezTo>
                  <a:cubicBezTo>
                    <a:pt x="315" y="249"/>
                    <a:pt x="299" y="250"/>
                    <a:pt x="284" y="250"/>
                  </a:cubicBezTo>
                  <a:cubicBezTo>
                    <a:pt x="244" y="250"/>
                    <a:pt x="214" y="241"/>
                    <a:pt x="209" y="239"/>
                  </a:cubicBezTo>
                  <a:cubicBezTo>
                    <a:pt x="208" y="239"/>
                    <a:pt x="206" y="239"/>
                    <a:pt x="204" y="238"/>
                  </a:cubicBezTo>
                  <a:cubicBezTo>
                    <a:pt x="143" y="209"/>
                    <a:pt x="100" y="176"/>
                    <a:pt x="70" y="133"/>
                  </a:cubicBezTo>
                  <a:cubicBezTo>
                    <a:pt x="55" y="111"/>
                    <a:pt x="46" y="86"/>
                    <a:pt x="43" y="59"/>
                  </a:cubicBezTo>
                  <a:cubicBezTo>
                    <a:pt x="40" y="36"/>
                    <a:pt x="44" y="16"/>
                    <a:pt x="53" y="0"/>
                  </a:cubicBezTo>
                  <a:cubicBezTo>
                    <a:pt x="35" y="16"/>
                    <a:pt x="18" y="39"/>
                    <a:pt x="12" y="75"/>
                  </a:cubicBezTo>
                  <a:cubicBezTo>
                    <a:pt x="0" y="154"/>
                    <a:pt x="37" y="221"/>
                    <a:pt x="41" y="228"/>
                  </a:cubicBezTo>
                  <a:cubicBezTo>
                    <a:pt x="74" y="261"/>
                    <a:pt x="116" y="289"/>
                    <a:pt x="169" y="314"/>
                  </a:cubicBezTo>
                  <a:cubicBezTo>
                    <a:pt x="183" y="320"/>
                    <a:pt x="199" y="324"/>
                    <a:pt x="215" y="324"/>
                  </a:cubicBezTo>
                  <a:cubicBezTo>
                    <a:pt x="233" y="324"/>
                    <a:pt x="252" y="319"/>
                    <a:pt x="268" y="312"/>
                  </a:cubicBezTo>
                  <a:cubicBezTo>
                    <a:pt x="312" y="291"/>
                    <a:pt x="350" y="266"/>
                    <a:pt x="383" y="236"/>
                  </a:cubicBezTo>
                  <a:cubicBezTo>
                    <a:pt x="389" y="231"/>
                    <a:pt x="394" y="226"/>
                    <a:pt x="399" y="2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96" name="Google Shape;4596;p40"/>
            <p:cNvSpPr/>
            <p:nvPr/>
          </p:nvSpPr>
          <p:spPr>
            <a:xfrm>
              <a:off x="4061000" y="3231000"/>
              <a:ext cx="339279" cy="508390"/>
            </a:xfrm>
            <a:custGeom>
              <a:avLst/>
              <a:gdLst/>
              <a:ahLst/>
              <a:cxnLst/>
              <a:rect l="l" t="t" r="r" b="b"/>
              <a:pathLst>
                <a:path w="247" h="367" extrusionOk="0">
                  <a:moveTo>
                    <a:pt x="53" y="367"/>
                  </a:moveTo>
                  <a:cubicBezTo>
                    <a:pt x="68" y="367"/>
                    <a:pt x="82" y="365"/>
                    <a:pt x="96" y="363"/>
                  </a:cubicBezTo>
                  <a:cubicBezTo>
                    <a:pt x="150" y="353"/>
                    <a:pt x="191" y="320"/>
                    <a:pt x="195" y="316"/>
                  </a:cubicBezTo>
                  <a:cubicBezTo>
                    <a:pt x="221" y="279"/>
                    <a:pt x="237" y="239"/>
                    <a:pt x="242" y="195"/>
                  </a:cubicBezTo>
                  <a:cubicBezTo>
                    <a:pt x="247" y="155"/>
                    <a:pt x="239" y="116"/>
                    <a:pt x="221" y="85"/>
                  </a:cubicBezTo>
                  <a:cubicBezTo>
                    <a:pt x="201" y="51"/>
                    <a:pt x="170" y="26"/>
                    <a:pt x="130" y="12"/>
                  </a:cubicBezTo>
                  <a:cubicBezTo>
                    <a:pt x="110" y="4"/>
                    <a:pt x="88" y="0"/>
                    <a:pt x="66" y="0"/>
                  </a:cubicBezTo>
                  <a:cubicBezTo>
                    <a:pt x="44" y="0"/>
                    <a:pt x="22" y="4"/>
                    <a:pt x="0" y="11"/>
                  </a:cubicBezTo>
                  <a:cubicBezTo>
                    <a:pt x="11" y="18"/>
                    <a:pt x="28" y="30"/>
                    <a:pt x="43" y="44"/>
                  </a:cubicBezTo>
                  <a:cubicBezTo>
                    <a:pt x="57" y="58"/>
                    <a:pt x="64" y="66"/>
                    <a:pt x="69" y="72"/>
                  </a:cubicBezTo>
                  <a:cubicBezTo>
                    <a:pt x="71" y="74"/>
                    <a:pt x="72" y="76"/>
                    <a:pt x="74" y="78"/>
                  </a:cubicBezTo>
                  <a:cubicBezTo>
                    <a:pt x="80" y="85"/>
                    <a:pt x="89" y="87"/>
                    <a:pt x="89" y="87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43" y="106"/>
                    <a:pt x="164" y="140"/>
                    <a:pt x="159" y="185"/>
                  </a:cubicBezTo>
                  <a:cubicBezTo>
                    <a:pt x="154" y="230"/>
                    <a:pt x="133" y="268"/>
                    <a:pt x="96" y="302"/>
                  </a:cubicBezTo>
                  <a:cubicBezTo>
                    <a:pt x="70" y="326"/>
                    <a:pt x="40" y="345"/>
                    <a:pt x="5" y="362"/>
                  </a:cubicBezTo>
                  <a:cubicBezTo>
                    <a:pt x="18" y="365"/>
                    <a:pt x="34" y="367"/>
                    <a:pt x="53" y="367"/>
                  </a:cubicBezTo>
                  <a:cubicBezTo>
                    <a:pt x="53" y="367"/>
                    <a:pt x="53" y="367"/>
                    <a:pt x="53" y="3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97" name="Google Shape;4597;p40"/>
          <p:cNvGrpSpPr/>
          <p:nvPr/>
        </p:nvGrpSpPr>
        <p:grpSpPr>
          <a:xfrm>
            <a:off x="6372182" y="2181296"/>
            <a:ext cx="443283" cy="445620"/>
            <a:chOff x="6931035" y="3184144"/>
            <a:chExt cx="716128" cy="719903"/>
          </a:xfrm>
        </p:grpSpPr>
        <p:sp>
          <p:nvSpPr>
            <p:cNvPr id="4598" name="Google Shape;4598;p40"/>
            <p:cNvSpPr/>
            <p:nvPr/>
          </p:nvSpPr>
          <p:spPr>
            <a:xfrm>
              <a:off x="7304099" y="3430106"/>
              <a:ext cx="343064" cy="228463"/>
            </a:xfrm>
            <a:custGeom>
              <a:avLst/>
              <a:gdLst/>
              <a:ahLst/>
              <a:cxnLst/>
              <a:rect l="l" t="t" r="r" b="b"/>
              <a:pathLst>
                <a:path w="590" h="391" extrusionOk="0">
                  <a:moveTo>
                    <a:pt x="507" y="0"/>
                  </a:moveTo>
                  <a:cubicBezTo>
                    <a:pt x="196" y="0"/>
                    <a:pt x="196" y="0"/>
                    <a:pt x="196" y="0"/>
                  </a:cubicBezTo>
                  <a:cubicBezTo>
                    <a:pt x="194" y="0"/>
                    <a:pt x="192" y="0"/>
                    <a:pt x="191" y="2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0" y="193"/>
                    <a:pt x="0" y="197"/>
                    <a:pt x="2" y="200"/>
                  </a:cubicBezTo>
                  <a:cubicBezTo>
                    <a:pt x="191" y="389"/>
                    <a:pt x="191" y="389"/>
                    <a:pt x="191" y="389"/>
                  </a:cubicBezTo>
                  <a:cubicBezTo>
                    <a:pt x="192" y="390"/>
                    <a:pt x="194" y="391"/>
                    <a:pt x="196" y="391"/>
                  </a:cubicBezTo>
                  <a:cubicBezTo>
                    <a:pt x="507" y="391"/>
                    <a:pt x="507" y="391"/>
                    <a:pt x="507" y="391"/>
                  </a:cubicBezTo>
                  <a:cubicBezTo>
                    <a:pt x="553" y="391"/>
                    <a:pt x="590" y="353"/>
                    <a:pt x="590" y="307"/>
                  </a:cubicBezTo>
                  <a:cubicBezTo>
                    <a:pt x="590" y="83"/>
                    <a:pt x="590" y="83"/>
                    <a:pt x="590" y="83"/>
                  </a:cubicBezTo>
                  <a:cubicBezTo>
                    <a:pt x="590" y="37"/>
                    <a:pt x="553" y="0"/>
                    <a:pt x="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99" name="Google Shape;4599;p40"/>
            <p:cNvSpPr/>
            <p:nvPr/>
          </p:nvSpPr>
          <p:spPr>
            <a:xfrm>
              <a:off x="6931035" y="3430106"/>
              <a:ext cx="343548" cy="228463"/>
            </a:xfrm>
            <a:custGeom>
              <a:avLst/>
              <a:gdLst/>
              <a:ahLst/>
              <a:cxnLst/>
              <a:rect l="l" t="t" r="r" b="b"/>
              <a:pathLst>
                <a:path w="591" h="391" extrusionOk="0">
                  <a:moveTo>
                    <a:pt x="84" y="0"/>
                  </a:moveTo>
                  <a:cubicBezTo>
                    <a:pt x="38" y="0"/>
                    <a:pt x="0" y="37"/>
                    <a:pt x="0" y="8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53"/>
                    <a:pt x="38" y="391"/>
                    <a:pt x="84" y="391"/>
                  </a:cubicBezTo>
                  <a:cubicBezTo>
                    <a:pt x="395" y="391"/>
                    <a:pt x="395" y="391"/>
                    <a:pt x="395" y="391"/>
                  </a:cubicBezTo>
                  <a:cubicBezTo>
                    <a:pt x="396" y="391"/>
                    <a:pt x="398" y="390"/>
                    <a:pt x="399" y="389"/>
                  </a:cubicBezTo>
                  <a:cubicBezTo>
                    <a:pt x="588" y="200"/>
                    <a:pt x="588" y="200"/>
                    <a:pt x="588" y="200"/>
                  </a:cubicBezTo>
                  <a:cubicBezTo>
                    <a:pt x="591" y="197"/>
                    <a:pt x="591" y="193"/>
                    <a:pt x="588" y="190"/>
                  </a:cubicBezTo>
                  <a:cubicBezTo>
                    <a:pt x="399" y="2"/>
                    <a:pt x="399" y="2"/>
                    <a:pt x="399" y="2"/>
                  </a:cubicBezTo>
                  <a:cubicBezTo>
                    <a:pt x="398" y="0"/>
                    <a:pt x="396" y="0"/>
                    <a:pt x="395" y="0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00" name="Google Shape;4600;p40"/>
            <p:cNvSpPr/>
            <p:nvPr/>
          </p:nvSpPr>
          <p:spPr>
            <a:xfrm>
              <a:off x="7175631" y="3184144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307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37" y="0"/>
                    <a:pt x="0" y="38"/>
                    <a:pt x="0" y="84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0" y="396"/>
                    <a:pt x="1" y="398"/>
                    <a:pt x="2" y="399"/>
                  </a:cubicBezTo>
                  <a:cubicBezTo>
                    <a:pt x="191" y="588"/>
                    <a:pt x="191" y="588"/>
                    <a:pt x="191" y="588"/>
                  </a:cubicBezTo>
                  <a:cubicBezTo>
                    <a:pt x="193" y="591"/>
                    <a:pt x="198" y="591"/>
                    <a:pt x="200" y="588"/>
                  </a:cubicBezTo>
                  <a:cubicBezTo>
                    <a:pt x="389" y="399"/>
                    <a:pt x="389" y="399"/>
                    <a:pt x="389" y="399"/>
                  </a:cubicBezTo>
                  <a:cubicBezTo>
                    <a:pt x="390" y="398"/>
                    <a:pt x="391" y="396"/>
                    <a:pt x="391" y="395"/>
                  </a:cubicBezTo>
                  <a:cubicBezTo>
                    <a:pt x="391" y="84"/>
                    <a:pt x="391" y="84"/>
                    <a:pt x="391" y="84"/>
                  </a:cubicBezTo>
                  <a:cubicBezTo>
                    <a:pt x="391" y="38"/>
                    <a:pt x="354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01" name="Google Shape;4601;p40"/>
            <p:cNvSpPr/>
            <p:nvPr/>
          </p:nvSpPr>
          <p:spPr>
            <a:xfrm>
              <a:off x="7175631" y="3558678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84" y="591"/>
                  </a:moveTo>
                  <a:cubicBezTo>
                    <a:pt x="307" y="591"/>
                    <a:pt x="307" y="591"/>
                    <a:pt x="307" y="591"/>
                  </a:cubicBezTo>
                  <a:cubicBezTo>
                    <a:pt x="354" y="591"/>
                    <a:pt x="391" y="553"/>
                    <a:pt x="391" y="507"/>
                  </a:cubicBezTo>
                  <a:cubicBezTo>
                    <a:pt x="391" y="197"/>
                    <a:pt x="391" y="197"/>
                    <a:pt x="391" y="197"/>
                  </a:cubicBezTo>
                  <a:cubicBezTo>
                    <a:pt x="391" y="195"/>
                    <a:pt x="390" y="193"/>
                    <a:pt x="389" y="192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8" y="0"/>
                    <a:pt x="193" y="0"/>
                    <a:pt x="191" y="3"/>
                  </a:cubicBezTo>
                  <a:cubicBezTo>
                    <a:pt x="2" y="192"/>
                    <a:pt x="2" y="192"/>
                    <a:pt x="2" y="192"/>
                  </a:cubicBezTo>
                  <a:cubicBezTo>
                    <a:pt x="1" y="193"/>
                    <a:pt x="0" y="195"/>
                    <a:pt x="0" y="197"/>
                  </a:cubicBezTo>
                  <a:cubicBezTo>
                    <a:pt x="0" y="507"/>
                    <a:pt x="0" y="507"/>
                    <a:pt x="0" y="507"/>
                  </a:cubicBezTo>
                  <a:cubicBezTo>
                    <a:pt x="0" y="553"/>
                    <a:pt x="37" y="591"/>
                    <a:pt x="84" y="5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02" name="Google Shape;4602;p40"/>
          <p:cNvGrpSpPr/>
          <p:nvPr/>
        </p:nvGrpSpPr>
        <p:grpSpPr>
          <a:xfrm>
            <a:off x="5680876" y="2181248"/>
            <a:ext cx="445727" cy="445714"/>
            <a:chOff x="5846429" y="3184067"/>
            <a:chExt cx="720076" cy="720055"/>
          </a:xfrm>
        </p:grpSpPr>
        <p:sp>
          <p:nvSpPr>
            <p:cNvPr id="4603" name="Google Shape;4603;p40"/>
            <p:cNvSpPr/>
            <p:nvPr/>
          </p:nvSpPr>
          <p:spPr>
            <a:xfrm>
              <a:off x="6207893" y="3184067"/>
              <a:ext cx="355998" cy="422879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3" y="593"/>
                  </a:moveTo>
                  <a:cubicBezTo>
                    <a:pt x="536" y="545"/>
                    <a:pt x="540" y="487"/>
                    <a:pt x="540" y="480"/>
                  </a:cubicBezTo>
                  <a:cubicBezTo>
                    <a:pt x="507" y="208"/>
                    <a:pt x="276" y="2"/>
                    <a:pt x="0" y="0"/>
                  </a:cubicBezTo>
                  <a:cubicBezTo>
                    <a:pt x="24" y="14"/>
                    <a:pt x="46" y="33"/>
                    <a:pt x="64" y="57"/>
                  </a:cubicBezTo>
                  <a:cubicBezTo>
                    <a:pt x="117" y="125"/>
                    <a:pt x="119" y="216"/>
                    <a:pt x="119" y="220"/>
                  </a:cubicBezTo>
                  <a:cubicBezTo>
                    <a:pt x="119" y="425"/>
                    <a:pt x="119" y="425"/>
                    <a:pt x="119" y="425"/>
                  </a:cubicBezTo>
                  <a:cubicBezTo>
                    <a:pt x="337" y="425"/>
                    <a:pt x="337" y="425"/>
                    <a:pt x="337" y="425"/>
                  </a:cubicBezTo>
                  <a:cubicBezTo>
                    <a:pt x="337" y="642"/>
                    <a:pt x="337" y="642"/>
                    <a:pt x="337" y="642"/>
                  </a:cubicBezTo>
                  <a:cubicBezTo>
                    <a:pt x="365" y="640"/>
                    <a:pt x="425" y="630"/>
                    <a:pt x="473" y="5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04" name="Google Shape;4604;p40"/>
            <p:cNvSpPr/>
            <p:nvPr/>
          </p:nvSpPr>
          <p:spPr>
            <a:xfrm>
              <a:off x="5846429" y="3186676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80" y="0"/>
                  </a:moveTo>
                  <a:cubicBezTo>
                    <a:pt x="207" y="33"/>
                    <a:pt x="1" y="265"/>
                    <a:pt x="0" y="540"/>
                  </a:cubicBezTo>
                  <a:cubicBezTo>
                    <a:pt x="13" y="516"/>
                    <a:pt x="32" y="495"/>
                    <a:pt x="56" y="476"/>
                  </a:cubicBezTo>
                  <a:cubicBezTo>
                    <a:pt x="125" y="423"/>
                    <a:pt x="215" y="421"/>
                    <a:pt x="219" y="421"/>
                  </a:cubicBezTo>
                  <a:cubicBezTo>
                    <a:pt x="425" y="421"/>
                    <a:pt x="425" y="421"/>
                    <a:pt x="425" y="421"/>
                  </a:cubicBezTo>
                  <a:cubicBezTo>
                    <a:pt x="425" y="203"/>
                    <a:pt x="425" y="203"/>
                    <a:pt x="425" y="203"/>
                  </a:cubicBezTo>
                  <a:cubicBezTo>
                    <a:pt x="642" y="203"/>
                    <a:pt x="642" y="203"/>
                    <a:pt x="642" y="203"/>
                  </a:cubicBezTo>
                  <a:cubicBezTo>
                    <a:pt x="639" y="176"/>
                    <a:pt x="629" y="115"/>
                    <a:pt x="593" y="68"/>
                  </a:cubicBezTo>
                  <a:cubicBezTo>
                    <a:pt x="544" y="4"/>
                    <a:pt x="486" y="1"/>
                    <a:pt x="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05" name="Google Shape;4605;p40"/>
            <p:cNvSpPr/>
            <p:nvPr/>
          </p:nvSpPr>
          <p:spPr>
            <a:xfrm>
              <a:off x="5849043" y="3481007"/>
              <a:ext cx="355998" cy="423115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6" y="586"/>
                  </a:moveTo>
                  <a:cubicBezTo>
                    <a:pt x="423" y="517"/>
                    <a:pt x="421" y="426"/>
                    <a:pt x="421" y="423"/>
                  </a:cubicBezTo>
                  <a:cubicBezTo>
                    <a:pt x="421" y="217"/>
                    <a:pt x="421" y="217"/>
                    <a:pt x="421" y="217"/>
                  </a:cubicBezTo>
                  <a:cubicBezTo>
                    <a:pt x="203" y="217"/>
                    <a:pt x="203" y="217"/>
                    <a:pt x="203" y="217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75" y="2"/>
                    <a:pt x="114" y="12"/>
                    <a:pt x="67" y="49"/>
                  </a:cubicBezTo>
                  <a:cubicBezTo>
                    <a:pt x="4" y="97"/>
                    <a:pt x="0" y="155"/>
                    <a:pt x="0" y="162"/>
                  </a:cubicBezTo>
                  <a:cubicBezTo>
                    <a:pt x="32" y="434"/>
                    <a:pt x="264" y="641"/>
                    <a:pt x="540" y="642"/>
                  </a:cubicBezTo>
                  <a:cubicBezTo>
                    <a:pt x="516" y="628"/>
                    <a:pt x="494" y="610"/>
                    <a:pt x="476" y="5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06" name="Google Shape;4606;p40"/>
            <p:cNvSpPr/>
            <p:nvPr/>
          </p:nvSpPr>
          <p:spPr>
            <a:xfrm>
              <a:off x="6143252" y="3545755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23" y="119"/>
                  </a:moveTo>
                  <a:cubicBezTo>
                    <a:pt x="217" y="119"/>
                    <a:pt x="217" y="119"/>
                    <a:pt x="217" y="119"/>
                  </a:cubicBezTo>
                  <a:cubicBezTo>
                    <a:pt x="217" y="337"/>
                    <a:pt x="217" y="337"/>
                    <a:pt x="217" y="337"/>
                  </a:cubicBezTo>
                  <a:cubicBezTo>
                    <a:pt x="0" y="337"/>
                    <a:pt x="0" y="337"/>
                    <a:pt x="0" y="337"/>
                  </a:cubicBezTo>
                  <a:cubicBezTo>
                    <a:pt x="3" y="365"/>
                    <a:pt x="12" y="425"/>
                    <a:pt x="49" y="473"/>
                  </a:cubicBezTo>
                  <a:cubicBezTo>
                    <a:pt x="98" y="536"/>
                    <a:pt x="156" y="540"/>
                    <a:pt x="162" y="540"/>
                  </a:cubicBezTo>
                  <a:cubicBezTo>
                    <a:pt x="435" y="507"/>
                    <a:pt x="641" y="275"/>
                    <a:pt x="642" y="0"/>
                  </a:cubicBezTo>
                  <a:cubicBezTo>
                    <a:pt x="629" y="24"/>
                    <a:pt x="610" y="45"/>
                    <a:pt x="586" y="64"/>
                  </a:cubicBezTo>
                  <a:cubicBezTo>
                    <a:pt x="517" y="117"/>
                    <a:pt x="427" y="119"/>
                    <a:pt x="423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07" name="Google Shape;4607;p40"/>
          <p:cNvGrpSpPr/>
          <p:nvPr/>
        </p:nvGrpSpPr>
        <p:grpSpPr>
          <a:xfrm>
            <a:off x="2368081" y="2181193"/>
            <a:ext cx="303698" cy="445825"/>
            <a:chOff x="655600" y="3183978"/>
            <a:chExt cx="490627" cy="720234"/>
          </a:xfrm>
        </p:grpSpPr>
        <p:sp>
          <p:nvSpPr>
            <p:cNvPr id="4608" name="Google Shape;4608;p40"/>
            <p:cNvSpPr/>
            <p:nvPr/>
          </p:nvSpPr>
          <p:spPr>
            <a:xfrm>
              <a:off x="781315" y="3461564"/>
              <a:ext cx="274086" cy="162243"/>
            </a:xfrm>
            <a:custGeom>
              <a:avLst/>
              <a:gdLst/>
              <a:ahLst/>
              <a:cxnLst/>
              <a:rect l="l" t="t" r="r" b="b"/>
              <a:pathLst>
                <a:path w="513" h="302" extrusionOk="0">
                  <a:moveTo>
                    <a:pt x="447" y="170"/>
                  </a:moveTo>
                  <a:cubicBezTo>
                    <a:pt x="454" y="167"/>
                    <a:pt x="462" y="168"/>
                    <a:pt x="468" y="172"/>
                  </a:cubicBezTo>
                  <a:cubicBezTo>
                    <a:pt x="474" y="175"/>
                    <a:pt x="478" y="182"/>
                    <a:pt x="479" y="189"/>
                  </a:cubicBezTo>
                  <a:cubicBezTo>
                    <a:pt x="511" y="137"/>
                    <a:pt x="511" y="137"/>
                    <a:pt x="511" y="137"/>
                  </a:cubicBezTo>
                  <a:cubicBezTo>
                    <a:pt x="513" y="133"/>
                    <a:pt x="511" y="127"/>
                    <a:pt x="507" y="125"/>
                  </a:cubicBezTo>
                  <a:cubicBezTo>
                    <a:pt x="466" y="104"/>
                    <a:pt x="418" y="87"/>
                    <a:pt x="363" y="73"/>
                  </a:cubicBezTo>
                  <a:cubicBezTo>
                    <a:pt x="339" y="68"/>
                    <a:pt x="220" y="38"/>
                    <a:pt x="197" y="31"/>
                  </a:cubicBezTo>
                  <a:cubicBezTo>
                    <a:pt x="153" y="20"/>
                    <a:pt x="118" y="10"/>
                    <a:pt x="89" y="1"/>
                  </a:cubicBezTo>
                  <a:cubicBezTo>
                    <a:pt x="85" y="0"/>
                    <a:pt x="80" y="2"/>
                    <a:pt x="78" y="6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4" y="76"/>
                    <a:pt x="51" y="78"/>
                    <a:pt x="49" y="77"/>
                  </a:cubicBezTo>
                  <a:cubicBezTo>
                    <a:pt x="45" y="76"/>
                    <a:pt x="41" y="74"/>
                    <a:pt x="39" y="69"/>
                  </a:cubicBezTo>
                  <a:cubicBezTo>
                    <a:pt x="38" y="67"/>
                    <a:pt x="38" y="64"/>
                    <a:pt x="37" y="61"/>
                  </a:cubicBezTo>
                  <a:cubicBezTo>
                    <a:pt x="35" y="52"/>
                    <a:pt x="27" y="48"/>
                    <a:pt x="19" y="53"/>
                  </a:cubicBezTo>
                  <a:cubicBezTo>
                    <a:pt x="12" y="58"/>
                    <a:pt x="7" y="66"/>
                    <a:pt x="4" y="74"/>
                  </a:cubicBezTo>
                  <a:cubicBezTo>
                    <a:pt x="1" y="83"/>
                    <a:pt x="0" y="93"/>
                    <a:pt x="3" y="101"/>
                  </a:cubicBezTo>
                  <a:cubicBezTo>
                    <a:pt x="6" y="109"/>
                    <a:pt x="15" y="111"/>
                    <a:pt x="22" y="106"/>
                  </a:cubicBezTo>
                  <a:cubicBezTo>
                    <a:pt x="24" y="104"/>
                    <a:pt x="26" y="102"/>
                    <a:pt x="29" y="100"/>
                  </a:cubicBezTo>
                  <a:cubicBezTo>
                    <a:pt x="33" y="97"/>
                    <a:pt x="37" y="98"/>
                    <a:pt x="41" y="100"/>
                  </a:cubicBezTo>
                  <a:cubicBezTo>
                    <a:pt x="44" y="101"/>
                    <a:pt x="44" y="103"/>
                    <a:pt x="45" y="106"/>
                  </a:cubicBezTo>
                  <a:cubicBezTo>
                    <a:pt x="20" y="179"/>
                    <a:pt x="20" y="179"/>
                    <a:pt x="20" y="179"/>
                  </a:cubicBezTo>
                  <a:cubicBezTo>
                    <a:pt x="18" y="183"/>
                    <a:pt x="21" y="188"/>
                    <a:pt x="25" y="189"/>
                  </a:cubicBezTo>
                  <a:cubicBezTo>
                    <a:pt x="53" y="198"/>
                    <a:pt x="81" y="206"/>
                    <a:pt x="111" y="214"/>
                  </a:cubicBezTo>
                  <a:cubicBezTo>
                    <a:pt x="135" y="220"/>
                    <a:pt x="278" y="256"/>
                    <a:pt x="301" y="261"/>
                  </a:cubicBezTo>
                  <a:cubicBezTo>
                    <a:pt x="346" y="272"/>
                    <a:pt x="380" y="285"/>
                    <a:pt x="404" y="299"/>
                  </a:cubicBezTo>
                  <a:cubicBezTo>
                    <a:pt x="408" y="302"/>
                    <a:pt x="414" y="300"/>
                    <a:pt x="416" y="296"/>
                  </a:cubicBezTo>
                  <a:cubicBezTo>
                    <a:pt x="446" y="245"/>
                    <a:pt x="446" y="245"/>
                    <a:pt x="446" y="245"/>
                  </a:cubicBezTo>
                  <a:cubicBezTo>
                    <a:pt x="439" y="248"/>
                    <a:pt x="432" y="247"/>
                    <a:pt x="425" y="243"/>
                  </a:cubicBezTo>
                  <a:cubicBezTo>
                    <a:pt x="419" y="240"/>
                    <a:pt x="415" y="234"/>
                    <a:pt x="414" y="226"/>
                  </a:cubicBezTo>
                  <a:cubicBezTo>
                    <a:pt x="412" y="216"/>
                    <a:pt x="415" y="204"/>
                    <a:pt x="422" y="193"/>
                  </a:cubicBezTo>
                  <a:cubicBezTo>
                    <a:pt x="428" y="182"/>
                    <a:pt x="437" y="173"/>
                    <a:pt x="447" y="1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09" name="Google Shape;4609;p40"/>
            <p:cNvSpPr/>
            <p:nvPr/>
          </p:nvSpPr>
          <p:spPr>
            <a:xfrm>
              <a:off x="850087" y="3183978"/>
              <a:ext cx="259850" cy="244775"/>
            </a:xfrm>
            <a:custGeom>
              <a:avLst/>
              <a:gdLst/>
              <a:ahLst/>
              <a:cxnLst/>
              <a:rect l="l" t="t" r="r" b="b"/>
              <a:pathLst>
                <a:path w="486" h="456" extrusionOk="0">
                  <a:moveTo>
                    <a:pt x="0" y="212"/>
                  </a:moveTo>
                  <a:cubicBezTo>
                    <a:pt x="4" y="206"/>
                    <a:pt x="11" y="203"/>
                    <a:pt x="18" y="203"/>
                  </a:cubicBezTo>
                  <a:cubicBezTo>
                    <a:pt x="26" y="203"/>
                    <a:pt x="32" y="206"/>
                    <a:pt x="37" y="212"/>
                  </a:cubicBezTo>
                  <a:cubicBezTo>
                    <a:pt x="44" y="220"/>
                    <a:pt x="48" y="232"/>
                    <a:pt x="47" y="245"/>
                  </a:cubicBezTo>
                  <a:cubicBezTo>
                    <a:pt x="48" y="258"/>
                    <a:pt x="44" y="269"/>
                    <a:pt x="37" y="277"/>
                  </a:cubicBezTo>
                  <a:cubicBezTo>
                    <a:pt x="32" y="283"/>
                    <a:pt x="26" y="286"/>
                    <a:pt x="18" y="286"/>
                  </a:cubicBezTo>
                  <a:cubicBezTo>
                    <a:pt x="11" y="286"/>
                    <a:pt x="4" y="283"/>
                    <a:pt x="0" y="277"/>
                  </a:cubicBezTo>
                  <a:cubicBezTo>
                    <a:pt x="0" y="331"/>
                    <a:pt x="0" y="331"/>
                    <a:pt x="0" y="331"/>
                  </a:cubicBezTo>
                  <a:cubicBezTo>
                    <a:pt x="0" y="336"/>
                    <a:pt x="4" y="340"/>
                    <a:pt x="9" y="340"/>
                  </a:cubicBezTo>
                  <a:cubicBezTo>
                    <a:pt x="31" y="337"/>
                    <a:pt x="55" y="336"/>
                    <a:pt x="83" y="336"/>
                  </a:cubicBezTo>
                  <a:cubicBezTo>
                    <a:pt x="202" y="336"/>
                    <a:pt x="321" y="425"/>
                    <a:pt x="321" y="425"/>
                  </a:cubicBezTo>
                  <a:cubicBezTo>
                    <a:pt x="368" y="456"/>
                    <a:pt x="397" y="454"/>
                    <a:pt x="436" y="417"/>
                  </a:cubicBezTo>
                  <a:cubicBezTo>
                    <a:pt x="436" y="417"/>
                    <a:pt x="486" y="374"/>
                    <a:pt x="486" y="334"/>
                  </a:cubicBezTo>
                  <a:cubicBezTo>
                    <a:pt x="486" y="273"/>
                    <a:pt x="343" y="186"/>
                    <a:pt x="190" y="155"/>
                  </a:cubicBezTo>
                  <a:cubicBezTo>
                    <a:pt x="190" y="49"/>
                    <a:pt x="190" y="49"/>
                    <a:pt x="190" y="49"/>
                  </a:cubicBezTo>
                  <a:cubicBezTo>
                    <a:pt x="190" y="22"/>
                    <a:pt x="163" y="0"/>
                    <a:pt x="13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2"/>
                    <a:pt x="0" y="49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lnTo>
                    <a:pt x="0" y="2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10" name="Google Shape;4610;p40"/>
            <p:cNvSpPr/>
            <p:nvPr/>
          </p:nvSpPr>
          <p:spPr>
            <a:xfrm>
              <a:off x="655600" y="3264496"/>
              <a:ext cx="213333" cy="294294"/>
            </a:xfrm>
            <a:custGeom>
              <a:avLst/>
              <a:gdLst/>
              <a:ahLst/>
              <a:cxnLst/>
              <a:rect l="l" t="t" r="r" b="b"/>
              <a:pathLst>
                <a:path w="399" h="548" extrusionOk="0">
                  <a:moveTo>
                    <a:pt x="242" y="541"/>
                  </a:moveTo>
                  <a:cubicBezTo>
                    <a:pt x="262" y="483"/>
                    <a:pt x="262" y="483"/>
                    <a:pt x="262" y="483"/>
                  </a:cubicBezTo>
                  <a:cubicBezTo>
                    <a:pt x="255" y="488"/>
                    <a:pt x="248" y="489"/>
                    <a:pt x="241" y="486"/>
                  </a:cubicBezTo>
                  <a:cubicBezTo>
                    <a:pt x="234" y="484"/>
                    <a:pt x="229" y="479"/>
                    <a:pt x="226" y="472"/>
                  </a:cubicBezTo>
                  <a:cubicBezTo>
                    <a:pt x="222" y="462"/>
                    <a:pt x="223" y="450"/>
                    <a:pt x="227" y="437"/>
                  </a:cubicBezTo>
                  <a:cubicBezTo>
                    <a:pt x="231" y="425"/>
                    <a:pt x="238" y="415"/>
                    <a:pt x="247" y="410"/>
                  </a:cubicBezTo>
                  <a:cubicBezTo>
                    <a:pt x="254" y="406"/>
                    <a:pt x="261" y="405"/>
                    <a:pt x="268" y="407"/>
                  </a:cubicBezTo>
                  <a:cubicBezTo>
                    <a:pt x="275" y="409"/>
                    <a:pt x="280" y="415"/>
                    <a:pt x="283" y="422"/>
                  </a:cubicBezTo>
                  <a:cubicBezTo>
                    <a:pt x="301" y="369"/>
                    <a:pt x="301" y="369"/>
                    <a:pt x="301" y="369"/>
                  </a:cubicBezTo>
                  <a:cubicBezTo>
                    <a:pt x="302" y="364"/>
                    <a:pt x="300" y="359"/>
                    <a:pt x="296" y="358"/>
                  </a:cubicBezTo>
                  <a:cubicBezTo>
                    <a:pt x="238" y="335"/>
                    <a:pt x="219" y="315"/>
                    <a:pt x="219" y="287"/>
                  </a:cubicBezTo>
                  <a:cubicBezTo>
                    <a:pt x="219" y="250"/>
                    <a:pt x="254" y="211"/>
                    <a:pt x="343" y="194"/>
                  </a:cubicBezTo>
                  <a:cubicBezTo>
                    <a:pt x="347" y="193"/>
                    <a:pt x="350" y="190"/>
                    <a:pt x="350" y="186"/>
                  </a:cubicBezTo>
                  <a:cubicBezTo>
                    <a:pt x="350" y="111"/>
                    <a:pt x="350" y="111"/>
                    <a:pt x="350" y="111"/>
                  </a:cubicBezTo>
                  <a:cubicBezTo>
                    <a:pt x="351" y="109"/>
                    <a:pt x="353" y="107"/>
                    <a:pt x="355" y="107"/>
                  </a:cubicBezTo>
                  <a:cubicBezTo>
                    <a:pt x="360" y="106"/>
                    <a:pt x="364" y="107"/>
                    <a:pt x="367" y="111"/>
                  </a:cubicBezTo>
                  <a:cubicBezTo>
                    <a:pt x="369" y="113"/>
                    <a:pt x="370" y="116"/>
                    <a:pt x="371" y="118"/>
                  </a:cubicBezTo>
                  <a:cubicBezTo>
                    <a:pt x="376" y="126"/>
                    <a:pt x="385" y="127"/>
                    <a:pt x="391" y="120"/>
                  </a:cubicBezTo>
                  <a:cubicBezTo>
                    <a:pt x="397" y="113"/>
                    <a:pt x="399" y="104"/>
                    <a:pt x="399" y="95"/>
                  </a:cubicBezTo>
                  <a:cubicBezTo>
                    <a:pt x="399" y="86"/>
                    <a:pt x="397" y="76"/>
                    <a:pt x="391" y="69"/>
                  </a:cubicBezTo>
                  <a:cubicBezTo>
                    <a:pt x="385" y="63"/>
                    <a:pt x="376" y="63"/>
                    <a:pt x="371" y="71"/>
                  </a:cubicBezTo>
                  <a:cubicBezTo>
                    <a:pt x="370" y="73"/>
                    <a:pt x="369" y="76"/>
                    <a:pt x="367" y="78"/>
                  </a:cubicBezTo>
                  <a:cubicBezTo>
                    <a:pt x="364" y="83"/>
                    <a:pt x="360" y="83"/>
                    <a:pt x="355" y="83"/>
                  </a:cubicBezTo>
                  <a:cubicBezTo>
                    <a:pt x="353" y="82"/>
                    <a:pt x="351" y="80"/>
                    <a:pt x="350" y="78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350" y="4"/>
                    <a:pt x="346" y="0"/>
                    <a:pt x="341" y="1"/>
                  </a:cubicBezTo>
                  <a:cubicBezTo>
                    <a:pt x="117" y="30"/>
                    <a:pt x="0" y="150"/>
                    <a:pt x="0" y="292"/>
                  </a:cubicBezTo>
                  <a:cubicBezTo>
                    <a:pt x="0" y="428"/>
                    <a:pt x="100" y="499"/>
                    <a:pt x="231" y="546"/>
                  </a:cubicBezTo>
                  <a:cubicBezTo>
                    <a:pt x="236" y="548"/>
                    <a:pt x="240" y="546"/>
                    <a:pt x="242" y="5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11" name="Google Shape;4611;p40"/>
            <p:cNvSpPr/>
            <p:nvPr/>
          </p:nvSpPr>
          <p:spPr>
            <a:xfrm>
              <a:off x="673846" y="3654405"/>
              <a:ext cx="303960" cy="249807"/>
            </a:xfrm>
            <a:custGeom>
              <a:avLst/>
              <a:gdLst/>
              <a:ahLst/>
              <a:cxnLst/>
              <a:rect l="l" t="t" r="r" b="b"/>
              <a:pathLst>
                <a:path w="569" h="465" extrusionOk="0">
                  <a:moveTo>
                    <a:pt x="520" y="368"/>
                  </a:moveTo>
                  <a:cubicBezTo>
                    <a:pt x="520" y="233"/>
                    <a:pt x="520" y="233"/>
                    <a:pt x="520" y="233"/>
                  </a:cubicBezTo>
                  <a:cubicBezTo>
                    <a:pt x="521" y="231"/>
                    <a:pt x="523" y="229"/>
                    <a:pt x="525" y="229"/>
                  </a:cubicBezTo>
                  <a:cubicBezTo>
                    <a:pt x="530" y="229"/>
                    <a:pt x="534" y="229"/>
                    <a:pt x="537" y="233"/>
                  </a:cubicBezTo>
                  <a:cubicBezTo>
                    <a:pt x="539" y="236"/>
                    <a:pt x="540" y="238"/>
                    <a:pt x="542" y="241"/>
                  </a:cubicBezTo>
                  <a:cubicBezTo>
                    <a:pt x="546" y="248"/>
                    <a:pt x="556" y="249"/>
                    <a:pt x="561" y="242"/>
                  </a:cubicBezTo>
                  <a:cubicBezTo>
                    <a:pt x="567" y="236"/>
                    <a:pt x="569" y="226"/>
                    <a:pt x="569" y="217"/>
                  </a:cubicBezTo>
                  <a:cubicBezTo>
                    <a:pt x="569" y="208"/>
                    <a:pt x="567" y="199"/>
                    <a:pt x="561" y="192"/>
                  </a:cubicBezTo>
                  <a:cubicBezTo>
                    <a:pt x="556" y="185"/>
                    <a:pt x="546" y="186"/>
                    <a:pt x="542" y="194"/>
                  </a:cubicBezTo>
                  <a:cubicBezTo>
                    <a:pt x="540" y="196"/>
                    <a:pt x="539" y="199"/>
                    <a:pt x="537" y="201"/>
                  </a:cubicBezTo>
                  <a:cubicBezTo>
                    <a:pt x="534" y="205"/>
                    <a:pt x="530" y="205"/>
                    <a:pt x="525" y="205"/>
                  </a:cubicBezTo>
                  <a:cubicBezTo>
                    <a:pt x="523" y="205"/>
                    <a:pt x="521" y="203"/>
                    <a:pt x="520" y="201"/>
                  </a:cubicBezTo>
                  <a:cubicBezTo>
                    <a:pt x="520" y="133"/>
                    <a:pt x="520" y="133"/>
                    <a:pt x="520" y="133"/>
                  </a:cubicBezTo>
                  <a:cubicBezTo>
                    <a:pt x="520" y="128"/>
                    <a:pt x="516" y="124"/>
                    <a:pt x="511" y="124"/>
                  </a:cubicBezTo>
                  <a:cubicBezTo>
                    <a:pt x="489" y="127"/>
                    <a:pt x="464" y="129"/>
                    <a:pt x="436" y="129"/>
                  </a:cubicBezTo>
                  <a:cubicBezTo>
                    <a:pt x="317" y="129"/>
                    <a:pt x="154" y="29"/>
                    <a:pt x="154" y="29"/>
                  </a:cubicBezTo>
                  <a:cubicBezTo>
                    <a:pt x="110" y="0"/>
                    <a:pt x="67" y="8"/>
                    <a:pt x="30" y="51"/>
                  </a:cubicBezTo>
                  <a:cubicBezTo>
                    <a:pt x="30" y="51"/>
                    <a:pt x="0" y="88"/>
                    <a:pt x="0" y="130"/>
                  </a:cubicBezTo>
                  <a:cubicBezTo>
                    <a:pt x="0" y="194"/>
                    <a:pt x="169" y="278"/>
                    <a:pt x="330" y="309"/>
                  </a:cubicBezTo>
                  <a:cubicBezTo>
                    <a:pt x="330" y="416"/>
                    <a:pt x="330" y="416"/>
                    <a:pt x="330" y="416"/>
                  </a:cubicBezTo>
                  <a:cubicBezTo>
                    <a:pt x="330" y="443"/>
                    <a:pt x="357" y="465"/>
                    <a:pt x="390" y="465"/>
                  </a:cubicBezTo>
                  <a:cubicBezTo>
                    <a:pt x="460" y="465"/>
                    <a:pt x="460" y="465"/>
                    <a:pt x="460" y="465"/>
                  </a:cubicBezTo>
                  <a:cubicBezTo>
                    <a:pt x="493" y="465"/>
                    <a:pt x="520" y="443"/>
                    <a:pt x="520" y="416"/>
                  </a:cubicBezTo>
                  <a:cubicBezTo>
                    <a:pt x="520" y="368"/>
                    <a:pt x="520" y="368"/>
                    <a:pt x="520" y="3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12" name="Google Shape;4612;p40"/>
            <p:cNvSpPr/>
            <p:nvPr/>
          </p:nvSpPr>
          <p:spPr>
            <a:xfrm>
              <a:off x="959159" y="3535238"/>
              <a:ext cx="187068" cy="287248"/>
            </a:xfrm>
            <a:custGeom>
              <a:avLst/>
              <a:gdLst/>
              <a:ahLst/>
              <a:cxnLst/>
              <a:rect l="l" t="t" r="r" b="b"/>
              <a:pathLst>
                <a:path w="350" h="535" extrusionOk="0">
                  <a:moveTo>
                    <a:pt x="201" y="3"/>
                  </a:moveTo>
                  <a:cubicBezTo>
                    <a:pt x="197" y="0"/>
                    <a:pt x="192" y="2"/>
                    <a:pt x="190" y="6"/>
                  </a:cubicBezTo>
                  <a:cubicBezTo>
                    <a:pt x="150" y="73"/>
                    <a:pt x="150" y="73"/>
                    <a:pt x="150" y="73"/>
                  </a:cubicBezTo>
                  <a:cubicBezTo>
                    <a:pt x="148" y="74"/>
                    <a:pt x="146" y="75"/>
                    <a:pt x="143" y="74"/>
                  </a:cubicBezTo>
                  <a:cubicBezTo>
                    <a:pt x="139" y="72"/>
                    <a:pt x="135" y="70"/>
                    <a:pt x="135" y="64"/>
                  </a:cubicBezTo>
                  <a:cubicBezTo>
                    <a:pt x="135" y="62"/>
                    <a:pt x="135" y="59"/>
                    <a:pt x="135" y="56"/>
                  </a:cubicBezTo>
                  <a:cubicBezTo>
                    <a:pt x="135" y="47"/>
                    <a:pt x="127" y="41"/>
                    <a:pt x="119" y="44"/>
                  </a:cubicBezTo>
                  <a:cubicBezTo>
                    <a:pt x="111" y="47"/>
                    <a:pt x="104" y="55"/>
                    <a:pt x="100" y="62"/>
                  </a:cubicBezTo>
                  <a:cubicBezTo>
                    <a:pt x="95" y="70"/>
                    <a:pt x="92" y="79"/>
                    <a:pt x="93" y="88"/>
                  </a:cubicBezTo>
                  <a:cubicBezTo>
                    <a:pt x="95" y="96"/>
                    <a:pt x="103" y="101"/>
                    <a:pt x="111" y="97"/>
                  </a:cubicBezTo>
                  <a:cubicBezTo>
                    <a:pt x="114" y="95"/>
                    <a:pt x="116" y="94"/>
                    <a:pt x="119" y="92"/>
                  </a:cubicBezTo>
                  <a:cubicBezTo>
                    <a:pt x="123" y="90"/>
                    <a:pt x="127" y="92"/>
                    <a:pt x="131" y="95"/>
                  </a:cubicBezTo>
                  <a:cubicBezTo>
                    <a:pt x="133" y="96"/>
                    <a:pt x="133" y="99"/>
                    <a:pt x="133" y="101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1" y="171"/>
                    <a:pt x="92" y="176"/>
                    <a:pt x="96" y="179"/>
                  </a:cubicBezTo>
                  <a:cubicBezTo>
                    <a:pt x="123" y="201"/>
                    <a:pt x="131" y="223"/>
                    <a:pt x="131" y="240"/>
                  </a:cubicBezTo>
                  <a:cubicBezTo>
                    <a:pt x="131" y="283"/>
                    <a:pt x="96" y="324"/>
                    <a:pt x="7" y="342"/>
                  </a:cubicBezTo>
                  <a:cubicBezTo>
                    <a:pt x="3" y="342"/>
                    <a:pt x="0" y="346"/>
                    <a:pt x="0" y="350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4" y="401"/>
                    <a:pt x="11" y="397"/>
                    <a:pt x="19" y="397"/>
                  </a:cubicBezTo>
                  <a:cubicBezTo>
                    <a:pt x="26" y="397"/>
                    <a:pt x="33" y="401"/>
                    <a:pt x="37" y="406"/>
                  </a:cubicBezTo>
                  <a:cubicBezTo>
                    <a:pt x="44" y="415"/>
                    <a:pt x="48" y="426"/>
                    <a:pt x="48" y="439"/>
                  </a:cubicBezTo>
                  <a:cubicBezTo>
                    <a:pt x="48" y="452"/>
                    <a:pt x="44" y="464"/>
                    <a:pt x="37" y="472"/>
                  </a:cubicBezTo>
                  <a:cubicBezTo>
                    <a:pt x="33" y="478"/>
                    <a:pt x="26" y="481"/>
                    <a:pt x="19" y="481"/>
                  </a:cubicBezTo>
                  <a:cubicBezTo>
                    <a:pt x="11" y="481"/>
                    <a:pt x="4" y="478"/>
                    <a:pt x="0" y="472"/>
                  </a:cubicBezTo>
                  <a:cubicBezTo>
                    <a:pt x="0" y="526"/>
                    <a:pt x="0" y="526"/>
                    <a:pt x="0" y="526"/>
                  </a:cubicBezTo>
                  <a:cubicBezTo>
                    <a:pt x="0" y="531"/>
                    <a:pt x="4" y="535"/>
                    <a:pt x="9" y="535"/>
                  </a:cubicBezTo>
                  <a:cubicBezTo>
                    <a:pt x="245" y="503"/>
                    <a:pt x="350" y="374"/>
                    <a:pt x="350" y="237"/>
                  </a:cubicBezTo>
                  <a:cubicBezTo>
                    <a:pt x="350" y="143"/>
                    <a:pt x="301" y="62"/>
                    <a:pt x="201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13" name="Google Shape;4613;p40"/>
          <p:cNvGrpSpPr/>
          <p:nvPr/>
        </p:nvGrpSpPr>
        <p:grpSpPr>
          <a:xfrm>
            <a:off x="7061043" y="2181309"/>
            <a:ext cx="189785" cy="445592"/>
            <a:chOff x="8011692" y="3184166"/>
            <a:chExt cx="306600" cy="719859"/>
          </a:xfrm>
        </p:grpSpPr>
        <p:sp>
          <p:nvSpPr>
            <p:cNvPr id="4614" name="Google Shape;4614;p40"/>
            <p:cNvSpPr/>
            <p:nvPr/>
          </p:nvSpPr>
          <p:spPr>
            <a:xfrm>
              <a:off x="8011692" y="3885096"/>
              <a:ext cx="306496" cy="18928"/>
            </a:xfrm>
            <a:custGeom>
              <a:avLst/>
              <a:gdLst/>
              <a:ahLst/>
              <a:cxnLst/>
              <a:rect l="l" t="t" r="r" b="b"/>
              <a:pathLst>
                <a:path w="569" h="35" extrusionOk="0">
                  <a:moveTo>
                    <a:pt x="569" y="13"/>
                  </a:moveTo>
                  <a:cubicBezTo>
                    <a:pt x="569" y="19"/>
                    <a:pt x="562" y="23"/>
                    <a:pt x="554" y="24"/>
                  </a:cubicBezTo>
                  <a:cubicBezTo>
                    <a:pt x="520" y="28"/>
                    <a:pt x="430" y="35"/>
                    <a:pt x="284" y="35"/>
                  </a:cubicBezTo>
                  <a:cubicBezTo>
                    <a:pt x="134" y="35"/>
                    <a:pt x="47" y="28"/>
                    <a:pt x="14" y="24"/>
                  </a:cubicBezTo>
                  <a:cubicBezTo>
                    <a:pt x="6" y="23"/>
                    <a:pt x="0" y="19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9" y="0"/>
                    <a:pt x="569" y="0"/>
                    <a:pt x="569" y="0"/>
                  </a:cubicBezTo>
                  <a:lnTo>
                    <a:pt x="569" y="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15" name="Google Shape;4615;p40"/>
            <p:cNvSpPr/>
            <p:nvPr/>
          </p:nvSpPr>
          <p:spPr>
            <a:xfrm>
              <a:off x="8011692" y="3184166"/>
              <a:ext cx="306496" cy="40025"/>
            </a:xfrm>
            <a:custGeom>
              <a:avLst/>
              <a:gdLst/>
              <a:ahLst/>
              <a:cxnLst/>
              <a:rect l="l" t="t" r="r" b="b"/>
              <a:pathLst>
                <a:path w="569" h="74" extrusionOk="0">
                  <a:moveTo>
                    <a:pt x="372" y="32"/>
                  </a:moveTo>
                  <a:cubicBezTo>
                    <a:pt x="372" y="24"/>
                    <a:pt x="372" y="24"/>
                    <a:pt x="372" y="24"/>
                  </a:cubicBezTo>
                  <a:cubicBezTo>
                    <a:pt x="372" y="14"/>
                    <a:pt x="360" y="6"/>
                    <a:pt x="345" y="4"/>
                  </a:cubicBezTo>
                  <a:cubicBezTo>
                    <a:pt x="325" y="2"/>
                    <a:pt x="316" y="0"/>
                    <a:pt x="287" y="0"/>
                  </a:cubicBezTo>
                  <a:cubicBezTo>
                    <a:pt x="255" y="0"/>
                    <a:pt x="247" y="2"/>
                    <a:pt x="228" y="4"/>
                  </a:cubicBezTo>
                  <a:cubicBezTo>
                    <a:pt x="212" y="5"/>
                    <a:pt x="201" y="14"/>
                    <a:pt x="201" y="24"/>
                  </a:cubicBezTo>
                  <a:cubicBezTo>
                    <a:pt x="201" y="32"/>
                    <a:pt x="201" y="32"/>
                    <a:pt x="201" y="32"/>
                  </a:cubicBezTo>
                  <a:cubicBezTo>
                    <a:pt x="201" y="36"/>
                    <a:pt x="195" y="40"/>
                    <a:pt x="188" y="41"/>
                  </a:cubicBezTo>
                  <a:cubicBezTo>
                    <a:pt x="108" y="43"/>
                    <a:pt x="36" y="48"/>
                    <a:pt x="13" y="50"/>
                  </a:cubicBezTo>
                  <a:cubicBezTo>
                    <a:pt x="6" y="51"/>
                    <a:pt x="0" y="55"/>
                    <a:pt x="0" y="6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569" y="74"/>
                    <a:pt x="569" y="74"/>
                    <a:pt x="569" y="74"/>
                  </a:cubicBezTo>
                  <a:cubicBezTo>
                    <a:pt x="569" y="60"/>
                    <a:pt x="569" y="60"/>
                    <a:pt x="569" y="60"/>
                  </a:cubicBezTo>
                  <a:cubicBezTo>
                    <a:pt x="569" y="55"/>
                    <a:pt x="563" y="51"/>
                    <a:pt x="555" y="50"/>
                  </a:cubicBezTo>
                  <a:cubicBezTo>
                    <a:pt x="533" y="47"/>
                    <a:pt x="464" y="43"/>
                    <a:pt x="385" y="41"/>
                  </a:cubicBezTo>
                  <a:cubicBezTo>
                    <a:pt x="378" y="40"/>
                    <a:pt x="372" y="36"/>
                    <a:pt x="372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16" name="Google Shape;4616;p40"/>
            <p:cNvSpPr txBox="1"/>
            <p:nvPr/>
          </p:nvSpPr>
          <p:spPr>
            <a:xfrm>
              <a:off x="8011692" y="3395332"/>
              <a:ext cx="306600" cy="1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17" name="Google Shape;4617;p40"/>
            <p:cNvSpPr txBox="1"/>
            <p:nvPr/>
          </p:nvSpPr>
          <p:spPr>
            <a:xfrm>
              <a:off x="8011692" y="3231683"/>
              <a:ext cx="306600" cy="15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18" name="Google Shape;4618;p40"/>
            <p:cNvSpPr txBox="1"/>
            <p:nvPr/>
          </p:nvSpPr>
          <p:spPr>
            <a:xfrm>
              <a:off x="8011692" y="3718293"/>
              <a:ext cx="306600" cy="159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19" name="Google Shape;4619;p40"/>
            <p:cNvSpPr txBox="1"/>
            <p:nvPr/>
          </p:nvSpPr>
          <p:spPr>
            <a:xfrm>
              <a:off x="8011692" y="3556812"/>
              <a:ext cx="306600" cy="1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20" name="Google Shape;4620;p40"/>
          <p:cNvGrpSpPr/>
          <p:nvPr/>
        </p:nvGrpSpPr>
        <p:grpSpPr>
          <a:xfrm>
            <a:off x="7495830" y="2181059"/>
            <a:ext cx="246199" cy="445516"/>
            <a:chOff x="4556125" y="630237"/>
            <a:chExt cx="3081338" cy="5568950"/>
          </a:xfrm>
        </p:grpSpPr>
        <p:sp>
          <p:nvSpPr>
            <p:cNvPr id="4621" name="Google Shape;4621;p40"/>
            <p:cNvSpPr/>
            <p:nvPr/>
          </p:nvSpPr>
          <p:spPr>
            <a:xfrm>
              <a:off x="4756150" y="630237"/>
              <a:ext cx="2397126" cy="1016000"/>
            </a:xfrm>
            <a:custGeom>
              <a:avLst/>
              <a:gdLst/>
              <a:ahLst/>
              <a:cxnLst/>
              <a:rect l="l" t="t" r="r" b="b"/>
              <a:pathLst>
                <a:path w="550" h="233" extrusionOk="0">
                  <a:moveTo>
                    <a:pt x="88" y="233"/>
                  </a:moveTo>
                  <a:cubicBezTo>
                    <a:pt x="49" y="233"/>
                    <a:pt x="14" y="205"/>
                    <a:pt x="7" y="165"/>
                  </a:cubicBezTo>
                  <a:cubicBezTo>
                    <a:pt x="0" y="120"/>
                    <a:pt x="30" y="78"/>
                    <a:pt x="74" y="71"/>
                  </a:cubicBezTo>
                  <a:cubicBezTo>
                    <a:pt x="448" y="8"/>
                    <a:pt x="448" y="8"/>
                    <a:pt x="448" y="8"/>
                  </a:cubicBezTo>
                  <a:cubicBezTo>
                    <a:pt x="492" y="0"/>
                    <a:pt x="535" y="30"/>
                    <a:pt x="542" y="75"/>
                  </a:cubicBezTo>
                  <a:cubicBezTo>
                    <a:pt x="550" y="120"/>
                    <a:pt x="520" y="162"/>
                    <a:pt x="475" y="169"/>
                  </a:cubicBezTo>
                  <a:cubicBezTo>
                    <a:pt x="102" y="232"/>
                    <a:pt x="102" y="232"/>
                    <a:pt x="102" y="232"/>
                  </a:cubicBezTo>
                  <a:cubicBezTo>
                    <a:pt x="97" y="233"/>
                    <a:pt x="92" y="233"/>
                    <a:pt x="88" y="2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22" name="Google Shape;4622;p40"/>
            <p:cNvSpPr/>
            <p:nvPr/>
          </p:nvSpPr>
          <p:spPr>
            <a:xfrm>
              <a:off x="4556125" y="1357312"/>
              <a:ext cx="3081338" cy="1135062"/>
            </a:xfrm>
            <a:custGeom>
              <a:avLst/>
              <a:gdLst/>
              <a:ahLst/>
              <a:cxnLst/>
              <a:rect l="l" t="t" r="r" b="b"/>
              <a:pathLst>
                <a:path w="707" h="260" extrusionOk="0">
                  <a:moveTo>
                    <a:pt x="88" y="260"/>
                  </a:moveTo>
                  <a:cubicBezTo>
                    <a:pt x="49" y="260"/>
                    <a:pt x="14" y="232"/>
                    <a:pt x="7" y="192"/>
                  </a:cubicBezTo>
                  <a:cubicBezTo>
                    <a:pt x="0" y="147"/>
                    <a:pt x="30" y="105"/>
                    <a:pt x="74" y="97"/>
                  </a:cubicBezTo>
                  <a:cubicBezTo>
                    <a:pt x="605" y="7"/>
                    <a:pt x="605" y="7"/>
                    <a:pt x="605" y="7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1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0"/>
                    <a:pt x="88" y="2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23" name="Google Shape;4623;p40"/>
            <p:cNvSpPr/>
            <p:nvPr/>
          </p:nvSpPr>
          <p:spPr>
            <a:xfrm>
              <a:off x="4556125" y="2168525"/>
              <a:ext cx="3081338" cy="1139825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2"/>
                    <a:pt x="7" y="192"/>
                  </a:cubicBezTo>
                  <a:cubicBezTo>
                    <a:pt x="0" y="148"/>
                    <a:pt x="30" y="105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2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24" name="Google Shape;4624;p40"/>
            <p:cNvSpPr/>
            <p:nvPr/>
          </p:nvSpPr>
          <p:spPr>
            <a:xfrm>
              <a:off x="4556125" y="2981325"/>
              <a:ext cx="3081338" cy="1138237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3"/>
                    <a:pt x="7" y="193"/>
                  </a:cubicBezTo>
                  <a:cubicBezTo>
                    <a:pt x="0" y="148"/>
                    <a:pt x="30" y="106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1"/>
                    <a:pt x="699" y="75"/>
                  </a:cubicBezTo>
                  <a:cubicBezTo>
                    <a:pt x="707" y="120"/>
                    <a:pt x="677" y="162"/>
                    <a:pt x="632" y="170"/>
                  </a:cubicBezTo>
                  <a:cubicBezTo>
                    <a:pt x="102" y="260"/>
                    <a:pt x="102" y="260"/>
                    <a:pt x="102" y="260"/>
                  </a:cubicBezTo>
                  <a:cubicBezTo>
                    <a:pt x="97" y="261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25" name="Google Shape;4625;p40"/>
            <p:cNvSpPr/>
            <p:nvPr/>
          </p:nvSpPr>
          <p:spPr>
            <a:xfrm>
              <a:off x="4830762" y="4476750"/>
              <a:ext cx="2535237" cy="1722437"/>
            </a:xfrm>
            <a:custGeom>
              <a:avLst/>
              <a:gdLst/>
              <a:ahLst/>
              <a:cxnLst/>
              <a:rect l="l" t="t" r="r" b="b"/>
              <a:pathLst>
                <a:path w="582" h="395" extrusionOk="0">
                  <a:moveTo>
                    <a:pt x="550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152"/>
                    <a:pt x="72" y="234"/>
                    <a:pt x="166" y="250"/>
                  </a:cubicBezTo>
                  <a:cubicBezTo>
                    <a:pt x="164" y="253"/>
                    <a:pt x="164" y="256"/>
                    <a:pt x="164" y="259"/>
                  </a:cubicBezTo>
                  <a:cubicBezTo>
                    <a:pt x="164" y="273"/>
                    <a:pt x="175" y="284"/>
                    <a:pt x="188" y="284"/>
                  </a:cubicBezTo>
                  <a:cubicBezTo>
                    <a:pt x="190" y="284"/>
                    <a:pt x="190" y="284"/>
                    <a:pt x="190" y="284"/>
                  </a:cubicBezTo>
                  <a:cubicBezTo>
                    <a:pt x="180" y="287"/>
                    <a:pt x="173" y="296"/>
                    <a:pt x="173" y="308"/>
                  </a:cubicBezTo>
                  <a:cubicBezTo>
                    <a:pt x="173" y="321"/>
                    <a:pt x="184" y="332"/>
                    <a:pt x="197" y="332"/>
                  </a:cubicBezTo>
                  <a:cubicBezTo>
                    <a:pt x="186" y="334"/>
                    <a:pt x="177" y="344"/>
                    <a:pt x="177" y="356"/>
                  </a:cubicBezTo>
                  <a:cubicBezTo>
                    <a:pt x="177" y="370"/>
                    <a:pt x="188" y="381"/>
                    <a:pt x="202" y="381"/>
                  </a:cubicBezTo>
                  <a:cubicBezTo>
                    <a:pt x="218" y="381"/>
                    <a:pt x="218" y="381"/>
                    <a:pt x="218" y="381"/>
                  </a:cubicBezTo>
                  <a:cubicBezTo>
                    <a:pt x="232" y="390"/>
                    <a:pt x="259" y="395"/>
                    <a:pt x="289" y="395"/>
                  </a:cubicBezTo>
                  <a:cubicBezTo>
                    <a:pt x="319" y="395"/>
                    <a:pt x="346" y="390"/>
                    <a:pt x="360" y="381"/>
                  </a:cubicBezTo>
                  <a:cubicBezTo>
                    <a:pt x="379" y="381"/>
                    <a:pt x="379" y="381"/>
                    <a:pt x="379" y="381"/>
                  </a:cubicBezTo>
                  <a:cubicBezTo>
                    <a:pt x="393" y="381"/>
                    <a:pt x="404" y="370"/>
                    <a:pt x="404" y="356"/>
                  </a:cubicBezTo>
                  <a:cubicBezTo>
                    <a:pt x="404" y="344"/>
                    <a:pt x="395" y="335"/>
                    <a:pt x="384" y="332"/>
                  </a:cubicBezTo>
                  <a:cubicBezTo>
                    <a:pt x="398" y="332"/>
                    <a:pt x="409" y="321"/>
                    <a:pt x="409" y="308"/>
                  </a:cubicBezTo>
                  <a:cubicBezTo>
                    <a:pt x="409" y="296"/>
                    <a:pt x="401" y="287"/>
                    <a:pt x="391" y="284"/>
                  </a:cubicBezTo>
                  <a:cubicBezTo>
                    <a:pt x="392" y="284"/>
                    <a:pt x="392" y="284"/>
                    <a:pt x="392" y="284"/>
                  </a:cubicBezTo>
                  <a:cubicBezTo>
                    <a:pt x="406" y="284"/>
                    <a:pt x="417" y="273"/>
                    <a:pt x="417" y="259"/>
                  </a:cubicBezTo>
                  <a:cubicBezTo>
                    <a:pt x="417" y="256"/>
                    <a:pt x="416" y="253"/>
                    <a:pt x="415" y="250"/>
                  </a:cubicBezTo>
                  <a:cubicBezTo>
                    <a:pt x="510" y="234"/>
                    <a:pt x="582" y="153"/>
                    <a:pt x="582" y="54"/>
                  </a:cubicBezTo>
                  <a:cubicBezTo>
                    <a:pt x="582" y="31"/>
                    <a:pt x="582" y="31"/>
                    <a:pt x="582" y="31"/>
                  </a:cubicBezTo>
                  <a:cubicBezTo>
                    <a:pt x="582" y="14"/>
                    <a:pt x="567" y="0"/>
                    <a:pt x="5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26" name="Google Shape;4626;p40"/>
            <p:cNvSpPr/>
            <p:nvPr/>
          </p:nvSpPr>
          <p:spPr>
            <a:xfrm>
              <a:off x="5078412" y="4067175"/>
              <a:ext cx="714375" cy="322262"/>
            </a:xfrm>
            <a:custGeom>
              <a:avLst/>
              <a:gdLst/>
              <a:ahLst/>
              <a:cxnLst/>
              <a:rect l="l" t="t" r="r" b="b"/>
              <a:pathLst>
                <a:path w="164" h="74" extrusionOk="0">
                  <a:moveTo>
                    <a:pt x="164" y="67"/>
                  </a:moveTo>
                  <a:cubicBezTo>
                    <a:pt x="164" y="12"/>
                    <a:pt x="164" y="12"/>
                    <a:pt x="164" y="12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4" y="27"/>
                    <a:pt x="0" y="31"/>
                    <a:pt x="0" y="3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1"/>
                    <a:pt x="3" y="74"/>
                    <a:pt x="8" y="74"/>
                  </a:cubicBezTo>
                  <a:cubicBezTo>
                    <a:pt x="156" y="74"/>
                    <a:pt x="156" y="74"/>
                    <a:pt x="156" y="74"/>
                  </a:cubicBezTo>
                  <a:cubicBezTo>
                    <a:pt x="160" y="74"/>
                    <a:pt x="164" y="71"/>
                    <a:pt x="164" y="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27" name="Google Shape;4627;p40"/>
            <p:cNvSpPr/>
            <p:nvPr/>
          </p:nvSpPr>
          <p:spPr>
            <a:xfrm>
              <a:off x="6389687" y="3844925"/>
              <a:ext cx="715962" cy="544512"/>
            </a:xfrm>
            <a:custGeom>
              <a:avLst/>
              <a:gdLst/>
              <a:ahLst/>
              <a:cxnLst/>
              <a:rect l="l" t="t" r="r" b="b"/>
              <a:pathLst>
                <a:path w="164" h="125" extrusionOk="0">
                  <a:moveTo>
                    <a:pt x="164" y="118"/>
                  </a:moveTo>
                  <a:cubicBezTo>
                    <a:pt x="164" y="11"/>
                    <a:pt x="164" y="11"/>
                    <a:pt x="164" y="11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3" y="26"/>
                    <a:pt x="0" y="31"/>
                    <a:pt x="0" y="36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2"/>
                    <a:pt x="3" y="125"/>
                    <a:pt x="8" y="125"/>
                  </a:cubicBezTo>
                  <a:cubicBezTo>
                    <a:pt x="156" y="125"/>
                    <a:pt x="156" y="125"/>
                    <a:pt x="156" y="125"/>
                  </a:cubicBezTo>
                  <a:cubicBezTo>
                    <a:pt x="160" y="125"/>
                    <a:pt x="164" y="122"/>
                    <a:pt x="164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28" name="Google Shape;4628;p40"/>
          <p:cNvGrpSpPr/>
          <p:nvPr/>
        </p:nvGrpSpPr>
        <p:grpSpPr>
          <a:xfrm>
            <a:off x="1676853" y="2181259"/>
            <a:ext cx="445768" cy="445697"/>
            <a:chOff x="1674084" y="3214987"/>
            <a:chExt cx="720142" cy="720027"/>
          </a:xfrm>
        </p:grpSpPr>
        <p:sp>
          <p:nvSpPr>
            <p:cNvPr id="4629" name="Google Shape;4629;p40"/>
            <p:cNvSpPr/>
            <p:nvPr/>
          </p:nvSpPr>
          <p:spPr>
            <a:xfrm>
              <a:off x="1674084" y="3354958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5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2"/>
                    <a:pt x="190" y="52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18" y="51"/>
                    <a:pt x="115" y="50"/>
                    <a:pt x="115" y="47"/>
                  </a:cubicBezTo>
                  <a:cubicBezTo>
                    <a:pt x="115" y="42"/>
                    <a:pt x="115" y="37"/>
                    <a:pt x="120" y="34"/>
                  </a:cubicBezTo>
                  <a:cubicBezTo>
                    <a:pt x="122" y="32"/>
                    <a:pt x="125" y="31"/>
                    <a:pt x="128" y="30"/>
                  </a:cubicBezTo>
                  <a:cubicBezTo>
                    <a:pt x="136" y="25"/>
                    <a:pt x="137" y="14"/>
                    <a:pt x="129" y="8"/>
                  </a:cubicBezTo>
                  <a:cubicBezTo>
                    <a:pt x="122" y="2"/>
                    <a:pt x="112" y="0"/>
                    <a:pt x="102" y="0"/>
                  </a:cubicBezTo>
                  <a:cubicBezTo>
                    <a:pt x="93" y="0"/>
                    <a:pt x="82" y="2"/>
                    <a:pt x="75" y="8"/>
                  </a:cubicBezTo>
                  <a:cubicBezTo>
                    <a:pt x="68" y="14"/>
                    <a:pt x="69" y="25"/>
                    <a:pt x="77" y="30"/>
                  </a:cubicBezTo>
                  <a:cubicBezTo>
                    <a:pt x="80" y="31"/>
                    <a:pt x="82" y="32"/>
                    <a:pt x="85" y="34"/>
                  </a:cubicBezTo>
                  <a:cubicBezTo>
                    <a:pt x="89" y="37"/>
                    <a:pt x="90" y="42"/>
                    <a:pt x="89" y="47"/>
                  </a:cubicBezTo>
                  <a:cubicBezTo>
                    <a:pt x="89" y="50"/>
                    <a:pt x="87" y="51"/>
                    <a:pt x="8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7" y="52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5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30" name="Google Shape;4630;p40"/>
            <p:cNvSpPr/>
            <p:nvPr/>
          </p:nvSpPr>
          <p:spPr>
            <a:xfrm>
              <a:off x="1674084" y="3534654"/>
              <a:ext cx="179880" cy="21352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6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3"/>
                    <a:pt x="190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4"/>
                  </a:cubicBezTo>
                  <a:cubicBezTo>
                    <a:pt x="122" y="33"/>
                    <a:pt x="125" y="31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1"/>
                    <a:pt x="82" y="33"/>
                    <a:pt x="85" y="34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6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31" name="Google Shape;4631;p40"/>
            <p:cNvSpPr/>
            <p:nvPr/>
          </p:nvSpPr>
          <p:spPr>
            <a:xfrm>
              <a:off x="1861110" y="3214987"/>
              <a:ext cx="212190" cy="179696"/>
            </a:xfrm>
            <a:custGeom>
              <a:avLst/>
              <a:gdLst/>
              <a:ahLst/>
              <a:cxnLst/>
              <a:rect l="l" t="t" r="r" b="b"/>
              <a:pathLst>
                <a:path w="241" h="204" extrusionOk="0">
                  <a:moveTo>
                    <a:pt x="20" y="57"/>
                  </a:moveTo>
                  <a:cubicBezTo>
                    <a:pt x="27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7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7" y="119"/>
                  </a:cubicBezTo>
                  <a:cubicBezTo>
                    <a:pt x="209" y="122"/>
                    <a:pt x="210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1" y="112"/>
                    <a:pt x="241" y="102"/>
                  </a:cubicBezTo>
                  <a:cubicBezTo>
                    <a:pt x="241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0" y="79"/>
                    <a:pt x="209" y="82"/>
                    <a:pt x="207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32" name="Google Shape;4632;p40"/>
            <p:cNvSpPr/>
            <p:nvPr/>
          </p:nvSpPr>
          <p:spPr>
            <a:xfrm>
              <a:off x="2040679" y="3214987"/>
              <a:ext cx="213433" cy="179696"/>
            </a:xfrm>
            <a:custGeom>
              <a:avLst/>
              <a:gdLst/>
              <a:ahLst/>
              <a:cxnLst/>
              <a:rect l="l" t="t" r="r" b="b"/>
              <a:pathLst>
                <a:path w="242" h="204" extrusionOk="0">
                  <a:moveTo>
                    <a:pt x="20" y="57"/>
                  </a:move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8" y="119"/>
                  </a:cubicBezTo>
                  <a:cubicBezTo>
                    <a:pt x="209" y="122"/>
                    <a:pt x="211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2" y="112"/>
                    <a:pt x="241" y="102"/>
                  </a:cubicBezTo>
                  <a:cubicBezTo>
                    <a:pt x="242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1" y="79"/>
                    <a:pt x="209" y="82"/>
                    <a:pt x="208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33" name="Google Shape;4633;p40"/>
            <p:cNvSpPr/>
            <p:nvPr/>
          </p:nvSpPr>
          <p:spPr>
            <a:xfrm>
              <a:off x="1674084" y="3714660"/>
              <a:ext cx="173666" cy="220353"/>
            </a:xfrm>
            <a:custGeom>
              <a:avLst/>
              <a:gdLst/>
              <a:ahLst/>
              <a:cxnLst/>
              <a:rect l="l" t="t" r="r" b="b"/>
              <a:pathLst>
                <a:path w="197" h="250" extrusionOk="0">
                  <a:moveTo>
                    <a:pt x="177" y="192"/>
                  </a:moveTo>
                  <a:cubicBezTo>
                    <a:pt x="169" y="192"/>
                    <a:pt x="162" y="189"/>
                    <a:pt x="157" y="183"/>
                  </a:cubicBezTo>
                  <a:cubicBezTo>
                    <a:pt x="150" y="174"/>
                    <a:pt x="146" y="161"/>
                    <a:pt x="146" y="147"/>
                  </a:cubicBezTo>
                  <a:cubicBezTo>
                    <a:pt x="146" y="134"/>
                    <a:pt x="150" y="121"/>
                    <a:pt x="157" y="112"/>
                  </a:cubicBezTo>
                  <a:cubicBezTo>
                    <a:pt x="162" y="106"/>
                    <a:pt x="169" y="103"/>
                    <a:pt x="177" y="103"/>
                  </a:cubicBezTo>
                  <a:cubicBezTo>
                    <a:pt x="185" y="103"/>
                    <a:pt x="192" y="106"/>
                    <a:pt x="197" y="113"/>
                  </a:cubicBezTo>
                  <a:cubicBezTo>
                    <a:pt x="197" y="67"/>
                    <a:pt x="197" y="67"/>
                    <a:pt x="197" y="67"/>
                  </a:cubicBezTo>
                  <a:cubicBezTo>
                    <a:pt x="197" y="59"/>
                    <a:pt x="191" y="53"/>
                    <a:pt x="182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5"/>
                  </a:cubicBezTo>
                  <a:cubicBezTo>
                    <a:pt x="122" y="33"/>
                    <a:pt x="125" y="32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2"/>
                    <a:pt x="82" y="33"/>
                    <a:pt x="85" y="35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43"/>
                    <a:pt x="7" y="250"/>
                    <a:pt x="15" y="250"/>
                  </a:cubicBezTo>
                  <a:cubicBezTo>
                    <a:pt x="182" y="250"/>
                    <a:pt x="182" y="250"/>
                    <a:pt x="182" y="250"/>
                  </a:cubicBezTo>
                  <a:cubicBezTo>
                    <a:pt x="191" y="250"/>
                    <a:pt x="197" y="243"/>
                    <a:pt x="197" y="235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2" y="189"/>
                    <a:pt x="185" y="192"/>
                    <a:pt x="177" y="192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34" name="Google Shape;4634;p40"/>
            <p:cNvSpPr/>
            <p:nvPr/>
          </p:nvSpPr>
          <p:spPr>
            <a:xfrm>
              <a:off x="1674084" y="3214987"/>
              <a:ext cx="219646" cy="173489"/>
            </a:xfrm>
            <a:custGeom>
              <a:avLst/>
              <a:gdLst/>
              <a:ahLst/>
              <a:cxnLst/>
              <a:rect l="l" t="t" r="r" b="b"/>
              <a:pathLst>
                <a:path w="249" h="197" extrusionOk="0">
                  <a:moveTo>
                    <a:pt x="57" y="177"/>
                  </a:moveTo>
                  <a:cubicBezTo>
                    <a:pt x="57" y="169"/>
                    <a:pt x="61" y="162"/>
                    <a:pt x="67" y="157"/>
                  </a:cubicBezTo>
                  <a:cubicBezTo>
                    <a:pt x="76" y="149"/>
                    <a:pt x="88" y="146"/>
                    <a:pt x="102" y="146"/>
                  </a:cubicBezTo>
                  <a:cubicBezTo>
                    <a:pt x="116" y="146"/>
                    <a:pt x="129" y="149"/>
                    <a:pt x="137" y="157"/>
                  </a:cubicBezTo>
                  <a:cubicBezTo>
                    <a:pt x="144" y="162"/>
                    <a:pt x="147" y="169"/>
                    <a:pt x="147" y="177"/>
                  </a:cubicBezTo>
                  <a:cubicBezTo>
                    <a:pt x="147" y="185"/>
                    <a:pt x="143" y="192"/>
                    <a:pt x="137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1" y="197"/>
                    <a:pt x="197" y="190"/>
                    <a:pt x="197" y="182"/>
                  </a:cubicBezTo>
                  <a:cubicBezTo>
                    <a:pt x="197" y="119"/>
                    <a:pt x="197" y="119"/>
                    <a:pt x="197" y="119"/>
                  </a:cubicBezTo>
                  <a:cubicBezTo>
                    <a:pt x="198" y="117"/>
                    <a:pt x="200" y="115"/>
                    <a:pt x="202" y="115"/>
                  </a:cubicBezTo>
                  <a:cubicBezTo>
                    <a:pt x="207" y="115"/>
                    <a:pt x="212" y="115"/>
                    <a:pt x="215" y="119"/>
                  </a:cubicBezTo>
                  <a:cubicBezTo>
                    <a:pt x="217" y="122"/>
                    <a:pt x="218" y="125"/>
                    <a:pt x="220" y="127"/>
                  </a:cubicBezTo>
                  <a:cubicBezTo>
                    <a:pt x="225" y="135"/>
                    <a:pt x="235" y="136"/>
                    <a:pt x="241" y="129"/>
                  </a:cubicBezTo>
                  <a:cubicBezTo>
                    <a:pt x="247" y="122"/>
                    <a:pt x="249" y="112"/>
                    <a:pt x="249" y="102"/>
                  </a:cubicBezTo>
                  <a:cubicBezTo>
                    <a:pt x="249" y="92"/>
                    <a:pt x="247" y="82"/>
                    <a:pt x="241" y="75"/>
                  </a:cubicBezTo>
                  <a:cubicBezTo>
                    <a:pt x="235" y="68"/>
                    <a:pt x="225" y="69"/>
                    <a:pt x="220" y="77"/>
                  </a:cubicBezTo>
                  <a:cubicBezTo>
                    <a:pt x="218" y="79"/>
                    <a:pt x="217" y="82"/>
                    <a:pt x="215" y="85"/>
                  </a:cubicBezTo>
                  <a:cubicBezTo>
                    <a:pt x="212" y="89"/>
                    <a:pt x="207" y="89"/>
                    <a:pt x="202" y="89"/>
                  </a:cubicBezTo>
                  <a:cubicBezTo>
                    <a:pt x="200" y="89"/>
                    <a:pt x="198" y="87"/>
                    <a:pt x="197" y="85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1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7" y="197"/>
                    <a:pt x="15" y="197"/>
                  </a:cubicBezTo>
                  <a:cubicBezTo>
                    <a:pt x="68" y="197"/>
                    <a:pt x="68" y="197"/>
                    <a:pt x="68" y="197"/>
                  </a:cubicBezTo>
                  <a:cubicBezTo>
                    <a:pt x="61" y="192"/>
                    <a:pt x="57" y="185"/>
                    <a:pt x="57" y="177"/>
                  </a:cubicBez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35" name="Google Shape;4635;p40"/>
            <p:cNvSpPr/>
            <p:nvPr/>
          </p:nvSpPr>
          <p:spPr>
            <a:xfrm>
              <a:off x="1995010" y="3754076"/>
              <a:ext cx="212501" cy="180938"/>
            </a:xfrm>
            <a:custGeom>
              <a:avLst/>
              <a:gdLst/>
              <a:ahLst/>
              <a:cxnLst/>
              <a:rect l="l" t="t" r="r" b="b"/>
              <a:pathLst>
                <a:path w="241" h="205" extrusionOk="0">
                  <a:moveTo>
                    <a:pt x="221" y="147"/>
                  </a:moveTo>
                  <a:cubicBezTo>
                    <a:pt x="214" y="147"/>
                    <a:pt x="206" y="144"/>
                    <a:pt x="201" y="138"/>
                  </a:cubicBezTo>
                  <a:cubicBezTo>
                    <a:pt x="194" y="129"/>
                    <a:pt x="190" y="116"/>
                    <a:pt x="190" y="102"/>
                  </a:cubicBezTo>
                  <a:cubicBezTo>
                    <a:pt x="190" y="89"/>
                    <a:pt x="194" y="76"/>
                    <a:pt x="201" y="67"/>
                  </a:cubicBezTo>
                  <a:cubicBezTo>
                    <a:pt x="206" y="61"/>
                    <a:pt x="214" y="58"/>
                    <a:pt x="221" y="58"/>
                  </a:cubicBezTo>
                  <a:cubicBezTo>
                    <a:pt x="229" y="58"/>
                    <a:pt x="236" y="61"/>
                    <a:pt x="241" y="68"/>
                  </a:cubicBezTo>
                  <a:cubicBezTo>
                    <a:pt x="241" y="15"/>
                    <a:pt x="241" y="15"/>
                    <a:pt x="241" y="15"/>
                  </a:cubicBezTo>
                  <a:cubicBezTo>
                    <a:pt x="241" y="7"/>
                    <a:pt x="235" y="0"/>
                    <a:pt x="22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8" y="0"/>
                    <a:pt x="52" y="7"/>
                    <a:pt x="52" y="15"/>
                  </a:cubicBezTo>
                  <a:cubicBezTo>
                    <a:pt x="52" y="85"/>
                    <a:pt x="52" y="85"/>
                    <a:pt x="52" y="85"/>
                  </a:cubicBezTo>
                  <a:cubicBezTo>
                    <a:pt x="51" y="87"/>
                    <a:pt x="49" y="89"/>
                    <a:pt x="46" y="90"/>
                  </a:cubicBezTo>
                  <a:cubicBezTo>
                    <a:pt x="41" y="90"/>
                    <a:pt x="37" y="90"/>
                    <a:pt x="34" y="85"/>
                  </a:cubicBezTo>
                  <a:cubicBezTo>
                    <a:pt x="32" y="83"/>
                    <a:pt x="31" y="80"/>
                    <a:pt x="29" y="77"/>
                  </a:cubicBezTo>
                  <a:cubicBezTo>
                    <a:pt x="24" y="69"/>
                    <a:pt x="14" y="68"/>
                    <a:pt x="8" y="75"/>
                  </a:cubicBezTo>
                  <a:cubicBezTo>
                    <a:pt x="2" y="83"/>
                    <a:pt x="0" y="93"/>
                    <a:pt x="0" y="102"/>
                  </a:cubicBezTo>
                  <a:cubicBezTo>
                    <a:pt x="0" y="112"/>
                    <a:pt x="2" y="122"/>
                    <a:pt x="8" y="129"/>
                  </a:cubicBezTo>
                  <a:cubicBezTo>
                    <a:pt x="14" y="137"/>
                    <a:pt x="24" y="136"/>
                    <a:pt x="29" y="128"/>
                  </a:cubicBezTo>
                  <a:cubicBezTo>
                    <a:pt x="31" y="125"/>
                    <a:pt x="32" y="122"/>
                    <a:pt x="34" y="120"/>
                  </a:cubicBezTo>
                  <a:cubicBezTo>
                    <a:pt x="37" y="115"/>
                    <a:pt x="41" y="115"/>
                    <a:pt x="46" y="115"/>
                  </a:cubicBezTo>
                  <a:cubicBezTo>
                    <a:pt x="49" y="115"/>
                    <a:pt x="51" y="118"/>
                    <a:pt x="52" y="120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52" y="198"/>
                    <a:pt x="58" y="205"/>
                    <a:pt x="67" y="205"/>
                  </a:cubicBezTo>
                  <a:cubicBezTo>
                    <a:pt x="227" y="205"/>
                    <a:pt x="227" y="205"/>
                    <a:pt x="227" y="205"/>
                  </a:cubicBezTo>
                  <a:cubicBezTo>
                    <a:pt x="235" y="205"/>
                    <a:pt x="241" y="198"/>
                    <a:pt x="241" y="190"/>
                  </a:cubicBezTo>
                  <a:cubicBezTo>
                    <a:pt x="241" y="137"/>
                    <a:pt x="241" y="137"/>
                    <a:pt x="241" y="137"/>
                  </a:cubicBezTo>
                  <a:cubicBezTo>
                    <a:pt x="236" y="144"/>
                    <a:pt x="229" y="147"/>
                    <a:pt x="221" y="147"/>
                  </a:cubicBez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36" name="Google Shape;4636;p40"/>
            <p:cNvSpPr/>
            <p:nvPr/>
          </p:nvSpPr>
          <p:spPr>
            <a:xfrm>
              <a:off x="2220560" y="3214987"/>
              <a:ext cx="173666" cy="219422"/>
            </a:xfrm>
            <a:custGeom>
              <a:avLst/>
              <a:gdLst/>
              <a:ahLst/>
              <a:cxnLst/>
              <a:rect l="l" t="t" r="r" b="b"/>
              <a:pathLst>
                <a:path w="197" h="249" extrusionOk="0">
                  <a:moveTo>
                    <a:pt x="0" y="15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6" y="197"/>
                    <a:pt x="15" y="197"/>
                  </a:cubicBezTo>
                  <a:cubicBezTo>
                    <a:pt x="77" y="197"/>
                    <a:pt x="77" y="197"/>
                    <a:pt x="77" y="197"/>
                  </a:cubicBezTo>
                  <a:cubicBezTo>
                    <a:pt x="80" y="198"/>
                    <a:pt x="82" y="199"/>
                    <a:pt x="82" y="202"/>
                  </a:cubicBezTo>
                  <a:cubicBezTo>
                    <a:pt x="82" y="207"/>
                    <a:pt x="82" y="212"/>
                    <a:pt x="77" y="215"/>
                  </a:cubicBezTo>
                  <a:cubicBezTo>
                    <a:pt x="75" y="217"/>
                    <a:pt x="72" y="218"/>
                    <a:pt x="69" y="219"/>
                  </a:cubicBezTo>
                  <a:cubicBezTo>
                    <a:pt x="61" y="224"/>
                    <a:pt x="60" y="235"/>
                    <a:pt x="68" y="241"/>
                  </a:cubicBezTo>
                  <a:cubicBezTo>
                    <a:pt x="75" y="247"/>
                    <a:pt x="85" y="249"/>
                    <a:pt x="95" y="249"/>
                  </a:cubicBezTo>
                  <a:cubicBezTo>
                    <a:pt x="104" y="249"/>
                    <a:pt x="115" y="247"/>
                    <a:pt x="122" y="241"/>
                  </a:cubicBezTo>
                  <a:cubicBezTo>
                    <a:pt x="129" y="235"/>
                    <a:pt x="128" y="224"/>
                    <a:pt x="120" y="219"/>
                  </a:cubicBezTo>
                  <a:cubicBezTo>
                    <a:pt x="118" y="218"/>
                    <a:pt x="115" y="217"/>
                    <a:pt x="112" y="215"/>
                  </a:cubicBezTo>
                  <a:cubicBezTo>
                    <a:pt x="108" y="212"/>
                    <a:pt x="107" y="207"/>
                    <a:pt x="108" y="202"/>
                  </a:cubicBezTo>
                  <a:cubicBezTo>
                    <a:pt x="108" y="199"/>
                    <a:pt x="110" y="198"/>
                    <a:pt x="112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0" y="197"/>
                    <a:pt x="197" y="190"/>
                    <a:pt x="197" y="182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0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6"/>
                    <a:pt x="0" y="15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37" name="Google Shape;4637;p40"/>
            <p:cNvSpPr/>
            <p:nvPr/>
          </p:nvSpPr>
          <p:spPr>
            <a:xfrm>
              <a:off x="2214346" y="3400890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1"/>
                    <a:pt x="102" y="51"/>
                  </a:cubicBezTo>
                  <a:cubicBezTo>
                    <a:pt x="88" y="51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2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2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2"/>
                  </a:cubicBezTo>
                  <a:cubicBezTo>
                    <a:pt x="68" y="217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7"/>
                    <a:pt x="127" y="212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2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2"/>
                    <a:pt x="147" y="2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38" name="Google Shape;4638;p40"/>
            <p:cNvSpPr/>
            <p:nvPr/>
          </p:nvSpPr>
          <p:spPr>
            <a:xfrm>
              <a:off x="1814198" y="3754076"/>
              <a:ext cx="213433" cy="180938"/>
            </a:xfrm>
            <a:custGeom>
              <a:avLst/>
              <a:gdLst/>
              <a:ahLst/>
              <a:cxnLst/>
              <a:rect l="l" t="t" r="r" b="b"/>
              <a:pathLst>
                <a:path w="242" h="205" extrusionOk="0">
                  <a:moveTo>
                    <a:pt x="222" y="147"/>
                  </a:moveTo>
                  <a:cubicBezTo>
                    <a:pt x="214" y="147"/>
                    <a:pt x="207" y="144"/>
                    <a:pt x="202" y="138"/>
                  </a:cubicBezTo>
                  <a:cubicBezTo>
                    <a:pt x="195" y="129"/>
                    <a:pt x="191" y="116"/>
                    <a:pt x="191" y="102"/>
                  </a:cubicBezTo>
                  <a:cubicBezTo>
                    <a:pt x="191" y="89"/>
                    <a:pt x="195" y="76"/>
                    <a:pt x="202" y="67"/>
                  </a:cubicBezTo>
                  <a:cubicBezTo>
                    <a:pt x="207" y="61"/>
                    <a:pt x="214" y="58"/>
                    <a:pt x="222" y="58"/>
                  </a:cubicBezTo>
                  <a:cubicBezTo>
                    <a:pt x="230" y="58"/>
                    <a:pt x="237" y="61"/>
                    <a:pt x="242" y="68"/>
                  </a:cubicBezTo>
                  <a:cubicBezTo>
                    <a:pt x="242" y="15"/>
                    <a:pt x="242" y="15"/>
                    <a:pt x="242" y="15"/>
                  </a:cubicBezTo>
                  <a:cubicBezTo>
                    <a:pt x="242" y="7"/>
                    <a:pt x="236" y="0"/>
                    <a:pt x="228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3" y="7"/>
                    <a:pt x="53" y="1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2" y="87"/>
                    <a:pt x="50" y="89"/>
                    <a:pt x="47" y="90"/>
                  </a:cubicBezTo>
                  <a:cubicBezTo>
                    <a:pt x="42" y="90"/>
                    <a:pt x="38" y="90"/>
                    <a:pt x="34" y="85"/>
                  </a:cubicBezTo>
                  <a:cubicBezTo>
                    <a:pt x="33" y="83"/>
                    <a:pt x="32" y="80"/>
                    <a:pt x="30" y="77"/>
                  </a:cubicBezTo>
                  <a:cubicBezTo>
                    <a:pt x="25" y="69"/>
                    <a:pt x="15" y="68"/>
                    <a:pt x="9" y="75"/>
                  </a:cubicBezTo>
                  <a:cubicBezTo>
                    <a:pt x="3" y="83"/>
                    <a:pt x="0" y="93"/>
                    <a:pt x="1" y="102"/>
                  </a:cubicBezTo>
                  <a:cubicBezTo>
                    <a:pt x="0" y="112"/>
                    <a:pt x="3" y="122"/>
                    <a:pt x="9" y="129"/>
                  </a:cubicBezTo>
                  <a:cubicBezTo>
                    <a:pt x="15" y="137"/>
                    <a:pt x="25" y="136"/>
                    <a:pt x="30" y="128"/>
                  </a:cubicBezTo>
                  <a:cubicBezTo>
                    <a:pt x="32" y="125"/>
                    <a:pt x="33" y="122"/>
                    <a:pt x="34" y="120"/>
                  </a:cubicBezTo>
                  <a:cubicBezTo>
                    <a:pt x="38" y="115"/>
                    <a:pt x="42" y="115"/>
                    <a:pt x="47" y="115"/>
                  </a:cubicBezTo>
                  <a:cubicBezTo>
                    <a:pt x="50" y="115"/>
                    <a:pt x="52" y="118"/>
                    <a:pt x="53" y="120"/>
                  </a:cubicBezTo>
                  <a:cubicBezTo>
                    <a:pt x="53" y="190"/>
                    <a:pt x="53" y="190"/>
                    <a:pt x="53" y="190"/>
                  </a:cubicBezTo>
                  <a:cubicBezTo>
                    <a:pt x="53" y="198"/>
                    <a:pt x="59" y="205"/>
                    <a:pt x="67" y="205"/>
                  </a:cubicBezTo>
                  <a:cubicBezTo>
                    <a:pt x="228" y="205"/>
                    <a:pt x="228" y="205"/>
                    <a:pt x="228" y="205"/>
                  </a:cubicBezTo>
                  <a:cubicBezTo>
                    <a:pt x="236" y="205"/>
                    <a:pt x="242" y="198"/>
                    <a:pt x="242" y="190"/>
                  </a:cubicBezTo>
                  <a:cubicBezTo>
                    <a:pt x="242" y="137"/>
                    <a:pt x="242" y="137"/>
                    <a:pt x="242" y="137"/>
                  </a:cubicBezTo>
                  <a:cubicBezTo>
                    <a:pt x="237" y="144"/>
                    <a:pt x="230" y="147"/>
                    <a:pt x="222" y="147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39" name="Google Shape;4639;p40"/>
            <p:cNvSpPr/>
            <p:nvPr/>
          </p:nvSpPr>
          <p:spPr>
            <a:xfrm>
              <a:off x="2214346" y="3580587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2"/>
                    <a:pt x="102" y="51"/>
                  </a:cubicBezTo>
                  <a:cubicBezTo>
                    <a:pt x="88" y="52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3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3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3"/>
                  </a:cubicBezTo>
                  <a:cubicBezTo>
                    <a:pt x="68" y="218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8"/>
                    <a:pt x="127" y="213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3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3"/>
                    <a:pt x="147" y="2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40" name="Google Shape;4640;p40"/>
            <p:cNvSpPr/>
            <p:nvPr/>
          </p:nvSpPr>
          <p:spPr>
            <a:xfrm>
              <a:off x="2174890" y="3760283"/>
              <a:ext cx="219335" cy="174731"/>
            </a:xfrm>
            <a:custGeom>
              <a:avLst/>
              <a:gdLst/>
              <a:ahLst/>
              <a:cxnLst/>
              <a:rect l="l" t="t" r="r" b="b"/>
              <a:pathLst>
                <a:path w="249" h="198" extrusionOk="0">
                  <a:moveTo>
                    <a:pt x="192" y="21"/>
                  </a:moveTo>
                  <a:cubicBezTo>
                    <a:pt x="192" y="28"/>
                    <a:pt x="188" y="35"/>
                    <a:pt x="182" y="41"/>
                  </a:cubicBezTo>
                  <a:cubicBezTo>
                    <a:pt x="173" y="48"/>
                    <a:pt x="161" y="52"/>
                    <a:pt x="147" y="52"/>
                  </a:cubicBezTo>
                  <a:cubicBezTo>
                    <a:pt x="133" y="52"/>
                    <a:pt x="120" y="48"/>
                    <a:pt x="112" y="41"/>
                  </a:cubicBezTo>
                  <a:cubicBezTo>
                    <a:pt x="105" y="35"/>
                    <a:pt x="102" y="28"/>
                    <a:pt x="102" y="21"/>
                  </a:cubicBezTo>
                  <a:cubicBezTo>
                    <a:pt x="102" y="13"/>
                    <a:pt x="106" y="5"/>
                    <a:pt x="112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2" y="7"/>
                    <a:pt x="52" y="15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1" y="80"/>
                    <a:pt x="49" y="82"/>
                    <a:pt x="47" y="83"/>
                  </a:cubicBezTo>
                  <a:cubicBezTo>
                    <a:pt x="42" y="83"/>
                    <a:pt x="37" y="83"/>
                    <a:pt x="34" y="78"/>
                  </a:cubicBezTo>
                  <a:cubicBezTo>
                    <a:pt x="32" y="76"/>
                    <a:pt x="31" y="73"/>
                    <a:pt x="29" y="70"/>
                  </a:cubicBezTo>
                  <a:cubicBezTo>
                    <a:pt x="24" y="62"/>
                    <a:pt x="14" y="61"/>
                    <a:pt x="8" y="68"/>
                  </a:cubicBezTo>
                  <a:cubicBezTo>
                    <a:pt x="2" y="76"/>
                    <a:pt x="0" y="86"/>
                    <a:pt x="0" y="95"/>
                  </a:cubicBezTo>
                  <a:cubicBezTo>
                    <a:pt x="0" y="105"/>
                    <a:pt x="2" y="115"/>
                    <a:pt x="8" y="122"/>
                  </a:cubicBezTo>
                  <a:cubicBezTo>
                    <a:pt x="14" y="130"/>
                    <a:pt x="24" y="129"/>
                    <a:pt x="29" y="121"/>
                  </a:cubicBezTo>
                  <a:cubicBezTo>
                    <a:pt x="31" y="118"/>
                    <a:pt x="32" y="115"/>
                    <a:pt x="34" y="113"/>
                  </a:cubicBezTo>
                  <a:cubicBezTo>
                    <a:pt x="37" y="108"/>
                    <a:pt x="42" y="108"/>
                    <a:pt x="47" y="108"/>
                  </a:cubicBezTo>
                  <a:cubicBezTo>
                    <a:pt x="49" y="108"/>
                    <a:pt x="51" y="111"/>
                    <a:pt x="52" y="11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2" y="191"/>
                    <a:pt x="59" y="198"/>
                    <a:pt x="67" y="198"/>
                  </a:cubicBezTo>
                  <a:cubicBezTo>
                    <a:pt x="234" y="198"/>
                    <a:pt x="234" y="198"/>
                    <a:pt x="234" y="198"/>
                  </a:cubicBezTo>
                  <a:cubicBezTo>
                    <a:pt x="242" y="198"/>
                    <a:pt x="249" y="191"/>
                    <a:pt x="249" y="183"/>
                  </a:cubicBezTo>
                  <a:cubicBezTo>
                    <a:pt x="249" y="15"/>
                    <a:pt x="249" y="15"/>
                    <a:pt x="249" y="15"/>
                  </a:cubicBezTo>
                  <a:cubicBezTo>
                    <a:pt x="249" y="7"/>
                    <a:pt x="242" y="0"/>
                    <a:pt x="234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8" y="5"/>
                    <a:pt x="192" y="13"/>
                    <a:pt x="192" y="21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41" name="Google Shape;4641;p40"/>
          <p:cNvGrpSpPr/>
          <p:nvPr/>
        </p:nvGrpSpPr>
        <p:grpSpPr>
          <a:xfrm>
            <a:off x="985694" y="2181221"/>
            <a:ext cx="445578" cy="445773"/>
            <a:chOff x="557511" y="3214925"/>
            <a:chExt cx="719836" cy="720150"/>
          </a:xfrm>
        </p:grpSpPr>
        <p:sp>
          <p:nvSpPr>
            <p:cNvPr id="4642" name="Google Shape;4642;p40"/>
            <p:cNvSpPr/>
            <p:nvPr/>
          </p:nvSpPr>
          <p:spPr>
            <a:xfrm>
              <a:off x="557511" y="3214925"/>
              <a:ext cx="434543" cy="347863"/>
            </a:xfrm>
            <a:custGeom>
              <a:avLst/>
              <a:gdLst/>
              <a:ahLst/>
              <a:cxnLst/>
              <a:rect l="l" t="t" r="r" b="b"/>
              <a:pathLst>
                <a:path w="515" h="412" extrusionOk="0">
                  <a:moveTo>
                    <a:pt x="159" y="412"/>
                  </a:moveTo>
                  <a:cubicBezTo>
                    <a:pt x="147" y="402"/>
                    <a:pt x="139" y="388"/>
                    <a:pt x="139" y="373"/>
                  </a:cubicBezTo>
                  <a:cubicBezTo>
                    <a:pt x="139" y="358"/>
                    <a:pt x="146" y="344"/>
                    <a:pt x="158" y="334"/>
                  </a:cubicBezTo>
                  <a:cubicBezTo>
                    <a:pt x="175" y="319"/>
                    <a:pt x="200" y="312"/>
                    <a:pt x="227" y="312"/>
                  </a:cubicBezTo>
                  <a:cubicBezTo>
                    <a:pt x="254" y="312"/>
                    <a:pt x="278" y="319"/>
                    <a:pt x="296" y="334"/>
                  </a:cubicBezTo>
                  <a:cubicBezTo>
                    <a:pt x="307" y="344"/>
                    <a:pt x="314" y="358"/>
                    <a:pt x="314" y="373"/>
                  </a:cubicBezTo>
                  <a:cubicBezTo>
                    <a:pt x="314" y="388"/>
                    <a:pt x="307" y="402"/>
                    <a:pt x="295" y="412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8" y="412"/>
                    <a:pt x="413" y="407"/>
                    <a:pt x="413" y="401"/>
                  </a:cubicBezTo>
                  <a:cubicBezTo>
                    <a:pt x="413" y="262"/>
                    <a:pt x="413" y="262"/>
                    <a:pt x="413" y="262"/>
                  </a:cubicBezTo>
                  <a:cubicBezTo>
                    <a:pt x="414" y="258"/>
                    <a:pt x="418" y="253"/>
                    <a:pt x="423" y="253"/>
                  </a:cubicBezTo>
                  <a:cubicBezTo>
                    <a:pt x="433" y="253"/>
                    <a:pt x="442" y="253"/>
                    <a:pt x="448" y="262"/>
                  </a:cubicBezTo>
                  <a:cubicBezTo>
                    <a:pt x="452" y="267"/>
                    <a:pt x="454" y="272"/>
                    <a:pt x="457" y="277"/>
                  </a:cubicBezTo>
                  <a:cubicBezTo>
                    <a:pt x="467" y="293"/>
                    <a:pt x="487" y="294"/>
                    <a:pt x="499" y="280"/>
                  </a:cubicBezTo>
                  <a:cubicBezTo>
                    <a:pt x="510" y="266"/>
                    <a:pt x="515" y="246"/>
                    <a:pt x="514" y="228"/>
                  </a:cubicBezTo>
                  <a:cubicBezTo>
                    <a:pt x="515" y="210"/>
                    <a:pt x="510" y="190"/>
                    <a:pt x="499" y="176"/>
                  </a:cubicBezTo>
                  <a:cubicBezTo>
                    <a:pt x="487" y="161"/>
                    <a:pt x="467" y="162"/>
                    <a:pt x="457" y="178"/>
                  </a:cubicBezTo>
                  <a:cubicBezTo>
                    <a:pt x="454" y="183"/>
                    <a:pt x="452" y="189"/>
                    <a:pt x="448" y="194"/>
                  </a:cubicBezTo>
                  <a:cubicBezTo>
                    <a:pt x="442" y="203"/>
                    <a:pt x="433" y="203"/>
                    <a:pt x="423" y="203"/>
                  </a:cubicBezTo>
                  <a:cubicBezTo>
                    <a:pt x="418" y="202"/>
                    <a:pt x="414" y="198"/>
                    <a:pt x="413" y="194"/>
                  </a:cubicBezTo>
                  <a:cubicBezTo>
                    <a:pt x="413" y="12"/>
                    <a:pt x="413" y="12"/>
                    <a:pt x="413" y="12"/>
                  </a:cubicBezTo>
                  <a:cubicBezTo>
                    <a:pt x="413" y="5"/>
                    <a:pt x="408" y="0"/>
                    <a:pt x="40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407"/>
                    <a:pt x="5" y="412"/>
                    <a:pt x="11" y="412"/>
                  </a:cubicBezTo>
                  <a:lnTo>
                    <a:pt x="159" y="4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43" name="Google Shape;4643;p40"/>
            <p:cNvSpPr/>
            <p:nvPr/>
          </p:nvSpPr>
          <p:spPr>
            <a:xfrm>
              <a:off x="929646" y="3214925"/>
              <a:ext cx="347700" cy="434664"/>
            </a:xfrm>
            <a:custGeom>
              <a:avLst/>
              <a:gdLst/>
              <a:ahLst/>
              <a:cxnLst/>
              <a:rect l="l" t="t" r="r" b="b"/>
              <a:pathLst>
                <a:path w="412" h="515" extrusionOk="0">
                  <a:moveTo>
                    <a:pt x="0" y="160"/>
                  </a:moveTo>
                  <a:cubicBezTo>
                    <a:pt x="10" y="148"/>
                    <a:pt x="24" y="140"/>
                    <a:pt x="39" y="140"/>
                  </a:cubicBezTo>
                  <a:cubicBezTo>
                    <a:pt x="54" y="140"/>
                    <a:pt x="68" y="147"/>
                    <a:pt x="78" y="159"/>
                  </a:cubicBezTo>
                  <a:cubicBezTo>
                    <a:pt x="93" y="176"/>
                    <a:pt x="100" y="201"/>
                    <a:pt x="100" y="228"/>
                  </a:cubicBezTo>
                  <a:cubicBezTo>
                    <a:pt x="100" y="255"/>
                    <a:pt x="93" y="279"/>
                    <a:pt x="78" y="296"/>
                  </a:cubicBezTo>
                  <a:cubicBezTo>
                    <a:pt x="68" y="308"/>
                    <a:pt x="54" y="315"/>
                    <a:pt x="39" y="315"/>
                  </a:cubicBezTo>
                  <a:cubicBezTo>
                    <a:pt x="24" y="315"/>
                    <a:pt x="10" y="308"/>
                    <a:pt x="0" y="29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9"/>
                    <a:pt x="5" y="414"/>
                    <a:pt x="11" y="414"/>
                  </a:cubicBezTo>
                  <a:cubicBezTo>
                    <a:pt x="150" y="414"/>
                    <a:pt x="150" y="414"/>
                    <a:pt x="150" y="414"/>
                  </a:cubicBezTo>
                  <a:cubicBezTo>
                    <a:pt x="154" y="415"/>
                    <a:pt x="159" y="419"/>
                    <a:pt x="159" y="424"/>
                  </a:cubicBezTo>
                  <a:cubicBezTo>
                    <a:pt x="159" y="434"/>
                    <a:pt x="159" y="443"/>
                    <a:pt x="150" y="449"/>
                  </a:cubicBezTo>
                  <a:cubicBezTo>
                    <a:pt x="145" y="452"/>
                    <a:pt x="140" y="455"/>
                    <a:pt x="135" y="458"/>
                  </a:cubicBezTo>
                  <a:cubicBezTo>
                    <a:pt x="119" y="468"/>
                    <a:pt x="118" y="488"/>
                    <a:pt x="132" y="500"/>
                  </a:cubicBezTo>
                  <a:cubicBezTo>
                    <a:pt x="146" y="511"/>
                    <a:pt x="166" y="515"/>
                    <a:pt x="184" y="515"/>
                  </a:cubicBezTo>
                  <a:cubicBezTo>
                    <a:pt x="202" y="515"/>
                    <a:pt x="222" y="511"/>
                    <a:pt x="236" y="500"/>
                  </a:cubicBezTo>
                  <a:cubicBezTo>
                    <a:pt x="251" y="488"/>
                    <a:pt x="250" y="468"/>
                    <a:pt x="234" y="458"/>
                  </a:cubicBezTo>
                  <a:cubicBezTo>
                    <a:pt x="229" y="455"/>
                    <a:pt x="223" y="452"/>
                    <a:pt x="218" y="449"/>
                  </a:cubicBezTo>
                  <a:cubicBezTo>
                    <a:pt x="209" y="443"/>
                    <a:pt x="209" y="434"/>
                    <a:pt x="209" y="424"/>
                  </a:cubicBezTo>
                  <a:cubicBezTo>
                    <a:pt x="210" y="419"/>
                    <a:pt x="214" y="415"/>
                    <a:pt x="218" y="414"/>
                  </a:cubicBezTo>
                  <a:cubicBezTo>
                    <a:pt x="400" y="414"/>
                    <a:pt x="400" y="414"/>
                    <a:pt x="400" y="414"/>
                  </a:cubicBezTo>
                  <a:cubicBezTo>
                    <a:pt x="407" y="414"/>
                    <a:pt x="412" y="409"/>
                    <a:pt x="412" y="402"/>
                  </a:cubicBezTo>
                  <a:cubicBezTo>
                    <a:pt x="412" y="12"/>
                    <a:pt x="412" y="12"/>
                    <a:pt x="412" y="12"/>
                  </a:cubicBezTo>
                  <a:cubicBezTo>
                    <a:pt x="412" y="5"/>
                    <a:pt x="407" y="0"/>
                    <a:pt x="40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44" name="Google Shape;4644;p40"/>
            <p:cNvSpPr/>
            <p:nvPr/>
          </p:nvSpPr>
          <p:spPr>
            <a:xfrm>
              <a:off x="557511" y="3500411"/>
              <a:ext cx="347040" cy="434664"/>
            </a:xfrm>
            <a:custGeom>
              <a:avLst/>
              <a:gdLst/>
              <a:ahLst/>
              <a:cxnLst/>
              <a:rect l="l" t="t" r="r" b="b"/>
              <a:pathLst>
                <a:path w="411" h="515" extrusionOk="0">
                  <a:moveTo>
                    <a:pt x="411" y="356"/>
                  </a:moveTo>
                  <a:cubicBezTo>
                    <a:pt x="401" y="368"/>
                    <a:pt x="387" y="376"/>
                    <a:pt x="372" y="376"/>
                  </a:cubicBezTo>
                  <a:cubicBezTo>
                    <a:pt x="357" y="376"/>
                    <a:pt x="343" y="369"/>
                    <a:pt x="333" y="357"/>
                  </a:cubicBezTo>
                  <a:cubicBezTo>
                    <a:pt x="318" y="340"/>
                    <a:pt x="311" y="315"/>
                    <a:pt x="311" y="288"/>
                  </a:cubicBezTo>
                  <a:cubicBezTo>
                    <a:pt x="311" y="261"/>
                    <a:pt x="318" y="237"/>
                    <a:pt x="333" y="219"/>
                  </a:cubicBezTo>
                  <a:cubicBezTo>
                    <a:pt x="343" y="207"/>
                    <a:pt x="357" y="201"/>
                    <a:pt x="372" y="201"/>
                  </a:cubicBezTo>
                  <a:cubicBezTo>
                    <a:pt x="387" y="201"/>
                    <a:pt x="401" y="208"/>
                    <a:pt x="411" y="220"/>
                  </a:cubicBezTo>
                  <a:cubicBezTo>
                    <a:pt x="411" y="113"/>
                    <a:pt x="411" y="113"/>
                    <a:pt x="411" y="113"/>
                  </a:cubicBezTo>
                  <a:cubicBezTo>
                    <a:pt x="411" y="107"/>
                    <a:pt x="406" y="102"/>
                    <a:pt x="400" y="102"/>
                  </a:cubicBezTo>
                  <a:cubicBezTo>
                    <a:pt x="261" y="102"/>
                    <a:pt x="261" y="102"/>
                    <a:pt x="261" y="102"/>
                  </a:cubicBezTo>
                  <a:cubicBezTo>
                    <a:pt x="257" y="100"/>
                    <a:pt x="252" y="97"/>
                    <a:pt x="252" y="92"/>
                  </a:cubicBezTo>
                  <a:cubicBezTo>
                    <a:pt x="252" y="82"/>
                    <a:pt x="252" y="73"/>
                    <a:pt x="261" y="67"/>
                  </a:cubicBezTo>
                  <a:cubicBezTo>
                    <a:pt x="266" y="63"/>
                    <a:pt x="271" y="61"/>
                    <a:pt x="276" y="58"/>
                  </a:cubicBezTo>
                  <a:cubicBezTo>
                    <a:pt x="293" y="48"/>
                    <a:pt x="294" y="28"/>
                    <a:pt x="279" y="16"/>
                  </a:cubicBezTo>
                  <a:cubicBezTo>
                    <a:pt x="265" y="5"/>
                    <a:pt x="245" y="0"/>
                    <a:pt x="227" y="1"/>
                  </a:cubicBezTo>
                  <a:cubicBezTo>
                    <a:pt x="209" y="0"/>
                    <a:pt x="189" y="5"/>
                    <a:pt x="175" y="16"/>
                  </a:cubicBezTo>
                  <a:cubicBezTo>
                    <a:pt x="160" y="28"/>
                    <a:pt x="161" y="48"/>
                    <a:pt x="177" y="58"/>
                  </a:cubicBezTo>
                  <a:cubicBezTo>
                    <a:pt x="182" y="61"/>
                    <a:pt x="188" y="63"/>
                    <a:pt x="193" y="67"/>
                  </a:cubicBezTo>
                  <a:cubicBezTo>
                    <a:pt x="202" y="73"/>
                    <a:pt x="202" y="82"/>
                    <a:pt x="202" y="92"/>
                  </a:cubicBezTo>
                  <a:cubicBezTo>
                    <a:pt x="201" y="97"/>
                    <a:pt x="197" y="100"/>
                    <a:pt x="193" y="102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5" y="102"/>
                    <a:pt x="0" y="107"/>
                    <a:pt x="0" y="113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10"/>
                    <a:pt x="5" y="515"/>
                    <a:pt x="11" y="515"/>
                  </a:cubicBezTo>
                  <a:cubicBezTo>
                    <a:pt x="400" y="515"/>
                    <a:pt x="400" y="515"/>
                    <a:pt x="400" y="515"/>
                  </a:cubicBezTo>
                  <a:cubicBezTo>
                    <a:pt x="406" y="515"/>
                    <a:pt x="411" y="510"/>
                    <a:pt x="411" y="504"/>
                  </a:cubicBezTo>
                  <a:lnTo>
                    <a:pt x="411" y="3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45" name="Google Shape;4645;p40"/>
            <p:cNvSpPr/>
            <p:nvPr/>
          </p:nvSpPr>
          <p:spPr>
            <a:xfrm>
              <a:off x="842804" y="3588202"/>
              <a:ext cx="434543" cy="346873"/>
            </a:xfrm>
            <a:custGeom>
              <a:avLst/>
              <a:gdLst/>
              <a:ahLst/>
              <a:cxnLst/>
              <a:rect l="l" t="t" r="r" b="b"/>
              <a:pathLst>
                <a:path w="515" h="411" extrusionOk="0">
                  <a:moveTo>
                    <a:pt x="355" y="0"/>
                  </a:moveTo>
                  <a:cubicBezTo>
                    <a:pt x="367" y="10"/>
                    <a:pt x="375" y="24"/>
                    <a:pt x="375" y="39"/>
                  </a:cubicBezTo>
                  <a:cubicBezTo>
                    <a:pt x="375" y="54"/>
                    <a:pt x="368" y="68"/>
                    <a:pt x="356" y="78"/>
                  </a:cubicBezTo>
                  <a:cubicBezTo>
                    <a:pt x="339" y="93"/>
                    <a:pt x="314" y="100"/>
                    <a:pt x="287" y="100"/>
                  </a:cubicBezTo>
                  <a:cubicBezTo>
                    <a:pt x="260" y="100"/>
                    <a:pt x="236" y="93"/>
                    <a:pt x="219" y="78"/>
                  </a:cubicBezTo>
                  <a:cubicBezTo>
                    <a:pt x="207" y="68"/>
                    <a:pt x="200" y="54"/>
                    <a:pt x="200" y="39"/>
                  </a:cubicBezTo>
                  <a:cubicBezTo>
                    <a:pt x="200" y="24"/>
                    <a:pt x="207" y="10"/>
                    <a:pt x="219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6" y="0"/>
                    <a:pt x="101" y="5"/>
                    <a:pt x="101" y="1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0" y="154"/>
                    <a:pt x="96" y="159"/>
                    <a:pt x="91" y="159"/>
                  </a:cubicBezTo>
                  <a:cubicBezTo>
                    <a:pt x="81" y="159"/>
                    <a:pt x="72" y="159"/>
                    <a:pt x="66" y="150"/>
                  </a:cubicBezTo>
                  <a:cubicBezTo>
                    <a:pt x="63" y="145"/>
                    <a:pt x="60" y="140"/>
                    <a:pt x="57" y="135"/>
                  </a:cubicBezTo>
                  <a:cubicBezTo>
                    <a:pt x="47" y="118"/>
                    <a:pt x="27" y="117"/>
                    <a:pt x="15" y="132"/>
                  </a:cubicBezTo>
                  <a:cubicBezTo>
                    <a:pt x="4" y="146"/>
                    <a:pt x="0" y="166"/>
                    <a:pt x="0" y="184"/>
                  </a:cubicBezTo>
                  <a:cubicBezTo>
                    <a:pt x="0" y="202"/>
                    <a:pt x="4" y="222"/>
                    <a:pt x="15" y="236"/>
                  </a:cubicBezTo>
                  <a:cubicBezTo>
                    <a:pt x="27" y="251"/>
                    <a:pt x="47" y="250"/>
                    <a:pt x="57" y="234"/>
                  </a:cubicBezTo>
                  <a:cubicBezTo>
                    <a:pt x="60" y="229"/>
                    <a:pt x="63" y="223"/>
                    <a:pt x="66" y="218"/>
                  </a:cubicBezTo>
                  <a:cubicBezTo>
                    <a:pt x="72" y="209"/>
                    <a:pt x="81" y="209"/>
                    <a:pt x="91" y="209"/>
                  </a:cubicBezTo>
                  <a:cubicBezTo>
                    <a:pt x="96" y="210"/>
                    <a:pt x="100" y="214"/>
                    <a:pt x="101" y="218"/>
                  </a:cubicBezTo>
                  <a:cubicBezTo>
                    <a:pt x="101" y="400"/>
                    <a:pt x="101" y="400"/>
                    <a:pt x="101" y="400"/>
                  </a:cubicBezTo>
                  <a:cubicBezTo>
                    <a:pt x="101" y="406"/>
                    <a:pt x="106" y="411"/>
                    <a:pt x="113" y="411"/>
                  </a:cubicBezTo>
                  <a:cubicBezTo>
                    <a:pt x="503" y="411"/>
                    <a:pt x="503" y="411"/>
                    <a:pt x="503" y="411"/>
                  </a:cubicBezTo>
                  <a:cubicBezTo>
                    <a:pt x="510" y="411"/>
                    <a:pt x="515" y="406"/>
                    <a:pt x="515" y="400"/>
                  </a:cubicBezTo>
                  <a:cubicBezTo>
                    <a:pt x="515" y="11"/>
                    <a:pt x="515" y="11"/>
                    <a:pt x="515" y="11"/>
                  </a:cubicBezTo>
                  <a:cubicBezTo>
                    <a:pt x="515" y="5"/>
                    <a:pt x="510" y="0"/>
                    <a:pt x="503" y="0"/>
                  </a:cubicBezTo>
                  <a:lnTo>
                    <a:pt x="3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46" name="Google Shape;4646;p40"/>
          <p:cNvGrpSpPr/>
          <p:nvPr/>
        </p:nvGrpSpPr>
        <p:grpSpPr>
          <a:xfrm>
            <a:off x="929577" y="3617556"/>
            <a:ext cx="445905" cy="400522"/>
            <a:chOff x="1147762" y="1131887"/>
            <a:chExt cx="5137150" cy="4619626"/>
          </a:xfrm>
        </p:grpSpPr>
        <p:sp>
          <p:nvSpPr>
            <p:cNvPr id="4647" name="Google Shape;4647;p40"/>
            <p:cNvSpPr/>
            <p:nvPr/>
          </p:nvSpPr>
          <p:spPr>
            <a:xfrm>
              <a:off x="1147762" y="2425700"/>
              <a:ext cx="2505075" cy="3325813"/>
            </a:xfrm>
            <a:custGeom>
              <a:avLst/>
              <a:gdLst/>
              <a:ahLst/>
              <a:cxnLst/>
              <a:rect l="l" t="t" r="r" b="b"/>
              <a:pathLst>
                <a:path w="566" h="751" extrusionOk="0">
                  <a:moveTo>
                    <a:pt x="62" y="403"/>
                  </a:moveTo>
                  <a:cubicBezTo>
                    <a:pt x="9" y="496"/>
                    <a:pt x="0" y="584"/>
                    <a:pt x="37" y="649"/>
                  </a:cubicBezTo>
                  <a:cubicBezTo>
                    <a:pt x="75" y="715"/>
                    <a:pt x="155" y="751"/>
                    <a:pt x="263" y="751"/>
                  </a:cubicBezTo>
                  <a:cubicBezTo>
                    <a:pt x="449" y="751"/>
                    <a:pt x="449" y="751"/>
                    <a:pt x="449" y="751"/>
                  </a:cubicBezTo>
                  <a:cubicBezTo>
                    <a:pt x="413" y="733"/>
                    <a:pt x="375" y="705"/>
                    <a:pt x="351" y="658"/>
                  </a:cubicBezTo>
                  <a:cubicBezTo>
                    <a:pt x="303" y="564"/>
                    <a:pt x="352" y="480"/>
                    <a:pt x="355" y="476"/>
                  </a:cubicBezTo>
                  <a:cubicBezTo>
                    <a:pt x="370" y="450"/>
                    <a:pt x="370" y="450"/>
                    <a:pt x="370" y="450"/>
                  </a:cubicBezTo>
                  <a:cubicBezTo>
                    <a:pt x="566" y="111"/>
                    <a:pt x="566" y="111"/>
                    <a:pt x="566" y="111"/>
                  </a:cubicBezTo>
                  <a:cubicBezTo>
                    <a:pt x="555" y="92"/>
                    <a:pt x="555" y="92"/>
                    <a:pt x="555" y="92"/>
                  </a:cubicBezTo>
                  <a:cubicBezTo>
                    <a:pt x="550" y="85"/>
                    <a:pt x="487" y="0"/>
                    <a:pt x="398" y="0"/>
                  </a:cubicBezTo>
                  <a:cubicBezTo>
                    <a:pt x="310" y="0"/>
                    <a:pt x="265" y="55"/>
                    <a:pt x="249" y="79"/>
                  </a:cubicBezTo>
                  <a:lnTo>
                    <a:pt x="62" y="4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48" name="Google Shape;4648;p40"/>
            <p:cNvSpPr/>
            <p:nvPr/>
          </p:nvSpPr>
          <p:spPr>
            <a:xfrm>
              <a:off x="2617787" y="3519487"/>
              <a:ext cx="3667125" cy="2232024"/>
            </a:xfrm>
            <a:custGeom>
              <a:avLst/>
              <a:gdLst/>
              <a:ahLst/>
              <a:cxnLst/>
              <a:rect l="l" t="t" r="r" b="b"/>
              <a:pathLst>
                <a:path w="829" h="504" extrusionOk="0">
                  <a:moveTo>
                    <a:pt x="766" y="156"/>
                  </a:moveTo>
                  <a:cubicBezTo>
                    <a:pt x="676" y="0"/>
                    <a:pt x="676" y="0"/>
                    <a:pt x="676" y="0"/>
                  </a:cubicBezTo>
                  <a:cubicBezTo>
                    <a:pt x="680" y="40"/>
                    <a:pt x="676" y="87"/>
                    <a:pt x="651" y="131"/>
                  </a:cubicBezTo>
                  <a:cubicBezTo>
                    <a:pt x="600" y="220"/>
                    <a:pt x="492" y="222"/>
                    <a:pt x="479" y="222"/>
                  </a:cubicBezTo>
                  <a:cubicBezTo>
                    <a:pt x="479" y="222"/>
                    <a:pt x="479" y="222"/>
                    <a:pt x="479" y="222"/>
                  </a:cubicBezTo>
                  <a:cubicBezTo>
                    <a:pt x="448" y="222"/>
                    <a:pt x="448" y="222"/>
                    <a:pt x="448" y="222"/>
                  </a:cubicBezTo>
                  <a:cubicBezTo>
                    <a:pt x="57" y="222"/>
                    <a:pt x="57" y="222"/>
                    <a:pt x="57" y="222"/>
                  </a:cubicBezTo>
                  <a:cubicBezTo>
                    <a:pt x="45" y="242"/>
                    <a:pt x="45" y="242"/>
                    <a:pt x="45" y="242"/>
                  </a:cubicBezTo>
                  <a:cubicBezTo>
                    <a:pt x="43" y="246"/>
                    <a:pt x="0" y="318"/>
                    <a:pt x="42" y="399"/>
                  </a:cubicBezTo>
                  <a:cubicBezTo>
                    <a:pt x="91" y="495"/>
                    <a:pt x="209" y="503"/>
                    <a:pt x="216" y="504"/>
                  </a:cubicBezTo>
                  <a:cubicBezTo>
                    <a:pt x="566" y="504"/>
                    <a:pt x="566" y="504"/>
                    <a:pt x="566" y="504"/>
                  </a:cubicBezTo>
                  <a:cubicBezTo>
                    <a:pt x="674" y="504"/>
                    <a:pt x="754" y="468"/>
                    <a:pt x="792" y="402"/>
                  </a:cubicBezTo>
                  <a:cubicBezTo>
                    <a:pt x="829" y="337"/>
                    <a:pt x="820" y="249"/>
                    <a:pt x="766" y="1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49" name="Google Shape;4649;p40"/>
            <p:cNvSpPr/>
            <p:nvPr/>
          </p:nvSpPr>
          <p:spPr>
            <a:xfrm>
              <a:off x="2449512" y="1131887"/>
              <a:ext cx="3167061" cy="3259137"/>
            </a:xfrm>
            <a:custGeom>
              <a:avLst/>
              <a:gdLst/>
              <a:ahLst/>
              <a:cxnLst/>
              <a:rect l="l" t="t" r="r" b="b"/>
              <a:pathLst>
                <a:path w="716" h="736" extrusionOk="0">
                  <a:moveTo>
                    <a:pt x="487" y="145"/>
                  </a:moveTo>
                  <a:cubicBezTo>
                    <a:pt x="433" y="52"/>
                    <a:pt x="362" y="0"/>
                    <a:pt x="286" y="0"/>
                  </a:cubicBezTo>
                  <a:cubicBezTo>
                    <a:pt x="211" y="0"/>
                    <a:pt x="140" y="52"/>
                    <a:pt x="86" y="145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27" y="278"/>
                    <a:pt x="61" y="266"/>
                    <a:pt x="104" y="266"/>
                  </a:cubicBezTo>
                  <a:cubicBezTo>
                    <a:pt x="210" y="266"/>
                    <a:pt x="279" y="365"/>
                    <a:pt x="282" y="370"/>
                  </a:cubicBezTo>
                  <a:cubicBezTo>
                    <a:pt x="283" y="371"/>
                    <a:pt x="283" y="371"/>
                    <a:pt x="283" y="371"/>
                  </a:cubicBezTo>
                  <a:cubicBezTo>
                    <a:pt x="293" y="390"/>
                    <a:pt x="293" y="390"/>
                    <a:pt x="293" y="390"/>
                  </a:cubicBezTo>
                  <a:cubicBezTo>
                    <a:pt x="298" y="397"/>
                    <a:pt x="298" y="397"/>
                    <a:pt x="298" y="397"/>
                  </a:cubicBezTo>
                  <a:cubicBezTo>
                    <a:pt x="493" y="736"/>
                    <a:pt x="493" y="736"/>
                    <a:pt x="493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22" y="736"/>
                    <a:pt x="622" y="735"/>
                    <a:pt x="667" y="657"/>
                  </a:cubicBezTo>
                  <a:cubicBezTo>
                    <a:pt x="716" y="573"/>
                    <a:pt x="672" y="467"/>
                    <a:pt x="668" y="459"/>
                  </a:cubicBezTo>
                  <a:lnTo>
                    <a:pt x="487" y="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50" name="Google Shape;4650;p40"/>
          <p:cNvGrpSpPr/>
          <p:nvPr/>
        </p:nvGrpSpPr>
        <p:grpSpPr>
          <a:xfrm>
            <a:off x="1726906" y="3611210"/>
            <a:ext cx="445901" cy="413282"/>
            <a:chOff x="1570037" y="1341437"/>
            <a:chExt cx="4943475" cy="4576762"/>
          </a:xfrm>
        </p:grpSpPr>
        <p:sp>
          <p:nvSpPr>
            <p:cNvPr id="4651" name="Google Shape;4651;p40"/>
            <p:cNvSpPr/>
            <p:nvPr/>
          </p:nvSpPr>
          <p:spPr>
            <a:xfrm>
              <a:off x="4814887" y="3284537"/>
              <a:ext cx="1673225" cy="1187450"/>
            </a:xfrm>
            <a:custGeom>
              <a:avLst/>
              <a:gdLst/>
              <a:ahLst/>
              <a:cxnLst/>
              <a:rect l="l" t="t" r="r" b="b"/>
              <a:pathLst>
                <a:path w="381" h="270" extrusionOk="0">
                  <a:moveTo>
                    <a:pt x="295" y="270"/>
                  </a:moveTo>
                  <a:cubicBezTo>
                    <a:pt x="336" y="270"/>
                    <a:pt x="381" y="237"/>
                    <a:pt x="360" y="184"/>
                  </a:cubicBezTo>
                  <a:cubicBezTo>
                    <a:pt x="360" y="184"/>
                    <a:pt x="360" y="184"/>
                    <a:pt x="360" y="184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6" y="142"/>
                    <a:pt x="6" y="142"/>
                    <a:pt x="6" y="142"/>
                  </a:cubicBezTo>
                  <a:cubicBezTo>
                    <a:pt x="80" y="270"/>
                    <a:pt x="80" y="270"/>
                    <a:pt x="8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lnTo>
                    <a:pt x="295" y="27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52" name="Google Shape;4652;p40"/>
            <p:cNvSpPr/>
            <p:nvPr/>
          </p:nvSpPr>
          <p:spPr>
            <a:xfrm>
              <a:off x="2355850" y="4164012"/>
              <a:ext cx="1208087" cy="1560512"/>
            </a:xfrm>
            <a:custGeom>
              <a:avLst/>
              <a:gdLst/>
              <a:ahLst/>
              <a:cxnLst/>
              <a:rect l="l" t="t" r="r" b="b"/>
              <a:pathLst>
                <a:path w="275" h="355" extrusionOk="0">
                  <a:moveTo>
                    <a:pt x="275" y="70"/>
                  </a:moveTo>
                  <a:cubicBezTo>
                    <a:pt x="128" y="70"/>
                    <a:pt x="128" y="70"/>
                    <a:pt x="128" y="7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20" y="256"/>
                    <a:pt x="20" y="256"/>
                    <a:pt x="20" y="256"/>
                  </a:cubicBezTo>
                  <a:cubicBezTo>
                    <a:pt x="0" y="291"/>
                    <a:pt x="5" y="346"/>
                    <a:pt x="62" y="354"/>
                  </a:cubicBezTo>
                  <a:cubicBezTo>
                    <a:pt x="62" y="355"/>
                    <a:pt x="62" y="355"/>
                    <a:pt x="62" y="355"/>
                  </a:cubicBezTo>
                  <a:cubicBezTo>
                    <a:pt x="275" y="355"/>
                    <a:pt x="275" y="355"/>
                    <a:pt x="275" y="355"/>
                  </a:cubicBezTo>
                  <a:lnTo>
                    <a:pt x="275" y="70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53" name="Google Shape;4653;p40"/>
            <p:cNvSpPr/>
            <p:nvPr/>
          </p:nvSpPr>
          <p:spPr>
            <a:xfrm>
              <a:off x="2636837" y="1443037"/>
              <a:ext cx="1581150" cy="1635125"/>
            </a:xfrm>
            <a:custGeom>
              <a:avLst/>
              <a:gdLst/>
              <a:ahLst/>
              <a:cxnLst/>
              <a:rect l="l" t="t" r="r" b="b"/>
              <a:pathLst>
                <a:path w="360" h="372" extrusionOk="0">
                  <a:moveTo>
                    <a:pt x="213" y="58"/>
                  </a:moveTo>
                  <a:cubicBezTo>
                    <a:pt x="192" y="23"/>
                    <a:pt x="142" y="0"/>
                    <a:pt x="106" y="45"/>
                  </a:cubicBezTo>
                  <a:cubicBezTo>
                    <a:pt x="106" y="45"/>
                    <a:pt x="106" y="45"/>
                    <a:pt x="106" y="45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7" y="372"/>
                    <a:pt x="247" y="372"/>
                    <a:pt x="247" y="372"/>
                  </a:cubicBezTo>
                  <a:cubicBezTo>
                    <a:pt x="320" y="246"/>
                    <a:pt x="320" y="246"/>
                    <a:pt x="320" y="246"/>
                  </a:cubicBezTo>
                  <a:cubicBezTo>
                    <a:pt x="360" y="314"/>
                    <a:pt x="360" y="314"/>
                    <a:pt x="360" y="314"/>
                  </a:cubicBezTo>
                  <a:cubicBezTo>
                    <a:pt x="360" y="314"/>
                    <a:pt x="360" y="314"/>
                    <a:pt x="360" y="314"/>
                  </a:cubicBezTo>
                  <a:lnTo>
                    <a:pt x="213" y="5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54" name="Google Shape;4654;p40"/>
            <p:cNvSpPr/>
            <p:nvPr/>
          </p:nvSpPr>
          <p:spPr>
            <a:xfrm>
              <a:off x="1570037" y="3162300"/>
              <a:ext cx="1800225" cy="2562225"/>
            </a:xfrm>
            <a:custGeom>
              <a:avLst/>
              <a:gdLst/>
              <a:ahLst/>
              <a:cxnLst/>
              <a:rect l="l" t="t" r="r" b="b"/>
              <a:pathLst>
                <a:path w="410" h="583" extrusionOk="0">
                  <a:moveTo>
                    <a:pt x="410" y="206"/>
                  </a:moveTo>
                  <a:cubicBezTo>
                    <a:pt x="314" y="0"/>
                    <a:pt x="314" y="0"/>
                    <a:pt x="314" y="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125" y="42"/>
                    <a:pt x="125" y="42"/>
                    <a:pt x="125" y="42"/>
                  </a:cubicBezTo>
                  <a:cubicBezTo>
                    <a:pt x="20" y="223"/>
                    <a:pt x="20" y="223"/>
                    <a:pt x="20" y="223"/>
                  </a:cubicBezTo>
                  <a:cubicBezTo>
                    <a:pt x="0" y="258"/>
                    <a:pt x="0" y="302"/>
                    <a:pt x="20" y="337"/>
                  </a:cubicBezTo>
                  <a:cubicBezTo>
                    <a:pt x="129" y="526"/>
                    <a:pt x="129" y="526"/>
                    <a:pt x="129" y="526"/>
                  </a:cubicBezTo>
                  <a:cubicBezTo>
                    <a:pt x="150" y="561"/>
                    <a:pt x="188" y="583"/>
                    <a:pt x="228" y="583"/>
                  </a:cubicBezTo>
                  <a:cubicBezTo>
                    <a:pt x="241" y="583"/>
                    <a:pt x="241" y="583"/>
                    <a:pt x="241" y="583"/>
                  </a:cubicBezTo>
                  <a:cubicBezTo>
                    <a:pt x="241" y="582"/>
                    <a:pt x="241" y="582"/>
                    <a:pt x="241" y="582"/>
                  </a:cubicBezTo>
                  <a:cubicBezTo>
                    <a:pt x="184" y="574"/>
                    <a:pt x="179" y="519"/>
                    <a:pt x="199" y="484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72" y="185"/>
                    <a:pt x="372" y="185"/>
                    <a:pt x="372" y="185"/>
                  </a:cubicBezTo>
                  <a:lnTo>
                    <a:pt x="410" y="206"/>
                  </a:ln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55" name="Google Shape;4655;p40"/>
            <p:cNvSpPr/>
            <p:nvPr/>
          </p:nvSpPr>
          <p:spPr>
            <a:xfrm>
              <a:off x="3101975" y="1341437"/>
              <a:ext cx="2481262" cy="1855787"/>
            </a:xfrm>
            <a:custGeom>
              <a:avLst/>
              <a:gdLst/>
              <a:ahLst/>
              <a:cxnLst/>
              <a:rect l="l" t="t" r="r" b="b"/>
              <a:pathLst>
                <a:path w="565" h="422" extrusionOk="0">
                  <a:moveTo>
                    <a:pt x="526" y="238"/>
                  </a:moveTo>
                  <a:cubicBezTo>
                    <a:pt x="421" y="57"/>
                    <a:pt x="421" y="57"/>
                    <a:pt x="421" y="57"/>
                  </a:cubicBezTo>
                  <a:cubicBezTo>
                    <a:pt x="401" y="21"/>
                    <a:pt x="363" y="0"/>
                    <a:pt x="32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65" y="0"/>
                    <a:pt x="27" y="21"/>
                    <a:pt x="7" y="5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36" y="23"/>
                    <a:pt x="86" y="46"/>
                    <a:pt x="107" y="81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79" y="381"/>
                    <a:pt x="279" y="381"/>
                    <a:pt x="279" y="381"/>
                  </a:cubicBezTo>
                  <a:cubicBezTo>
                    <a:pt x="241" y="402"/>
                    <a:pt x="241" y="402"/>
                    <a:pt x="241" y="402"/>
                  </a:cubicBezTo>
                  <a:cubicBezTo>
                    <a:pt x="468" y="422"/>
                    <a:pt x="468" y="422"/>
                    <a:pt x="468" y="422"/>
                  </a:cubicBezTo>
                  <a:cubicBezTo>
                    <a:pt x="565" y="216"/>
                    <a:pt x="565" y="216"/>
                    <a:pt x="565" y="216"/>
                  </a:cubicBezTo>
                  <a:lnTo>
                    <a:pt x="526" y="238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56" name="Google Shape;4656;p40"/>
            <p:cNvSpPr/>
            <p:nvPr/>
          </p:nvSpPr>
          <p:spPr>
            <a:xfrm>
              <a:off x="4019550" y="4094162"/>
              <a:ext cx="2493962" cy="1824037"/>
            </a:xfrm>
            <a:custGeom>
              <a:avLst/>
              <a:gdLst/>
              <a:ahLst/>
              <a:cxnLst/>
              <a:rect l="l" t="t" r="r" b="b"/>
              <a:pathLst>
                <a:path w="568" h="415" extrusionOk="0">
                  <a:moveTo>
                    <a:pt x="547" y="11"/>
                  </a:moveTo>
                  <a:cubicBezTo>
                    <a:pt x="541" y="0"/>
                    <a:pt x="541" y="0"/>
                    <a:pt x="541" y="0"/>
                  </a:cubicBezTo>
                  <a:cubicBezTo>
                    <a:pt x="541" y="0"/>
                    <a:pt x="541" y="0"/>
                    <a:pt x="541" y="0"/>
                  </a:cubicBezTo>
                  <a:cubicBezTo>
                    <a:pt x="562" y="53"/>
                    <a:pt x="517" y="86"/>
                    <a:pt x="476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31" y="86"/>
                    <a:pt x="131" y="86"/>
                    <a:pt x="131" y="86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31" y="415"/>
                    <a:pt x="131" y="415"/>
                    <a:pt x="131" y="415"/>
                  </a:cubicBezTo>
                  <a:cubicBezTo>
                    <a:pt x="131" y="371"/>
                    <a:pt x="131" y="371"/>
                    <a:pt x="131" y="371"/>
                  </a:cubicBezTo>
                  <a:cubicBezTo>
                    <a:pt x="340" y="371"/>
                    <a:pt x="340" y="371"/>
                    <a:pt x="340" y="371"/>
                  </a:cubicBezTo>
                  <a:cubicBezTo>
                    <a:pt x="380" y="371"/>
                    <a:pt x="418" y="349"/>
                    <a:pt x="438" y="314"/>
                  </a:cubicBezTo>
                  <a:cubicBezTo>
                    <a:pt x="547" y="125"/>
                    <a:pt x="547" y="125"/>
                    <a:pt x="547" y="125"/>
                  </a:cubicBezTo>
                  <a:cubicBezTo>
                    <a:pt x="568" y="90"/>
                    <a:pt x="568" y="46"/>
                    <a:pt x="547" y="11"/>
                  </a:cubicBezTo>
                  <a:close/>
                </a:path>
              </a:pathLst>
            </a:custGeom>
            <a:solidFill>
              <a:srgbClr val="93C47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57" name="Google Shape;4657;p40"/>
          <p:cNvGrpSpPr/>
          <p:nvPr/>
        </p:nvGrpSpPr>
        <p:grpSpPr>
          <a:xfrm>
            <a:off x="4212229" y="3595311"/>
            <a:ext cx="441332" cy="445721"/>
            <a:chOff x="5770007" y="5489899"/>
            <a:chExt cx="712976" cy="720067"/>
          </a:xfrm>
        </p:grpSpPr>
        <p:sp>
          <p:nvSpPr>
            <p:cNvPr id="4658" name="Google Shape;4658;p40"/>
            <p:cNvSpPr/>
            <p:nvPr/>
          </p:nvSpPr>
          <p:spPr>
            <a:xfrm>
              <a:off x="6229483" y="5489899"/>
              <a:ext cx="253500" cy="255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59" name="Google Shape;4659;p40"/>
            <p:cNvSpPr/>
            <p:nvPr/>
          </p:nvSpPr>
          <p:spPr>
            <a:xfrm>
              <a:off x="5770007" y="5489899"/>
              <a:ext cx="252900" cy="255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60" name="Google Shape;4660;p40"/>
            <p:cNvSpPr/>
            <p:nvPr/>
          </p:nvSpPr>
          <p:spPr>
            <a:xfrm>
              <a:off x="6229483" y="5954666"/>
              <a:ext cx="253500" cy="255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61" name="Google Shape;4661;p40"/>
            <p:cNvSpPr/>
            <p:nvPr/>
          </p:nvSpPr>
          <p:spPr>
            <a:xfrm>
              <a:off x="5770007" y="5954666"/>
              <a:ext cx="252900" cy="255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62" name="Google Shape;4662;p40"/>
            <p:cNvSpPr/>
            <p:nvPr/>
          </p:nvSpPr>
          <p:spPr>
            <a:xfrm>
              <a:off x="6011100" y="5535496"/>
              <a:ext cx="228017" cy="163872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62" y="0"/>
                  </a:moveTo>
                  <a:cubicBezTo>
                    <a:pt x="220" y="71"/>
                    <a:pt x="142" y="71"/>
                    <a:pt x="0" y="0"/>
                  </a:cubicBezTo>
                  <a:cubicBezTo>
                    <a:pt x="26" y="37"/>
                    <a:pt x="41" y="81"/>
                    <a:pt x="41" y="129"/>
                  </a:cubicBezTo>
                  <a:cubicBezTo>
                    <a:pt x="41" y="177"/>
                    <a:pt x="26" y="222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2"/>
                    <a:pt x="321" y="177"/>
                    <a:pt x="321" y="129"/>
                  </a:cubicBezTo>
                  <a:cubicBezTo>
                    <a:pt x="321" y="81"/>
                    <a:pt x="336" y="37"/>
                    <a:pt x="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63" name="Google Shape;4663;p40"/>
            <p:cNvSpPr/>
            <p:nvPr/>
          </p:nvSpPr>
          <p:spPr>
            <a:xfrm>
              <a:off x="6011100" y="6000263"/>
              <a:ext cx="228017" cy="164103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21" y="129"/>
                  </a:moveTo>
                  <a:cubicBezTo>
                    <a:pt x="321" y="81"/>
                    <a:pt x="336" y="36"/>
                    <a:pt x="362" y="0"/>
                  </a:cubicBezTo>
                  <a:cubicBezTo>
                    <a:pt x="220" y="70"/>
                    <a:pt x="142" y="70"/>
                    <a:pt x="0" y="0"/>
                  </a:cubicBezTo>
                  <a:cubicBezTo>
                    <a:pt x="26" y="36"/>
                    <a:pt x="41" y="81"/>
                    <a:pt x="41" y="129"/>
                  </a:cubicBezTo>
                  <a:cubicBezTo>
                    <a:pt x="41" y="177"/>
                    <a:pt x="26" y="221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1"/>
                    <a:pt x="321" y="177"/>
                    <a:pt x="321" y="1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64" name="Google Shape;4664;p40"/>
            <p:cNvSpPr/>
            <p:nvPr/>
          </p:nvSpPr>
          <p:spPr>
            <a:xfrm>
              <a:off x="5814051" y="5734318"/>
              <a:ext cx="162411" cy="230995"/>
            </a:xfrm>
            <a:custGeom>
              <a:avLst/>
              <a:gdLst/>
              <a:ahLst/>
              <a:cxnLst/>
              <a:rect l="l" t="t" r="r" b="b"/>
              <a:pathLst>
                <a:path w="258" h="363" extrusionOk="0">
                  <a:moveTo>
                    <a:pt x="0" y="363"/>
                  </a:moveTo>
                  <a:cubicBezTo>
                    <a:pt x="36" y="337"/>
                    <a:pt x="81" y="322"/>
                    <a:pt x="129" y="322"/>
                  </a:cubicBezTo>
                  <a:cubicBezTo>
                    <a:pt x="177" y="322"/>
                    <a:pt x="221" y="337"/>
                    <a:pt x="258" y="363"/>
                  </a:cubicBezTo>
                  <a:cubicBezTo>
                    <a:pt x="188" y="221"/>
                    <a:pt x="188" y="142"/>
                    <a:pt x="258" y="0"/>
                  </a:cubicBezTo>
                  <a:cubicBezTo>
                    <a:pt x="221" y="26"/>
                    <a:pt x="177" y="41"/>
                    <a:pt x="129" y="41"/>
                  </a:cubicBezTo>
                  <a:cubicBezTo>
                    <a:pt x="81" y="41"/>
                    <a:pt x="36" y="26"/>
                    <a:pt x="0" y="0"/>
                  </a:cubicBezTo>
                  <a:cubicBezTo>
                    <a:pt x="70" y="142"/>
                    <a:pt x="70" y="221"/>
                    <a:pt x="0" y="3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65" name="Google Shape;4665;p40"/>
            <p:cNvSpPr/>
            <p:nvPr/>
          </p:nvSpPr>
          <p:spPr>
            <a:xfrm>
              <a:off x="6273756" y="5735013"/>
              <a:ext cx="162411" cy="230300"/>
            </a:xfrm>
            <a:custGeom>
              <a:avLst/>
              <a:gdLst/>
              <a:ahLst/>
              <a:cxnLst/>
              <a:rect l="l" t="t" r="r" b="b"/>
              <a:pathLst>
                <a:path w="258" h="362" extrusionOk="0">
                  <a:moveTo>
                    <a:pt x="258" y="0"/>
                  </a:moveTo>
                  <a:cubicBezTo>
                    <a:pt x="222" y="25"/>
                    <a:pt x="177" y="40"/>
                    <a:pt x="129" y="40"/>
                  </a:cubicBezTo>
                  <a:cubicBezTo>
                    <a:pt x="81" y="40"/>
                    <a:pt x="37" y="25"/>
                    <a:pt x="0" y="0"/>
                  </a:cubicBezTo>
                  <a:cubicBezTo>
                    <a:pt x="70" y="142"/>
                    <a:pt x="70" y="220"/>
                    <a:pt x="0" y="362"/>
                  </a:cubicBezTo>
                  <a:cubicBezTo>
                    <a:pt x="37" y="336"/>
                    <a:pt x="81" y="321"/>
                    <a:pt x="129" y="321"/>
                  </a:cubicBezTo>
                  <a:cubicBezTo>
                    <a:pt x="177" y="321"/>
                    <a:pt x="222" y="336"/>
                    <a:pt x="258" y="362"/>
                  </a:cubicBezTo>
                  <a:cubicBezTo>
                    <a:pt x="188" y="220"/>
                    <a:pt x="188" y="142"/>
                    <a:pt x="2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66" name="Google Shape;4666;p40"/>
          <p:cNvGrpSpPr/>
          <p:nvPr/>
        </p:nvGrpSpPr>
        <p:grpSpPr>
          <a:xfrm>
            <a:off x="5005020" y="3617781"/>
            <a:ext cx="445651" cy="400824"/>
            <a:chOff x="7050768" y="5526199"/>
            <a:chExt cx="719953" cy="647534"/>
          </a:xfrm>
        </p:grpSpPr>
        <p:sp>
          <p:nvSpPr>
            <p:cNvPr id="4667" name="Google Shape;4667;p40"/>
            <p:cNvSpPr/>
            <p:nvPr/>
          </p:nvSpPr>
          <p:spPr>
            <a:xfrm>
              <a:off x="7465241" y="5526199"/>
              <a:ext cx="168000" cy="168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68" name="Google Shape;4668;p40"/>
            <p:cNvSpPr/>
            <p:nvPr/>
          </p:nvSpPr>
          <p:spPr>
            <a:xfrm>
              <a:off x="7189726" y="5526199"/>
              <a:ext cx="168000" cy="168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69" name="Google Shape;4669;p40"/>
            <p:cNvSpPr/>
            <p:nvPr/>
          </p:nvSpPr>
          <p:spPr>
            <a:xfrm>
              <a:off x="7465241" y="6004833"/>
              <a:ext cx="168000" cy="168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0" name="Google Shape;4670;p40"/>
            <p:cNvSpPr/>
            <p:nvPr/>
          </p:nvSpPr>
          <p:spPr>
            <a:xfrm>
              <a:off x="7602721" y="5765701"/>
              <a:ext cx="168000" cy="16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1" name="Google Shape;4671;p40"/>
            <p:cNvSpPr/>
            <p:nvPr/>
          </p:nvSpPr>
          <p:spPr>
            <a:xfrm>
              <a:off x="7050768" y="5765701"/>
              <a:ext cx="168600" cy="168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2" name="Google Shape;4672;p40"/>
            <p:cNvSpPr/>
            <p:nvPr/>
          </p:nvSpPr>
          <p:spPr>
            <a:xfrm>
              <a:off x="7189726" y="6004833"/>
              <a:ext cx="168000" cy="168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3" name="Google Shape;4673;p40"/>
            <p:cNvSpPr/>
            <p:nvPr/>
          </p:nvSpPr>
          <p:spPr>
            <a:xfrm>
              <a:off x="7134476" y="5655289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305" y="101"/>
                  </a:moveTo>
                  <a:cubicBezTo>
                    <a:pt x="231" y="101"/>
                    <a:pt x="166" y="61"/>
                    <a:pt x="132" y="0"/>
                  </a:cubicBezTo>
                  <a:cubicBezTo>
                    <a:pt x="140" y="114"/>
                    <a:pt x="103" y="178"/>
                    <a:pt x="0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75" y="227"/>
                    <a:pt x="140" y="268"/>
                    <a:pt x="174" y="328"/>
                  </a:cubicBezTo>
                  <a:cubicBezTo>
                    <a:pt x="166" y="214"/>
                    <a:pt x="203" y="151"/>
                    <a:pt x="306" y="101"/>
                  </a:cubicBezTo>
                  <a:cubicBezTo>
                    <a:pt x="306" y="101"/>
                    <a:pt x="305" y="101"/>
                    <a:pt x="30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4" name="Google Shape;4674;p40"/>
            <p:cNvSpPr/>
            <p:nvPr/>
          </p:nvSpPr>
          <p:spPr>
            <a:xfrm>
              <a:off x="7351783" y="5564482"/>
              <a:ext cx="119371" cy="92287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5"/>
                    <a:pt x="95" y="65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8"/>
                    <a:pt x="167" y="138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5" name="Google Shape;4675;p40"/>
            <p:cNvSpPr/>
            <p:nvPr/>
          </p:nvSpPr>
          <p:spPr>
            <a:xfrm>
              <a:off x="7548579" y="5894792"/>
              <a:ext cx="138958" cy="149249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304" y="101"/>
                  </a:moveTo>
                  <a:cubicBezTo>
                    <a:pt x="230" y="101"/>
                    <a:pt x="165" y="60"/>
                    <a:pt x="131" y="0"/>
                  </a:cubicBezTo>
                  <a:cubicBezTo>
                    <a:pt x="139" y="114"/>
                    <a:pt x="103" y="177"/>
                    <a:pt x="0" y="227"/>
                  </a:cubicBezTo>
                  <a:cubicBezTo>
                    <a:pt x="1" y="227"/>
                    <a:pt x="1" y="227"/>
                    <a:pt x="2" y="227"/>
                  </a:cubicBezTo>
                  <a:cubicBezTo>
                    <a:pt x="76" y="227"/>
                    <a:pt x="140" y="267"/>
                    <a:pt x="175" y="327"/>
                  </a:cubicBezTo>
                  <a:cubicBezTo>
                    <a:pt x="166" y="214"/>
                    <a:pt x="203" y="151"/>
                    <a:pt x="305" y="101"/>
                  </a:cubicBezTo>
                  <a:cubicBezTo>
                    <a:pt x="305" y="101"/>
                    <a:pt x="304" y="101"/>
                    <a:pt x="30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6" name="Google Shape;4676;p40"/>
            <p:cNvSpPr/>
            <p:nvPr/>
          </p:nvSpPr>
          <p:spPr>
            <a:xfrm>
              <a:off x="7548579" y="5655844"/>
              <a:ext cx="138958" cy="149065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131" y="327"/>
                  </a:moveTo>
                  <a:cubicBezTo>
                    <a:pt x="165" y="267"/>
                    <a:pt x="230" y="226"/>
                    <a:pt x="304" y="226"/>
                  </a:cubicBezTo>
                  <a:cubicBezTo>
                    <a:pt x="304" y="226"/>
                    <a:pt x="305" y="226"/>
                    <a:pt x="305" y="226"/>
                  </a:cubicBezTo>
                  <a:cubicBezTo>
                    <a:pt x="203" y="176"/>
                    <a:pt x="166" y="113"/>
                    <a:pt x="175" y="0"/>
                  </a:cubicBezTo>
                  <a:cubicBezTo>
                    <a:pt x="140" y="60"/>
                    <a:pt x="76" y="100"/>
                    <a:pt x="2" y="100"/>
                  </a:cubicBezTo>
                  <a:cubicBezTo>
                    <a:pt x="1" y="100"/>
                    <a:pt x="1" y="100"/>
                    <a:pt x="0" y="100"/>
                  </a:cubicBezTo>
                  <a:cubicBezTo>
                    <a:pt x="103" y="150"/>
                    <a:pt x="139" y="213"/>
                    <a:pt x="131" y="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7" name="Google Shape;4677;p40"/>
            <p:cNvSpPr/>
            <p:nvPr/>
          </p:nvSpPr>
          <p:spPr>
            <a:xfrm>
              <a:off x="7134476" y="5894792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132" y="328"/>
                  </a:moveTo>
                  <a:cubicBezTo>
                    <a:pt x="166" y="267"/>
                    <a:pt x="231" y="227"/>
                    <a:pt x="305" y="227"/>
                  </a:cubicBezTo>
                  <a:cubicBezTo>
                    <a:pt x="305" y="227"/>
                    <a:pt x="306" y="227"/>
                    <a:pt x="306" y="227"/>
                  </a:cubicBezTo>
                  <a:cubicBezTo>
                    <a:pt x="203" y="177"/>
                    <a:pt x="166" y="114"/>
                    <a:pt x="174" y="0"/>
                  </a:cubicBezTo>
                  <a:cubicBezTo>
                    <a:pt x="140" y="60"/>
                    <a:pt x="75" y="101"/>
                    <a:pt x="1" y="101"/>
                  </a:cubicBezTo>
                  <a:cubicBezTo>
                    <a:pt x="1" y="101"/>
                    <a:pt x="1" y="101"/>
                    <a:pt x="0" y="101"/>
                  </a:cubicBezTo>
                  <a:cubicBezTo>
                    <a:pt x="103" y="150"/>
                    <a:pt x="140" y="214"/>
                    <a:pt x="132" y="3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8" name="Google Shape;4678;p40"/>
            <p:cNvSpPr/>
            <p:nvPr/>
          </p:nvSpPr>
          <p:spPr>
            <a:xfrm>
              <a:off x="7351783" y="6043117"/>
              <a:ext cx="119371" cy="92102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4"/>
                    <a:pt x="95" y="64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7"/>
                    <a:pt x="167" y="137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79" name="Google Shape;4679;p40"/>
          <p:cNvGrpSpPr/>
          <p:nvPr/>
        </p:nvGrpSpPr>
        <p:grpSpPr>
          <a:xfrm>
            <a:off x="6599536" y="3617851"/>
            <a:ext cx="445681" cy="400651"/>
            <a:chOff x="9626723" y="5526313"/>
            <a:chExt cx="720002" cy="647256"/>
          </a:xfrm>
        </p:grpSpPr>
        <p:sp>
          <p:nvSpPr>
            <p:cNvPr id="4680" name="Google Shape;4680;p40"/>
            <p:cNvSpPr/>
            <p:nvPr/>
          </p:nvSpPr>
          <p:spPr>
            <a:xfrm>
              <a:off x="10040990" y="5526313"/>
              <a:ext cx="168000" cy="16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1" name="Google Shape;4681;p40"/>
            <p:cNvSpPr/>
            <p:nvPr/>
          </p:nvSpPr>
          <p:spPr>
            <a:xfrm>
              <a:off x="9765139" y="5526313"/>
              <a:ext cx="168300" cy="16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2" name="Google Shape;4682;p40"/>
            <p:cNvSpPr/>
            <p:nvPr/>
          </p:nvSpPr>
          <p:spPr>
            <a:xfrm>
              <a:off x="10040990" y="6005269"/>
              <a:ext cx="168000" cy="16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3" name="Google Shape;4683;p40"/>
            <p:cNvSpPr/>
            <p:nvPr/>
          </p:nvSpPr>
          <p:spPr>
            <a:xfrm>
              <a:off x="10178425" y="5765496"/>
              <a:ext cx="168300" cy="168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4" name="Google Shape;4684;p40"/>
            <p:cNvSpPr/>
            <p:nvPr/>
          </p:nvSpPr>
          <p:spPr>
            <a:xfrm>
              <a:off x="9626723" y="5765496"/>
              <a:ext cx="168000" cy="16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5" name="Google Shape;4685;p40"/>
            <p:cNvSpPr/>
            <p:nvPr/>
          </p:nvSpPr>
          <p:spPr>
            <a:xfrm>
              <a:off x="9765139" y="6005269"/>
              <a:ext cx="168300" cy="168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6" name="Google Shape;4686;p40"/>
            <p:cNvSpPr/>
            <p:nvPr/>
          </p:nvSpPr>
          <p:spPr>
            <a:xfrm>
              <a:off x="10198227" y="5672808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0" y="0"/>
                  </a:moveTo>
                  <a:cubicBezTo>
                    <a:pt x="20" y="23"/>
                    <a:pt x="38" y="49"/>
                    <a:pt x="54" y="77"/>
                  </a:cubicBezTo>
                  <a:cubicBezTo>
                    <a:pt x="70" y="105"/>
                    <a:pt x="83" y="134"/>
                    <a:pt x="94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7" name="Google Shape;4687;p40"/>
            <p:cNvSpPr/>
            <p:nvPr/>
          </p:nvSpPr>
          <p:spPr>
            <a:xfrm>
              <a:off x="10197835" y="594458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95" y="0"/>
                  </a:moveTo>
                  <a:cubicBezTo>
                    <a:pt x="84" y="29"/>
                    <a:pt x="71" y="58"/>
                    <a:pt x="55" y="85"/>
                  </a:cubicBezTo>
                  <a:cubicBezTo>
                    <a:pt x="39" y="113"/>
                    <a:pt x="20" y="139"/>
                    <a:pt x="0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8" name="Google Shape;4688;p40"/>
            <p:cNvSpPr/>
            <p:nvPr/>
          </p:nvSpPr>
          <p:spPr>
            <a:xfrm>
              <a:off x="9938649" y="6122111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189" y="0"/>
                  </a:moveTo>
                  <a:cubicBezTo>
                    <a:pt x="158" y="5"/>
                    <a:pt x="127" y="8"/>
                    <a:pt x="95" y="8"/>
                  </a:cubicBezTo>
                  <a:cubicBezTo>
                    <a:pt x="63" y="8"/>
                    <a:pt x="31" y="5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9" name="Google Shape;4689;p40"/>
            <p:cNvSpPr/>
            <p:nvPr/>
          </p:nvSpPr>
          <p:spPr>
            <a:xfrm>
              <a:off x="9728084" y="5944196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94" y="163"/>
                  </a:moveTo>
                  <a:cubicBezTo>
                    <a:pt x="74" y="140"/>
                    <a:pt x="56" y="114"/>
                    <a:pt x="40" y="86"/>
                  </a:cubicBezTo>
                  <a:cubicBezTo>
                    <a:pt x="24" y="58"/>
                    <a:pt x="11" y="30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90" name="Google Shape;4690;p40"/>
            <p:cNvSpPr/>
            <p:nvPr/>
          </p:nvSpPr>
          <p:spPr>
            <a:xfrm>
              <a:off x="9728084" y="567221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0" y="163"/>
                  </a:moveTo>
                  <a:cubicBezTo>
                    <a:pt x="11" y="134"/>
                    <a:pt x="24" y="106"/>
                    <a:pt x="40" y="78"/>
                  </a:cubicBezTo>
                  <a:cubicBezTo>
                    <a:pt x="56" y="50"/>
                    <a:pt x="75" y="24"/>
                    <a:pt x="95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91" name="Google Shape;4691;p40"/>
            <p:cNvSpPr/>
            <p:nvPr/>
          </p:nvSpPr>
          <p:spPr>
            <a:xfrm>
              <a:off x="9939237" y="5573835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0" y="8"/>
                  </a:moveTo>
                  <a:cubicBezTo>
                    <a:pt x="31" y="3"/>
                    <a:pt x="62" y="0"/>
                    <a:pt x="94" y="0"/>
                  </a:cubicBezTo>
                  <a:cubicBezTo>
                    <a:pt x="126" y="0"/>
                    <a:pt x="158" y="3"/>
                    <a:pt x="189" y="8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92" name="Google Shape;4692;p40"/>
          <p:cNvGrpSpPr/>
          <p:nvPr/>
        </p:nvGrpSpPr>
        <p:grpSpPr>
          <a:xfrm>
            <a:off x="7396776" y="3595288"/>
            <a:ext cx="445582" cy="445743"/>
            <a:chOff x="10914672" y="5489861"/>
            <a:chExt cx="719842" cy="720102"/>
          </a:xfrm>
        </p:grpSpPr>
        <p:sp>
          <p:nvSpPr>
            <p:cNvPr id="4693" name="Google Shape;4693;p40"/>
            <p:cNvSpPr/>
            <p:nvPr/>
          </p:nvSpPr>
          <p:spPr>
            <a:xfrm>
              <a:off x="11420014" y="5489861"/>
              <a:ext cx="214500" cy="21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94" name="Google Shape;4694;p40"/>
            <p:cNvSpPr/>
            <p:nvPr/>
          </p:nvSpPr>
          <p:spPr>
            <a:xfrm>
              <a:off x="11420014" y="5994863"/>
              <a:ext cx="214500" cy="215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95" name="Google Shape;4695;p40"/>
            <p:cNvSpPr/>
            <p:nvPr/>
          </p:nvSpPr>
          <p:spPr>
            <a:xfrm>
              <a:off x="10914672" y="5489861"/>
              <a:ext cx="214500" cy="215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96" name="Google Shape;4696;p40"/>
            <p:cNvSpPr/>
            <p:nvPr/>
          </p:nvSpPr>
          <p:spPr>
            <a:xfrm>
              <a:off x="10914672" y="5994863"/>
              <a:ext cx="214500" cy="21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97" name="Google Shape;4697;p40"/>
            <p:cNvSpPr/>
            <p:nvPr/>
          </p:nvSpPr>
          <p:spPr>
            <a:xfrm>
              <a:off x="11595623" y="5710038"/>
              <a:ext cx="28649" cy="276082"/>
            </a:xfrm>
            <a:custGeom>
              <a:avLst/>
              <a:gdLst/>
              <a:ahLst/>
              <a:cxnLst/>
              <a:rect l="l" t="t" r="r" b="b"/>
              <a:pathLst>
                <a:path w="39" h="376" extrusionOk="0">
                  <a:moveTo>
                    <a:pt x="0" y="0"/>
                  </a:moveTo>
                  <a:cubicBezTo>
                    <a:pt x="25" y="59"/>
                    <a:pt x="39" y="123"/>
                    <a:pt x="39" y="190"/>
                  </a:cubicBezTo>
                  <a:cubicBezTo>
                    <a:pt x="39" y="256"/>
                    <a:pt x="26" y="319"/>
                    <a:pt x="2" y="376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98" name="Google Shape;4698;p40"/>
            <p:cNvSpPr/>
            <p:nvPr/>
          </p:nvSpPr>
          <p:spPr>
            <a:xfrm>
              <a:off x="11138826" y="6170527"/>
              <a:ext cx="275351" cy="29145"/>
            </a:xfrm>
            <a:custGeom>
              <a:avLst/>
              <a:gdLst/>
              <a:ahLst/>
              <a:cxnLst/>
              <a:rect l="l" t="t" r="r" b="b"/>
              <a:pathLst>
                <a:path w="375" h="40" extrusionOk="0">
                  <a:moveTo>
                    <a:pt x="375" y="0"/>
                  </a:moveTo>
                  <a:cubicBezTo>
                    <a:pt x="317" y="26"/>
                    <a:pt x="253" y="40"/>
                    <a:pt x="185" y="40"/>
                  </a:cubicBezTo>
                  <a:cubicBezTo>
                    <a:pt x="119" y="40"/>
                    <a:pt x="57" y="26"/>
                    <a:pt x="0" y="2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99" name="Google Shape;4699;p40"/>
            <p:cNvSpPr/>
            <p:nvPr/>
          </p:nvSpPr>
          <p:spPr>
            <a:xfrm>
              <a:off x="10925018" y="5713747"/>
              <a:ext cx="28649" cy="275287"/>
            </a:xfrm>
            <a:custGeom>
              <a:avLst/>
              <a:gdLst/>
              <a:ahLst/>
              <a:cxnLst/>
              <a:rect l="l" t="t" r="r" b="b"/>
              <a:pathLst>
                <a:path w="39" h="375" extrusionOk="0">
                  <a:moveTo>
                    <a:pt x="39" y="375"/>
                  </a:moveTo>
                  <a:cubicBezTo>
                    <a:pt x="14" y="317"/>
                    <a:pt x="0" y="253"/>
                    <a:pt x="0" y="185"/>
                  </a:cubicBezTo>
                  <a:cubicBezTo>
                    <a:pt x="0" y="120"/>
                    <a:pt x="13" y="57"/>
                    <a:pt x="37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0" name="Google Shape;4700;p40"/>
            <p:cNvSpPr/>
            <p:nvPr/>
          </p:nvSpPr>
          <p:spPr>
            <a:xfrm>
              <a:off x="11135112" y="5499930"/>
              <a:ext cx="275351" cy="28880"/>
            </a:xfrm>
            <a:custGeom>
              <a:avLst/>
              <a:gdLst/>
              <a:ahLst/>
              <a:cxnLst/>
              <a:rect l="l" t="t" r="r" b="b"/>
              <a:pathLst>
                <a:path w="375" h="39" extrusionOk="0">
                  <a:moveTo>
                    <a:pt x="375" y="37"/>
                  </a:moveTo>
                  <a:cubicBezTo>
                    <a:pt x="318" y="13"/>
                    <a:pt x="256" y="0"/>
                    <a:pt x="190" y="0"/>
                  </a:cubicBezTo>
                  <a:cubicBezTo>
                    <a:pt x="122" y="0"/>
                    <a:pt x="58" y="14"/>
                    <a:pt x="0" y="39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1" name="Google Shape;4701;p40"/>
            <p:cNvSpPr/>
            <p:nvPr/>
          </p:nvSpPr>
          <p:spPr>
            <a:xfrm>
              <a:off x="11578115" y="5950881"/>
              <a:ext cx="52789" cy="38948"/>
            </a:xfrm>
            <a:custGeom>
              <a:avLst/>
              <a:gdLst/>
              <a:ahLst/>
              <a:cxnLst/>
              <a:rect l="l" t="t" r="r" b="b"/>
              <a:pathLst>
                <a:path w="199" h="147" extrusionOk="0">
                  <a:moveTo>
                    <a:pt x="0" y="0"/>
                  </a:moveTo>
                  <a:lnTo>
                    <a:pt x="64" y="147"/>
                  </a:lnTo>
                  <a:lnTo>
                    <a:pt x="199" y="83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2" name="Google Shape;4702;p40"/>
            <p:cNvSpPr/>
            <p:nvPr/>
          </p:nvSpPr>
          <p:spPr>
            <a:xfrm>
              <a:off x="11135112" y="6152776"/>
              <a:ext cx="38199" cy="52991"/>
            </a:xfrm>
            <a:custGeom>
              <a:avLst/>
              <a:gdLst/>
              <a:ahLst/>
              <a:cxnLst/>
              <a:rect l="l" t="t" r="r" b="b"/>
              <a:pathLst>
                <a:path w="144" h="200" extrusionOk="0">
                  <a:moveTo>
                    <a:pt x="144" y="0"/>
                  </a:moveTo>
                  <a:lnTo>
                    <a:pt x="0" y="67"/>
                  </a:lnTo>
                  <a:lnTo>
                    <a:pt x="64" y="20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3" name="Google Shape;4703;p40"/>
            <p:cNvSpPr/>
            <p:nvPr/>
          </p:nvSpPr>
          <p:spPr>
            <a:xfrm>
              <a:off x="10918386" y="5710038"/>
              <a:ext cx="53054" cy="38154"/>
            </a:xfrm>
            <a:custGeom>
              <a:avLst/>
              <a:gdLst/>
              <a:ahLst/>
              <a:cxnLst/>
              <a:rect l="l" t="t" r="r" b="b"/>
              <a:pathLst>
                <a:path w="200" h="144" extrusionOk="0">
                  <a:moveTo>
                    <a:pt x="200" y="144"/>
                  </a:moveTo>
                  <a:lnTo>
                    <a:pt x="136" y="0"/>
                  </a:lnTo>
                  <a:lnTo>
                    <a:pt x="0" y="64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4" name="Google Shape;4704;p40"/>
            <p:cNvSpPr/>
            <p:nvPr/>
          </p:nvSpPr>
          <p:spPr>
            <a:xfrm>
              <a:off x="11375979" y="5493571"/>
              <a:ext cx="38199" cy="52726"/>
            </a:xfrm>
            <a:custGeom>
              <a:avLst/>
              <a:gdLst/>
              <a:ahLst/>
              <a:cxnLst/>
              <a:rect l="l" t="t" r="r" b="b"/>
              <a:pathLst>
                <a:path w="144" h="199" extrusionOk="0">
                  <a:moveTo>
                    <a:pt x="0" y="199"/>
                  </a:moveTo>
                  <a:lnTo>
                    <a:pt x="144" y="135"/>
                  </a:lnTo>
                  <a:lnTo>
                    <a:pt x="81" y="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05" name="Google Shape;4705;p40"/>
          <p:cNvGrpSpPr/>
          <p:nvPr/>
        </p:nvGrpSpPr>
        <p:grpSpPr>
          <a:xfrm>
            <a:off x="5802236" y="3605552"/>
            <a:ext cx="445821" cy="425246"/>
            <a:chOff x="8338678" y="5506443"/>
            <a:chExt cx="720227" cy="686988"/>
          </a:xfrm>
        </p:grpSpPr>
        <p:sp>
          <p:nvSpPr>
            <p:cNvPr id="4706" name="Google Shape;4706;p40"/>
            <p:cNvSpPr/>
            <p:nvPr/>
          </p:nvSpPr>
          <p:spPr>
            <a:xfrm>
              <a:off x="8706181" y="5506443"/>
              <a:ext cx="230803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5" y="432"/>
                    <a:pt x="193" y="432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7" name="Google Shape;4707;p40"/>
            <p:cNvSpPr/>
            <p:nvPr/>
          </p:nvSpPr>
          <p:spPr>
            <a:xfrm>
              <a:off x="8460817" y="5506443"/>
              <a:ext cx="230586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8" y="101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93" y="0"/>
                    <a:pt x="185" y="0"/>
                    <a:pt x="179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1" y="321"/>
                    <a:pt x="5" y="327"/>
                    <a:pt x="11" y="331"/>
                  </a:cubicBezTo>
                  <a:cubicBezTo>
                    <a:pt x="179" y="428"/>
                    <a:pt x="179" y="428"/>
                    <a:pt x="179" y="428"/>
                  </a:cubicBezTo>
                  <a:cubicBezTo>
                    <a:pt x="185" y="432"/>
                    <a:pt x="193" y="432"/>
                    <a:pt x="200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4" y="327"/>
                    <a:pt x="378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8" name="Google Shape;4708;p40"/>
            <p:cNvSpPr/>
            <p:nvPr/>
          </p:nvSpPr>
          <p:spPr>
            <a:xfrm>
              <a:off x="8338678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9" name="Google Shape;4709;p40"/>
            <p:cNvSpPr/>
            <p:nvPr/>
          </p:nvSpPr>
          <p:spPr>
            <a:xfrm>
              <a:off x="8828754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0" name="Google Shape;4710;p40"/>
            <p:cNvSpPr/>
            <p:nvPr/>
          </p:nvSpPr>
          <p:spPr>
            <a:xfrm>
              <a:off x="8706181" y="5930607"/>
              <a:ext cx="230803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7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0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0" y="320"/>
                    <a:pt x="4" y="327"/>
                    <a:pt x="11" y="330"/>
                  </a:cubicBezTo>
                  <a:cubicBezTo>
                    <a:pt x="178" y="427"/>
                    <a:pt x="178" y="427"/>
                    <a:pt x="178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7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1" name="Google Shape;4711;p40"/>
            <p:cNvSpPr/>
            <p:nvPr/>
          </p:nvSpPr>
          <p:spPr>
            <a:xfrm>
              <a:off x="8460817" y="5930607"/>
              <a:ext cx="230586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8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1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1" y="320"/>
                    <a:pt x="4" y="327"/>
                    <a:pt x="11" y="330"/>
                  </a:cubicBezTo>
                  <a:cubicBezTo>
                    <a:pt x="179" y="427"/>
                    <a:pt x="179" y="427"/>
                    <a:pt x="179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8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12" name="Google Shape;4712;p40"/>
          <p:cNvGrpSpPr/>
          <p:nvPr/>
        </p:nvGrpSpPr>
        <p:grpSpPr>
          <a:xfrm>
            <a:off x="2523893" y="3660142"/>
            <a:ext cx="1336824" cy="316035"/>
            <a:chOff x="3042485" y="5594633"/>
            <a:chExt cx="2159652" cy="510557"/>
          </a:xfrm>
        </p:grpSpPr>
        <p:sp>
          <p:nvSpPr>
            <p:cNvPr id="4713" name="Google Shape;4713;p40"/>
            <p:cNvSpPr/>
            <p:nvPr/>
          </p:nvSpPr>
          <p:spPr>
            <a:xfrm>
              <a:off x="3042485" y="5869690"/>
              <a:ext cx="235200" cy="2355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4" name="Google Shape;4714;p40"/>
            <p:cNvSpPr/>
            <p:nvPr/>
          </p:nvSpPr>
          <p:spPr>
            <a:xfrm>
              <a:off x="3317231" y="5594633"/>
              <a:ext cx="235200" cy="2355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5" name="Google Shape;4715;p40"/>
            <p:cNvSpPr/>
            <p:nvPr/>
          </p:nvSpPr>
          <p:spPr>
            <a:xfrm>
              <a:off x="3591976" y="5869690"/>
              <a:ext cx="236100" cy="2355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6" name="Google Shape;4716;p40"/>
            <p:cNvSpPr/>
            <p:nvPr/>
          </p:nvSpPr>
          <p:spPr>
            <a:xfrm>
              <a:off x="3866722" y="5594633"/>
              <a:ext cx="236100" cy="235500"/>
            </a:xfrm>
            <a:prstGeom prst="ellipse">
              <a:avLst/>
            </a:pr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7" name="Google Shape;4717;p40"/>
            <p:cNvSpPr/>
            <p:nvPr/>
          </p:nvSpPr>
          <p:spPr>
            <a:xfrm>
              <a:off x="4141467" y="5869690"/>
              <a:ext cx="236100" cy="235500"/>
            </a:xfrm>
            <a:prstGeom prst="ellipse">
              <a:avLst/>
            </a:pr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8" name="Google Shape;4718;p40"/>
            <p:cNvSpPr/>
            <p:nvPr/>
          </p:nvSpPr>
          <p:spPr>
            <a:xfrm>
              <a:off x="4417146" y="5594633"/>
              <a:ext cx="235200" cy="2355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9" name="Google Shape;4719;p40"/>
            <p:cNvSpPr/>
            <p:nvPr/>
          </p:nvSpPr>
          <p:spPr>
            <a:xfrm>
              <a:off x="4691892" y="5869690"/>
              <a:ext cx="235500" cy="235500"/>
            </a:xfrm>
            <a:prstGeom prst="ellipse">
              <a:avLst/>
            </a:pr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0" name="Google Shape;4720;p40"/>
            <p:cNvSpPr/>
            <p:nvPr/>
          </p:nvSpPr>
          <p:spPr>
            <a:xfrm>
              <a:off x="4966637" y="5594633"/>
              <a:ext cx="235500" cy="2355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1" name="Google Shape;4721;p40"/>
            <p:cNvSpPr/>
            <p:nvPr/>
          </p:nvSpPr>
          <p:spPr>
            <a:xfrm>
              <a:off x="3210195" y="5762654"/>
              <a:ext cx="174555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5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2" name="Google Shape;4722;p40"/>
            <p:cNvSpPr/>
            <p:nvPr/>
          </p:nvSpPr>
          <p:spPr>
            <a:xfrm>
              <a:off x="3485252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5" y="143"/>
                    <a:pt x="128" y="217"/>
                  </a:cubicBezTo>
                  <a:cubicBezTo>
                    <a:pt x="145" y="176"/>
                    <a:pt x="177" y="144"/>
                    <a:pt x="217" y="128"/>
                  </a:cubicBezTo>
                  <a:cubicBezTo>
                    <a:pt x="143" y="114"/>
                    <a:pt x="103" y="74"/>
                    <a:pt x="90" y="0"/>
                  </a:cubicBezTo>
                  <a:cubicBezTo>
                    <a:pt x="73" y="40"/>
                    <a:pt x="41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3" name="Google Shape;4723;p40"/>
            <p:cNvSpPr/>
            <p:nvPr/>
          </p:nvSpPr>
          <p:spPr>
            <a:xfrm>
              <a:off x="3760620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4" name="Google Shape;4724;p40"/>
            <p:cNvSpPr/>
            <p:nvPr/>
          </p:nvSpPr>
          <p:spPr>
            <a:xfrm>
              <a:off x="4035365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0" y="89"/>
                  </a:moveTo>
                  <a:cubicBezTo>
                    <a:pt x="74" y="102"/>
                    <a:pt x="114" y="143"/>
                    <a:pt x="127" y="217"/>
                  </a:cubicBezTo>
                  <a:cubicBezTo>
                    <a:pt x="144" y="176"/>
                    <a:pt x="176" y="144"/>
                    <a:pt x="216" y="128"/>
                  </a:cubicBezTo>
                  <a:cubicBezTo>
                    <a:pt x="142" y="114"/>
                    <a:pt x="102" y="74"/>
                    <a:pt x="89" y="0"/>
                  </a:cubicBezTo>
                  <a:cubicBezTo>
                    <a:pt x="72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5" name="Google Shape;4725;p40"/>
            <p:cNvSpPr/>
            <p:nvPr/>
          </p:nvSpPr>
          <p:spPr>
            <a:xfrm>
              <a:off x="4310111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6" name="Google Shape;4726;p40"/>
            <p:cNvSpPr/>
            <p:nvPr/>
          </p:nvSpPr>
          <p:spPr>
            <a:xfrm>
              <a:off x="4585167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4" y="143"/>
                    <a:pt x="128" y="217"/>
                  </a:cubicBezTo>
                  <a:cubicBezTo>
                    <a:pt x="144" y="176"/>
                    <a:pt x="176" y="144"/>
                    <a:pt x="217" y="128"/>
                  </a:cubicBezTo>
                  <a:cubicBezTo>
                    <a:pt x="143" y="114"/>
                    <a:pt x="102" y="74"/>
                    <a:pt x="89" y="0"/>
                  </a:cubicBezTo>
                  <a:cubicBezTo>
                    <a:pt x="73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7" name="Google Shape;4727;p40"/>
            <p:cNvSpPr/>
            <p:nvPr/>
          </p:nvSpPr>
          <p:spPr>
            <a:xfrm>
              <a:off x="4859913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28" name="Google Shape;4728;p40"/>
          <p:cNvGrpSpPr/>
          <p:nvPr/>
        </p:nvGrpSpPr>
        <p:grpSpPr>
          <a:xfrm>
            <a:off x="1726783" y="4303678"/>
            <a:ext cx="445738" cy="442950"/>
            <a:chOff x="1442627" y="5710929"/>
            <a:chExt cx="594318" cy="590600"/>
          </a:xfrm>
        </p:grpSpPr>
        <p:sp>
          <p:nvSpPr>
            <p:cNvPr id="4729" name="Google Shape;4729;p40"/>
            <p:cNvSpPr/>
            <p:nvPr/>
          </p:nvSpPr>
          <p:spPr>
            <a:xfrm>
              <a:off x="1442627" y="5710929"/>
              <a:ext cx="594318" cy="405222"/>
            </a:xfrm>
            <a:custGeom>
              <a:avLst/>
              <a:gdLst/>
              <a:ahLst/>
              <a:cxnLst/>
              <a:rect l="l" t="t" r="r" b="b"/>
              <a:pathLst>
                <a:path w="734" h="500" extrusionOk="0">
                  <a:moveTo>
                    <a:pt x="699" y="500"/>
                  </a:moveTo>
                  <a:cubicBezTo>
                    <a:pt x="0" y="500"/>
                    <a:pt x="0" y="500"/>
                    <a:pt x="0" y="50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718" y="0"/>
                    <a:pt x="734" y="15"/>
                    <a:pt x="734" y="35"/>
                  </a:cubicBezTo>
                  <a:cubicBezTo>
                    <a:pt x="734" y="465"/>
                    <a:pt x="734" y="465"/>
                    <a:pt x="734" y="465"/>
                  </a:cubicBezTo>
                  <a:cubicBezTo>
                    <a:pt x="734" y="484"/>
                    <a:pt x="718" y="500"/>
                    <a:pt x="699" y="5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0" name="Google Shape;4730;p40"/>
            <p:cNvSpPr/>
            <p:nvPr/>
          </p:nvSpPr>
          <p:spPr>
            <a:xfrm>
              <a:off x="1442627" y="6116151"/>
              <a:ext cx="349820" cy="97191"/>
            </a:xfrm>
            <a:custGeom>
              <a:avLst/>
              <a:gdLst/>
              <a:ahLst/>
              <a:cxnLst/>
              <a:rect l="l" t="t" r="r" b="b"/>
              <a:pathLst>
                <a:path w="1126" h="313" extrusionOk="0">
                  <a:moveTo>
                    <a:pt x="1126" y="313"/>
                  </a:moveTo>
                  <a:lnTo>
                    <a:pt x="0" y="0"/>
                  </a:lnTo>
                  <a:lnTo>
                    <a:pt x="1126" y="0"/>
                  </a:lnTo>
                  <a:lnTo>
                    <a:pt x="1126" y="31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1" name="Google Shape;4731;p40"/>
            <p:cNvSpPr/>
            <p:nvPr/>
          </p:nvSpPr>
          <p:spPr>
            <a:xfrm>
              <a:off x="1573731" y="6152482"/>
              <a:ext cx="218715" cy="60861"/>
            </a:xfrm>
            <a:custGeom>
              <a:avLst/>
              <a:gdLst/>
              <a:ahLst/>
              <a:cxnLst/>
              <a:rect l="l" t="t" r="r" b="b"/>
              <a:pathLst>
                <a:path w="704" h="196" extrusionOk="0">
                  <a:moveTo>
                    <a:pt x="0" y="196"/>
                  </a:moveTo>
                  <a:lnTo>
                    <a:pt x="704" y="196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2" name="Google Shape;4732;p40"/>
            <p:cNvSpPr/>
            <p:nvPr/>
          </p:nvSpPr>
          <p:spPr>
            <a:xfrm>
              <a:off x="1573731" y="6213343"/>
              <a:ext cx="109358" cy="88186"/>
            </a:xfrm>
            <a:custGeom>
              <a:avLst/>
              <a:gdLst/>
              <a:ahLst/>
              <a:cxnLst/>
              <a:rect l="l" t="t" r="r" b="b"/>
              <a:pathLst>
                <a:path w="352" h="284" extrusionOk="0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  <a:close/>
                </a:path>
              </a:pathLst>
            </a:custGeom>
            <a:solidFill>
              <a:srgbClr val="BD2A3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3" name="Google Shape;4733;p40"/>
            <p:cNvSpPr/>
            <p:nvPr/>
          </p:nvSpPr>
          <p:spPr>
            <a:xfrm>
              <a:off x="1573731" y="6213343"/>
              <a:ext cx="109358" cy="88186"/>
            </a:xfrm>
            <a:custGeom>
              <a:avLst/>
              <a:gdLst/>
              <a:ahLst/>
              <a:cxnLst/>
              <a:rect l="l" t="t" r="r" b="b"/>
              <a:pathLst>
                <a:path w="352" h="284" extrusionOk="0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34" name="Google Shape;4734;p40"/>
          <p:cNvGrpSpPr/>
          <p:nvPr/>
        </p:nvGrpSpPr>
        <p:grpSpPr>
          <a:xfrm>
            <a:off x="6635633" y="4302258"/>
            <a:ext cx="373053" cy="445791"/>
            <a:chOff x="8095060" y="5664590"/>
            <a:chExt cx="497404" cy="594389"/>
          </a:xfrm>
        </p:grpSpPr>
        <p:grpSp>
          <p:nvGrpSpPr>
            <p:cNvPr id="4735" name="Google Shape;4735;p40"/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4736" name="Google Shape;4736;p40"/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37" name="Google Shape;4737;p40"/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38" name="Google Shape;4738;p40"/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739" name="Google Shape;4739;p40"/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4740" name="Google Shape;4740;p40"/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41" name="Google Shape;4741;p40"/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42" name="Google Shape;4742;p40"/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743" name="Google Shape;4743;p40"/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4744" name="Google Shape;4744;p40"/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45" name="Google Shape;4745;p40"/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46" name="Google Shape;4746;p40"/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747" name="Google Shape;4747;p40"/>
            <p:cNvGrpSpPr/>
            <p:nvPr/>
          </p:nvGrpSpPr>
          <p:grpSpPr>
            <a:xfrm>
              <a:off x="8095060" y="5664590"/>
              <a:ext cx="497404" cy="290164"/>
              <a:chOff x="8095060" y="5664590"/>
              <a:chExt cx="497404" cy="290164"/>
            </a:xfrm>
          </p:grpSpPr>
          <p:sp>
            <p:nvSpPr>
              <p:cNvPr id="4748" name="Google Shape;4748;p40"/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49" name="Google Shape;4749;p40"/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50" name="Google Shape;4750;p40"/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751" name="Google Shape;4751;p40"/>
          <p:cNvGrpSpPr/>
          <p:nvPr/>
        </p:nvGrpSpPr>
        <p:grpSpPr>
          <a:xfrm>
            <a:off x="2718425" y="4302286"/>
            <a:ext cx="557162" cy="445734"/>
            <a:chOff x="4607809" y="5664627"/>
            <a:chExt cx="742883" cy="594312"/>
          </a:xfrm>
        </p:grpSpPr>
        <p:sp>
          <p:nvSpPr>
            <p:cNvPr id="4752" name="Google Shape;4752;p40"/>
            <p:cNvSpPr/>
            <p:nvPr/>
          </p:nvSpPr>
          <p:spPr>
            <a:xfrm>
              <a:off x="4607809" y="5824234"/>
              <a:ext cx="185166" cy="401151"/>
            </a:xfrm>
            <a:custGeom>
              <a:avLst/>
              <a:gdLst/>
              <a:ahLst/>
              <a:cxnLst/>
              <a:rect l="l" t="t" r="r" b="b"/>
              <a:pathLst>
                <a:path w="1083" h="2355" extrusionOk="0">
                  <a:moveTo>
                    <a:pt x="542" y="0"/>
                  </a:moveTo>
                  <a:lnTo>
                    <a:pt x="269" y="133"/>
                  </a:lnTo>
                  <a:lnTo>
                    <a:pt x="0" y="270"/>
                  </a:lnTo>
                  <a:lnTo>
                    <a:pt x="0" y="2355"/>
                  </a:lnTo>
                  <a:lnTo>
                    <a:pt x="1083" y="2355"/>
                  </a:lnTo>
                  <a:lnTo>
                    <a:pt x="1083" y="270"/>
                  </a:lnTo>
                  <a:lnTo>
                    <a:pt x="814" y="13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3" name="Google Shape;4753;p40"/>
            <p:cNvSpPr/>
            <p:nvPr/>
          </p:nvSpPr>
          <p:spPr>
            <a:xfrm>
              <a:off x="4792974" y="5771259"/>
              <a:ext cx="185850" cy="454126"/>
            </a:xfrm>
            <a:custGeom>
              <a:avLst/>
              <a:gdLst/>
              <a:ahLst/>
              <a:cxnLst/>
              <a:rect l="l" t="t" r="r" b="b"/>
              <a:pathLst>
                <a:path w="1087" h="2666" extrusionOk="0">
                  <a:moveTo>
                    <a:pt x="545" y="0"/>
                  </a:moveTo>
                  <a:lnTo>
                    <a:pt x="273" y="133"/>
                  </a:lnTo>
                  <a:lnTo>
                    <a:pt x="0" y="266"/>
                  </a:lnTo>
                  <a:lnTo>
                    <a:pt x="0" y="2666"/>
                  </a:lnTo>
                  <a:lnTo>
                    <a:pt x="1087" y="2666"/>
                  </a:lnTo>
                  <a:lnTo>
                    <a:pt x="1087" y="266"/>
                  </a:lnTo>
                  <a:lnTo>
                    <a:pt x="814" y="133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4" name="Google Shape;4754;p40"/>
            <p:cNvSpPr/>
            <p:nvPr/>
          </p:nvSpPr>
          <p:spPr>
            <a:xfrm>
              <a:off x="4978822" y="5717602"/>
              <a:ext cx="185679" cy="507784"/>
            </a:xfrm>
            <a:custGeom>
              <a:avLst/>
              <a:gdLst/>
              <a:ahLst/>
              <a:cxnLst/>
              <a:rect l="l" t="t" r="r" b="b"/>
              <a:pathLst>
                <a:path w="1086" h="2981" extrusionOk="0">
                  <a:moveTo>
                    <a:pt x="541" y="0"/>
                  </a:moveTo>
                  <a:lnTo>
                    <a:pt x="272" y="137"/>
                  </a:lnTo>
                  <a:lnTo>
                    <a:pt x="0" y="270"/>
                  </a:lnTo>
                  <a:lnTo>
                    <a:pt x="0" y="2981"/>
                  </a:lnTo>
                  <a:lnTo>
                    <a:pt x="1086" y="2981"/>
                  </a:lnTo>
                  <a:lnTo>
                    <a:pt x="1086" y="270"/>
                  </a:lnTo>
                  <a:lnTo>
                    <a:pt x="814" y="137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5" name="Google Shape;4755;p40"/>
            <p:cNvSpPr/>
            <p:nvPr/>
          </p:nvSpPr>
          <p:spPr>
            <a:xfrm>
              <a:off x="5164499" y="5664627"/>
              <a:ext cx="185166" cy="560759"/>
            </a:xfrm>
            <a:custGeom>
              <a:avLst/>
              <a:gdLst/>
              <a:ahLst/>
              <a:cxnLst/>
              <a:rect l="l" t="t" r="r" b="b"/>
              <a:pathLst>
                <a:path w="1083" h="3292" extrusionOk="0">
                  <a:moveTo>
                    <a:pt x="269" y="133"/>
                  </a:moveTo>
                  <a:lnTo>
                    <a:pt x="0" y="267"/>
                  </a:lnTo>
                  <a:lnTo>
                    <a:pt x="0" y="3292"/>
                  </a:lnTo>
                  <a:lnTo>
                    <a:pt x="1083" y="3292"/>
                  </a:lnTo>
                  <a:lnTo>
                    <a:pt x="1083" y="267"/>
                  </a:lnTo>
                  <a:lnTo>
                    <a:pt x="814" y="133"/>
                  </a:lnTo>
                  <a:lnTo>
                    <a:pt x="542" y="0"/>
                  </a:lnTo>
                  <a:lnTo>
                    <a:pt x="269" y="133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6" name="Google Shape;4756;p40"/>
            <p:cNvSpPr/>
            <p:nvPr/>
          </p:nvSpPr>
          <p:spPr>
            <a:xfrm>
              <a:off x="4607809" y="6225382"/>
              <a:ext cx="237484" cy="33556"/>
            </a:xfrm>
            <a:custGeom>
              <a:avLst/>
              <a:gdLst/>
              <a:ahLst/>
              <a:cxnLst/>
              <a:rect l="l" t="t" r="r" b="b"/>
              <a:pathLst>
                <a:path w="1389" h="197" extrusionOk="0">
                  <a:moveTo>
                    <a:pt x="0" y="0"/>
                  </a:moveTo>
                  <a:lnTo>
                    <a:pt x="608" y="197"/>
                  </a:lnTo>
                  <a:lnTo>
                    <a:pt x="1389" y="197"/>
                  </a:lnTo>
                  <a:lnTo>
                    <a:pt x="1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7" name="Google Shape;4757;p40"/>
            <p:cNvSpPr/>
            <p:nvPr/>
          </p:nvSpPr>
          <p:spPr>
            <a:xfrm>
              <a:off x="4792974" y="6225382"/>
              <a:ext cx="185850" cy="33556"/>
            </a:xfrm>
            <a:custGeom>
              <a:avLst/>
              <a:gdLst/>
              <a:ahLst/>
              <a:cxnLst/>
              <a:rect l="l" t="t" r="r" b="b"/>
              <a:pathLst>
                <a:path w="1087" h="197" extrusionOk="0">
                  <a:moveTo>
                    <a:pt x="1087" y="0"/>
                  </a:moveTo>
                  <a:lnTo>
                    <a:pt x="1087" y="197"/>
                  </a:lnTo>
                  <a:lnTo>
                    <a:pt x="306" y="197"/>
                  </a:lnTo>
                  <a:lnTo>
                    <a:pt x="0" y="0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8" name="Google Shape;4758;p40"/>
            <p:cNvSpPr/>
            <p:nvPr/>
          </p:nvSpPr>
          <p:spPr>
            <a:xfrm>
              <a:off x="5112694" y="6225382"/>
              <a:ext cx="237997" cy="33556"/>
            </a:xfrm>
            <a:custGeom>
              <a:avLst/>
              <a:gdLst/>
              <a:ahLst/>
              <a:cxnLst/>
              <a:rect l="l" t="t" r="r" b="b"/>
              <a:pathLst>
                <a:path w="1392" h="197" extrusionOk="0">
                  <a:moveTo>
                    <a:pt x="1392" y="0"/>
                  </a:moveTo>
                  <a:lnTo>
                    <a:pt x="781" y="197"/>
                  </a:lnTo>
                  <a:lnTo>
                    <a:pt x="0" y="197"/>
                  </a:lnTo>
                  <a:lnTo>
                    <a:pt x="306" y="0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9" name="Google Shape;4759;p40"/>
            <p:cNvSpPr/>
            <p:nvPr/>
          </p:nvSpPr>
          <p:spPr>
            <a:xfrm>
              <a:off x="4978822" y="6225382"/>
              <a:ext cx="186192" cy="33556"/>
            </a:xfrm>
            <a:custGeom>
              <a:avLst/>
              <a:gdLst/>
              <a:ahLst/>
              <a:cxnLst/>
              <a:rect l="l" t="t" r="r" b="b"/>
              <a:pathLst>
                <a:path w="1089" h="197" extrusionOk="0">
                  <a:moveTo>
                    <a:pt x="0" y="0"/>
                  </a:moveTo>
                  <a:lnTo>
                    <a:pt x="0" y="197"/>
                  </a:lnTo>
                  <a:lnTo>
                    <a:pt x="783" y="197"/>
                  </a:lnTo>
                  <a:lnTo>
                    <a:pt x="10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60" name="Google Shape;4760;p40"/>
          <p:cNvGrpSpPr/>
          <p:nvPr/>
        </p:nvGrpSpPr>
        <p:grpSpPr>
          <a:xfrm>
            <a:off x="3821490" y="4302343"/>
            <a:ext cx="1079865" cy="445620"/>
            <a:chOff x="2571250" y="5664711"/>
            <a:chExt cx="1439820" cy="594160"/>
          </a:xfrm>
        </p:grpSpPr>
        <p:sp>
          <p:nvSpPr>
            <p:cNvPr id="4761" name="Google Shape;4761;p40"/>
            <p:cNvSpPr/>
            <p:nvPr/>
          </p:nvSpPr>
          <p:spPr>
            <a:xfrm>
              <a:off x="275148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2" name="Google Shape;4762;p40"/>
            <p:cNvSpPr/>
            <p:nvPr/>
          </p:nvSpPr>
          <p:spPr>
            <a:xfrm>
              <a:off x="2765747" y="5713810"/>
              <a:ext cx="150600" cy="151500"/>
            </a:xfrm>
            <a:prstGeom prst="ellipse">
              <a:avLst/>
            </a:pr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3" name="Google Shape;4763;p40"/>
            <p:cNvSpPr/>
            <p:nvPr/>
          </p:nvSpPr>
          <p:spPr>
            <a:xfrm>
              <a:off x="2930895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4" name="Google Shape;4764;p40"/>
            <p:cNvSpPr/>
            <p:nvPr/>
          </p:nvSpPr>
          <p:spPr>
            <a:xfrm>
              <a:off x="2945363" y="5746957"/>
              <a:ext cx="151200" cy="151800"/>
            </a:xfrm>
            <a:prstGeom prst="ellipse">
              <a:avLst/>
            </a:pr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5" name="Google Shape;4765;p40"/>
            <p:cNvSpPr/>
            <p:nvPr/>
          </p:nvSpPr>
          <p:spPr>
            <a:xfrm>
              <a:off x="3111130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6" name="Google Shape;4766;p40"/>
            <p:cNvSpPr/>
            <p:nvPr/>
          </p:nvSpPr>
          <p:spPr>
            <a:xfrm>
              <a:off x="3125392" y="5770782"/>
              <a:ext cx="151200" cy="151800"/>
            </a:xfrm>
            <a:prstGeom prst="ellipse">
              <a:avLst/>
            </a:pr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7" name="Google Shape;4767;p40"/>
            <p:cNvSpPr/>
            <p:nvPr/>
          </p:nvSpPr>
          <p:spPr>
            <a:xfrm>
              <a:off x="3291159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8" name="Google Shape;4768;p40"/>
            <p:cNvSpPr/>
            <p:nvPr/>
          </p:nvSpPr>
          <p:spPr>
            <a:xfrm>
              <a:off x="3305628" y="5770782"/>
              <a:ext cx="151200" cy="151800"/>
            </a:xfrm>
            <a:prstGeom prst="ellipse">
              <a:avLst/>
            </a:pr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9" name="Google Shape;4769;p40"/>
            <p:cNvSpPr/>
            <p:nvPr/>
          </p:nvSpPr>
          <p:spPr>
            <a:xfrm>
              <a:off x="3471189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0" name="Google Shape;4770;p40"/>
            <p:cNvSpPr/>
            <p:nvPr/>
          </p:nvSpPr>
          <p:spPr>
            <a:xfrm>
              <a:off x="3485657" y="5746957"/>
              <a:ext cx="151200" cy="1518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1" name="Google Shape;4771;p40"/>
            <p:cNvSpPr/>
            <p:nvPr/>
          </p:nvSpPr>
          <p:spPr>
            <a:xfrm>
              <a:off x="365142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3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3" y="0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2" name="Google Shape;4772;p40"/>
            <p:cNvSpPr/>
            <p:nvPr/>
          </p:nvSpPr>
          <p:spPr>
            <a:xfrm>
              <a:off x="3665893" y="5713810"/>
              <a:ext cx="150600" cy="151500"/>
            </a:xfrm>
            <a:prstGeom prst="ellipse">
              <a:avLst/>
            </a:pr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3" name="Google Shape;4773;p40"/>
            <p:cNvSpPr/>
            <p:nvPr/>
          </p:nvSpPr>
          <p:spPr>
            <a:xfrm>
              <a:off x="3830834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5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4" name="Google Shape;4774;p40"/>
            <p:cNvSpPr/>
            <p:nvPr/>
          </p:nvSpPr>
          <p:spPr>
            <a:xfrm>
              <a:off x="3845302" y="5679213"/>
              <a:ext cx="151200" cy="151800"/>
            </a:xfrm>
            <a:prstGeom prst="ellipse">
              <a:avLst/>
            </a:pr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5" name="Google Shape;4775;p40"/>
            <p:cNvSpPr/>
            <p:nvPr/>
          </p:nvSpPr>
          <p:spPr>
            <a:xfrm>
              <a:off x="2571250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4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6" name="Google Shape;4776;p40"/>
            <p:cNvSpPr/>
            <p:nvPr/>
          </p:nvSpPr>
          <p:spPr>
            <a:xfrm>
              <a:off x="2585718" y="5679213"/>
              <a:ext cx="151200" cy="151800"/>
            </a:xfrm>
            <a:prstGeom prst="ellipse">
              <a:avLst/>
            </a:pr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7" name="Google Shape;4777;p40"/>
            <p:cNvSpPr/>
            <p:nvPr/>
          </p:nvSpPr>
          <p:spPr>
            <a:xfrm>
              <a:off x="2571250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1767" y="239"/>
                  </a:moveTo>
                  <a:lnTo>
                    <a:pt x="1198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767" y="239"/>
                  </a:lnTo>
                  <a:close/>
                </a:path>
              </a:pathLst>
            </a:cu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8" name="Google Shape;4778;p40"/>
            <p:cNvSpPr/>
            <p:nvPr/>
          </p:nvSpPr>
          <p:spPr>
            <a:xfrm>
              <a:off x="2751485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1467" y="239"/>
                  </a:moveTo>
                  <a:lnTo>
                    <a:pt x="895" y="239"/>
                  </a:lnTo>
                  <a:lnTo>
                    <a:pt x="0" y="0"/>
                  </a:lnTo>
                  <a:lnTo>
                    <a:pt x="868" y="0"/>
                  </a:lnTo>
                  <a:lnTo>
                    <a:pt x="1467" y="239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9" name="Google Shape;4779;p40"/>
            <p:cNvSpPr/>
            <p:nvPr/>
          </p:nvSpPr>
          <p:spPr>
            <a:xfrm>
              <a:off x="2930895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1171" y="239"/>
                  </a:moveTo>
                  <a:lnTo>
                    <a:pt x="599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171" y="239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0" name="Google Shape;4780;p40"/>
            <p:cNvSpPr/>
            <p:nvPr/>
          </p:nvSpPr>
          <p:spPr>
            <a:xfrm>
              <a:off x="3111130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871" y="239"/>
                  </a:moveTo>
                  <a:lnTo>
                    <a:pt x="299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871" y="239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1" name="Google Shape;4781;p40"/>
            <p:cNvSpPr/>
            <p:nvPr/>
          </p:nvSpPr>
          <p:spPr>
            <a:xfrm>
              <a:off x="3291159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2" name="Google Shape;4782;p40"/>
            <p:cNvSpPr/>
            <p:nvPr/>
          </p:nvSpPr>
          <p:spPr>
            <a:xfrm>
              <a:off x="3409388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299" y="0"/>
                  </a:lnTo>
                  <a:lnTo>
                    <a:pt x="11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3" name="Google Shape;4783;p40"/>
            <p:cNvSpPr/>
            <p:nvPr/>
          </p:nvSpPr>
          <p:spPr>
            <a:xfrm>
              <a:off x="3527616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599" y="0"/>
                  </a:lnTo>
                  <a:lnTo>
                    <a:pt x="14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4" name="Google Shape;4784;p40"/>
            <p:cNvSpPr/>
            <p:nvPr/>
          </p:nvSpPr>
          <p:spPr>
            <a:xfrm>
              <a:off x="3645844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895" y="0"/>
                  </a:lnTo>
                  <a:lnTo>
                    <a:pt x="17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85" name="Google Shape;4785;p40"/>
          <p:cNvGrpSpPr/>
          <p:nvPr/>
        </p:nvGrpSpPr>
        <p:grpSpPr>
          <a:xfrm>
            <a:off x="5447259" y="4302135"/>
            <a:ext cx="642470" cy="446036"/>
            <a:chOff x="6332670" y="5663946"/>
            <a:chExt cx="856627" cy="594715"/>
          </a:xfrm>
        </p:grpSpPr>
        <p:grpSp>
          <p:nvGrpSpPr>
            <p:cNvPr id="4786" name="Google Shape;4786;p40"/>
            <p:cNvGrpSpPr/>
            <p:nvPr/>
          </p:nvGrpSpPr>
          <p:grpSpPr>
            <a:xfrm>
              <a:off x="6392364" y="5663946"/>
              <a:ext cx="796933" cy="185801"/>
              <a:chOff x="3321050" y="1066800"/>
              <a:chExt cx="6505573" cy="1508125"/>
            </a:xfrm>
          </p:grpSpPr>
          <p:sp>
            <p:nvSpPr>
              <p:cNvPr id="4787" name="Google Shape;4787;p40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88" name="Google Shape;4788;p40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38761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789" name="Google Shape;4789;p40"/>
            <p:cNvGrpSpPr/>
            <p:nvPr/>
          </p:nvGrpSpPr>
          <p:grpSpPr>
            <a:xfrm flipH="1">
              <a:off x="6332670" y="5868403"/>
              <a:ext cx="796933" cy="185801"/>
              <a:chOff x="3321050" y="1066800"/>
              <a:chExt cx="6505573" cy="1508125"/>
            </a:xfrm>
          </p:grpSpPr>
          <p:sp>
            <p:nvSpPr>
              <p:cNvPr id="4790" name="Google Shape;4790;p40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91" name="Google Shape;4791;p40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34F5C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792" name="Google Shape;4792;p40"/>
            <p:cNvGrpSpPr/>
            <p:nvPr/>
          </p:nvGrpSpPr>
          <p:grpSpPr>
            <a:xfrm>
              <a:off x="6392364" y="6072860"/>
              <a:ext cx="796933" cy="185801"/>
              <a:chOff x="3321050" y="1066800"/>
              <a:chExt cx="6505573" cy="1508125"/>
            </a:xfrm>
          </p:grpSpPr>
          <p:sp>
            <p:nvSpPr>
              <p:cNvPr id="4793" name="Google Shape;4793;p40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94" name="Google Shape;4794;p40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C458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4795" name="Google Shape;4795;p40"/>
          <p:cNvSpPr txBox="1">
            <a:spLocks noGrp="1"/>
          </p:cNvSpPr>
          <p:nvPr>
            <p:ph type="title"/>
          </p:nvPr>
        </p:nvSpPr>
        <p:spPr>
          <a:xfrm>
            <a:off x="855300" y="249075"/>
            <a:ext cx="7433400" cy="39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Diagrams and infographics</a:t>
            </a:r>
            <a:endParaRPr sz="2000"/>
          </a:p>
        </p:txBody>
      </p:sp>
      <p:sp>
        <p:nvSpPr>
          <p:cNvPr id="4796" name="Google Shape;4796;p40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1" name="Google Shape;4801;p41"/>
          <p:cNvSpPr txBox="1"/>
          <p:nvPr/>
        </p:nvSpPr>
        <p:spPr>
          <a:xfrm>
            <a:off x="2011450" y="914275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Now you can use any emoji as an icon!</a:t>
            </a:r>
            <a:endParaRPr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And of course it resizes without losing quality and you can change the color.</a:t>
            </a:r>
            <a:endParaRPr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How? Follow Google instructions </a:t>
            </a:r>
            <a:r>
              <a:rPr lang="en" u="sng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  <a:hlinkClick r:id="rId3"/>
              </a:rPr>
              <a:t>https://twitter.com/googledocs/status/730087240156643328</a:t>
            </a:r>
            <a:endParaRPr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802" name="Google Shape;4802;p41"/>
          <p:cNvSpPr txBox="1"/>
          <p:nvPr/>
        </p:nvSpPr>
        <p:spPr>
          <a:xfrm>
            <a:off x="655700" y="23742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1597F"/>
                </a:solidFill>
                <a:latin typeface="Titillium Web"/>
                <a:ea typeface="Titillium Web"/>
                <a:cs typeface="Titillium Web"/>
                <a:sym typeface="Titillium Web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01597F"/>
                </a:solidFill>
                <a:highlight>
                  <a:srgbClr val="D3EBD5"/>
                </a:highlight>
                <a:latin typeface="Titillium Web"/>
                <a:ea typeface="Titillium Web"/>
                <a:cs typeface="Titillium Web"/>
                <a:sym typeface="Titillium Web"/>
              </a:rPr>
              <a:t> and many more...</a:t>
            </a:r>
            <a:endParaRPr sz="2400">
              <a:solidFill>
                <a:srgbClr val="01597F"/>
              </a:solidFill>
              <a:highlight>
                <a:srgbClr val="D3EBD5"/>
              </a:highlight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803" name="Google Shape;4803;p41"/>
          <p:cNvSpPr txBox="1"/>
          <p:nvPr/>
        </p:nvSpPr>
        <p:spPr>
          <a:xfrm>
            <a:off x="496575" y="8564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0B87A1"/>
                </a:solidFill>
              </a:rPr>
              <a:t>😉</a:t>
            </a:r>
            <a:endParaRPr sz="9600">
              <a:solidFill>
                <a:srgbClr val="0B87A1"/>
              </a:solidFill>
            </a:endParaRPr>
          </a:p>
        </p:txBody>
      </p:sp>
      <p:sp>
        <p:nvSpPr>
          <p:cNvPr id="4804" name="Google Shape;4804;p4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8" name="Google Shape;3858;p16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HARDENING SERVER STEPS</a:t>
            </a:r>
            <a:endParaRPr dirty="0"/>
          </a:p>
        </p:txBody>
      </p:sp>
      <p:sp>
        <p:nvSpPr>
          <p:cNvPr id="3859" name="Google Shape;3859;p16"/>
          <p:cNvSpPr txBox="1">
            <a:spLocks noGrp="1"/>
          </p:cNvSpPr>
          <p:nvPr>
            <p:ph type="subTitle" idx="1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Let’s start with the first set of slides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1" name="Google Shape;3841;p14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Keep System Up-To-Date</a:t>
            </a:r>
            <a:endParaRPr dirty="0"/>
          </a:p>
        </p:txBody>
      </p:sp>
      <p:sp>
        <p:nvSpPr>
          <p:cNvPr id="3843" name="Google Shape;3843;p14"/>
          <p:cNvSpPr txBox="1">
            <a:spLocks noGrp="1"/>
          </p:cNvSpPr>
          <p:nvPr>
            <p:ph type="body" idx="1"/>
          </p:nvPr>
        </p:nvSpPr>
        <p:spPr>
          <a:xfrm>
            <a:off x="856449" y="1617507"/>
            <a:ext cx="6129141" cy="9542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sz="1600" dirty="0" err="1">
                <a:latin typeface="Titillium Web"/>
                <a:ea typeface="Titillium Web"/>
                <a:cs typeface="Titillium Web"/>
                <a:sym typeface="Titillium Web"/>
              </a:rPr>
              <a:t>Bagian</a:t>
            </a:r>
            <a:r>
              <a:rPr lang="en-US" sz="1600" dirty="0">
                <a:latin typeface="Titillium Web"/>
                <a:ea typeface="Titillium Web"/>
                <a:cs typeface="Titillium Web"/>
                <a:sym typeface="Titillium Web"/>
              </a:rPr>
              <a:t> yang </a:t>
            </a:r>
            <a:r>
              <a:rPr lang="en-US" sz="1600" dirty="0" err="1">
                <a:latin typeface="Titillium Web"/>
                <a:ea typeface="Titillium Web"/>
                <a:cs typeface="Titillium Web"/>
                <a:sym typeface="Titillium Web"/>
              </a:rPr>
              <a:t>sangat</a:t>
            </a:r>
            <a:r>
              <a:rPr lang="en-US" sz="1600" dirty="0"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-US" sz="1600" dirty="0" err="1">
                <a:latin typeface="Titillium Web"/>
                <a:ea typeface="Titillium Web"/>
                <a:cs typeface="Titillium Web"/>
                <a:sym typeface="Titillium Web"/>
              </a:rPr>
              <a:t>penting</a:t>
            </a:r>
            <a:r>
              <a:rPr lang="en-US" sz="1600" dirty="0"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-US" sz="1600" dirty="0" err="1">
                <a:latin typeface="Titillium Web"/>
                <a:ea typeface="Titillium Web"/>
                <a:cs typeface="Titillium Web"/>
                <a:sym typeface="Titillium Web"/>
              </a:rPr>
              <a:t>dari</a:t>
            </a:r>
            <a:r>
              <a:rPr lang="en-US" sz="1600" dirty="0"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-US" sz="1600" dirty="0" err="1">
                <a:latin typeface="Titillium Web"/>
                <a:ea typeface="Titillium Web"/>
                <a:cs typeface="Titillium Web"/>
                <a:sym typeface="Titillium Web"/>
              </a:rPr>
              <a:t>pengerasan</a:t>
            </a:r>
            <a:r>
              <a:rPr lang="en-US" sz="1600" dirty="0"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-US" sz="1600" dirty="0" err="1">
                <a:latin typeface="Titillium Web"/>
                <a:ea typeface="Titillium Web"/>
                <a:cs typeface="Titillium Web"/>
                <a:sym typeface="Titillium Web"/>
              </a:rPr>
              <a:t>sistem</a:t>
            </a:r>
            <a:r>
              <a:rPr lang="en-US" sz="1600" dirty="0"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-US" sz="1600" dirty="0" err="1">
                <a:latin typeface="Titillium Web"/>
                <a:ea typeface="Titillium Web"/>
                <a:cs typeface="Titillium Web"/>
                <a:sym typeface="Titillium Web"/>
              </a:rPr>
              <a:t>apa</a:t>
            </a:r>
            <a:r>
              <a:rPr lang="en-US" sz="1600" dirty="0">
                <a:latin typeface="Titillium Web"/>
                <a:ea typeface="Titillium Web"/>
                <a:cs typeface="Titillium Web"/>
                <a:sym typeface="Titillium Web"/>
              </a:rPr>
              <a:t> pun </a:t>
            </a:r>
            <a:r>
              <a:rPr lang="en-US" sz="1600" dirty="0" err="1">
                <a:latin typeface="Titillium Web"/>
                <a:ea typeface="Titillium Web"/>
                <a:cs typeface="Titillium Web"/>
                <a:sym typeface="Titillium Web"/>
              </a:rPr>
              <a:t>adalah</a:t>
            </a:r>
            <a:r>
              <a:rPr lang="en-US" sz="1600" dirty="0"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-US" sz="1600" dirty="0" err="1">
                <a:latin typeface="Titillium Web"/>
                <a:ea typeface="Titillium Web"/>
                <a:cs typeface="Titillium Web"/>
                <a:sym typeface="Titillium Web"/>
              </a:rPr>
              <a:t>memastikan</a:t>
            </a:r>
            <a:r>
              <a:rPr lang="en-US" sz="1600" dirty="0"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-US" sz="1600" dirty="0" err="1">
                <a:latin typeface="Titillium Web"/>
                <a:ea typeface="Titillium Web"/>
                <a:cs typeface="Titillium Web"/>
                <a:sym typeface="Titillium Web"/>
              </a:rPr>
              <a:t>bahwa</a:t>
            </a:r>
            <a:r>
              <a:rPr lang="en-US" sz="1600" dirty="0"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-US" sz="1600" dirty="0" err="1">
                <a:latin typeface="Titillium Web"/>
                <a:ea typeface="Titillium Web"/>
                <a:cs typeface="Titillium Web"/>
                <a:sym typeface="Titillium Web"/>
              </a:rPr>
              <a:t>sistem</a:t>
            </a:r>
            <a:r>
              <a:rPr lang="en-US" sz="1600" dirty="0"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-US" sz="1600" dirty="0" err="1">
                <a:latin typeface="Titillium Web"/>
                <a:ea typeface="Titillium Web"/>
                <a:cs typeface="Titillium Web"/>
                <a:sym typeface="Titillium Web"/>
              </a:rPr>
              <a:t>selalu</a:t>
            </a:r>
            <a:r>
              <a:rPr lang="en-US" sz="1600" dirty="0"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-US" sz="1600" dirty="0" err="1">
                <a:latin typeface="Titillium Web"/>
                <a:ea typeface="Titillium Web"/>
                <a:cs typeface="Titillium Web"/>
                <a:sym typeface="Titillium Web"/>
              </a:rPr>
              <a:t>diperbarui</a:t>
            </a:r>
            <a:r>
              <a:rPr lang="en-US" sz="1600" dirty="0">
                <a:latin typeface="Titillium Web"/>
                <a:ea typeface="Titillium Web"/>
                <a:cs typeface="Titillium Web"/>
                <a:sym typeface="Titillium Web"/>
              </a:rPr>
              <a:t>. </a:t>
            </a:r>
            <a:r>
              <a:rPr lang="en-US" sz="1600" dirty="0" err="1">
                <a:latin typeface="Titillium Web"/>
                <a:ea typeface="Titillium Web"/>
                <a:cs typeface="Titillium Web"/>
                <a:sym typeface="Titillium Web"/>
              </a:rPr>
              <a:t>Melakukan</a:t>
            </a:r>
            <a:r>
              <a:rPr lang="en-US" sz="1600" dirty="0"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-US" sz="1600" dirty="0" err="1">
                <a:latin typeface="Titillium Web"/>
                <a:ea typeface="Titillium Web"/>
                <a:cs typeface="Titillium Web"/>
                <a:sym typeface="Titillium Web"/>
              </a:rPr>
              <a:t>ini</a:t>
            </a:r>
            <a:r>
              <a:rPr lang="en-US" sz="1600" dirty="0"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-US" sz="1600" dirty="0" err="1">
                <a:latin typeface="Titillium Web"/>
                <a:ea typeface="Titillium Web"/>
                <a:cs typeface="Titillium Web"/>
                <a:sym typeface="Titillium Web"/>
              </a:rPr>
              <a:t>akan</a:t>
            </a:r>
            <a:r>
              <a:rPr lang="en-US" sz="1600" dirty="0"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-US" sz="1600" dirty="0" err="1">
                <a:latin typeface="Titillium Web"/>
                <a:ea typeface="Titillium Web"/>
                <a:cs typeface="Titillium Web"/>
                <a:sym typeface="Titillium Web"/>
              </a:rPr>
              <a:t>membuat</a:t>
            </a:r>
            <a:r>
              <a:rPr lang="en-US" sz="1600" dirty="0">
                <a:latin typeface="Titillium Web"/>
                <a:ea typeface="Titillium Web"/>
                <a:cs typeface="Titillium Web"/>
                <a:sym typeface="Titillium Web"/>
              </a:rPr>
              <a:t> bug </a:t>
            </a:r>
            <a:r>
              <a:rPr lang="en-US" sz="1600" dirty="0" err="1">
                <a:latin typeface="Titillium Web"/>
                <a:ea typeface="Titillium Web"/>
                <a:cs typeface="Titillium Web"/>
                <a:sym typeface="Titillium Web"/>
              </a:rPr>
              <a:t>atau</a:t>
            </a:r>
            <a:r>
              <a:rPr lang="en-US" sz="1600" dirty="0"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-US" sz="1600" dirty="0" err="1">
                <a:latin typeface="Titillium Web"/>
                <a:ea typeface="Titillium Web"/>
                <a:cs typeface="Titillium Web"/>
                <a:sym typeface="Titillium Web"/>
              </a:rPr>
              <a:t>kerentanan</a:t>
            </a:r>
            <a:r>
              <a:rPr lang="en-US" sz="1600" dirty="0">
                <a:latin typeface="Titillium Web"/>
                <a:ea typeface="Titillium Web"/>
                <a:cs typeface="Titillium Web"/>
                <a:sym typeface="Titillium Web"/>
              </a:rPr>
              <a:t> yang </a:t>
            </a:r>
            <a:r>
              <a:rPr lang="en-US" sz="1600" dirty="0" err="1">
                <a:latin typeface="Titillium Web"/>
                <a:ea typeface="Titillium Web"/>
                <a:cs typeface="Titillium Web"/>
                <a:sym typeface="Titillium Web"/>
              </a:rPr>
              <a:t>diketahui</a:t>
            </a:r>
            <a:r>
              <a:rPr lang="en-US" sz="1600" dirty="0"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-US" sz="1600" dirty="0" err="1">
                <a:latin typeface="Titillium Web"/>
                <a:ea typeface="Titillium Web"/>
                <a:cs typeface="Titillium Web"/>
                <a:sym typeface="Titillium Web"/>
              </a:rPr>
              <a:t>tetap</a:t>
            </a:r>
            <a:r>
              <a:rPr lang="en-US" sz="1600" dirty="0"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-US" sz="1600" dirty="0" err="1">
                <a:latin typeface="Titillium Web"/>
                <a:ea typeface="Titillium Web"/>
                <a:cs typeface="Titillium Web"/>
                <a:sym typeface="Titillium Web"/>
              </a:rPr>
              <a:t>ditambal</a:t>
            </a:r>
            <a:r>
              <a:rPr lang="en-US" sz="1600" dirty="0"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-US" sz="1600" dirty="0" err="1">
                <a:latin typeface="Titillium Web"/>
                <a:ea typeface="Titillium Web"/>
                <a:cs typeface="Titillium Web"/>
                <a:sym typeface="Titillium Web"/>
              </a:rPr>
              <a:t>jika</a:t>
            </a:r>
            <a:r>
              <a:rPr lang="en-US" sz="1600" dirty="0"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-US" sz="1600" dirty="0" err="1">
                <a:latin typeface="Titillium Web"/>
                <a:ea typeface="Titillium Web"/>
                <a:cs typeface="Titillium Web"/>
                <a:sym typeface="Titillium Web"/>
              </a:rPr>
              <a:t>ada</a:t>
            </a:r>
            <a:r>
              <a:rPr lang="en-US" sz="1600" dirty="0">
                <a:latin typeface="Titillium Web"/>
                <a:ea typeface="Titillium Web"/>
                <a:cs typeface="Titillium Web"/>
                <a:sym typeface="Titillium Web"/>
              </a:rPr>
              <a:t>.</a:t>
            </a:r>
            <a:endParaRPr sz="1600" dirty="0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3845" name="Google Shape;3845;p14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06719B5-95EE-4B81-A569-C8949DA989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4793" y="2836575"/>
            <a:ext cx="4077269" cy="628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973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1" name="Google Shape;3841;p14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3200" dirty="0" err="1"/>
              <a:t>Pastikan</a:t>
            </a:r>
            <a:r>
              <a:rPr lang="en-US" sz="3200" dirty="0"/>
              <a:t> </a:t>
            </a:r>
            <a:r>
              <a:rPr lang="en-US" sz="3200" dirty="0" err="1"/>
              <a:t>Hanya</a:t>
            </a:r>
            <a:r>
              <a:rPr lang="en-US" sz="3200" dirty="0"/>
              <a:t> root yang </a:t>
            </a:r>
            <a:r>
              <a:rPr lang="en-US" sz="3200" dirty="0" err="1"/>
              <a:t>Memiliki</a:t>
            </a:r>
            <a:r>
              <a:rPr lang="en-US" sz="3200" dirty="0"/>
              <a:t> UID 0</a:t>
            </a:r>
            <a:endParaRPr sz="3200" dirty="0"/>
          </a:p>
        </p:txBody>
      </p:sp>
      <p:sp>
        <p:nvSpPr>
          <p:cNvPr id="3843" name="Google Shape;3843;p14"/>
          <p:cNvSpPr txBox="1">
            <a:spLocks noGrp="1"/>
          </p:cNvSpPr>
          <p:nvPr>
            <p:ph type="body" idx="1"/>
          </p:nvPr>
        </p:nvSpPr>
        <p:spPr>
          <a:xfrm>
            <a:off x="856449" y="1617507"/>
            <a:ext cx="6129141" cy="9542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sz="1400" dirty="0" err="1"/>
              <a:t>Akun</a:t>
            </a:r>
            <a:r>
              <a:rPr lang="en-US" sz="1400" dirty="0"/>
              <a:t> yang </a:t>
            </a:r>
            <a:r>
              <a:rPr lang="en-US" sz="1400" dirty="0" err="1"/>
              <a:t>UIDnya</a:t>
            </a:r>
            <a:r>
              <a:rPr lang="en-US" sz="1400" dirty="0"/>
              <a:t> </a:t>
            </a:r>
            <a:r>
              <a:rPr lang="en-US" sz="1400" dirty="0" err="1"/>
              <a:t>disetel</a:t>
            </a:r>
            <a:r>
              <a:rPr lang="en-US" sz="1400" dirty="0"/>
              <a:t> </a:t>
            </a:r>
            <a:r>
              <a:rPr lang="en-US" sz="1400" dirty="0" err="1"/>
              <a:t>ke</a:t>
            </a:r>
            <a:r>
              <a:rPr lang="en-US" sz="1400" dirty="0"/>
              <a:t> 0 </a:t>
            </a:r>
            <a:r>
              <a:rPr lang="en-US" sz="1400" dirty="0" err="1"/>
              <a:t>memiliki</a:t>
            </a:r>
            <a:r>
              <a:rPr lang="en-US" sz="1400" dirty="0"/>
              <a:t> </a:t>
            </a:r>
            <a:r>
              <a:rPr lang="en-US" sz="1400" dirty="0" err="1"/>
              <a:t>akses</a:t>
            </a:r>
            <a:r>
              <a:rPr lang="en-US" sz="1400" dirty="0"/>
              <a:t> </a:t>
            </a:r>
            <a:r>
              <a:rPr lang="en-US" sz="1400" dirty="0" err="1"/>
              <a:t>tertinggi</a:t>
            </a:r>
            <a:r>
              <a:rPr lang="en-US" sz="1400" dirty="0"/>
              <a:t> </a:t>
            </a:r>
            <a:r>
              <a:rPr lang="en-US" sz="1400" dirty="0" err="1"/>
              <a:t>ke</a:t>
            </a:r>
            <a:r>
              <a:rPr lang="en-US" sz="1400" dirty="0"/>
              <a:t> </a:t>
            </a:r>
            <a:r>
              <a:rPr lang="en-US" sz="1400" dirty="0" err="1"/>
              <a:t>sistem</a:t>
            </a:r>
            <a:r>
              <a:rPr lang="en-US" sz="1400" dirty="0"/>
              <a:t>. </a:t>
            </a:r>
            <a:r>
              <a:rPr lang="en-US" sz="1400" dirty="0" err="1"/>
              <a:t>Dalam</a:t>
            </a:r>
            <a:r>
              <a:rPr lang="en-US" sz="1400" dirty="0"/>
              <a:t> </a:t>
            </a:r>
            <a:r>
              <a:rPr lang="en-US" sz="1400" dirty="0" err="1"/>
              <a:t>kebanyakan</a:t>
            </a:r>
            <a:r>
              <a:rPr lang="en-US" sz="1400" dirty="0"/>
              <a:t> </a:t>
            </a:r>
            <a:r>
              <a:rPr lang="en-US" sz="1400" dirty="0" err="1"/>
              <a:t>kasus</a:t>
            </a:r>
            <a:r>
              <a:rPr lang="en-US" sz="1400" dirty="0"/>
              <a:t>, </a:t>
            </a:r>
            <a:r>
              <a:rPr lang="en-US" sz="1400" dirty="0" err="1"/>
              <a:t>ini</a:t>
            </a:r>
            <a:r>
              <a:rPr lang="en-US" sz="1400" dirty="0"/>
              <a:t> </a:t>
            </a:r>
            <a:r>
              <a:rPr lang="en-US" sz="1400" dirty="0" err="1"/>
              <a:t>seharusnya</a:t>
            </a:r>
            <a:r>
              <a:rPr lang="en-US" sz="1400" dirty="0"/>
              <a:t> </a:t>
            </a:r>
            <a:r>
              <a:rPr lang="en-US" sz="1400" dirty="0" err="1"/>
              <a:t>hanya</a:t>
            </a:r>
            <a:r>
              <a:rPr lang="en-US" sz="1400" dirty="0"/>
              <a:t> </a:t>
            </a:r>
            <a:r>
              <a:rPr lang="en-US" sz="1400" dirty="0" err="1"/>
              <a:t>menjadi</a:t>
            </a:r>
            <a:r>
              <a:rPr lang="en-US" sz="1400" dirty="0"/>
              <a:t> </a:t>
            </a:r>
            <a:r>
              <a:rPr lang="en-US" sz="1400" dirty="0" err="1"/>
              <a:t>akun</a:t>
            </a:r>
            <a:r>
              <a:rPr lang="en-US" sz="1400" dirty="0"/>
              <a:t> "root". </a:t>
            </a:r>
            <a:r>
              <a:rPr lang="en-US" sz="1400" dirty="0" err="1"/>
              <a:t>Menggunakan</a:t>
            </a:r>
            <a:r>
              <a:rPr lang="en-US" sz="1400" dirty="0"/>
              <a:t> </a:t>
            </a:r>
            <a:r>
              <a:rPr lang="en-US" sz="1400" dirty="0" err="1"/>
              <a:t>perintah</a:t>
            </a:r>
            <a:r>
              <a:rPr lang="en-US" sz="1400" dirty="0"/>
              <a:t> di </a:t>
            </a:r>
            <a:r>
              <a:rPr lang="en-US" sz="1400" dirty="0" err="1"/>
              <a:t>bawah</a:t>
            </a:r>
            <a:r>
              <a:rPr lang="en-US" sz="1400" dirty="0"/>
              <a:t> </a:t>
            </a:r>
            <a:r>
              <a:rPr lang="en-US" sz="1400" dirty="0" err="1"/>
              <a:t>ini</a:t>
            </a:r>
            <a:r>
              <a:rPr lang="en-US" sz="1400" dirty="0"/>
              <a:t> </a:t>
            </a:r>
            <a:r>
              <a:rPr lang="en-US" sz="1400" dirty="0" err="1"/>
              <a:t>akan</a:t>
            </a:r>
            <a:r>
              <a:rPr lang="en-US" sz="1400" dirty="0"/>
              <a:t> </a:t>
            </a:r>
            <a:r>
              <a:rPr lang="en-US" sz="1400" dirty="0" err="1"/>
              <a:t>mencantumkan</a:t>
            </a:r>
            <a:r>
              <a:rPr lang="en-US" sz="1400" dirty="0"/>
              <a:t> </a:t>
            </a:r>
            <a:r>
              <a:rPr lang="en-US" sz="1400" dirty="0" err="1"/>
              <a:t>semua</a:t>
            </a:r>
            <a:r>
              <a:rPr lang="en-US" sz="1400" dirty="0"/>
              <a:t> </a:t>
            </a:r>
            <a:r>
              <a:rPr lang="en-US" sz="1400" dirty="0" err="1"/>
              <a:t>akun</a:t>
            </a:r>
            <a:r>
              <a:rPr lang="en-US" sz="1400" dirty="0"/>
              <a:t> </a:t>
            </a:r>
            <a:r>
              <a:rPr lang="en-US" sz="1400" dirty="0" err="1"/>
              <a:t>dengan</a:t>
            </a:r>
            <a:r>
              <a:rPr lang="en-US" sz="1400" dirty="0"/>
              <a:t> UID 0</a:t>
            </a:r>
            <a:endParaRPr sz="1200" dirty="0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3845" name="Google Shape;3845;p14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28B6314-31F9-46B1-AA1F-7A884E7E46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4793" y="2836575"/>
            <a:ext cx="4763165" cy="514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767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1" name="Google Shape;3841;p14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3200" dirty="0" err="1"/>
              <a:t>Periksa</a:t>
            </a:r>
            <a:r>
              <a:rPr lang="en-US" sz="3200" dirty="0"/>
              <a:t> </a:t>
            </a:r>
            <a:r>
              <a:rPr lang="en-US" sz="3200" dirty="0" err="1"/>
              <a:t>Akun</a:t>
            </a:r>
            <a:r>
              <a:rPr lang="en-US" sz="3200" dirty="0"/>
              <a:t> </a:t>
            </a:r>
            <a:r>
              <a:rPr lang="en-US" sz="3200" dirty="0" err="1"/>
              <a:t>dengan</a:t>
            </a:r>
            <a:r>
              <a:rPr lang="en-US" sz="3200" dirty="0"/>
              <a:t> Kata Sandi </a:t>
            </a:r>
            <a:r>
              <a:rPr lang="en-US" sz="3200" dirty="0" err="1"/>
              <a:t>Kosong</a:t>
            </a:r>
            <a:endParaRPr lang="en-US" sz="3200" dirty="0"/>
          </a:p>
        </p:txBody>
      </p:sp>
      <p:sp>
        <p:nvSpPr>
          <p:cNvPr id="3843" name="Google Shape;3843;p14"/>
          <p:cNvSpPr txBox="1">
            <a:spLocks noGrp="1"/>
          </p:cNvSpPr>
          <p:nvPr>
            <p:ph type="body" idx="1"/>
          </p:nvPr>
        </p:nvSpPr>
        <p:spPr>
          <a:xfrm>
            <a:off x="856449" y="1617507"/>
            <a:ext cx="6129141" cy="9542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sz="1600" dirty="0" err="1">
                <a:latin typeface="Titillium Web"/>
                <a:ea typeface="Titillium Web"/>
                <a:cs typeface="Titillium Web"/>
                <a:sym typeface="Titillium Web"/>
              </a:rPr>
              <a:t>Akun</a:t>
            </a:r>
            <a:r>
              <a:rPr lang="en-US" sz="1600" dirty="0">
                <a:latin typeface="Titillium Web"/>
                <a:ea typeface="Titillium Web"/>
                <a:cs typeface="Titillium Web"/>
                <a:sym typeface="Titillium Web"/>
              </a:rPr>
              <a:t> yang </a:t>
            </a:r>
            <a:r>
              <a:rPr lang="en-US" sz="1600" dirty="0" err="1">
                <a:latin typeface="Titillium Web"/>
                <a:ea typeface="Titillium Web"/>
                <a:cs typeface="Titillium Web"/>
                <a:sym typeface="Titillium Web"/>
              </a:rPr>
              <a:t>tidak</a:t>
            </a:r>
            <a:r>
              <a:rPr lang="en-US" sz="1600" dirty="0"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-US" sz="1600" dirty="0" err="1">
                <a:latin typeface="Titillium Web"/>
                <a:ea typeface="Titillium Web"/>
                <a:cs typeface="Titillium Web"/>
                <a:sym typeface="Titillium Web"/>
              </a:rPr>
              <a:t>memiliki</a:t>
            </a:r>
            <a:r>
              <a:rPr lang="en-US" sz="1600" dirty="0">
                <a:latin typeface="Titillium Web"/>
                <a:ea typeface="Titillium Web"/>
                <a:cs typeface="Titillium Web"/>
                <a:sym typeface="Titillium Web"/>
              </a:rPr>
              <a:t> kata </a:t>
            </a:r>
            <a:r>
              <a:rPr lang="en-US" sz="1600" dirty="0" err="1">
                <a:latin typeface="Titillium Web"/>
                <a:ea typeface="Titillium Web"/>
                <a:cs typeface="Titillium Web"/>
                <a:sym typeface="Titillium Web"/>
              </a:rPr>
              <a:t>sandi</a:t>
            </a:r>
            <a:r>
              <a:rPr lang="en-US" sz="1600" dirty="0">
                <a:latin typeface="Titillium Web"/>
                <a:ea typeface="Titillium Web"/>
                <a:cs typeface="Titillium Web"/>
                <a:sym typeface="Titillium Web"/>
              </a:rPr>
              <a:t> pada </a:t>
            </a:r>
            <a:r>
              <a:rPr lang="en-US" sz="1600" dirty="0" err="1">
                <a:latin typeface="Titillium Web"/>
                <a:ea typeface="Titillium Web"/>
                <a:cs typeface="Titillium Web"/>
                <a:sym typeface="Titillium Web"/>
              </a:rPr>
              <a:t>dasarnya</a:t>
            </a:r>
            <a:r>
              <a:rPr lang="en-US" sz="1600" dirty="0"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-US" sz="1600" dirty="0" err="1">
                <a:latin typeface="Titillium Web"/>
                <a:ea typeface="Titillium Web"/>
                <a:cs typeface="Titillium Web"/>
                <a:sym typeface="Titillium Web"/>
              </a:rPr>
              <a:t>tidak</a:t>
            </a:r>
            <a:r>
              <a:rPr lang="en-US" sz="1600" dirty="0"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-US" sz="1600" dirty="0" err="1">
                <a:latin typeface="Titillium Web"/>
                <a:ea typeface="Titillium Web"/>
                <a:cs typeface="Titillium Web"/>
                <a:sym typeface="Titillium Web"/>
              </a:rPr>
              <a:t>memiliki</a:t>
            </a:r>
            <a:r>
              <a:rPr lang="en-US" sz="1600" dirty="0"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-US" sz="1600" dirty="0" err="1">
                <a:latin typeface="Titillium Web"/>
                <a:ea typeface="Titillium Web"/>
                <a:cs typeface="Titillium Web"/>
                <a:sym typeface="Titillium Web"/>
              </a:rPr>
              <a:t>keamanan</a:t>
            </a:r>
            <a:r>
              <a:rPr lang="en-US" sz="1600" dirty="0">
                <a:latin typeface="Titillium Web"/>
                <a:ea typeface="Titillium Web"/>
                <a:cs typeface="Titillium Web"/>
                <a:sym typeface="Titillium Web"/>
              </a:rPr>
              <a:t>. </a:t>
            </a:r>
            <a:r>
              <a:rPr lang="en-US" sz="1600" dirty="0" err="1">
                <a:latin typeface="Titillium Web"/>
                <a:ea typeface="Titillium Web"/>
                <a:cs typeface="Titillium Web"/>
                <a:sym typeface="Titillium Web"/>
              </a:rPr>
              <a:t>Perintah</a:t>
            </a:r>
            <a:r>
              <a:rPr lang="en-US" sz="1600" dirty="0">
                <a:latin typeface="Titillium Web"/>
                <a:ea typeface="Titillium Web"/>
                <a:cs typeface="Titillium Web"/>
                <a:sym typeface="Titillium Web"/>
              </a:rPr>
              <a:t> di </a:t>
            </a:r>
            <a:r>
              <a:rPr lang="en-US" sz="1600" dirty="0" err="1">
                <a:latin typeface="Titillium Web"/>
                <a:ea typeface="Titillium Web"/>
                <a:cs typeface="Titillium Web"/>
                <a:sym typeface="Titillium Web"/>
              </a:rPr>
              <a:t>bawah</a:t>
            </a:r>
            <a:r>
              <a:rPr lang="en-US" sz="1600" dirty="0"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-US" sz="1600" dirty="0" err="1">
                <a:latin typeface="Titillium Web"/>
                <a:ea typeface="Titillium Web"/>
                <a:cs typeface="Titillium Web"/>
                <a:sym typeface="Titillium Web"/>
              </a:rPr>
              <a:t>ini</a:t>
            </a:r>
            <a:r>
              <a:rPr lang="en-US" sz="1600" dirty="0"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-US" sz="1600" dirty="0" err="1">
                <a:latin typeface="Titillium Web"/>
                <a:ea typeface="Titillium Web"/>
                <a:cs typeface="Titillium Web"/>
                <a:sym typeface="Titillium Web"/>
              </a:rPr>
              <a:t>akan</a:t>
            </a:r>
            <a:r>
              <a:rPr lang="en-US" sz="1600" dirty="0"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-US" sz="1600" dirty="0" err="1">
                <a:latin typeface="Titillium Web"/>
                <a:ea typeface="Titillium Web"/>
                <a:cs typeface="Titillium Web"/>
                <a:sym typeface="Titillium Web"/>
              </a:rPr>
              <a:t>mencetak</a:t>
            </a:r>
            <a:r>
              <a:rPr lang="en-US" sz="1600" dirty="0"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-US" sz="1600" dirty="0" err="1">
                <a:latin typeface="Titillium Web"/>
                <a:ea typeface="Titillium Web"/>
                <a:cs typeface="Titillium Web"/>
                <a:sym typeface="Titillium Web"/>
              </a:rPr>
              <a:t>semua</a:t>
            </a:r>
            <a:r>
              <a:rPr lang="en-US" sz="1600" dirty="0"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-US" sz="1600" dirty="0" err="1">
                <a:latin typeface="Titillium Web"/>
                <a:ea typeface="Titillium Web"/>
                <a:cs typeface="Titillium Web"/>
                <a:sym typeface="Titillium Web"/>
              </a:rPr>
              <a:t>akun</a:t>
            </a:r>
            <a:r>
              <a:rPr lang="en-US" sz="1600" dirty="0">
                <a:latin typeface="Titillium Web"/>
                <a:ea typeface="Titillium Web"/>
                <a:cs typeface="Titillium Web"/>
                <a:sym typeface="Titillium Web"/>
              </a:rPr>
              <a:t> yang </a:t>
            </a:r>
            <a:r>
              <a:rPr lang="en-US" sz="1600" dirty="0" err="1">
                <a:latin typeface="Titillium Web"/>
                <a:ea typeface="Titillium Web"/>
                <a:cs typeface="Titillium Web"/>
                <a:sym typeface="Titillium Web"/>
              </a:rPr>
              <a:t>memiliki</a:t>
            </a:r>
            <a:r>
              <a:rPr lang="en-US" sz="1600" dirty="0">
                <a:latin typeface="Titillium Web"/>
                <a:ea typeface="Titillium Web"/>
                <a:cs typeface="Titillium Web"/>
                <a:sym typeface="Titillium Web"/>
              </a:rPr>
              <a:t> kata </a:t>
            </a:r>
            <a:r>
              <a:rPr lang="en-US" sz="1600" dirty="0" err="1">
                <a:latin typeface="Titillium Web"/>
                <a:ea typeface="Titillium Web"/>
                <a:cs typeface="Titillium Web"/>
                <a:sym typeface="Titillium Web"/>
              </a:rPr>
              <a:t>sandi</a:t>
            </a:r>
            <a:r>
              <a:rPr lang="en-US" sz="1600" dirty="0"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-US" sz="1600" dirty="0" err="1">
                <a:latin typeface="Titillium Web"/>
                <a:ea typeface="Titillium Web"/>
                <a:cs typeface="Titillium Web"/>
                <a:sym typeface="Titillium Web"/>
              </a:rPr>
              <a:t>kosong</a:t>
            </a:r>
            <a:endParaRPr sz="1600" dirty="0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3845" name="Google Shape;3845;p14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489F0B0-47E8-4C85-B7F6-34224A82DD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4793" y="2846101"/>
            <a:ext cx="5372850" cy="304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388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1" name="Google Shape;3841;p14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 err="1"/>
              <a:t>Kunci</a:t>
            </a:r>
            <a:r>
              <a:rPr lang="en-US" dirty="0"/>
              <a:t> </a:t>
            </a:r>
            <a:r>
              <a:rPr lang="en-US" dirty="0" err="1"/>
              <a:t>Akun</a:t>
            </a:r>
            <a:endParaRPr dirty="0"/>
          </a:p>
        </p:txBody>
      </p:sp>
      <p:sp>
        <p:nvSpPr>
          <p:cNvPr id="3843" name="Google Shape;3843;p14"/>
          <p:cNvSpPr txBox="1">
            <a:spLocks noGrp="1"/>
          </p:cNvSpPr>
          <p:nvPr>
            <p:ph type="body" idx="1"/>
          </p:nvPr>
        </p:nvSpPr>
        <p:spPr>
          <a:xfrm>
            <a:off x="856449" y="1617507"/>
            <a:ext cx="6129141" cy="9542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sz="1600" dirty="0" err="1">
                <a:latin typeface="Titillium Web"/>
                <a:ea typeface="Titillium Web"/>
                <a:cs typeface="Titillium Web"/>
                <a:sym typeface="Titillium Web"/>
              </a:rPr>
              <a:t>Selain</a:t>
            </a:r>
            <a:r>
              <a:rPr lang="en-US" sz="1600" dirty="0"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-US" sz="1600" dirty="0" err="1">
                <a:latin typeface="Titillium Web"/>
                <a:ea typeface="Titillium Web"/>
                <a:cs typeface="Titillium Web"/>
                <a:sym typeface="Titillium Web"/>
              </a:rPr>
              <a:t>itu</a:t>
            </a:r>
            <a:r>
              <a:rPr lang="en-US" sz="1600" dirty="0">
                <a:latin typeface="Titillium Web"/>
                <a:ea typeface="Titillium Web"/>
                <a:cs typeface="Titillium Web"/>
                <a:sym typeface="Titillium Web"/>
              </a:rPr>
              <a:t>, Anda </a:t>
            </a:r>
            <a:r>
              <a:rPr lang="en-US" sz="1600" dirty="0" err="1">
                <a:latin typeface="Titillium Web"/>
                <a:ea typeface="Titillium Web"/>
                <a:cs typeface="Titillium Web"/>
                <a:sym typeface="Titillium Web"/>
              </a:rPr>
              <a:t>dapat</a:t>
            </a:r>
            <a:r>
              <a:rPr lang="en-US" sz="1600" dirty="0"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-US" sz="1600" dirty="0" err="1">
                <a:latin typeface="Titillium Web"/>
                <a:ea typeface="Titillium Web"/>
                <a:cs typeface="Titillium Web"/>
                <a:sym typeface="Titillium Web"/>
              </a:rPr>
              <a:t>menggunakan</a:t>
            </a:r>
            <a:r>
              <a:rPr lang="en-US" sz="1600" dirty="0"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-US" sz="1600" dirty="0" err="1">
                <a:latin typeface="Titillium Web"/>
                <a:ea typeface="Titillium Web"/>
                <a:cs typeface="Titillium Web"/>
                <a:sym typeface="Titillium Web"/>
              </a:rPr>
              <a:t>perintah</a:t>
            </a:r>
            <a:r>
              <a:rPr lang="en-US" sz="1600" dirty="0">
                <a:latin typeface="Titillium Web"/>
                <a:ea typeface="Titillium Web"/>
                <a:cs typeface="Titillium Web"/>
                <a:sym typeface="Titillium Web"/>
              </a:rPr>
              <a:t> di </a:t>
            </a:r>
            <a:r>
              <a:rPr lang="en-US" sz="1600" dirty="0" err="1">
                <a:latin typeface="Titillium Web"/>
                <a:ea typeface="Titillium Web"/>
                <a:cs typeface="Titillium Web"/>
                <a:sym typeface="Titillium Web"/>
              </a:rPr>
              <a:t>bawah</a:t>
            </a:r>
            <a:r>
              <a:rPr lang="en-US" sz="1600" dirty="0"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-US" sz="1600" dirty="0" err="1">
                <a:latin typeface="Titillium Web"/>
                <a:ea typeface="Titillium Web"/>
                <a:cs typeface="Titillium Web"/>
                <a:sym typeface="Titillium Web"/>
              </a:rPr>
              <a:t>ini</a:t>
            </a:r>
            <a:r>
              <a:rPr lang="en-US" sz="1600" dirty="0"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-US" sz="1600" dirty="0" err="1">
                <a:latin typeface="Titillium Web"/>
                <a:ea typeface="Titillium Web"/>
                <a:cs typeface="Titillium Web"/>
                <a:sym typeface="Titillium Web"/>
              </a:rPr>
              <a:t>untuk</a:t>
            </a:r>
            <a:r>
              <a:rPr lang="en-US" sz="1600" dirty="0"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-US" sz="1600" dirty="0" err="1">
                <a:latin typeface="Titillium Web"/>
                <a:ea typeface="Titillium Web"/>
                <a:cs typeface="Titillium Web"/>
                <a:sym typeface="Titillium Web"/>
              </a:rPr>
              <a:t>mengunci</a:t>
            </a:r>
            <a:r>
              <a:rPr lang="en-US" sz="1600" dirty="0"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-US" sz="1600" dirty="0" err="1">
                <a:latin typeface="Titillium Web"/>
                <a:ea typeface="Titillium Web"/>
                <a:cs typeface="Titillium Web"/>
                <a:sym typeface="Titillium Web"/>
              </a:rPr>
              <a:t>akun</a:t>
            </a:r>
            <a:r>
              <a:rPr lang="en-US" sz="1600" dirty="0"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-US" sz="1600" dirty="0" err="1">
                <a:latin typeface="Titillium Web"/>
                <a:ea typeface="Titillium Web"/>
                <a:cs typeface="Titillium Web"/>
                <a:sym typeface="Titillium Web"/>
              </a:rPr>
              <a:t>apa</a:t>
            </a:r>
            <a:r>
              <a:rPr lang="en-US" sz="1600" dirty="0">
                <a:latin typeface="Titillium Web"/>
                <a:ea typeface="Titillium Web"/>
                <a:cs typeface="Titillium Web"/>
                <a:sym typeface="Titillium Web"/>
              </a:rPr>
              <a:t> pun (</a:t>
            </a:r>
            <a:r>
              <a:rPr lang="en-US" sz="1600" dirty="0" err="1">
                <a:latin typeface="Titillium Web"/>
                <a:ea typeface="Titillium Web"/>
                <a:cs typeface="Titillium Web"/>
                <a:sym typeface="Titillium Web"/>
              </a:rPr>
              <a:t>menambahkan</a:t>
            </a:r>
            <a:r>
              <a:rPr lang="en-US" sz="1600" dirty="0"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-US" sz="1600" dirty="0" err="1">
                <a:latin typeface="Titillium Web"/>
                <a:ea typeface="Titillium Web"/>
                <a:cs typeface="Titillium Web"/>
                <a:sym typeface="Titillium Web"/>
              </a:rPr>
              <a:t>ke</a:t>
            </a:r>
            <a:r>
              <a:rPr lang="en-US" sz="1600" dirty="0">
                <a:latin typeface="Titillium Web"/>
                <a:ea typeface="Titillium Web"/>
                <a:cs typeface="Titillium Web"/>
                <a:sym typeface="Titillium Web"/>
              </a:rPr>
              <a:t> hash kata </a:t>
            </a:r>
            <a:r>
              <a:rPr lang="en-US" sz="1600" dirty="0" err="1">
                <a:latin typeface="Titillium Web"/>
                <a:ea typeface="Titillium Web"/>
                <a:cs typeface="Titillium Web"/>
                <a:sym typeface="Titillium Web"/>
              </a:rPr>
              <a:t>sandi</a:t>
            </a:r>
            <a:r>
              <a:rPr lang="en-US" sz="1600" dirty="0"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-US" sz="1600" dirty="0" err="1">
                <a:latin typeface="Titillium Web"/>
                <a:ea typeface="Titillium Web"/>
                <a:cs typeface="Titillium Web"/>
                <a:sym typeface="Titillium Web"/>
              </a:rPr>
              <a:t>pengguna</a:t>
            </a:r>
            <a:r>
              <a:rPr lang="en-US" sz="1600" dirty="0">
                <a:latin typeface="Titillium Web"/>
                <a:ea typeface="Titillium Web"/>
                <a:cs typeface="Titillium Web"/>
                <a:sym typeface="Titillium Web"/>
              </a:rPr>
              <a:t>)</a:t>
            </a:r>
            <a:endParaRPr sz="1600" dirty="0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3845" name="Google Shape;3845;p14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898E72D-0707-4A7B-9AB8-0C1094951E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4793" y="2836575"/>
            <a:ext cx="3477110" cy="523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1137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1" name="Google Shape;3841;p14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 err="1"/>
              <a:t>Konfigurasi</a:t>
            </a:r>
            <a:r>
              <a:rPr lang="en-US" dirty="0"/>
              <a:t> </a:t>
            </a:r>
            <a:r>
              <a:rPr lang="en-US" dirty="0" err="1"/>
              <a:t>Sudo</a:t>
            </a:r>
            <a:endParaRPr dirty="0"/>
          </a:p>
        </p:txBody>
      </p:sp>
      <p:sp>
        <p:nvSpPr>
          <p:cNvPr id="3843" name="Google Shape;3843;p14"/>
          <p:cNvSpPr txBox="1">
            <a:spLocks noGrp="1"/>
          </p:cNvSpPr>
          <p:nvPr>
            <p:ph type="body" idx="1"/>
          </p:nvPr>
        </p:nvSpPr>
        <p:spPr>
          <a:xfrm>
            <a:off x="856449" y="1617507"/>
            <a:ext cx="6129141" cy="9542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sz="1600" dirty="0" err="1">
                <a:latin typeface="Titillium Web"/>
                <a:ea typeface="Titillium Web"/>
                <a:cs typeface="Titillium Web"/>
                <a:sym typeface="Titillium Web"/>
              </a:rPr>
              <a:t>Paket</a:t>
            </a:r>
            <a:r>
              <a:rPr lang="en-US" sz="1600" dirty="0"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-US" sz="1600" dirty="0" err="1">
                <a:latin typeface="Titillium Web"/>
                <a:ea typeface="Titillium Web"/>
                <a:cs typeface="Titillium Web"/>
                <a:sym typeface="Titillium Web"/>
              </a:rPr>
              <a:t>Sudo</a:t>
            </a:r>
            <a:r>
              <a:rPr lang="en-US" sz="1600" dirty="0"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-US" sz="1600" dirty="0" err="1">
                <a:latin typeface="Titillium Web"/>
                <a:ea typeface="Titillium Web"/>
                <a:cs typeface="Titillium Web"/>
                <a:sym typeface="Titillium Web"/>
              </a:rPr>
              <a:t>memungkinkan</a:t>
            </a:r>
            <a:r>
              <a:rPr lang="en-US" sz="1600" dirty="0"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-US" sz="1600" dirty="0" err="1">
                <a:latin typeface="Titillium Web"/>
                <a:ea typeface="Titillium Web"/>
                <a:cs typeface="Titillium Web"/>
                <a:sym typeface="Titillium Web"/>
              </a:rPr>
              <a:t>pengguna</a:t>
            </a:r>
            <a:r>
              <a:rPr lang="en-US" sz="1600" dirty="0"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-US" sz="1600" dirty="0" err="1">
                <a:latin typeface="Titillium Web"/>
                <a:ea typeface="Titillium Web"/>
                <a:cs typeface="Titillium Web"/>
                <a:sym typeface="Titillium Web"/>
              </a:rPr>
              <a:t>biasa</a:t>
            </a:r>
            <a:r>
              <a:rPr lang="en-US" sz="1600" dirty="0"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-US" sz="1600" dirty="0" err="1">
                <a:latin typeface="Titillium Web"/>
                <a:ea typeface="Titillium Web"/>
                <a:cs typeface="Titillium Web"/>
                <a:sym typeface="Titillium Web"/>
              </a:rPr>
              <a:t>untuk</a:t>
            </a:r>
            <a:r>
              <a:rPr lang="en-US" sz="1600" dirty="0"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-US" sz="1600" dirty="0" err="1">
                <a:latin typeface="Titillium Web"/>
                <a:ea typeface="Titillium Web"/>
                <a:cs typeface="Titillium Web"/>
                <a:sym typeface="Titillium Web"/>
              </a:rPr>
              <a:t>menjalankan</a:t>
            </a:r>
            <a:r>
              <a:rPr lang="en-US" sz="1600" dirty="0"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-US" sz="1600" dirty="0" err="1">
                <a:latin typeface="Titillium Web"/>
                <a:ea typeface="Titillium Web"/>
                <a:cs typeface="Titillium Web"/>
                <a:sym typeface="Titillium Web"/>
              </a:rPr>
              <a:t>perintah</a:t>
            </a:r>
            <a:r>
              <a:rPr lang="en-US" sz="1600" dirty="0"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-US" sz="1600" dirty="0" err="1">
                <a:latin typeface="Titillium Web"/>
                <a:ea typeface="Titillium Web"/>
                <a:cs typeface="Titillium Web"/>
                <a:sym typeface="Titillium Web"/>
              </a:rPr>
              <a:t>dalam</a:t>
            </a:r>
            <a:r>
              <a:rPr lang="en-US" sz="1600" dirty="0"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-US" sz="1600" dirty="0" err="1">
                <a:latin typeface="Titillium Web"/>
                <a:ea typeface="Titillium Web"/>
                <a:cs typeface="Titillium Web"/>
                <a:sym typeface="Titillium Web"/>
              </a:rPr>
              <a:t>konteks</a:t>
            </a:r>
            <a:r>
              <a:rPr lang="en-US" sz="1600" dirty="0">
                <a:latin typeface="Titillium Web"/>
                <a:ea typeface="Titillium Web"/>
                <a:cs typeface="Titillium Web"/>
                <a:sym typeface="Titillium Web"/>
              </a:rPr>
              <a:t> yang </a:t>
            </a:r>
            <a:r>
              <a:rPr lang="en-US" sz="1600" dirty="0" err="1">
                <a:latin typeface="Titillium Web"/>
                <a:ea typeface="Titillium Web"/>
                <a:cs typeface="Titillium Web"/>
                <a:sym typeface="Titillium Web"/>
              </a:rPr>
              <a:t>lebih</a:t>
            </a:r>
            <a:r>
              <a:rPr lang="en-US" sz="1600" dirty="0"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-US" sz="1600" dirty="0" err="1">
                <a:latin typeface="Titillium Web"/>
                <a:ea typeface="Titillium Web"/>
                <a:cs typeface="Titillium Web"/>
                <a:sym typeface="Titillium Web"/>
              </a:rPr>
              <a:t>tinggi</a:t>
            </a:r>
            <a:r>
              <a:rPr lang="en-US" sz="1600" dirty="0">
                <a:latin typeface="Titillium Web"/>
                <a:ea typeface="Titillium Web"/>
                <a:cs typeface="Titillium Web"/>
                <a:sym typeface="Titillium Web"/>
              </a:rPr>
              <a:t>. </a:t>
            </a:r>
            <a:r>
              <a:rPr lang="en-US" sz="1600" dirty="0" err="1">
                <a:latin typeface="Titillium Web"/>
                <a:ea typeface="Titillium Web"/>
                <a:cs typeface="Titillium Web"/>
                <a:sym typeface="Titillium Web"/>
              </a:rPr>
              <a:t>Ini</a:t>
            </a:r>
            <a:r>
              <a:rPr lang="en-US" sz="1600" dirty="0"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-US" sz="1600" dirty="0" err="1">
                <a:latin typeface="Titillium Web"/>
                <a:ea typeface="Titillium Web"/>
                <a:cs typeface="Titillium Web"/>
                <a:sym typeface="Titillium Web"/>
              </a:rPr>
              <a:t>berarti</a:t>
            </a:r>
            <a:r>
              <a:rPr lang="en-US" sz="1600" dirty="0"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-US" sz="1600" dirty="0" err="1">
                <a:latin typeface="Titillium Web"/>
                <a:ea typeface="Titillium Web"/>
                <a:cs typeface="Titillium Web"/>
                <a:sym typeface="Titillium Web"/>
              </a:rPr>
              <a:t>pengguna</a:t>
            </a:r>
            <a:r>
              <a:rPr lang="en-US" sz="1600" dirty="0"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-US" sz="1600" dirty="0" err="1">
                <a:latin typeface="Titillium Web"/>
                <a:ea typeface="Titillium Web"/>
                <a:cs typeface="Titillium Web"/>
                <a:sym typeface="Titillium Web"/>
              </a:rPr>
              <a:t>biasa</a:t>
            </a:r>
            <a:r>
              <a:rPr lang="en-US" sz="1600" dirty="0"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-US" sz="1600" dirty="0" err="1">
                <a:latin typeface="Titillium Web"/>
                <a:ea typeface="Titillium Web"/>
                <a:cs typeface="Titillium Web"/>
                <a:sym typeface="Titillium Web"/>
              </a:rPr>
              <a:t>dapat</a:t>
            </a:r>
            <a:r>
              <a:rPr lang="en-US" sz="1600" dirty="0"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-US" sz="1600" dirty="0" err="1">
                <a:latin typeface="Titillium Web"/>
                <a:ea typeface="Titillium Web"/>
                <a:cs typeface="Titillium Web"/>
                <a:sym typeface="Titillium Web"/>
              </a:rPr>
              <a:t>menjalankan</a:t>
            </a:r>
            <a:r>
              <a:rPr lang="en-US" sz="1600" dirty="0"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-US" sz="1600" dirty="0" err="1">
                <a:latin typeface="Titillium Web"/>
                <a:ea typeface="Titillium Web"/>
                <a:cs typeface="Titillium Web"/>
                <a:sym typeface="Titillium Web"/>
              </a:rPr>
              <a:t>perintah</a:t>
            </a:r>
            <a:r>
              <a:rPr lang="en-US" sz="1600" dirty="0">
                <a:latin typeface="Titillium Web"/>
                <a:ea typeface="Titillium Web"/>
                <a:cs typeface="Titillium Web"/>
                <a:sym typeface="Titillium Web"/>
              </a:rPr>
              <a:t> yang </a:t>
            </a:r>
            <a:r>
              <a:rPr lang="en-US" sz="1600" dirty="0" err="1">
                <a:latin typeface="Titillium Web"/>
                <a:ea typeface="Titillium Web"/>
                <a:cs typeface="Titillium Web"/>
                <a:sym typeface="Titillium Web"/>
              </a:rPr>
              <a:t>biasanya</a:t>
            </a:r>
            <a:r>
              <a:rPr lang="en-US" sz="1600" dirty="0"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-US" sz="1600" dirty="0" err="1">
                <a:latin typeface="Titillium Web"/>
                <a:ea typeface="Titillium Web"/>
                <a:cs typeface="Titillium Web"/>
                <a:sym typeface="Titillium Web"/>
              </a:rPr>
              <a:t>terbatas</a:t>
            </a:r>
            <a:r>
              <a:rPr lang="en-US" sz="1600" dirty="0">
                <a:latin typeface="Titillium Web"/>
                <a:ea typeface="Titillium Web"/>
                <a:cs typeface="Titillium Web"/>
                <a:sym typeface="Titillium Web"/>
              </a:rPr>
              <a:t> pada </a:t>
            </a:r>
            <a:r>
              <a:rPr lang="en-US" sz="1600" dirty="0" err="1">
                <a:latin typeface="Titillium Web"/>
                <a:ea typeface="Titillium Web"/>
                <a:cs typeface="Titillium Web"/>
                <a:sym typeface="Titillium Web"/>
              </a:rPr>
              <a:t>akun</a:t>
            </a:r>
            <a:r>
              <a:rPr lang="en-US" sz="1600" dirty="0">
                <a:latin typeface="Titillium Web"/>
                <a:ea typeface="Titillium Web"/>
                <a:cs typeface="Titillium Web"/>
                <a:sym typeface="Titillium Web"/>
              </a:rPr>
              <a:t> root. </a:t>
            </a:r>
            <a:r>
              <a:rPr lang="en-US" sz="1600" dirty="0" err="1">
                <a:latin typeface="Titillium Web"/>
                <a:ea typeface="Titillium Web"/>
                <a:cs typeface="Titillium Web"/>
                <a:sym typeface="Titillium Web"/>
              </a:rPr>
              <a:t>Seringkali</a:t>
            </a:r>
            <a:r>
              <a:rPr lang="en-US" sz="1600" dirty="0">
                <a:latin typeface="Titillium Web"/>
                <a:ea typeface="Titillium Web"/>
                <a:cs typeface="Titillium Web"/>
                <a:sym typeface="Titillium Web"/>
              </a:rPr>
              <a:t>, </a:t>
            </a:r>
            <a:r>
              <a:rPr lang="en-US" sz="1600" dirty="0" err="1">
                <a:latin typeface="Titillium Web"/>
                <a:ea typeface="Titillium Web"/>
                <a:cs typeface="Titillium Web"/>
                <a:sym typeface="Titillium Web"/>
              </a:rPr>
              <a:t>ini</a:t>
            </a:r>
            <a:r>
              <a:rPr lang="en-US" sz="1600" dirty="0"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-US" sz="1600" dirty="0" err="1">
                <a:latin typeface="Titillium Web"/>
                <a:ea typeface="Titillium Web"/>
                <a:cs typeface="Titillium Web"/>
                <a:sym typeface="Titillium Web"/>
              </a:rPr>
              <a:t>adalah</a:t>
            </a:r>
            <a:r>
              <a:rPr lang="en-US" sz="1600" dirty="0"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-US" sz="1600" dirty="0" err="1">
                <a:latin typeface="Titillium Web"/>
                <a:ea typeface="Titillium Web"/>
                <a:cs typeface="Titillium Web"/>
                <a:sym typeface="Titillium Web"/>
              </a:rPr>
              <a:t>cara</a:t>
            </a:r>
            <a:r>
              <a:rPr lang="en-US" sz="1600" dirty="0">
                <a:latin typeface="Titillium Web"/>
                <a:ea typeface="Titillium Web"/>
                <a:cs typeface="Titillium Web"/>
                <a:sym typeface="Titillium Web"/>
              </a:rPr>
              <a:t> ideal </a:t>
            </a:r>
            <a:r>
              <a:rPr lang="en-US" sz="1600" dirty="0" err="1">
                <a:latin typeface="Titillium Web"/>
                <a:ea typeface="Titillium Web"/>
                <a:cs typeface="Titillium Web"/>
                <a:sym typeface="Titillium Web"/>
              </a:rPr>
              <a:t>untuk</a:t>
            </a:r>
            <a:r>
              <a:rPr lang="en-US" sz="1600" dirty="0"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-US" sz="1600" dirty="0" err="1">
                <a:latin typeface="Titillium Web"/>
                <a:ea typeface="Titillium Web"/>
                <a:cs typeface="Titillium Web"/>
                <a:sym typeface="Titillium Web"/>
              </a:rPr>
              <a:t>membuat</a:t>
            </a:r>
            <a:r>
              <a:rPr lang="en-US" sz="1600" dirty="0"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-US" sz="1600" dirty="0" err="1">
                <a:latin typeface="Titillium Web"/>
                <a:ea typeface="Titillium Web"/>
                <a:cs typeface="Titillium Web"/>
                <a:sym typeface="Titillium Web"/>
              </a:rPr>
              <a:t>konfigurasi</a:t>
            </a:r>
            <a:r>
              <a:rPr lang="en-US" sz="1600" dirty="0"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-US" sz="1600" dirty="0" err="1">
                <a:latin typeface="Titillium Web"/>
                <a:ea typeface="Titillium Web"/>
                <a:cs typeface="Titillium Web"/>
                <a:sym typeface="Titillium Web"/>
              </a:rPr>
              <a:t>sistem</a:t>
            </a:r>
            <a:r>
              <a:rPr lang="en-US" sz="1600" dirty="0"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-US" sz="1600" dirty="0" err="1">
                <a:latin typeface="Titillium Web"/>
                <a:ea typeface="Titillium Web"/>
                <a:cs typeface="Titillium Web"/>
                <a:sym typeface="Titillium Web"/>
              </a:rPr>
              <a:t>atau</a:t>
            </a:r>
            <a:r>
              <a:rPr lang="en-US" sz="1600" dirty="0"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-US" sz="1600" dirty="0" err="1">
                <a:latin typeface="Titillium Web"/>
                <a:ea typeface="Titillium Web"/>
                <a:cs typeface="Titillium Web"/>
                <a:sym typeface="Titillium Web"/>
              </a:rPr>
              <a:t>menjalankan</a:t>
            </a:r>
            <a:r>
              <a:rPr lang="en-US" sz="1600" dirty="0"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-US" sz="1600" dirty="0" err="1">
                <a:latin typeface="Titillium Web"/>
                <a:ea typeface="Titillium Web"/>
                <a:cs typeface="Titillium Web"/>
                <a:sym typeface="Titillium Web"/>
              </a:rPr>
              <a:t>perintah</a:t>
            </a:r>
            <a:r>
              <a:rPr lang="en-US" sz="1600" dirty="0">
                <a:latin typeface="Titillium Web"/>
                <a:ea typeface="Titillium Web"/>
                <a:cs typeface="Titillium Web"/>
                <a:sym typeface="Titillium Web"/>
              </a:rPr>
              <a:t> yang </a:t>
            </a:r>
            <a:r>
              <a:rPr lang="en-US" sz="1600" dirty="0" err="1">
                <a:latin typeface="Titillium Web"/>
                <a:ea typeface="Titillium Web"/>
                <a:cs typeface="Titillium Web"/>
                <a:sym typeface="Titillium Web"/>
              </a:rPr>
              <a:t>ditinggikan</a:t>
            </a:r>
            <a:r>
              <a:rPr lang="en-US" sz="1600" dirty="0">
                <a:latin typeface="Titillium Web"/>
                <a:ea typeface="Titillium Web"/>
                <a:cs typeface="Titillium Web"/>
                <a:sym typeface="Titillium Web"/>
              </a:rPr>
              <a:t>; </a:t>
            </a:r>
            <a:r>
              <a:rPr lang="en-US" sz="1600" dirty="0" err="1">
                <a:latin typeface="Titillium Web"/>
                <a:ea typeface="Titillium Web"/>
                <a:cs typeface="Titillium Web"/>
                <a:sym typeface="Titillium Web"/>
              </a:rPr>
              <a:t>bukan</a:t>
            </a:r>
            <a:r>
              <a:rPr lang="en-US" sz="1600" dirty="0"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-US" sz="1600" dirty="0" err="1">
                <a:latin typeface="Titillium Web"/>
                <a:ea typeface="Titillium Web"/>
                <a:cs typeface="Titillium Web"/>
                <a:sym typeface="Titillium Web"/>
              </a:rPr>
              <a:t>dengan</a:t>
            </a:r>
            <a:r>
              <a:rPr lang="en-US" sz="1600" dirty="0"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-US" sz="1600" dirty="0" err="1">
                <a:latin typeface="Titillium Web"/>
                <a:ea typeface="Titillium Web"/>
                <a:cs typeface="Titillium Web"/>
                <a:sym typeface="Titillium Web"/>
              </a:rPr>
              <a:t>menggunakan</a:t>
            </a:r>
            <a:r>
              <a:rPr lang="en-US" sz="1600" dirty="0"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-US" sz="1600" dirty="0" err="1">
                <a:latin typeface="Titillium Web"/>
                <a:ea typeface="Titillium Web"/>
                <a:cs typeface="Titillium Web"/>
                <a:sym typeface="Titillium Web"/>
              </a:rPr>
              <a:t>akun</a:t>
            </a:r>
            <a:r>
              <a:rPr lang="en-US" sz="1600" dirty="0">
                <a:latin typeface="Titillium Web"/>
                <a:ea typeface="Titillium Web"/>
                <a:cs typeface="Titillium Web"/>
                <a:sym typeface="Titillium Web"/>
              </a:rPr>
              <a:t> root.</a:t>
            </a:r>
          </a:p>
        </p:txBody>
      </p:sp>
      <p:sp>
        <p:nvSpPr>
          <p:cNvPr id="3845" name="Google Shape;3845;p14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A71A51-3FF8-46CA-9A3B-99CCBFA78B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449" y="3604306"/>
            <a:ext cx="3172268" cy="295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5649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1" name="Google Shape;3841;p14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Iptables</a:t>
            </a:r>
            <a:endParaRPr dirty="0"/>
          </a:p>
        </p:txBody>
      </p:sp>
      <p:sp>
        <p:nvSpPr>
          <p:cNvPr id="3843" name="Google Shape;3843;p14"/>
          <p:cNvSpPr txBox="1">
            <a:spLocks noGrp="1"/>
          </p:cNvSpPr>
          <p:nvPr>
            <p:ph type="body" idx="1"/>
          </p:nvPr>
        </p:nvSpPr>
        <p:spPr>
          <a:xfrm>
            <a:off x="856449" y="1617507"/>
            <a:ext cx="6129141" cy="9542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sz="1600" dirty="0" err="1">
                <a:latin typeface="Titillium Web"/>
                <a:ea typeface="Titillium Web"/>
                <a:cs typeface="Titillium Web"/>
                <a:sym typeface="Titillium Web"/>
              </a:rPr>
              <a:t>IpTables</a:t>
            </a:r>
            <a:r>
              <a:rPr lang="en-US" sz="1600" dirty="0">
                <a:latin typeface="Titillium Web"/>
                <a:ea typeface="Titillium Web"/>
                <a:cs typeface="Titillium Web"/>
                <a:sym typeface="Titillium Web"/>
              </a:rPr>
              <a:t> pada </a:t>
            </a:r>
            <a:r>
              <a:rPr lang="en-US" sz="1600" dirty="0" err="1">
                <a:latin typeface="Titillium Web"/>
                <a:ea typeface="Titillium Web"/>
                <a:cs typeface="Titillium Web"/>
                <a:sym typeface="Titillium Web"/>
              </a:rPr>
              <a:t>dasarnya</a:t>
            </a:r>
            <a:r>
              <a:rPr lang="en-US" sz="1600" dirty="0"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-US" sz="1600" dirty="0" err="1">
                <a:latin typeface="Titillium Web"/>
                <a:ea typeface="Titillium Web"/>
                <a:cs typeface="Titillium Web"/>
                <a:sym typeface="Titillium Web"/>
              </a:rPr>
              <a:t>adalah</a:t>
            </a:r>
            <a:r>
              <a:rPr lang="en-US" sz="1600" dirty="0">
                <a:latin typeface="Titillium Web"/>
                <a:ea typeface="Titillium Web"/>
                <a:cs typeface="Titillium Web"/>
                <a:sym typeface="Titillium Web"/>
              </a:rPr>
              <a:t> firewall </a:t>
            </a:r>
            <a:r>
              <a:rPr lang="en-US" sz="1600" dirty="0" err="1">
                <a:latin typeface="Titillium Web"/>
                <a:ea typeface="Titillium Web"/>
                <a:cs typeface="Titillium Web"/>
                <a:sym typeface="Titillium Web"/>
              </a:rPr>
              <a:t>sistem</a:t>
            </a:r>
            <a:r>
              <a:rPr lang="en-US" sz="1600" dirty="0"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-US" sz="1600" dirty="0" err="1">
                <a:latin typeface="Titillium Web"/>
                <a:ea typeface="Titillium Web"/>
                <a:cs typeface="Titillium Web"/>
                <a:sym typeface="Titillium Web"/>
              </a:rPr>
              <a:t>operasi</a:t>
            </a:r>
            <a:r>
              <a:rPr lang="en-US" sz="1600" dirty="0">
                <a:latin typeface="Titillium Web"/>
                <a:ea typeface="Titillium Web"/>
                <a:cs typeface="Titillium Web"/>
                <a:sym typeface="Titillium Web"/>
              </a:rPr>
              <a:t> Anda. </a:t>
            </a:r>
            <a:r>
              <a:rPr lang="en-US" sz="1600" dirty="0" err="1">
                <a:latin typeface="Titillium Web"/>
                <a:ea typeface="Titillium Web"/>
                <a:cs typeface="Titillium Web"/>
                <a:sym typeface="Titillium Web"/>
              </a:rPr>
              <a:t>IpTables</a:t>
            </a:r>
            <a:r>
              <a:rPr lang="en-US" sz="1600" dirty="0"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-US" sz="1600" dirty="0" err="1">
                <a:latin typeface="Titillium Web"/>
                <a:ea typeface="Titillium Web"/>
                <a:cs typeface="Titillium Web"/>
                <a:sym typeface="Titillium Web"/>
              </a:rPr>
              <a:t>sangat</a:t>
            </a:r>
            <a:r>
              <a:rPr lang="en-US" sz="1600" dirty="0"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-US" sz="1600" dirty="0" err="1">
                <a:latin typeface="Titillium Web"/>
                <a:ea typeface="Titillium Web"/>
                <a:cs typeface="Titillium Web"/>
                <a:sym typeface="Titillium Web"/>
              </a:rPr>
              <a:t>kuat</a:t>
            </a:r>
            <a:r>
              <a:rPr lang="en-US" sz="1600" dirty="0"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-US" sz="1600" dirty="0" err="1">
                <a:latin typeface="Titillium Web"/>
                <a:ea typeface="Titillium Web"/>
                <a:cs typeface="Titillium Web"/>
                <a:sym typeface="Titillium Web"/>
              </a:rPr>
              <a:t>dalam</a:t>
            </a:r>
            <a:r>
              <a:rPr lang="en-US" sz="1600" dirty="0"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-US" sz="1600" dirty="0" err="1">
                <a:latin typeface="Titillium Web"/>
                <a:ea typeface="Titillium Web"/>
                <a:cs typeface="Titillium Web"/>
                <a:sym typeface="Titillium Web"/>
              </a:rPr>
              <a:t>mengontrol</a:t>
            </a:r>
            <a:r>
              <a:rPr lang="en-US" sz="1600" dirty="0"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-US" sz="1600" dirty="0" err="1">
                <a:latin typeface="Titillium Web"/>
                <a:ea typeface="Titillium Web"/>
                <a:cs typeface="Titillium Web"/>
                <a:sym typeface="Titillium Web"/>
              </a:rPr>
              <a:t>lalu</a:t>
            </a:r>
            <a:r>
              <a:rPr lang="en-US" sz="1600" dirty="0"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-US" sz="1600" dirty="0" err="1">
                <a:latin typeface="Titillium Web"/>
                <a:ea typeface="Titillium Web"/>
                <a:cs typeface="Titillium Web"/>
                <a:sym typeface="Titillium Web"/>
              </a:rPr>
              <a:t>lintas</a:t>
            </a:r>
            <a:r>
              <a:rPr lang="en-US" sz="1600" dirty="0"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-US" sz="1600" dirty="0" err="1">
                <a:latin typeface="Titillium Web"/>
                <a:ea typeface="Titillium Web"/>
                <a:cs typeface="Titillium Web"/>
                <a:sym typeface="Titillium Web"/>
              </a:rPr>
              <a:t>jaringan</a:t>
            </a:r>
            <a:r>
              <a:rPr lang="en-US" sz="1600" dirty="0">
                <a:latin typeface="Titillium Web"/>
                <a:ea typeface="Titillium Web"/>
                <a:cs typeface="Titillium Web"/>
                <a:sym typeface="Titillium Web"/>
              </a:rPr>
              <a:t> yang </a:t>
            </a:r>
            <a:r>
              <a:rPr lang="en-US" sz="1600" dirty="0" err="1">
                <a:latin typeface="Titillium Web"/>
                <a:ea typeface="Titillium Web"/>
                <a:cs typeface="Titillium Web"/>
                <a:sym typeface="Titillium Web"/>
              </a:rPr>
              <a:t>masuk</a:t>
            </a:r>
            <a:r>
              <a:rPr lang="en-US" sz="1600" dirty="0">
                <a:latin typeface="Titillium Web"/>
                <a:ea typeface="Titillium Web"/>
                <a:cs typeface="Titillium Web"/>
                <a:sym typeface="Titillium Web"/>
              </a:rPr>
              <a:t> dan </a:t>
            </a:r>
            <a:r>
              <a:rPr lang="en-US" sz="1600" dirty="0" err="1">
                <a:latin typeface="Titillium Web"/>
                <a:ea typeface="Titillium Web"/>
                <a:cs typeface="Titillium Web"/>
                <a:sym typeface="Titillium Web"/>
              </a:rPr>
              <a:t>keluar</a:t>
            </a:r>
            <a:r>
              <a:rPr lang="en-US" sz="1600" dirty="0"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-US" sz="1600" dirty="0" err="1">
                <a:latin typeface="Titillium Web"/>
                <a:ea typeface="Titillium Web"/>
                <a:cs typeface="Titillium Web"/>
                <a:sym typeface="Titillium Web"/>
              </a:rPr>
              <a:t>dari</a:t>
            </a:r>
            <a:r>
              <a:rPr lang="en-US" sz="1600" dirty="0">
                <a:latin typeface="Titillium Web"/>
                <a:ea typeface="Titillium Web"/>
                <a:cs typeface="Titillium Web"/>
                <a:sym typeface="Titillium Web"/>
              </a:rPr>
              <a:t> server Anda.</a:t>
            </a:r>
            <a:endParaRPr sz="1600" dirty="0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3845" name="Google Shape;3845;p14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5085587-8377-49ED-9AF7-D83F772F105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127"/>
          <a:stretch/>
        </p:blipFill>
        <p:spPr>
          <a:xfrm>
            <a:off x="718300" y="2860830"/>
            <a:ext cx="6680709" cy="68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028565"/>
      </p:ext>
    </p:extLst>
  </p:cSld>
  <p:clrMapOvr>
    <a:masterClrMapping/>
  </p:clrMapOvr>
</p:sld>
</file>

<file path=ppt/theme/theme1.xml><?xml version="1.0" encoding="utf-8"?>
<a:theme xmlns:a="http://schemas.openxmlformats.org/drawingml/2006/main" name="Mowbray template">
  <a:themeElements>
    <a:clrScheme name="Custom 347">
      <a:dk1>
        <a:srgbClr val="003B55"/>
      </a:dk1>
      <a:lt1>
        <a:srgbClr val="FFFFFF"/>
      </a:lt1>
      <a:dk2>
        <a:srgbClr val="0B87A1"/>
      </a:dk2>
      <a:lt2>
        <a:srgbClr val="EEF1EE"/>
      </a:lt2>
      <a:accent1>
        <a:srgbClr val="D3EBD5"/>
      </a:accent1>
      <a:accent2>
        <a:srgbClr val="80BFB7"/>
      </a:accent2>
      <a:accent3>
        <a:srgbClr val="0B87A1"/>
      </a:accent3>
      <a:accent4>
        <a:srgbClr val="01597F"/>
      </a:accent4>
      <a:accent5>
        <a:srgbClr val="003B55"/>
      </a:accent5>
      <a:accent6>
        <a:srgbClr val="001120"/>
      </a:accent6>
      <a:hlink>
        <a:srgbClr val="01597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2612</TotalTime>
  <Words>771</Words>
  <Application>Microsoft Office PowerPoint</Application>
  <PresentationFormat>On-screen Show (16:9)</PresentationFormat>
  <Paragraphs>103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Dosis</vt:lpstr>
      <vt:lpstr>Calibri</vt:lpstr>
      <vt:lpstr>Titillium Web</vt:lpstr>
      <vt:lpstr>Montserrat</vt:lpstr>
      <vt:lpstr>Titillium Web Light</vt:lpstr>
      <vt:lpstr>Dosis ExtraLight</vt:lpstr>
      <vt:lpstr>Mowbray template</vt:lpstr>
      <vt:lpstr>SERVER HARDENING</vt:lpstr>
      <vt:lpstr>HELLO!</vt:lpstr>
      <vt:lpstr>HARDENING SERVER STEPS</vt:lpstr>
      <vt:lpstr>Keep System Up-To-Date</vt:lpstr>
      <vt:lpstr>Pastikan Hanya root yang Memiliki UID 0</vt:lpstr>
      <vt:lpstr>Periksa Akun dengan Kata Sandi Kosong</vt:lpstr>
      <vt:lpstr>Kunci Akun</vt:lpstr>
      <vt:lpstr>Konfigurasi Sudo</vt:lpstr>
      <vt:lpstr>Iptables</vt:lpstr>
      <vt:lpstr>Nonaktifkan Root Login</vt:lpstr>
      <vt:lpstr>Izinkan Pengguna Tertentu</vt:lpstr>
      <vt:lpstr>Ubah Port Default Dari 22</vt:lpstr>
      <vt:lpstr>Nonaktifkan Kata Sandi Kosong</vt:lpstr>
      <vt:lpstr>Tampilkan Semua Koneksi Saat Ini</vt:lpstr>
      <vt:lpstr>Menampilkan Layanan dan Statusnya</vt:lpstr>
      <vt:lpstr>Periksa Rootkit</vt:lpstr>
      <vt:lpstr>Lokasi Log</vt:lpstr>
      <vt:lpstr>THANKS!</vt:lpstr>
      <vt:lpstr>PowerPoint Presentation</vt:lpstr>
      <vt:lpstr>PowerPoint Presentation</vt:lpstr>
      <vt:lpstr>BIG CONCEPT</vt:lpstr>
      <vt:lpstr>PowerPoint Presentation</vt:lpstr>
      <vt:lpstr>Diagrams and infographics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SECURING INFRASTRUKTUR</dc:title>
  <cp:lastModifiedBy>M Bintang Cahya Putra</cp:lastModifiedBy>
  <cp:revision>29</cp:revision>
  <dcterms:modified xsi:type="dcterms:W3CDTF">2020-08-09T04:50:23Z</dcterms:modified>
</cp:coreProperties>
</file>