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85" r:id="rId4"/>
    <p:sldId id="261" r:id="rId5"/>
    <p:sldId id="288" r:id="rId6"/>
    <p:sldId id="287" r:id="rId7"/>
    <p:sldId id="289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298" r:id="rId16"/>
    <p:sldId id="278" r:id="rId17"/>
    <p:sldId id="260" r:id="rId18"/>
  </p:sldIdLst>
  <p:sldSz cx="9144000" cy="5143500" type="screen16x9"/>
  <p:notesSz cx="6858000" cy="9144000"/>
  <p:embeddedFontLs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 Condensed" panose="020B0604020202020204" charset="0"/>
      <p:regular r:id="rId24"/>
      <p:bold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B4AF1D-205D-404C-8F6B-8A736E778FFA}">
  <a:tblStyle styleId="{76B4AF1D-205D-404C-8F6B-8A736E778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8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0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8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6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2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9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1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trongpapa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TEKNIK SCRIPTING</a:t>
            </a:r>
            <a:br>
              <a:rPr lang="en-US" dirty="0"/>
            </a:br>
            <a:r>
              <a:rPr lang="en-US" dirty="0"/>
              <a:t>DI LINUX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Jalankan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beri</a:t>
            </a:r>
            <a:r>
              <a:rPr lang="en-US" sz="1800" i="1" dirty="0"/>
              <a:t> </a:t>
            </a:r>
            <a:r>
              <a:rPr lang="en-US" sz="1800" i="1" dirty="0" err="1"/>
              <a:t>akses</a:t>
            </a:r>
            <a:r>
              <a:rPr lang="en-US" sz="1800" i="1" dirty="0"/>
              <a:t> execute </a:t>
            </a:r>
            <a:r>
              <a:rPr lang="en-US" sz="1800" i="1" dirty="0" err="1"/>
              <a:t>ke</a:t>
            </a:r>
            <a:r>
              <a:rPr lang="en-US" sz="1800" i="1" dirty="0"/>
              <a:t> file </a:t>
            </a:r>
            <a:r>
              <a:rPr lang="en-US" sz="1800" i="1" dirty="0" err="1"/>
              <a:t>tersebut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2196479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Kelima, jalankan file tadi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AA81-9BF0-418C-A3AC-DDC2D72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901256"/>
            <a:ext cx="2857899" cy="209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5B8591-260C-45BA-A03F-ADE06D55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64" y="2762846"/>
            <a:ext cx="231489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79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Input Pada File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file yang </a:t>
            </a:r>
            <a:r>
              <a:rPr lang="en-US" sz="1800" i="1" dirty="0" err="1"/>
              <a:t>sudah</a:t>
            </a:r>
            <a:r>
              <a:rPr lang="en-US" sz="1800" i="1" dirty="0"/>
              <a:t> </a:t>
            </a:r>
            <a:r>
              <a:rPr lang="en-US" sz="1800" i="1" dirty="0" err="1"/>
              <a:t>dibuat</a:t>
            </a:r>
            <a:endParaRPr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A446B-B577-4B3E-81CB-77F52E11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2410161" cy="24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0A294-3049-4F6C-8E5B-19CC3026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8" y="2741871"/>
            <a:ext cx="2038635" cy="1038370"/>
          </a:xfrm>
          <a:prstGeom prst="rect">
            <a:avLst/>
          </a:prstGeom>
        </p:spPr>
      </p:pic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035D95C-1481-457F-A0F3-D434A14538EE}"/>
              </a:ext>
            </a:extLst>
          </p:cNvPr>
          <p:cNvSpPr txBox="1">
            <a:spLocks/>
          </p:cNvSpPr>
          <p:nvPr/>
        </p:nvSpPr>
        <p:spPr>
          <a:xfrm>
            <a:off x="1207750" y="2203991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Kedua</a:t>
            </a:r>
            <a:r>
              <a:rPr lang="es-ES" sz="1800" i="1" dirty="0"/>
              <a:t>, </a:t>
            </a:r>
            <a:r>
              <a:rPr lang="es-ES" sz="1800" i="1" dirty="0" err="1"/>
              <a:t>Isi</a:t>
            </a:r>
            <a:r>
              <a:rPr lang="es-ES" sz="1800" i="1" dirty="0"/>
              <a:t> </a:t>
            </a:r>
            <a:r>
              <a:rPr lang="es-ES" sz="1800" i="1" dirty="0" err="1"/>
              <a:t>dengan</a:t>
            </a:r>
            <a:r>
              <a:rPr lang="es-ES" sz="1800" i="1" dirty="0"/>
              <a:t> script </a:t>
            </a:r>
            <a:r>
              <a:rPr lang="es-ES" sz="1800" i="1" dirty="0" err="1"/>
              <a:t>berikut</a:t>
            </a:r>
            <a:endParaRPr lang="es-ES" sz="1800" i="1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1B2CF6FB-7112-4C52-BC84-13FF639AB74B}"/>
              </a:ext>
            </a:extLst>
          </p:cNvPr>
          <p:cNvSpPr txBox="1">
            <a:spLocks/>
          </p:cNvSpPr>
          <p:nvPr/>
        </p:nvSpPr>
        <p:spPr>
          <a:xfrm>
            <a:off x="1207750" y="383739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Ketiga</a:t>
            </a:r>
            <a:r>
              <a:rPr lang="es-ES" sz="1800" i="1" dirty="0"/>
              <a:t>, </a:t>
            </a:r>
            <a:r>
              <a:rPr lang="es-ES" sz="1800" i="1" dirty="0" err="1"/>
              <a:t>Save</a:t>
            </a:r>
            <a:r>
              <a:rPr lang="es-ES" sz="1800" i="1" dirty="0"/>
              <a:t> </a:t>
            </a:r>
            <a:r>
              <a:rPr lang="es-ES" sz="1800" i="1" dirty="0" err="1"/>
              <a:t>perubahan</a:t>
            </a:r>
            <a:r>
              <a:rPr lang="es-ES" sz="1800" i="1" dirty="0"/>
              <a:t> pada file</a:t>
            </a:r>
          </a:p>
        </p:txBody>
      </p:sp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5481EAB3-9507-429E-BE1F-8F3D46E49E95}"/>
              </a:ext>
            </a:extLst>
          </p:cNvPr>
          <p:cNvSpPr txBox="1">
            <a:spLocks/>
          </p:cNvSpPr>
          <p:nvPr/>
        </p:nvSpPr>
        <p:spPr>
          <a:xfrm>
            <a:off x="5377035" y="1326038"/>
            <a:ext cx="3061885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jalan</a:t>
            </a:r>
            <a:r>
              <a:rPr lang="en-US" sz="1800" i="1" dirty="0"/>
              <a:t> </a:t>
            </a:r>
            <a:r>
              <a:rPr lang="en-US" sz="1800" i="1" dirty="0" err="1"/>
              <a:t>kan</a:t>
            </a:r>
            <a:r>
              <a:rPr lang="en-US" sz="1800" i="1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32DF5-D78E-4352-A6F9-C62744544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563" y="1847962"/>
            <a:ext cx="215295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391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Git Auto Update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E2771-B1C9-47D5-81AC-CCC1339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2" y="1846181"/>
            <a:ext cx="3324689" cy="1991003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8C1FDAD2-CD7B-4778-8458-69EDB86F0179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2060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Auto Backup Website Dan SQL Per jam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D989C-6183-44BE-A7C0-CAD012A6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1" y="1815612"/>
            <a:ext cx="4163006" cy="1943371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77306409-9D8D-4A46-B2AD-C07E50B880D1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38882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@</a:t>
            </a:r>
            <a:r>
              <a:rPr lang="en-US" dirty="0" err="1"/>
              <a:t>strongpapazola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 err="1"/>
              <a:t>strongpapazola</a:t>
            </a:r>
            <a:r>
              <a:rPr lang="en" sz="1800" dirty="0"/>
              <a:t>@</a:t>
            </a:r>
            <a:r>
              <a:rPr lang="en-US" sz="1800" dirty="0"/>
              <a:t>gmail.com</a:t>
            </a:r>
            <a:endParaRPr sz="1800"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the quieter you become, the more you are able to hear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400" dirty="0"/>
              <a:t>“Ram </a:t>
            </a:r>
            <a:r>
              <a:rPr lang="en-US" sz="2400" dirty="0" err="1"/>
              <a:t>Dass</a:t>
            </a:r>
            <a:r>
              <a:rPr lang="en-US" sz="2400" dirty="0"/>
              <a:t>”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PROFILE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36422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 AM </a:t>
            </a:r>
            <a:r>
              <a:rPr lang="en-US" b="1" dirty="0">
                <a:solidFill>
                  <a:schemeClr val="accent4"/>
                </a:solidFill>
              </a:rPr>
              <a:t>BINTANG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Instagram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@</a:t>
            </a:r>
            <a:r>
              <a:rPr lang="en-US" sz="1800" dirty="0" err="1"/>
              <a:t>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linkClick r:id="rId3"/>
              </a:rPr>
              <a:t>www.github.com/strongpapazola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Youtube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@</a:t>
            </a:r>
            <a:r>
              <a:rPr lang="en-US" sz="2000" dirty="0" err="1"/>
              <a:t>strongpapazola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/>
          <a:srcRect b="31302"/>
          <a:stretch/>
        </p:blipFill>
        <p:spPr>
          <a:xfrm>
            <a:off x="4722891" y="1170745"/>
            <a:ext cx="3294215" cy="2951099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Shell Script ?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789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Script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</a:t>
            </a:r>
            <a:r>
              <a:rPr lang="en-US" sz="2000" i="1" dirty="0" err="1"/>
              <a:t>bahasa</a:t>
            </a:r>
            <a:r>
              <a:rPr lang="en-US" sz="2000" i="1" dirty="0"/>
              <a:t> </a:t>
            </a:r>
            <a:r>
              <a:rPr lang="en-US" sz="2000" i="1" dirty="0" err="1"/>
              <a:t>pemrograman</a:t>
            </a:r>
            <a:r>
              <a:rPr lang="en-US" sz="2000" i="1" dirty="0"/>
              <a:t> yang </a:t>
            </a:r>
            <a:r>
              <a:rPr lang="en-US" sz="2000" i="1" dirty="0" err="1"/>
              <a:t>disusun</a:t>
            </a:r>
            <a:r>
              <a:rPr lang="en-US" sz="2000" i="1" dirty="0"/>
              <a:t> </a:t>
            </a:r>
            <a:r>
              <a:rPr lang="en-US" sz="2000" i="1" dirty="0" err="1"/>
              <a:t>berdasarkan</a:t>
            </a:r>
            <a:r>
              <a:rPr lang="en-US" sz="2000" i="1" dirty="0"/>
              <a:t> </a:t>
            </a:r>
            <a:r>
              <a:rPr lang="en-US" sz="2000" i="1" dirty="0" err="1"/>
              <a:t>perintah-perintah</a:t>
            </a:r>
            <a:r>
              <a:rPr lang="en-US" sz="2000" i="1" dirty="0"/>
              <a:t> shell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program </a:t>
            </a:r>
            <a:r>
              <a:rPr lang="en-US" sz="2000" i="1" dirty="0" err="1"/>
              <a:t>penterjemah</a:t>
            </a:r>
            <a:r>
              <a:rPr lang="en-US" sz="2000" i="1" dirty="0"/>
              <a:t> yang </a:t>
            </a:r>
            <a:r>
              <a:rPr lang="en-US" sz="2000" i="1" dirty="0" err="1"/>
              <a:t>berfungsi</a:t>
            </a:r>
            <a:r>
              <a:rPr lang="en-US" sz="2000" i="1" dirty="0"/>
              <a:t> </a:t>
            </a:r>
            <a:r>
              <a:rPr lang="en-US" sz="2000" i="1" dirty="0" err="1"/>
              <a:t>sebagai</a:t>
            </a:r>
            <a:r>
              <a:rPr lang="en-US" sz="2000" i="1" dirty="0"/>
              <a:t> </a:t>
            </a:r>
            <a:r>
              <a:rPr lang="en-US" sz="2000" i="1" dirty="0" err="1"/>
              <a:t>jembatan</a:t>
            </a:r>
            <a:r>
              <a:rPr lang="en-US" sz="2000" i="1" dirty="0"/>
              <a:t> </a:t>
            </a:r>
            <a:r>
              <a:rPr lang="en-US" sz="2000" i="1" dirty="0" err="1"/>
              <a:t>antara</a:t>
            </a:r>
            <a:r>
              <a:rPr lang="en-US" sz="2000" i="1" dirty="0"/>
              <a:t> user dan kernel.</a:t>
            </a:r>
            <a:endParaRPr sz="20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5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325782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</a:t>
            </a: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Virtual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VirtualBox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VMWare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Install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Ubuntu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Kali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Centos</a:t>
            </a:r>
            <a:endParaRPr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57DBA4A9-CBA5-4A55-9AA0-4D2B929C9A07}"/>
              </a:ext>
            </a:extLst>
          </p:cNvPr>
          <p:cNvSpPr txBox="1">
            <a:spLocks/>
          </p:cNvSpPr>
          <p:nvPr/>
        </p:nvSpPr>
        <p:spPr>
          <a:xfrm>
            <a:off x="4762668" y="1430148"/>
            <a:ext cx="3257824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2000" dirty="0"/>
              <a:t># Cloud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CloudKilat</a:t>
            </a:r>
            <a:endParaRPr lang="en-US" sz="2000" dirty="0"/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AWS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DigitalOcean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0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Hello World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27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Install Text Editor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30CE2-B4A8-463A-857A-208E82A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5315692" cy="1143160"/>
          </a:xfrm>
          <a:prstGeom prst="rect">
            <a:avLst/>
          </a:prstGeom>
        </p:spPr>
      </p:pic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install text editor di terminal</a:t>
            </a: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36620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1359206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buat file baru dengan nama belajar.sh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2EC16-1C8F-472A-945D-2AFAB6B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868486"/>
            <a:ext cx="2410161" cy="247685"/>
          </a:xfrm>
          <a:prstGeom prst="rect">
            <a:avLst/>
          </a:prstGeom>
        </p:spPr>
      </p:pic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07A7A1BB-3899-4138-97A7-7AC870DDF6E5}"/>
              </a:ext>
            </a:extLst>
          </p:cNvPr>
          <p:cNvSpPr txBox="1">
            <a:spLocks/>
          </p:cNvSpPr>
          <p:nvPr/>
        </p:nvSpPr>
        <p:spPr>
          <a:xfrm>
            <a:off x="1207750" y="214472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Ketiga, buat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C354-0538-4A11-ADBA-503842D7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49" y="2749293"/>
            <a:ext cx="3543795" cy="1247949"/>
          </a:xfrm>
          <a:prstGeom prst="rect">
            <a:avLst/>
          </a:prstGeom>
        </p:spPr>
      </p:pic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7C14A29D-1F60-433B-BB41-5B885DBC2B5F}"/>
              </a:ext>
            </a:extLst>
          </p:cNvPr>
          <p:cNvSpPr txBox="1">
            <a:spLocks/>
          </p:cNvSpPr>
          <p:nvPr/>
        </p:nvSpPr>
        <p:spPr>
          <a:xfrm>
            <a:off x="5202405" y="2420970"/>
            <a:ext cx="2767909" cy="15762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Untuk save file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Ctrl + X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Y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Enter</a:t>
            </a:r>
          </a:p>
        </p:txBody>
      </p:sp>
    </p:spTree>
    <p:extLst>
      <p:ext uri="{BB962C8B-B14F-4D97-AF65-F5344CB8AC3E}">
        <p14:creationId xmlns:p14="http://schemas.microsoft.com/office/powerpoint/2010/main" val="183812642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254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Saira SemiCondensed Medium</vt:lpstr>
      <vt:lpstr>Arial</vt:lpstr>
      <vt:lpstr>Saira Semi Condensed</vt:lpstr>
      <vt:lpstr>Inria Sans Light</vt:lpstr>
      <vt:lpstr>Titillium Web</vt:lpstr>
      <vt:lpstr>Gurney template</vt:lpstr>
      <vt:lpstr>TEKNIK SCRIPTING DI LINUX</vt:lpstr>
      <vt:lpstr>PROFILE</vt:lpstr>
      <vt:lpstr>Apa Itu Shell Script ?</vt:lpstr>
      <vt:lpstr>WHAT</vt:lpstr>
      <vt:lpstr>Setup LINUX</vt:lpstr>
      <vt:lpstr>SETUP LINUX</vt:lpstr>
      <vt:lpstr>Membuat Hello World </vt:lpstr>
      <vt:lpstr>Install Text Editor</vt:lpstr>
      <vt:lpstr>Buat File Baru</vt:lpstr>
      <vt:lpstr>Jalankan File</vt:lpstr>
      <vt:lpstr>Membuat Inputan</vt:lpstr>
      <vt:lpstr>Input Pada File</vt:lpstr>
      <vt:lpstr>Studi Kasus</vt:lpstr>
      <vt:lpstr>Git Auto Update</vt:lpstr>
      <vt:lpstr>Auto Backup Website Dan SQL Per jam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SCRIPTING DI LINUX</dc:title>
  <cp:lastModifiedBy>M Bintang Cahya Putra</cp:lastModifiedBy>
  <cp:revision>28</cp:revision>
  <dcterms:modified xsi:type="dcterms:W3CDTF">2020-08-03T07:25:49Z</dcterms:modified>
</cp:coreProperties>
</file>