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Lst>
  <p:notesMasterIdLst>
    <p:notesMasterId r:id="rId18"/>
  </p:notesMasterIdLst>
  <p:sldIdLst>
    <p:sldId id="256" r:id="rId5"/>
    <p:sldId id="258" r:id="rId6"/>
    <p:sldId id="259" r:id="rId7"/>
    <p:sldId id="260" r:id="rId8"/>
    <p:sldId id="261" r:id="rId9"/>
    <p:sldId id="262" r:id="rId10"/>
    <p:sldId id="265" r:id="rId11"/>
    <p:sldId id="263" r:id="rId12"/>
    <p:sldId id="272" r:id="rId13"/>
    <p:sldId id="276" r:id="rId14"/>
    <p:sldId id="273" r:id="rId15"/>
    <p:sldId id="274" r:id="rId16"/>
    <p:sldId id="275"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
      <p:font typeface="Microsoft Yahei" panose="020B0503020204020204" pitchFamily="34" charset="-122"/>
      <p:regular r:id="rId27"/>
      <p:bold r:id="rId28"/>
    </p:embeddedFont>
    <p:embeddedFont>
      <p:font typeface="Oi"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831B24-7C06-46ED-86E6-E08FD51052A9}">
  <a:tblStyle styleId="{6E831B24-7C06-46ED-86E6-E08FD51052A9}"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288" y="4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dirty="0">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79850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5</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8" name="Google Shape;718;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b="0" strike="noStrike">
                <a:latin typeface="Arial"/>
                <a:ea typeface="Arial"/>
                <a:cs typeface="Arial"/>
                <a:sym typeface="Arial"/>
              </a:rPr>
              <a:t>để giải quyết vấn đề cấp thiết ở trên e đã đặt ra các mục tiêu cụ thể như sau</a:t>
            </a:r>
            <a:endParaRPr sz="2000" b="0" strike="noStrike">
              <a:latin typeface="Arial"/>
              <a:ea typeface="Arial"/>
              <a:cs typeface="Arial"/>
              <a:sym typeface="Arial"/>
            </a:endParaRPr>
          </a:p>
        </p:txBody>
      </p:sp>
      <p:sp>
        <p:nvSpPr>
          <p:cNvPr id="719" name="Google Shape;719;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89347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3" name="Google Shape;633;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34" name="Google Shape;634;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63"/>
        <p:cNvGrpSpPr/>
        <p:nvPr/>
      </p:nvGrpSpPr>
      <p:grpSpPr>
        <a:xfrm>
          <a:off x="0" y="0"/>
          <a:ext cx="0" cy="0"/>
          <a:chOff x="0" y="0"/>
          <a:chExt cx="0" cy="0"/>
        </a:xfrm>
      </p:grpSpPr>
      <p:sp>
        <p:nvSpPr>
          <p:cNvPr id="264" name="Google Shape;264;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5" name="Google Shape;265;p6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66"/>
        <p:cNvGrpSpPr/>
        <p:nvPr/>
      </p:nvGrpSpPr>
      <p:grpSpPr>
        <a:xfrm>
          <a:off x="0" y="0"/>
          <a:ext cx="0" cy="0"/>
          <a:chOff x="0" y="0"/>
          <a:chExt cx="0" cy="0"/>
        </a:xfrm>
      </p:grpSpPr>
      <p:sp>
        <p:nvSpPr>
          <p:cNvPr id="267" name="Google Shape;267;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6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9"/>
        <p:cNvGrpSpPr/>
        <p:nvPr/>
      </p:nvGrpSpPr>
      <p:grpSpPr>
        <a:xfrm>
          <a:off x="0" y="0"/>
          <a:ext cx="0" cy="0"/>
          <a:chOff x="0" y="0"/>
          <a:chExt cx="0" cy="0"/>
        </a:xfrm>
      </p:grpSpPr>
      <p:sp>
        <p:nvSpPr>
          <p:cNvPr id="270" name="Google Shape;270;p6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6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2" name="Google Shape;272;p6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3"/>
        <p:cNvGrpSpPr/>
        <p:nvPr/>
      </p:nvGrpSpPr>
      <p:grpSpPr>
        <a:xfrm>
          <a:off x="0" y="0"/>
          <a:ext cx="0" cy="0"/>
          <a:chOff x="0" y="0"/>
          <a:chExt cx="0" cy="0"/>
        </a:xfrm>
      </p:grpSpPr>
      <p:sp>
        <p:nvSpPr>
          <p:cNvPr id="274" name="Google Shape;274;p6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5"/>
        <p:cNvGrpSpPr/>
        <p:nvPr/>
      </p:nvGrpSpPr>
      <p:grpSpPr>
        <a:xfrm>
          <a:off x="0" y="0"/>
          <a:ext cx="0" cy="0"/>
          <a:chOff x="0" y="0"/>
          <a:chExt cx="0" cy="0"/>
        </a:xfrm>
      </p:grpSpPr>
      <p:sp>
        <p:nvSpPr>
          <p:cNvPr id="276" name="Google Shape;276;p7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0" name="Google Shape;280;p7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1" name="Google Shape;281;p7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2"/>
        <p:cNvGrpSpPr/>
        <p:nvPr/>
      </p:nvGrpSpPr>
      <p:grpSpPr>
        <a:xfrm>
          <a:off x="0" y="0"/>
          <a:ext cx="0" cy="0"/>
          <a:chOff x="0" y="0"/>
          <a:chExt cx="0" cy="0"/>
        </a:xfrm>
      </p:grpSpPr>
      <p:sp>
        <p:nvSpPr>
          <p:cNvPr id="283" name="Google Shape;283;p7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7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5" name="Google Shape;285;p7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6" name="Google Shape;286;p7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87"/>
        <p:cNvGrpSpPr/>
        <p:nvPr/>
      </p:nvGrpSpPr>
      <p:grpSpPr>
        <a:xfrm>
          <a:off x="0" y="0"/>
          <a:ext cx="0" cy="0"/>
          <a:chOff x="0" y="0"/>
          <a:chExt cx="0" cy="0"/>
        </a:xfrm>
      </p:grpSpPr>
      <p:sp>
        <p:nvSpPr>
          <p:cNvPr id="288" name="Google Shape;288;p7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0" name="Google Shape;290;p7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1" name="Google Shape;291;p7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92"/>
        <p:cNvGrpSpPr/>
        <p:nvPr/>
      </p:nvGrpSpPr>
      <p:grpSpPr>
        <a:xfrm>
          <a:off x="0" y="0"/>
          <a:ext cx="0" cy="0"/>
          <a:chOff x="0" y="0"/>
          <a:chExt cx="0" cy="0"/>
        </a:xfrm>
      </p:grpSpPr>
      <p:sp>
        <p:nvSpPr>
          <p:cNvPr id="293" name="Google Shape;293;p7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7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5" name="Google Shape;295;p7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96"/>
        <p:cNvGrpSpPr/>
        <p:nvPr/>
      </p:nvGrpSpPr>
      <p:grpSpPr>
        <a:xfrm>
          <a:off x="0" y="0"/>
          <a:ext cx="0" cy="0"/>
          <a:chOff x="0" y="0"/>
          <a:chExt cx="0" cy="0"/>
        </a:xfrm>
      </p:grpSpPr>
      <p:sp>
        <p:nvSpPr>
          <p:cNvPr id="297" name="Google Shape;297;p7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9" name="Google Shape;299;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0" name="Google Shape;300;p7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1" name="Google Shape;301;p7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02"/>
        <p:cNvGrpSpPr/>
        <p:nvPr/>
      </p:nvGrpSpPr>
      <p:grpSpPr>
        <a:xfrm>
          <a:off x="0" y="0"/>
          <a:ext cx="0" cy="0"/>
          <a:chOff x="0" y="0"/>
          <a:chExt cx="0" cy="0"/>
        </a:xfrm>
      </p:grpSpPr>
      <p:sp>
        <p:nvSpPr>
          <p:cNvPr id="303" name="Google Shape;303;p7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7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5" name="Google Shape;305;p7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6" name="Google Shape;306;p7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7" name="Google Shape;307;p7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8" name="Google Shape;308;p7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9" name="Google Shape;309;p7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9"/>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9"/>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9"/>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9"/>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9"/>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29"/>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9"/>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9"/>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9"/>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9"/>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9"/>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9"/>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9"/>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9"/>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7" name="Google Shape;257;p29"/>
          <p:cNvSpPr txBox="1">
            <a:spLocks noGrp="1"/>
          </p:cNvSpPr>
          <p:nvPr>
            <p:ph type="body" idx="1"/>
          </p:nvPr>
        </p:nvSpPr>
        <p:spPr>
          <a:xfrm>
            <a:off x="5406480" y="1606680"/>
            <a:ext cx="3187800" cy="2066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8" name="Google Shape;258;p29"/>
          <p:cNvSpPr txBox="1">
            <a:spLocks noGrp="1"/>
          </p:cNvSpPr>
          <p:nvPr>
            <p:ph type="body" idx="2"/>
          </p:nvPr>
        </p:nvSpPr>
        <p:spPr>
          <a:xfrm>
            <a:off x="5406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9" name="Google Shape;259;p29"/>
          <p:cNvSpPr txBox="1">
            <a:spLocks noGrp="1"/>
          </p:cNvSpPr>
          <p:nvPr>
            <p:ph type="body" idx="3"/>
          </p:nvPr>
        </p:nvSpPr>
        <p:spPr>
          <a:xfrm>
            <a:off x="7161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0" name="Google Shape;260;p29"/>
          <p:cNvSpPr txBox="1">
            <a:spLocks noGrp="1"/>
          </p:cNvSpPr>
          <p:nvPr>
            <p:ph type="body" idx="4"/>
          </p:nvPr>
        </p:nvSpPr>
        <p:spPr>
          <a:xfrm>
            <a:off x="8904240" y="1606680"/>
            <a:ext cx="2080440" cy="44060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1" name="Google Shape;261;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5.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4225808" y="1743884"/>
            <a:ext cx="51371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4000" b="1" i="0" u="none" strike="noStrike" cap="none" dirty="0">
                <a:solidFill>
                  <a:srgbClr val="ED1C2A"/>
                </a:solidFill>
                <a:latin typeface="Arial"/>
                <a:ea typeface="Arial"/>
                <a:cs typeface="Arial"/>
                <a:sym typeface="Arial"/>
              </a:rPr>
              <a:t>ĐỒ ÁN TỐT NGHIỆP</a:t>
            </a:r>
            <a:endParaRPr sz="4000" b="1" i="0" u="none" strike="noStrike" cap="none" dirty="0">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4187683" y="4842800"/>
            <a:ext cx="5782071"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chemeClr val="dk1"/>
                </a:solidFill>
                <a:latin typeface="Arial"/>
                <a:ea typeface="Arial"/>
                <a:cs typeface="Arial"/>
                <a:sym typeface="Arial"/>
              </a:rPr>
              <a:t>MSV: 2020601701</a:t>
            </a:r>
            <a:endParaRPr sz="2400" b="1" i="0" u="none" strike="noStrike" cap="none" dirty="0">
              <a:solidFill>
                <a:schemeClr val="dk1"/>
              </a:solidFill>
              <a:latin typeface="Arial"/>
              <a:ea typeface="Arial"/>
              <a:cs typeface="Arial"/>
              <a:sym typeface="Arial"/>
            </a:endParaRPr>
          </a:p>
        </p:txBody>
      </p:sp>
      <p:sp>
        <p:nvSpPr>
          <p:cNvPr id="467" name="Google Shape;467;p1"/>
          <p:cNvSpPr txBox="1"/>
          <p:nvPr/>
        </p:nvSpPr>
        <p:spPr>
          <a:xfrm>
            <a:off x="4187683" y="5407384"/>
            <a:ext cx="5782071"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chemeClr val="dk1"/>
                </a:solidFill>
                <a:latin typeface="Arial"/>
                <a:ea typeface="Arial"/>
                <a:cs typeface="Arial"/>
                <a:sym typeface="Arial"/>
              </a:rPr>
              <a:t>GVHD: </a:t>
            </a:r>
            <a:r>
              <a:rPr lang="en-US" sz="2400" b="1" i="0" u="none" strike="noStrike" cap="none" dirty="0" err="1">
                <a:solidFill>
                  <a:schemeClr val="dk1"/>
                </a:solidFill>
                <a:latin typeface="Arial"/>
                <a:ea typeface="Arial"/>
                <a:cs typeface="Arial"/>
                <a:sym typeface="Arial"/>
              </a:rPr>
              <a:t>Th.S</a:t>
            </a:r>
            <a:r>
              <a:rPr lang="en-US" sz="2400" b="1" i="0" u="none" strike="noStrike" cap="none" dirty="0">
                <a:solidFill>
                  <a:schemeClr val="dk1"/>
                </a:solidFill>
                <a:latin typeface="Arial"/>
                <a:ea typeface="Arial"/>
                <a:cs typeface="Arial"/>
                <a:sym typeface="Arial"/>
              </a:rPr>
              <a:t> </a:t>
            </a:r>
            <a:r>
              <a:rPr lang="en-US" sz="2400" b="1" i="0" u="none" strike="noStrike" cap="none" dirty="0" err="1">
                <a:solidFill>
                  <a:schemeClr val="dk1"/>
                </a:solidFill>
                <a:latin typeface="Arial"/>
                <a:ea typeface="Arial"/>
                <a:cs typeface="Arial"/>
                <a:sym typeface="Arial"/>
              </a:rPr>
              <a:t>Vũ</a:t>
            </a:r>
            <a:r>
              <a:rPr lang="en-US" sz="2400" b="1" i="0" u="none" strike="noStrike" cap="none" dirty="0">
                <a:solidFill>
                  <a:schemeClr val="dk1"/>
                </a:solidFill>
                <a:latin typeface="Arial"/>
                <a:ea typeface="Arial"/>
                <a:cs typeface="Arial"/>
                <a:sym typeface="Arial"/>
              </a:rPr>
              <a:t> </a:t>
            </a:r>
            <a:r>
              <a:rPr lang="en-US" sz="2400" b="1" i="0" u="none" strike="noStrike" cap="none" dirty="0" err="1">
                <a:solidFill>
                  <a:schemeClr val="dk1"/>
                </a:solidFill>
                <a:latin typeface="Arial"/>
                <a:ea typeface="Arial"/>
                <a:cs typeface="Arial"/>
                <a:sym typeface="Arial"/>
              </a:rPr>
              <a:t>Duy</a:t>
            </a:r>
            <a:r>
              <a:rPr lang="en-US" sz="2400" b="1" i="0" u="none" strike="noStrike" cap="none" dirty="0">
                <a:solidFill>
                  <a:schemeClr val="dk1"/>
                </a:solidFill>
                <a:latin typeface="Arial"/>
                <a:ea typeface="Arial"/>
                <a:cs typeface="Arial"/>
                <a:sym typeface="Arial"/>
              </a:rPr>
              <a:t> </a:t>
            </a:r>
            <a:r>
              <a:rPr lang="en-US" sz="2400" b="1" i="0" u="none" strike="noStrike" cap="none" dirty="0" err="1">
                <a:solidFill>
                  <a:schemeClr val="dk1"/>
                </a:solidFill>
                <a:latin typeface="Arial"/>
                <a:ea typeface="Arial"/>
                <a:cs typeface="Arial"/>
                <a:sym typeface="Arial"/>
              </a:rPr>
              <a:t>Giang</a:t>
            </a:r>
            <a:endParaRPr sz="2400" b="1" i="0" u="none" strike="noStrike" cap="none" dirty="0">
              <a:solidFill>
                <a:schemeClr val="dk1"/>
              </a:solidFill>
              <a:latin typeface="Arial"/>
              <a:ea typeface="Arial"/>
              <a:cs typeface="Arial"/>
              <a:sym typeface="Arial"/>
            </a:endParaRPr>
          </a:p>
        </p:txBody>
      </p:sp>
      <p:sp>
        <p:nvSpPr>
          <p:cNvPr id="468" name="Google Shape;468;p1"/>
          <p:cNvSpPr txBox="1"/>
          <p:nvPr/>
        </p:nvSpPr>
        <p:spPr>
          <a:xfrm>
            <a:off x="4157351" y="4268083"/>
            <a:ext cx="5941569"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err="1">
                <a:solidFill>
                  <a:schemeClr val="dk1"/>
                </a:solidFill>
                <a:latin typeface="Arial"/>
                <a:ea typeface="Arial"/>
                <a:cs typeface="Arial"/>
                <a:sym typeface="Arial"/>
              </a:rPr>
              <a:t>Sinh</a:t>
            </a:r>
            <a:r>
              <a:rPr lang="en-US" sz="2400" b="1" i="0" u="none" strike="noStrike" cap="none" dirty="0">
                <a:solidFill>
                  <a:schemeClr val="dk1"/>
                </a:solidFill>
                <a:latin typeface="Arial"/>
                <a:ea typeface="Arial"/>
                <a:cs typeface="Arial"/>
                <a:sym typeface="Arial"/>
              </a:rPr>
              <a:t> </a:t>
            </a:r>
            <a:r>
              <a:rPr lang="en-US" sz="2400" b="1" i="0" u="none" strike="noStrike" cap="none" dirty="0" err="1">
                <a:solidFill>
                  <a:schemeClr val="dk1"/>
                </a:solidFill>
                <a:latin typeface="Arial"/>
                <a:ea typeface="Arial"/>
                <a:cs typeface="Arial"/>
                <a:sym typeface="Arial"/>
              </a:rPr>
              <a:t>viên</a:t>
            </a:r>
            <a:r>
              <a:rPr lang="en-US" sz="2400" b="1" i="0" u="none" strike="noStrike" cap="none" dirty="0">
                <a:solidFill>
                  <a:schemeClr val="dk1"/>
                </a:solidFill>
                <a:latin typeface="Arial"/>
                <a:ea typeface="Arial"/>
                <a:cs typeface="Arial"/>
                <a:sym typeface="Arial"/>
              </a:rPr>
              <a:t> </a:t>
            </a:r>
            <a:r>
              <a:rPr lang="en-US" sz="2400" b="1" i="0" u="none" strike="noStrike" cap="none" dirty="0" err="1">
                <a:solidFill>
                  <a:schemeClr val="dk1"/>
                </a:solidFill>
                <a:latin typeface="Arial"/>
                <a:ea typeface="Arial"/>
                <a:cs typeface="Arial"/>
                <a:sym typeface="Arial"/>
              </a:rPr>
              <a:t>thực</a:t>
            </a:r>
            <a:r>
              <a:rPr lang="en-US" sz="2400" b="1" i="0" u="none" strike="noStrike" cap="none" dirty="0">
                <a:solidFill>
                  <a:schemeClr val="dk1"/>
                </a:solidFill>
                <a:latin typeface="Arial"/>
                <a:ea typeface="Arial"/>
                <a:cs typeface="Arial"/>
                <a:sym typeface="Arial"/>
              </a:rPr>
              <a:t> </a:t>
            </a:r>
            <a:r>
              <a:rPr lang="en-US" sz="2400" b="1" i="0" u="none" strike="noStrike" cap="none" dirty="0" err="1">
                <a:solidFill>
                  <a:schemeClr val="dk1"/>
                </a:solidFill>
                <a:latin typeface="Arial"/>
                <a:ea typeface="Arial"/>
                <a:cs typeface="Arial"/>
                <a:sym typeface="Arial"/>
              </a:rPr>
              <a:t>hiện</a:t>
            </a:r>
            <a:r>
              <a:rPr lang="en-US" sz="2400" b="1" i="0" u="none" strike="noStrike" cap="none" dirty="0">
                <a:solidFill>
                  <a:schemeClr val="dk1"/>
                </a:solidFill>
                <a:latin typeface="Arial"/>
                <a:ea typeface="Arial"/>
                <a:cs typeface="Arial"/>
                <a:sym typeface="Arial"/>
              </a:rPr>
              <a:t>: Pha</a:t>
            </a:r>
            <a:r>
              <a:rPr lang="en-US" sz="2400" b="1" dirty="0">
                <a:solidFill>
                  <a:schemeClr val="dk1"/>
                </a:solidFill>
              </a:rPr>
              <a:t>n </a:t>
            </a:r>
            <a:r>
              <a:rPr lang="en-US" sz="2400" b="1" dirty="0" err="1">
                <a:solidFill>
                  <a:schemeClr val="dk1"/>
                </a:solidFill>
              </a:rPr>
              <a:t>Tiến</a:t>
            </a:r>
            <a:r>
              <a:rPr lang="en-US" sz="2400" b="1" dirty="0">
                <a:solidFill>
                  <a:schemeClr val="dk1"/>
                </a:solidFill>
              </a:rPr>
              <a:t> Mạnh</a:t>
            </a:r>
            <a:endParaRPr sz="2400" b="1" i="0" u="none" strike="noStrike" cap="none" dirty="0">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err="1">
                <a:solidFill>
                  <a:srgbClr val="595959"/>
                </a:solidFill>
                <a:latin typeface="Times New Roman"/>
                <a:ea typeface="Times New Roman"/>
                <a:cs typeface="Times New Roman"/>
                <a:sym typeface="Times New Roman"/>
              </a:rPr>
              <a:t>Hà</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25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5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2024</a:t>
            </a:r>
            <a:endParaRPr sz="1400" b="0" i="0" u="none" strike="noStrike" cap="none" dirty="0">
              <a:solidFill>
                <a:srgbClr val="000000"/>
              </a:solidFill>
              <a:latin typeface="Times New Roman"/>
              <a:ea typeface="Times New Roman"/>
              <a:cs typeface="Times New Roman"/>
              <a:sym typeface="Times New Roman"/>
            </a:endParaRPr>
          </a:p>
        </p:txBody>
      </p:sp>
      <p:sp>
        <p:nvSpPr>
          <p:cNvPr id="470" name="Google Shape;470;p1"/>
          <p:cNvSpPr/>
          <p:nvPr/>
        </p:nvSpPr>
        <p:spPr>
          <a:xfrm>
            <a:off x="2218012" y="266123"/>
            <a:ext cx="8251273"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0070C0"/>
                </a:solidFill>
                <a:latin typeface="Arial"/>
                <a:ea typeface="Arial"/>
                <a:cs typeface="Arial"/>
                <a:sym typeface="Arial"/>
              </a:rPr>
              <a:t>ĐẠI HỌC CÔNG NGHIỆP HÀ NỘI</a:t>
            </a:r>
            <a:endParaRPr sz="4000" b="1" i="0" u="none" strike="noStrike" cap="none" dirty="0">
              <a:solidFill>
                <a:srgbClr val="0070C0"/>
              </a:solidFill>
              <a:latin typeface="Arial"/>
              <a:ea typeface="Arial"/>
              <a:cs typeface="Arial"/>
              <a:sym typeface="Arial"/>
            </a:endParaRPr>
          </a:p>
        </p:txBody>
      </p:sp>
      <p:sp>
        <p:nvSpPr>
          <p:cNvPr id="471" name="Google Shape;471;p1"/>
          <p:cNvSpPr/>
          <p:nvPr/>
        </p:nvSpPr>
        <p:spPr>
          <a:xfrm>
            <a:off x="3811810" y="985966"/>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accent4"/>
                </a:solidFill>
                <a:latin typeface="Arial"/>
                <a:ea typeface="Arial"/>
                <a:cs typeface="Arial"/>
                <a:sym typeface="Arial"/>
              </a:rPr>
              <a:t>KHOA CÔNG NGHỆ THÔNG TIN</a:t>
            </a:r>
            <a:endParaRPr sz="2800" b="1" i="0" u="none" strike="noStrike" cap="none" dirty="0">
              <a:solidFill>
                <a:schemeClr val="accent4"/>
              </a:solidFill>
              <a:latin typeface="Arial"/>
              <a:ea typeface="Arial"/>
              <a:cs typeface="Arial"/>
              <a:sym typeface="Arial"/>
            </a:endParaRPr>
          </a:p>
        </p:txBody>
      </p:sp>
      <p:pic>
        <p:nvPicPr>
          <p:cNvPr id="472" name="Google Shape;472;p1"/>
          <p:cNvPicPr preferRelativeResize="0"/>
          <p:nvPr/>
        </p:nvPicPr>
        <p:blipFill rotWithShape="1">
          <a:blip r:embed="rId3">
            <a:alphaModFix/>
          </a:blip>
          <a:srcRect/>
          <a:stretch/>
        </p:blipFill>
        <p:spPr>
          <a:xfrm>
            <a:off x="304799" y="284909"/>
            <a:ext cx="1676400" cy="1585666"/>
          </a:xfrm>
          <a:prstGeom prst="rect">
            <a:avLst/>
          </a:prstGeom>
          <a:noFill/>
          <a:ln>
            <a:noFill/>
          </a:ln>
        </p:spPr>
      </p:pic>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1"/>
          <p:cNvSpPr/>
          <p:nvPr/>
        </p:nvSpPr>
        <p:spPr>
          <a:xfrm>
            <a:off x="3811810" y="4310573"/>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486;p2">
            <a:extLst>
              <a:ext uri="{FF2B5EF4-FFF2-40B4-BE49-F238E27FC236}">
                <a16:creationId xmlns:a16="http://schemas.microsoft.com/office/drawing/2014/main" id="{8D0B657C-8B20-4399-A261-1177335440B6}"/>
              </a:ext>
            </a:extLst>
          </p:cNvPr>
          <p:cNvSpPr txBox="1"/>
          <p:nvPr/>
        </p:nvSpPr>
        <p:spPr>
          <a:xfrm>
            <a:off x="1456457" y="2691255"/>
            <a:ext cx="9774382"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2800" b="1" i="0" u="none" strike="noStrike" cap="none" dirty="0">
                <a:solidFill>
                  <a:srgbClr val="FF0000"/>
                </a:solidFill>
                <a:latin typeface="+mn-lt"/>
                <a:ea typeface="Calibri"/>
                <a:cs typeface="Calibri"/>
                <a:sym typeface="Calibri"/>
              </a:rPr>
              <a:t>ĐỀ TÀI: XÂY DỰNG ỨNG</a:t>
            </a:r>
            <a:r>
              <a:rPr lang="en-US" sz="2800" b="1" dirty="0">
                <a:solidFill>
                  <a:srgbClr val="FF0000"/>
                </a:solidFill>
                <a:latin typeface="+mn-lt"/>
                <a:ea typeface="Calibri"/>
                <a:cs typeface="Calibri"/>
                <a:sym typeface="Calibri"/>
              </a:rPr>
              <a:t> DỤNG ĐIỆN THOẠI </a:t>
            </a:r>
          </a:p>
          <a:p>
            <a:pPr marL="0" marR="0" lvl="0" indent="0" algn="ctr" rtl="0">
              <a:lnSpc>
                <a:spcPct val="100000"/>
              </a:lnSpc>
              <a:spcBef>
                <a:spcPts val="0"/>
              </a:spcBef>
              <a:spcAft>
                <a:spcPts val="0"/>
              </a:spcAft>
              <a:buClr>
                <a:srgbClr val="000000"/>
              </a:buClr>
              <a:buSzPts val="3600"/>
              <a:buFont typeface="Arial"/>
              <a:buNone/>
            </a:pPr>
            <a:r>
              <a:rPr lang="en-US" sz="2800" b="1" dirty="0">
                <a:solidFill>
                  <a:srgbClr val="FF0000"/>
                </a:solidFill>
                <a:latin typeface="+mn-lt"/>
                <a:ea typeface="Calibri"/>
                <a:cs typeface="Calibri"/>
                <a:sym typeface="Calibri"/>
              </a:rPr>
              <a:t>ĐA NỀN </a:t>
            </a:r>
            <a:r>
              <a:rPr lang="en-US" sz="2800" b="1" i="0" u="none" strike="noStrike" cap="none" dirty="0">
                <a:solidFill>
                  <a:srgbClr val="FF0000"/>
                </a:solidFill>
                <a:latin typeface="+mn-lt"/>
                <a:ea typeface="Calibri"/>
                <a:cs typeface="Calibri"/>
                <a:sym typeface="Calibri"/>
              </a:rPr>
              <a:t>TẢNG VỀ NHẬN NUÔI THÚ C</a:t>
            </a:r>
            <a:r>
              <a:rPr lang="vi-VN" sz="2800" b="1" i="0" u="none" strike="noStrike" cap="none" dirty="0">
                <a:solidFill>
                  <a:srgbClr val="FF0000"/>
                </a:solidFill>
                <a:latin typeface="+mn-lt"/>
                <a:ea typeface="Calibri"/>
                <a:cs typeface="Calibri"/>
                <a:sym typeface="Calibri"/>
              </a:rPr>
              <a:t>ƯNG</a:t>
            </a:r>
            <a:r>
              <a:rPr lang="en-US" sz="2800" b="1" i="0" u="none" strike="noStrike" cap="none" dirty="0">
                <a:solidFill>
                  <a:srgbClr val="FF0000"/>
                </a:solidFill>
                <a:latin typeface="+mn-lt"/>
                <a:ea typeface="Calibri"/>
                <a:cs typeface="Calibri"/>
                <a:sym typeface="Calibri"/>
              </a:rPr>
              <a:t> </a:t>
            </a:r>
            <a:r>
              <a:rPr lang="nl-NL" sz="2800" b="1" i="0" dirty="0">
                <a:solidFill>
                  <a:srgbClr val="FF0000"/>
                </a:solidFill>
                <a:effectLst/>
                <a:latin typeface="+mn-lt"/>
              </a:rPr>
              <a:t>.NET MAUI, ASP .NET Core Web API</a:t>
            </a:r>
            <a:endParaRPr sz="2800" b="1" i="0" u="none" strike="noStrike" cap="none" dirty="0">
              <a:solidFill>
                <a:srgbClr val="FF0000"/>
              </a:solidFill>
              <a:latin typeface="+mn-lt"/>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6" name="Google Shape;876;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04 :</a:t>
            </a:r>
            <a:endParaRPr sz="4800" b="0" i="0" u="none" strike="noStrike" cap="none" dirty="0">
              <a:solidFill>
                <a:schemeClr val="dk1"/>
              </a:solidFill>
              <a:latin typeface="Arial"/>
              <a:ea typeface="Arial"/>
              <a:cs typeface="Arial"/>
              <a:sym typeface="Arial"/>
            </a:endParaRPr>
          </a:p>
        </p:txBody>
      </p:sp>
      <p:grpSp>
        <p:nvGrpSpPr>
          <p:cNvPr id="877" name="Google Shape;877;p17"/>
          <p:cNvGrpSpPr/>
          <p:nvPr/>
        </p:nvGrpSpPr>
        <p:grpSpPr>
          <a:xfrm>
            <a:off x="5684364" y="967827"/>
            <a:ext cx="6400799" cy="3979257"/>
            <a:chOff x="5879896" y="1770480"/>
            <a:chExt cx="5259520" cy="498355"/>
          </a:xfrm>
        </p:grpSpPr>
        <p:sp>
          <p:nvSpPr>
            <p:cNvPr id="878" name="Google Shape;878;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KẾT LUẬN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&amp;</a:t>
              </a:r>
              <a:endParaRPr sz="4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HƯỚNG PHÁT TRIỂN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ĐỀ TÀI</a:t>
              </a:r>
              <a:endParaRPr sz="4800" b="0" i="0" u="none" strike="noStrike" cap="none" dirty="0">
                <a:solidFill>
                  <a:schemeClr val="dk1"/>
                </a:solidFill>
                <a:latin typeface="Arial"/>
                <a:ea typeface="Arial"/>
                <a:cs typeface="Arial"/>
                <a:sym typeface="Arial"/>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00316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err="1">
                <a:solidFill>
                  <a:srgbClr val="FF3737"/>
                </a:solidFill>
                <a:latin typeface="Calibri"/>
                <a:ea typeface="Calibri"/>
                <a:cs typeface="Calibri"/>
                <a:sym typeface="Calibri"/>
              </a:rPr>
              <a:t>Kết</a:t>
            </a:r>
            <a:r>
              <a:rPr lang="en-US" sz="2400" b="1" i="0" u="none" strike="noStrike" cap="none" dirty="0">
                <a:solidFill>
                  <a:srgbClr val="FF3737"/>
                </a:solidFill>
                <a:latin typeface="Calibri"/>
                <a:ea typeface="Calibri"/>
                <a:cs typeface="Calibri"/>
                <a:sym typeface="Calibri"/>
              </a:rPr>
              <a:t> </a:t>
            </a:r>
            <a:r>
              <a:rPr lang="en-US" sz="2400" b="1" i="0" u="none" strike="noStrike" cap="none" dirty="0" err="1">
                <a:solidFill>
                  <a:srgbClr val="FF3737"/>
                </a:solidFill>
                <a:latin typeface="Calibri"/>
                <a:ea typeface="Calibri"/>
                <a:cs typeface="Calibri"/>
                <a:sym typeface="Calibri"/>
              </a:rPr>
              <a:t>luận</a:t>
            </a:r>
            <a:endParaRPr sz="2400" b="0" i="0" u="none" strike="noStrike" cap="none" dirty="0">
              <a:solidFill>
                <a:schemeClr val="dk1"/>
              </a:solidFill>
              <a:latin typeface="Arial"/>
              <a:ea typeface="Arial"/>
              <a:cs typeface="Arial"/>
              <a:sym typeface="Arial"/>
            </a:endParaRPr>
          </a:p>
        </p:txBody>
      </p:sp>
      <p:grpSp>
        <p:nvGrpSpPr>
          <p:cNvPr id="887" name="Google Shape;887;p18"/>
          <p:cNvGrpSpPr/>
          <p:nvPr/>
        </p:nvGrpSpPr>
        <p:grpSpPr>
          <a:xfrm>
            <a:off x="2273541" y="3734160"/>
            <a:ext cx="7620000" cy="2153392"/>
            <a:chOff x="3216730" y="4110749"/>
            <a:chExt cx="2400222" cy="2153392"/>
          </a:xfrm>
        </p:grpSpPr>
        <p:sp>
          <p:nvSpPr>
            <p:cNvPr id="888" name="Google Shape;888;p18"/>
            <p:cNvSpPr/>
            <p:nvPr/>
          </p:nvSpPr>
          <p:spPr>
            <a:xfrm>
              <a:off x="3216730" y="411074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89" name="Google Shape;889;p18"/>
            <p:cNvSpPr/>
            <p:nvPr/>
          </p:nvSpPr>
          <p:spPr>
            <a:xfrm>
              <a:off x="3299517" y="4350807"/>
              <a:ext cx="2008415" cy="1477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Hạn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chế</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của</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ứng</a:t>
              </a:r>
              <a:r>
                <a:rPr lang="en-US" sz="1800" dirty="0">
                  <a:solidFill>
                    <a:schemeClr val="dk1"/>
                  </a:solidFill>
                </a:rPr>
                <a:t> </a:t>
              </a:r>
              <a:r>
                <a:rPr lang="en-US" sz="1800" dirty="0" err="1">
                  <a:solidFill>
                    <a:schemeClr val="dk1"/>
                  </a:solidFill>
                </a:rPr>
                <a:t>dụng</a:t>
              </a:r>
              <a:r>
                <a:rPr lang="en-US" sz="1800" dirty="0">
                  <a:solidFill>
                    <a:schemeClr val="dk1"/>
                  </a:solidFill>
                </a:rPr>
                <a:t>: </a:t>
              </a:r>
            </a:p>
            <a:p>
              <a:pPr marL="285750" marR="0" lvl="0" indent="-285750" algn="l" rtl="0">
                <a:lnSpc>
                  <a:spcPct val="100000"/>
                </a:lnSpc>
                <a:spcBef>
                  <a:spcPts val="0"/>
                </a:spcBef>
                <a:spcAft>
                  <a:spcPts val="0"/>
                </a:spcAft>
                <a:buClr>
                  <a:srgbClr val="000000"/>
                </a:buClr>
                <a:buSzPts val="1800"/>
                <a:buFontTx/>
                <a:buChar char="-"/>
              </a:pPr>
              <a:r>
                <a:rPr lang="en-US" sz="1800" b="0" i="0" u="none" strike="noStrike" cap="none" dirty="0">
                  <a:solidFill>
                    <a:schemeClr val="dk1"/>
                  </a:solidFill>
                  <a:latin typeface="Arial"/>
                  <a:ea typeface="Arial"/>
                  <a:cs typeface="Arial"/>
                  <a:sym typeface="Arial"/>
                </a:rPr>
                <a:t>Ch</a:t>
              </a:r>
              <a:r>
                <a:rPr lang="vi-VN" sz="1800" b="0" i="0" u="none" strike="noStrike" cap="none" dirty="0">
                  <a:solidFill>
                    <a:schemeClr val="dk1"/>
                  </a:solidFill>
                  <a:latin typeface="Arial"/>
                  <a:ea typeface="Arial"/>
                  <a:cs typeface="Arial"/>
                  <a:sym typeface="Arial"/>
                </a:rPr>
                <a:t>ư</a:t>
              </a:r>
              <a:r>
                <a:rPr lang="en-US" sz="1800" dirty="0">
                  <a:solidFill>
                    <a:schemeClr val="dk1"/>
                  </a:solidFill>
                </a:rPr>
                <a:t>a </a:t>
              </a:r>
              <a:r>
                <a:rPr lang="en-US" sz="1800" dirty="0" err="1">
                  <a:solidFill>
                    <a:schemeClr val="dk1"/>
                  </a:solidFill>
                </a:rPr>
                <a:t>tối</a:t>
              </a:r>
              <a:r>
                <a:rPr lang="en-US" sz="1800" dirty="0">
                  <a:solidFill>
                    <a:schemeClr val="dk1"/>
                  </a:solidFill>
                </a:rPr>
                <a:t> </a:t>
              </a:r>
              <a:r>
                <a:rPr lang="vi-VN" sz="1800" dirty="0">
                  <a:solidFill>
                    <a:schemeClr val="dk1"/>
                  </a:solidFill>
                </a:rPr>
                <a:t>ư</a:t>
              </a:r>
              <a:r>
                <a:rPr lang="en-US" sz="1800" dirty="0">
                  <a:solidFill>
                    <a:schemeClr val="dk1"/>
                  </a:solidFill>
                </a:rPr>
                <a:t>u </a:t>
              </a:r>
              <a:r>
                <a:rPr lang="en-US" sz="1800" dirty="0" err="1">
                  <a:solidFill>
                    <a:schemeClr val="dk1"/>
                  </a:solidFill>
                </a:rPr>
                <a:t>về</a:t>
              </a:r>
              <a:r>
                <a:rPr lang="en-US" sz="1800" dirty="0">
                  <a:solidFill>
                    <a:schemeClr val="dk1"/>
                  </a:solidFill>
                </a:rPr>
                <a:t> </a:t>
              </a:r>
              <a:r>
                <a:rPr lang="en-US" sz="1800" dirty="0" err="1">
                  <a:solidFill>
                    <a:schemeClr val="dk1"/>
                  </a:solidFill>
                </a:rPr>
                <a:t>thời</a:t>
              </a:r>
              <a:r>
                <a:rPr lang="en-US" sz="1800" dirty="0">
                  <a:solidFill>
                    <a:schemeClr val="dk1"/>
                  </a:solidFill>
                </a:rPr>
                <a:t> </a:t>
              </a:r>
              <a:r>
                <a:rPr lang="en-US" sz="1800" dirty="0" err="1">
                  <a:solidFill>
                    <a:schemeClr val="dk1"/>
                  </a:solidFill>
                </a:rPr>
                <a:t>gian</a:t>
              </a:r>
              <a:r>
                <a:rPr lang="en-US" sz="1800" dirty="0">
                  <a:solidFill>
                    <a:schemeClr val="dk1"/>
                  </a:solidFill>
                </a:rPr>
                <a:t> </a:t>
              </a:r>
              <a:r>
                <a:rPr lang="en-US" sz="1800" dirty="0" err="1">
                  <a:solidFill>
                    <a:schemeClr val="dk1"/>
                  </a:solidFill>
                </a:rPr>
                <a:t>phản</a:t>
              </a:r>
              <a:r>
                <a:rPr lang="en-US" sz="1800" dirty="0">
                  <a:solidFill>
                    <a:schemeClr val="dk1"/>
                  </a:solidFill>
                </a:rPr>
                <a:t> </a:t>
              </a:r>
              <a:r>
                <a:rPr lang="en-US" sz="1800" dirty="0" err="1">
                  <a:solidFill>
                    <a:schemeClr val="dk1"/>
                  </a:solidFill>
                </a:rPr>
                <a:t>hồi</a:t>
              </a:r>
              <a:r>
                <a:rPr lang="en-US" sz="1800" dirty="0">
                  <a:solidFill>
                    <a:schemeClr val="dk1"/>
                  </a:solidFill>
                </a:rPr>
                <a:t> </a:t>
              </a:r>
              <a:r>
                <a:rPr lang="en-US" sz="1800" dirty="0" err="1">
                  <a:solidFill>
                    <a:schemeClr val="dk1"/>
                  </a:solidFill>
                </a:rPr>
                <a:t>của</a:t>
              </a:r>
              <a:r>
                <a:rPr lang="en-US" sz="1800" dirty="0">
                  <a:solidFill>
                    <a:schemeClr val="dk1"/>
                  </a:solidFill>
                </a:rPr>
                <a:t> </a:t>
              </a:r>
              <a:r>
                <a:rPr lang="en-US" sz="1800" dirty="0" err="1">
                  <a:solidFill>
                    <a:schemeClr val="dk1"/>
                  </a:solidFill>
                </a:rPr>
                <a:t>ứng</a:t>
              </a:r>
              <a:r>
                <a:rPr lang="en-US" sz="1800" dirty="0">
                  <a:solidFill>
                    <a:schemeClr val="dk1"/>
                  </a:solidFill>
                </a:rPr>
                <a:t> </a:t>
              </a:r>
              <a:r>
                <a:rPr lang="en-US" sz="1800" dirty="0" err="1">
                  <a:solidFill>
                    <a:schemeClr val="dk1"/>
                  </a:solidFill>
                </a:rPr>
                <a:t>dụng</a:t>
              </a:r>
              <a:r>
                <a:rPr lang="en-US" sz="1800" dirty="0">
                  <a:solidFill>
                    <a:schemeClr val="dk1"/>
                  </a:solidFill>
                </a:rPr>
                <a:t> do </a:t>
              </a:r>
              <a:r>
                <a:rPr lang="en-US" sz="1800" dirty="0" err="1">
                  <a:solidFill>
                    <a:schemeClr val="dk1"/>
                  </a:solidFill>
                </a:rPr>
                <a:t>kết</a:t>
              </a:r>
              <a:r>
                <a:rPr lang="en-US" sz="1800" dirty="0">
                  <a:solidFill>
                    <a:schemeClr val="dk1"/>
                  </a:solidFill>
                </a:rPr>
                <a:t> </a:t>
              </a:r>
              <a:r>
                <a:rPr lang="en-US" sz="1800" dirty="0" err="1">
                  <a:solidFill>
                    <a:schemeClr val="dk1"/>
                  </a:solidFill>
                </a:rPr>
                <a:t>hợp</a:t>
              </a:r>
              <a:r>
                <a:rPr lang="en-US" sz="1800" dirty="0">
                  <a:solidFill>
                    <a:schemeClr val="dk1"/>
                  </a:solidFill>
                </a:rPr>
                <a:t> </a:t>
              </a:r>
              <a:r>
                <a:rPr lang="en-US" sz="1800" dirty="0" err="1">
                  <a:solidFill>
                    <a:schemeClr val="dk1"/>
                  </a:solidFill>
                </a:rPr>
                <a:t>với</a:t>
              </a:r>
              <a:r>
                <a:rPr lang="en-US" sz="1800" dirty="0">
                  <a:solidFill>
                    <a:schemeClr val="dk1"/>
                  </a:solidFill>
                </a:rPr>
                <a:t> API </a:t>
              </a:r>
              <a:r>
                <a:rPr lang="en-US" sz="1800" dirty="0" err="1">
                  <a:solidFill>
                    <a:schemeClr val="dk1"/>
                  </a:solidFill>
                </a:rPr>
                <a:t>ngoài</a:t>
              </a:r>
              <a:r>
                <a:rPr lang="en-US" sz="1800" dirty="0">
                  <a:solidFill>
                    <a:schemeClr val="dk1"/>
                  </a:solidFill>
                </a:rPr>
                <a:t> </a:t>
              </a:r>
              <a:r>
                <a:rPr lang="en-US" sz="1800" dirty="0" err="1">
                  <a:solidFill>
                    <a:schemeClr val="dk1"/>
                  </a:solidFill>
                </a:rPr>
                <a:t>gây</a:t>
              </a:r>
              <a:r>
                <a:rPr lang="en-US" sz="1800" dirty="0">
                  <a:solidFill>
                    <a:schemeClr val="dk1"/>
                  </a:solidFill>
                </a:rPr>
                <a:t> </a:t>
              </a:r>
              <a:r>
                <a:rPr lang="en-US" sz="1800" dirty="0" err="1">
                  <a:solidFill>
                    <a:schemeClr val="dk1"/>
                  </a:solidFill>
                </a:rPr>
                <a:t>nên</a:t>
              </a:r>
              <a:r>
                <a:rPr lang="en-US" sz="1800" dirty="0">
                  <a:solidFill>
                    <a:schemeClr val="dk1"/>
                  </a:solidFill>
                </a:rPr>
                <a:t> </a:t>
              </a:r>
              <a:r>
                <a:rPr lang="en-US" sz="1800" dirty="0" err="1">
                  <a:solidFill>
                    <a:schemeClr val="dk1"/>
                  </a:solidFill>
                </a:rPr>
                <a:t>chậm</a:t>
              </a:r>
              <a:r>
                <a:rPr lang="en-US" sz="1800" dirty="0">
                  <a:solidFill>
                    <a:schemeClr val="dk1"/>
                  </a:solidFill>
                </a:rPr>
                <a:t> </a:t>
              </a:r>
              <a:r>
                <a:rPr lang="en-US" sz="1800" dirty="0" err="1">
                  <a:solidFill>
                    <a:schemeClr val="dk1"/>
                  </a:solidFill>
                </a:rPr>
                <a:t>trễ</a:t>
              </a:r>
              <a:endParaRPr lang="en-US" sz="1800" dirty="0">
                <a:solidFill>
                  <a:schemeClr val="dk1"/>
                </a:solidFill>
              </a:endParaRPr>
            </a:p>
            <a:p>
              <a:pPr marL="285750" marR="0" lvl="0" indent="-285750" algn="l" rtl="0">
                <a:lnSpc>
                  <a:spcPct val="100000"/>
                </a:lnSpc>
                <a:spcBef>
                  <a:spcPts val="0"/>
                </a:spcBef>
                <a:spcAft>
                  <a:spcPts val="0"/>
                </a:spcAft>
                <a:buClr>
                  <a:srgbClr val="000000"/>
                </a:buClr>
                <a:buSzPts val="1800"/>
                <a:buFontTx/>
                <a:buChar char="-"/>
              </a:pPr>
              <a:r>
                <a:rPr lang="en-US" sz="1800" dirty="0" err="1">
                  <a:solidFill>
                    <a:schemeClr val="dk1"/>
                  </a:solidFill>
                </a:rPr>
                <a:t>Mặt</a:t>
              </a:r>
              <a:r>
                <a:rPr lang="en-US" sz="1800" dirty="0">
                  <a:solidFill>
                    <a:schemeClr val="dk1"/>
                  </a:solidFill>
                </a:rPr>
                <a:t> </a:t>
              </a:r>
              <a:r>
                <a:rPr lang="en-US" sz="1800" dirty="0" err="1">
                  <a:solidFill>
                    <a:schemeClr val="dk1"/>
                  </a:solidFill>
                </a:rPr>
                <a:t>bảo</a:t>
              </a:r>
              <a:r>
                <a:rPr lang="en-US" sz="1800" dirty="0">
                  <a:solidFill>
                    <a:schemeClr val="dk1"/>
                  </a:solidFill>
                </a:rPr>
                <a:t> </a:t>
              </a:r>
              <a:r>
                <a:rPr lang="en-US" sz="1800" dirty="0" err="1">
                  <a:solidFill>
                    <a:schemeClr val="dk1"/>
                  </a:solidFill>
                </a:rPr>
                <a:t>mật</a:t>
              </a:r>
              <a:r>
                <a:rPr lang="en-US" sz="1800" dirty="0">
                  <a:solidFill>
                    <a:schemeClr val="dk1"/>
                  </a:solidFill>
                </a:rPr>
                <a:t> </a:t>
              </a:r>
              <a:r>
                <a:rPr lang="en-US" sz="1800" dirty="0" err="1">
                  <a:solidFill>
                    <a:schemeClr val="dk1"/>
                  </a:solidFill>
                </a:rPr>
                <a:t>của</a:t>
              </a:r>
              <a:r>
                <a:rPr lang="en-US" sz="1800" dirty="0">
                  <a:solidFill>
                    <a:schemeClr val="dk1"/>
                  </a:solidFill>
                </a:rPr>
                <a:t> </a:t>
              </a:r>
              <a:r>
                <a:rPr lang="en-US" sz="1800" dirty="0" err="1">
                  <a:solidFill>
                    <a:schemeClr val="dk1"/>
                  </a:solidFill>
                </a:rPr>
                <a:t>ứng</a:t>
              </a:r>
              <a:r>
                <a:rPr lang="en-US" sz="1800" dirty="0">
                  <a:solidFill>
                    <a:schemeClr val="dk1"/>
                  </a:solidFill>
                </a:rPr>
                <a:t> </a:t>
              </a:r>
              <a:r>
                <a:rPr lang="en-US" sz="1800" dirty="0" err="1">
                  <a:solidFill>
                    <a:schemeClr val="dk1"/>
                  </a:solidFill>
                </a:rPr>
                <a:t>dụng</a:t>
              </a:r>
              <a:r>
                <a:rPr lang="en-US" sz="1800" dirty="0">
                  <a:solidFill>
                    <a:schemeClr val="dk1"/>
                  </a:solidFill>
                </a:rPr>
                <a:t> </a:t>
              </a:r>
              <a:r>
                <a:rPr lang="en-US" sz="1800" dirty="0" err="1">
                  <a:solidFill>
                    <a:schemeClr val="dk1"/>
                  </a:solidFill>
                </a:rPr>
                <a:t>ch</a:t>
              </a:r>
              <a:r>
                <a:rPr lang="vi-VN" sz="1800" dirty="0">
                  <a:solidFill>
                    <a:schemeClr val="dk1"/>
                  </a:solidFill>
                </a:rPr>
                <a:t>ư</a:t>
              </a:r>
              <a:r>
                <a:rPr lang="en-US" sz="1800" dirty="0">
                  <a:solidFill>
                    <a:schemeClr val="dk1"/>
                  </a:solidFill>
                </a:rPr>
                <a:t>a đ</a:t>
              </a:r>
              <a:r>
                <a:rPr lang="vi-VN" sz="1800" dirty="0">
                  <a:solidFill>
                    <a:schemeClr val="dk1"/>
                  </a:solidFill>
                </a:rPr>
                <a:t>ược</a:t>
              </a:r>
              <a:r>
                <a:rPr lang="en-US" sz="1800" dirty="0">
                  <a:solidFill>
                    <a:schemeClr val="dk1"/>
                  </a:solidFill>
                </a:rPr>
                <a:t> </a:t>
              </a:r>
              <a:r>
                <a:rPr lang="en-US" sz="1800" dirty="0" err="1">
                  <a:solidFill>
                    <a:schemeClr val="dk1"/>
                  </a:solidFill>
                </a:rPr>
                <a:t>đảm</a:t>
              </a:r>
              <a:r>
                <a:rPr lang="en-US" sz="1800" dirty="0">
                  <a:solidFill>
                    <a:schemeClr val="dk1"/>
                  </a:solidFill>
                </a:rPr>
                <a:t> </a:t>
              </a:r>
              <a:r>
                <a:rPr lang="en-US" sz="1800" dirty="0" err="1">
                  <a:solidFill>
                    <a:schemeClr val="dk1"/>
                  </a:solidFill>
                </a:rPr>
                <a:t>bảo</a:t>
              </a:r>
              <a:r>
                <a:rPr lang="en-US" sz="1800" dirty="0">
                  <a:solidFill>
                    <a:schemeClr val="dk1"/>
                  </a:solidFill>
                </a:rPr>
                <a:t>.</a:t>
              </a:r>
            </a:p>
            <a:p>
              <a:pPr marL="285750" marR="0" lvl="0" indent="-285750" algn="l" rtl="0">
                <a:lnSpc>
                  <a:spcPct val="100000"/>
                </a:lnSpc>
                <a:spcBef>
                  <a:spcPts val="0"/>
                </a:spcBef>
                <a:spcAft>
                  <a:spcPts val="0"/>
                </a:spcAft>
                <a:buClr>
                  <a:srgbClr val="000000"/>
                </a:buClr>
                <a:buSzPts val="1800"/>
                <a:buFontTx/>
                <a:buChar char="-"/>
              </a:pPr>
              <a:endParaRPr sz="1800" b="0" i="0" u="none" strike="noStrike" cap="none" dirty="0">
                <a:solidFill>
                  <a:schemeClr val="dk1"/>
                </a:solidFill>
                <a:latin typeface="Arial"/>
                <a:ea typeface="Arial"/>
                <a:cs typeface="Arial"/>
                <a:sym typeface="Arial"/>
              </a:endParaRPr>
            </a:p>
          </p:txBody>
        </p:sp>
      </p:grpSp>
      <p:grpSp>
        <p:nvGrpSpPr>
          <p:cNvPr id="890" name="Google Shape;890;p18"/>
          <p:cNvGrpSpPr/>
          <p:nvPr/>
        </p:nvGrpSpPr>
        <p:grpSpPr>
          <a:xfrm>
            <a:off x="2286000" y="1371600"/>
            <a:ext cx="7620000" cy="2153392"/>
            <a:chOff x="3229189" y="1748189"/>
            <a:chExt cx="2400222" cy="2153392"/>
          </a:xfrm>
        </p:grpSpPr>
        <p:sp>
          <p:nvSpPr>
            <p:cNvPr id="891" name="Google Shape;891;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2" name="Google Shape;892;p18"/>
            <p:cNvSpPr/>
            <p:nvPr/>
          </p:nvSpPr>
          <p:spPr>
            <a:xfrm>
              <a:off x="3321247" y="1878341"/>
              <a:ext cx="2216105" cy="1754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Các</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mục</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tiêu</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đã</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đạt</a:t>
              </a:r>
              <a:r>
                <a:rPr lang="en-US" sz="1800" b="0" i="0" u="none" strike="noStrike" cap="none" dirty="0">
                  <a:solidFill>
                    <a:schemeClr val="dk1"/>
                  </a:solidFill>
                  <a:latin typeface="Arial"/>
                  <a:ea typeface="Arial"/>
                  <a:cs typeface="Arial"/>
                  <a:sym typeface="Arial"/>
                </a:rPr>
                <a:t> đ</a:t>
              </a:r>
              <a:r>
                <a:rPr lang="vi-VN" sz="1800" b="0" i="0" u="none" strike="noStrike" cap="none" dirty="0">
                  <a:solidFill>
                    <a:schemeClr val="dk1"/>
                  </a:solidFill>
                  <a:latin typeface="Arial"/>
                  <a:ea typeface="Arial"/>
                  <a:cs typeface="Arial"/>
                  <a:sym typeface="Arial"/>
                </a:rPr>
                <a:t>ược</a:t>
              </a:r>
              <a:r>
                <a:rPr lang="en-US" sz="1800" b="0" i="0" u="none" strike="noStrike" cap="none" dirty="0">
                  <a:solidFill>
                    <a:schemeClr val="dk1"/>
                  </a:solidFill>
                  <a:latin typeface="Arial"/>
                  <a:ea typeface="Arial"/>
                  <a:cs typeface="Arial"/>
                  <a:sym typeface="Arial"/>
                </a:rPr>
                <a:t>:</a:t>
              </a:r>
            </a:p>
            <a:p>
              <a:pPr marL="285750" marR="0" lvl="0" indent="-285750" algn="l" rtl="0">
                <a:lnSpc>
                  <a:spcPct val="100000"/>
                </a:lnSpc>
                <a:spcBef>
                  <a:spcPts val="0"/>
                </a:spcBef>
                <a:spcAft>
                  <a:spcPts val="0"/>
                </a:spcAft>
                <a:buClr>
                  <a:srgbClr val="000000"/>
                </a:buClr>
                <a:buSzPts val="1800"/>
                <a:buFontTx/>
                <a:buChar char="-"/>
              </a:pPr>
              <a:r>
                <a:rPr lang="en-US" sz="1800" dirty="0" err="1">
                  <a:solidFill>
                    <a:schemeClr val="dk1"/>
                  </a:solidFill>
                </a:rPr>
                <a:t>Hoàn</a:t>
              </a:r>
              <a:r>
                <a:rPr lang="en-US" sz="1800" dirty="0">
                  <a:solidFill>
                    <a:schemeClr val="dk1"/>
                  </a:solidFill>
                </a:rPr>
                <a:t> </a:t>
              </a:r>
              <a:r>
                <a:rPr lang="en-US" sz="1800" dirty="0" err="1">
                  <a:solidFill>
                    <a:schemeClr val="dk1"/>
                  </a:solidFill>
                </a:rPr>
                <a:t>thiện</a:t>
              </a:r>
              <a:r>
                <a:rPr lang="en-US" sz="1800" dirty="0">
                  <a:solidFill>
                    <a:schemeClr val="dk1"/>
                  </a:solidFill>
                </a:rPr>
                <a:t> </a:t>
              </a:r>
              <a:r>
                <a:rPr lang="en-US" sz="1800" dirty="0" err="1">
                  <a:solidFill>
                    <a:schemeClr val="dk1"/>
                  </a:solidFill>
                </a:rPr>
                <a:t>một</a:t>
              </a:r>
              <a:r>
                <a:rPr lang="en-US" sz="1800" dirty="0">
                  <a:solidFill>
                    <a:schemeClr val="dk1"/>
                  </a:solidFill>
                </a:rPr>
                <a:t> </a:t>
              </a:r>
              <a:r>
                <a:rPr lang="en-US" sz="1800" dirty="0" err="1">
                  <a:solidFill>
                    <a:schemeClr val="dk1"/>
                  </a:solidFill>
                </a:rPr>
                <a:t>ứng</a:t>
              </a:r>
              <a:r>
                <a:rPr lang="en-US" sz="1800" dirty="0">
                  <a:solidFill>
                    <a:schemeClr val="dk1"/>
                  </a:solidFill>
                </a:rPr>
                <a:t> </a:t>
              </a:r>
              <a:r>
                <a:rPr lang="en-US" sz="1800" dirty="0" err="1">
                  <a:solidFill>
                    <a:schemeClr val="dk1"/>
                  </a:solidFill>
                </a:rPr>
                <a:t>dụng</a:t>
              </a:r>
              <a:r>
                <a:rPr lang="en-US" sz="1800" dirty="0">
                  <a:solidFill>
                    <a:schemeClr val="dk1"/>
                  </a:solidFill>
                </a:rPr>
                <a:t> </a:t>
              </a:r>
              <a:r>
                <a:rPr lang="en-US" sz="1800" dirty="0" err="1">
                  <a:solidFill>
                    <a:schemeClr val="dk1"/>
                  </a:solidFill>
                </a:rPr>
                <a:t>với</a:t>
              </a:r>
              <a:r>
                <a:rPr lang="en-US" sz="1800" dirty="0">
                  <a:solidFill>
                    <a:schemeClr val="dk1"/>
                  </a:solidFill>
                </a:rPr>
                <a:t> </a:t>
              </a:r>
              <a:r>
                <a:rPr lang="en-US" sz="1800" dirty="0" err="1">
                  <a:solidFill>
                    <a:schemeClr val="dk1"/>
                  </a:solidFill>
                </a:rPr>
                <a:t>các</a:t>
              </a:r>
              <a:r>
                <a:rPr lang="en-US" sz="1800" dirty="0">
                  <a:solidFill>
                    <a:schemeClr val="dk1"/>
                  </a:solidFill>
                </a:rPr>
                <a:t> </a:t>
              </a:r>
              <a:r>
                <a:rPr lang="en-US" sz="1800" dirty="0" err="1">
                  <a:solidFill>
                    <a:schemeClr val="dk1"/>
                  </a:solidFill>
                </a:rPr>
                <a:t>chức</a:t>
              </a:r>
              <a:r>
                <a:rPr lang="en-US" sz="1800" dirty="0">
                  <a:solidFill>
                    <a:schemeClr val="dk1"/>
                  </a:solidFill>
                </a:rPr>
                <a:t> </a:t>
              </a:r>
              <a:r>
                <a:rPr lang="en-US" sz="1800" dirty="0" err="1">
                  <a:solidFill>
                    <a:schemeClr val="dk1"/>
                  </a:solidFill>
                </a:rPr>
                <a:t>năng</a:t>
              </a:r>
              <a:r>
                <a:rPr lang="en-US" sz="1800" dirty="0">
                  <a:solidFill>
                    <a:schemeClr val="dk1"/>
                  </a:solidFill>
                </a:rPr>
                <a:t> </a:t>
              </a:r>
              <a:r>
                <a:rPr lang="en-US" sz="1800" dirty="0" err="1">
                  <a:solidFill>
                    <a:schemeClr val="dk1"/>
                  </a:solidFill>
                </a:rPr>
                <a:t>đáp</a:t>
              </a:r>
              <a:r>
                <a:rPr lang="en-US" sz="1800" dirty="0">
                  <a:solidFill>
                    <a:schemeClr val="dk1"/>
                  </a:solidFill>
                </a:rPr>
                <a:t> ứ</a:t>
              </a:r>
              <a:r>
                <a:rPr lang="vi-VN" sz="1800" dirty="0">
                  <a:solidFill>
                    <a:schemeClr val="dk1"/>
                  </a:solidFill>
                </a:rPr>
                <a:t>ng</a:t>
              </a:r>
              <a:r>
                <a:rPr lang="en-US" sz="1800" dirty="0">
                  <a:solidFill>
                    <a:schemeClr val="dk1"/>
                  </a:solidFill>
                </a:rPr>
                <a:t> </a:t>
              </a:r>
              <a:r>
                <a:rPr lang="en-US" sz="1800" dirty="0" err="1">
                  <a:solidFill>
                    <a:schemeClr val="dk1"/>
                  </a:solidFill>
                </a:rPr>
                <a:t>nhu</a:t>
              </a:r>
              <a:r>
                <a:rPr lang="en-US" sz="1800" dirty="0">
                  <a:solidFill>
                    <a:schemeClr val="dk1"/>
                  </a:solidFill>
                </a:rPr>
                <a:t> </a:t>
              </a:r>
              <a:r>
                <a:rPr lang="en-US" sz="1800" dirty="0" err="1">
                  <a:solidFill>
                    <a:schemeClr val="dk1"/>
                  </a:solidFill>
                </a:rPr>
                <a:t>cầu</a:t>
              </a:r>
              <a:r>
                <a:rPr lang="en-US" sz="1800" dirty="0">
                  <a:solidFill>
                    <a:schemeClr val="dk1"/>
                  </a:solidFill>
                </a:rPr>
                <a:t> c</a:t>
              </a:r>
              <a:r>
                <a:rPr lang="vi-VN" sz="1800" dirty="0">
                  <a:solidFill>
                    <a:schemeClr val="dk1"/>
                  </a:solidFill>
                </a:rPr>
                <a:t>ơ</a:t>
              </a:r>
              <a:r>
                <a:rPr lang="en-US" sz="1800" dirty="0">
                  <a:solidFill>
                    <a:schemeClr val="dk1"/>
                  </a:solidFill>
                </a:rPr>
                <a:t> </a:t>
              </a:r>
              <a:r>
                <a:rPr lang="en-US" sz="1800" dirty="0" err="1">
                  <a:solidFill>
                    <a:schemeClr val="dk1"/>
                  </a:solidFill>
                </a:rPr>
                <a:t>bản</a:t>
              </a:r>
              <a:r>
                <a:rPr lang="en-US" sz="1800" dirty="0">
                  <a:solidFill>
                    <a:schemeClr val="dk1"/>
                  </a:solidFill>
                </a:rPr>
                <a:t> </a:t>
              </a:r>
              <a:r>
                <a:rPr lang="en-US" sz="1800" dirty="0" err="1">
                  <a:solidFill>
                    <a:schemeClr val="dk1"/>
                  </a:solidFill>
                </a:rPr>
                <a:t>của</a:t>
              </a:r>
              <a:r>
                <a:rPr lang="en-US" sz="1800" dirty="0">
                  <a:solidFill>
                    <a:schemeClr val="dk1"/>
                  </a:solidFill>
                </a:rPr>
                <a:t> ng</a:t>
              </a:r>
              <a:r>
                <a:rPr lang="vi-VN" sz="1800" dirty="0">
                  <a:solidFill>
                    <a:schemeClr val="dk1"/>
                  </a:solidFill>
                </a:rPr>
                <a:t>ười</a:t>
              </a:r>
              <a:r>
                <a:rPr lang="en-US" sz="1800" dirty="0">
                  <a:solidFill>
                    <a:schemeClr val="dk1"/>
                  </a:solidFill>
                </a:rPr>
                <a:t> </a:t>
              </a:r>
              <a:r>
                <a:rPr lang="en-US" sz="1800" dirty="0" err="1">
                  <a:solidFill>
                    <a:schemeClr val="dk1"/>
                  </a:solidFill>
                </a:rPr>
                <a:t>dùng</a:t>
              </a:r>
              <a:r>
                <a:rPr lang="en-US" sz="1800" dirty="0">
                  <a:solidFill>
                    <a:schemeClr val="dk1"/>
                  </a:solidFill>
                </a:rPr>
                <a:t>.</a:t>
              </a:r>
            </a:p>
            <a:p>
              <a:pPr marL="285750" marR="0" lvl="0" indent="-285750" algn="l" rtl="0">
                <a:lnSpc>
                  <a:spcPct val="100000"/>
                </a:lnSpc>
                <a:spcBef>
                  <a:spcPts val="0"/>
                </a:spcBef>
                <a:spcAft>
                  <a:spcPts val="0"/>
                </a:spcAft>
                <a:buClr>
                  <a:srgbClr val="000000"/>
                </a:buClr>
                <a:buSzPts val="1800"/>
                <a:buFontTx/>
                <a:buChar char="-"/>
              </a:pPr>
              <a:r>
                <a:rPr lang="en-US" sz="1800" dirty="0" err="1">
                  <a:solidFill>
                    <a:schemeClr val="dk1"/>
                  </a:solidFill>
                </a:rPr>
                <a:t>Tích</a:t>
              </a:r>
              <a:r>
                <a:rPr lang="en-US" sz="1800" dirty="0">
                  <a:solidFill>
                    <a:schemeClr val="dk1"/>
                  </a:solidFill>
                </a:rPr>
                <a:t> </a:t>
              </a:r>
              <a:r>
                <a:rPr lang="en-US" sz="1800" dirty="0" err="1">
                  <a:solidFill>
                    <a:schemeClr val="dk1"/>
                  </a:solidFill>
                </a:rPr>
                <a:t>hợp</a:t>
              </a:r>
              <a:r>
                <a:rPr lang="en-US" sz="1800" dirty="0">
                  <a:solidFill>
                    <a:schemeClr val="dk1"/>
                  </a:solidFill>
                </a:rPr>
                <a:t> đ</a:t>
              </a:r>
              <a:r>
                <a:rPr lang="vi-VN" sz="1800" dirty="0">
                  <a:solidFill>
                    <a:schemeClr val="dk1"/>
                  </a:solidFill>
                </a:rPr>
                <a:t>ược</a:t>
              </a:r>
              <a:r>
                <a:rPr lang="en-US" sz="1800" dirty="0">
                  <a:solidFill>
                    <a:schemeClr val="dk1"/>
                  </a:solidFill>
                </a:rPr>
                <a:t> API </a:t>
              </a:r>
              <a:r>
                <a:rPr lang="en-US" sz="1800" dirty="0" err="1">
                  <a:solidFill>
                    <a:schemeClr val="dk1"/>
                  </a:solidFill>
                </a:rPr>
                <a:t>của</a:t>
              </a:r>
              <a:r>
                <a:rPr lang="en-US" sz="1800" dirty="0">
                  <a:solidFill>
                    <a:schemeClr val="dk1"/>
                  </a:solidFill>
                </a:rPr>
                <a:t> Bing Maps </a:t>
              </a:r>
              <a:r>
                <a:rPr lang="en-US" sz="1800" dirty="0" err="1">
                  <a:solidFill>
                    <a:schemeClr val="dk1"/>
                  </a:solidFill>
                </a:rPr>
                <a:t>để</a:t>
              </a:r>
              <a:r>
                <a:rPr lang="en-US" sz="1800" dirty="0">
                  <a:solidFill>
                    <a:schemeClr val="dk1"/>
                  </a:solidFill>
                </a:rPr>
                <a:t>  </a:t>
              </a:r>
              <a:r>
                <a:rPr lang="en-US" sz="1800" dirty="0" err="1">
                  <a:solidFill>
                    <a:schemeClr val="dk1"/>
                  </a:solidFill>
                </a:rPr>
                <a:t>gợi</a:t>
              </a:r>
              <a:r>
                <a:rPr lang="en-US" sz="1800" dirty="0">
                  <a:solidFill>
                    <a:schemeClr val="dk1"/>
                  </a:solidFill>
                </a:rPr>
                <a:t> ý ng</a:t>
              </a:r>
              <a:r>
                <a:rPr lang="vi-VN" sz="1800" dirty="0">
                  <a:solidFill>
                    <a:schemeClr val="dk1"/>
                  </a:solidFill>
                </a:rPr>
                <a:t>ười</a:t>
              </a:r>
              <a:r>
                <a:rPr lang="en-US" sz="1800" dirty="0">
                  <a:solidFill>
                    <a:schemeClr val="dk1"/>
                  </a:solidFill>
                </a:rPr>
                <a:t> </a:t>
              </a:r>
              <a:r>
                <a:rPr lang="en-US" sz="1800" dirty="0" err="1">
                  <a:solidFill>
                    <a:schemeClr val="dk1"/>
                  </a:solidFill>
                </a:rPr>
                <a:t>dùng</a:t>
              </a:r>
              <a:r>
                <a:rPr lang="en-US" sz="1800" dirty="0">
                  <a:solidFill>
                    <a:schemeClr val="dk1"/>
                  </a:solidFill>
                </a:rPr>
                <a:t> </a:t>
              </a:r>
              <a:r>
                <a:rPr lang="en-US" sz="1800" dirty="0" err="1">
                  <a:solidFill>
                    <a:schemeClr val="dk1"/>
                  </a:solidFill>
                </a:rPr>
                <a:t>những</a:t>
              </a:r>
              <a:r>
                <a:rPr lang="en-US" sz="1800" dirty="0">
                  <a:solidFill>
                    <a:schemeClr val="dk1"/>
                  </a:solidFill>
                </a:rPr>
                <a:t> </a:t>
              </a:r>
              <a:r>
                <a:rPr lang="en-US" sz="1800" dirty="0" err="1">
                  <a:solidFill>
                    <a:schemeClr val="dk1"/>
                  </a:solidFill>
                </a:rPr>
                <a:t>thú</a:t>
              </a:r>
              <a:r>
                <a:rPr lang="en-US" sz="1800" dirty="0">
                  <a:solidFill>
                    <a:schemeClr val="dk1"/>
                  </a:solidFill>
                </a:rPr>
                <a:t> c</a:t>
              </a:r>
              <a:r>
                <a:rPr lang="vi-VN" sz="1800" dirty="0">
                  <a:solidFill>
                    <a:schemeClr val="dk1"/>
                  </a:solidFill>
                </a:rPr>
                <a:t>ưng</a:t>
              </a:r>
              <a:r>
                <a:rPr lang="en-US" sz="1800" dirty="0">
                  <a:solidFill>
                    <a:schemeClr val="dk1"/>
                  </a:solidFill>
                </a:rPr>
                <a:t> ở </a:t>
              </a:r>
              <a:r>
                <a:rPr lang="en-US" sz="1800" dirty="0" err="1">
                  <a:solidFill>
                    <a:schemeClr val="dk1"/>
                  </a:solidFill>
                </a:rPr>
                <a:t>gần</a:t>
              </a:r>
              <a:r>
                <a:rPr lang="en-US" sz="1800" dirty="0">
                  <a:solidFill>
                    <a:schemeClr val="dk1"/>
                  </a:solidFill>
                </a:rPr>
                <a:t>.</a:t>
              </a:r>
              <a:endParaRPr lang="en-US" dirty="0"/>
            </a:p>
            <a:p>
              <a:pPr marR="0" lvl="0" algn="l" rtl="0">
                <a:lnSpc>
                  <a:spcPct val="100000"/>
                </a:lnSpc>
                <a:spcBef>
                  <a:spcPts val="0"/>
                </a:spcBef>
                <a:spcAft>
                  <a:spcPts val="0"/>
                </a:spcAft>
                <a:buClr>
                  <a:srgbClr val="000000"/>
                </a:buClr>
                <a:buSzPts val="1800"/>
              </a:pPr>
              <a:endParaRPr lang="en-US" sz="1800" dirty="0">
                <a:solidFill>
                  <a:schemeClr val="dk1"/>
                </a:solidFill>
              </a:endParaRPr>
            </a:p>
          </p:txBody>
        </p:sp>
      </p:gr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0"/>
                                        </p:tgtEl>
                                        <p:attrNameLst>
                                          <p:attrName>style.visibility</p:attrName>
                                        </p:attrNameLst>
                                      </p:cBhvr>
                                      <p:to>
                                        <p:strVal val="visible"/>
                                      </p:to>
                                    </p:set>
                                    <p:animEffect transition="in" filter="fade">
                                      <p:cBhvr>
                                        <p:cTn id="7" dur="500"/>
                                        <p:tgtEl>
                                          <p:spTgt spid="8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7"/>
                                        </p:tgtEl>
                                        <p:attrNameLst>
                                          <p:attrName>style.visibility</p:attrName>
                                        </p:attrNameLst>
                                      </p:cBhvr>
                                      <p:to>
                                        <p:strVal val="visible"/>
                                      </p:to>
                                    </p:set>
                                    <p:animEffect transition="in" filter="fade">
                                      <p:cBhvr>
                                        <p:cTn id="12" dur="500"/>
                                        <p:tgtEl>
                                          <p:spTgt spid="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pic>
        <p:nvPicPr>
          <p:cNvPr id="905" name="Google Shape;905;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8" name="Google Shape;918;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1" name="Google Shape;921;p19"/>
          <p:cNvGrpSpPr/>
          <p:nvPr/>
        </p:nvGrpSpPr>
        <p:grpSpPr>
          <a:xfrm>
            <a:off x="3352800" y="1447800"/>
            <a:ext cx="8305799" cy="1144588"/>
            <a:chOff x="3697288" y="1778000"/>
            <a:chExt cx="8305799" cy="1144588"/>
          </a:xfrm>
        </p:grpSpPr>
        <p:sp>
          <p:nvSpPr>
            <p:cNvPr id="922" name="Google Shape;922;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3" name="Google Shape;923;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5" name="Google Shape;925;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Google Shape;927;p19"/>
            <p:cNvSpPr txBox="1"/>
            <p:nvPr/>
          </p:nvSpPr>
          <p:spPr>
            <a:xfrm>
              <a:off x="7050088" y="1805066"/>
              <a:ext cx="4648200" cy="83095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err="1">
                  <a:solidFill>
                    <a:schemeClr val="lt1"/>
                  </a:solidFill>
                  <a:latin typeface="Arial"/>
                  <a:ea typeface="Arial"/>
                  <a:cs typeface="Arial"/>
                  <a:sym typeface="Arial"/>
                </a:rPr>
                <a:t>Phát</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triển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thêm</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nhiều</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chức</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năng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của</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ứng</a:t>
              </a:r>
              <a:r>
                <a:rPr lang="en-US" sz="1600" dirty="0">
                  <a:solidFill>
                    <a:schemeClr val="lt1"/>
                  </a:solidFill>
                </a:rPr>
                <a:t> </a:t>
              </a:r>
              <a:r>
                <a:rPr lang="en-US" sz="1600" dirty="0" err="1">
                  <a:solidFill>
                    <a:schemeClr val="lt1"/>
                  </a:solidFill>
                </a:rPr>
                <a:t>dụng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như</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bình</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luận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đánh</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giá</a:t>
              </a:r>
              <a:r>
                <a:rPr lang="en-US" sz="1600" b="0" i="0" u="none" strike="noStrike" cap="none" dirty="0">
                  <a:solidFill>
                    <a:schemeClr val="lt1"/>
                  </a:solidFill>
                  <a:latin typeface="Arial"/>
                  <a:ea typeface="Arial"/>
                  <a:cs typeface="Arial"/>
                  <a:sym typeface="Arial"/>
                </a:rPr>
                <a:t> ng</a:t>
              </a:r>
              <a:r>
                <a:rPr lang="vi-VN" sz="1600" b="0" i="0" u="none" strike="noStrike" cap="none" dirty="0">
                  <a:solidFill>
                    <a:schemeClr val="lt1"/>
                  </a:solidFill>
                  <a:latin typeface="Arial"/>
                  <a:ea typeface="Arial"/>
                  <a:cs typeface="Arial"/>
                  <a:sym typeface="Arial"/>
                </a:rPr>
                <a:t>ười</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dùng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báo</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cáo</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sai</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phạm</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mang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tính</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lừa</a:t>
              </a:r>
              <a:r>
                <a:rPr lang="en-US" sz="1600" dirty="0">
                  <a:solidFill>
                    <a:schemeClr val="lt1"/>
                  </a:solidFill>
                </a:rPr>
                <a:t> </a:t>
              </a:r>
              <a:r>
                <a:rPr lang="en-US" sz="1600" dirty="0" err="1">
                  <a:solidFill>
                    <a:schemeClr val="lt1"/>
                  </a:solidFill>
                </a:rPr>
                <a:t>đảo</a:t>
              </a:r>
              <a:r>
                <a:rPr lang="en-US" sz="1600" dirty="0">
                  <a:solidFill>
                    <a:schemeClr val="lt1"/>
                  </a:solidFill>
                </a:rPr>
                <a:t> </a:t>
              </a:r>
              <a:r>
                <a:rPr lang="en-US" sz="1600" dirty="0" err="1">
                  <a:solidFill>
                    <a:schemeClr val="lt1"/>
                  </a:solidFill>
                </a:rPr>
                <a:t>chiếm</a:t>
              </a:r>
              <a:r>
                <a:rPr lang="en-US" sz="1600" dirty="0">
                  <a:solidFill>
                    <a:schemeClr val="lt1"/>
                  </a:solidFill>
                </a:rPr>
                <a:t> </a:t>
              </a:r>
              <a:r>
                <a:rPr lang="en-US" sz="1600" dirty="0" err="1">
                  <a:solidFill>
                    <a:schemeClr val="lt1"/>
                  </a:solidFill>
                </a:rPr>
                <a:t>đoạt</a:t>
              </a:r>
              <a:r>
                <a:rPr lang="en-US" sz="1600" dirty="0">
                  <a:solidFill>
                    <a:schemeClr val="lt1"/>
                  </a:solidFill>
                </a:rPr>
                <a:t> </a:t>
              </a:r>
              <a:r>
                <a:rPr lang="en-US" sz="1600" dirty="0" err="1">
                  <a:solidFill>
                    <a:schemeClr val="lt1"/>
                  </a:solidFill>
                </a:rPr>
                <a:t>tài</a:t>
              </a:r>
              <a:r>
                <a:rPr lang="en-US" sz="1600" dirty="0">
                  <a:solidFill>
                    <a:schemeClr val="lt1"/>
                  </a:solidFill>
                </a:rPr>
                <a:t> </a:t>
              </a:r>
              <a:r>
                <a:rPr lang="en-US" sz="1600" dirty="0" err="1">
                  <a:solidFill>
                    <a:schemeClr val="lt1"/>
                  </a:solidFill>
                </a:rPr>
                <a:t>sản</a:t>
              </a:r>
              <a:r>
                <a:rPr lang="en-US" sz="1600" dirty="0">
                  <a:solidFill>
                    <a:schemeClr val="lt1"/>
                  </a:solidFill>
                </a:rPr>
                <a:t>.</a:t>
              </a:r>
              <a:endParaRPr sz="1800" b="0" i="0" u="none" strike="noStrike" cap="none" dirty="0">
                <a:solidFill>
                  <a:schemeClr val="lt1"/>
                </a:solidFill>
                <a:latin typeface="Oi"/>
                <a:ea typeface="Oi"/>
                <a:cs typeface="Oi"/>
                <a:sym typeface="Oi"/>
              </a:endParaRPr>
            </a:p>
          </p:txBody>
        </p:sp>
      </p:grpSp>
      <p:grpSp>
        <p:nvGrpSpPr>
          <p:cNvPr id="928" name="Google Shape;928;p19"/>
          <p:cNvGrpSpPr/>
          <p:nvPr/>
        </p:nvGrpSpPr>
        <p:grpSpPr>
          <a:xfrm>
            <a:off x="3335337" y="2868613"/>
            <a:ext cx="8323262" cy="1228724"/>
            <a:chOff x="3679825" y="3198813"/>
            <a:chExt cx="8323262" cy="952500"/>
          </a:xfrm>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3" name="Google Shape;933;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4" name="Google Shape;934;p19"/>
          <p:cNvGrpSpPr/>
          <p:nvPr/>
        </p:nvGrpSpPr>
        <p:grpSpPr>
          <a:xfrm>
            <a:off x="3370262" y="4106863"/>
            <a:ext cx="8288337" cy="1135063"/>
            <a:chOff x="3714750" y="4437063"/>
            <a:chExt cx="8288337" cy="1135063"/>
          </a:xfrm>
        </p:grpSpPr>
        <p:sp>
          <p:nvSpPr>
            <p:cNvPr id="935" name="Google Shape;935;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9" name="Google Shape;939;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40" name="Google Shape;940;p19"/>
          <p:cNvSpPr txBox="1"/>
          <p:nvPr/>
        </p:nvSpPr>
        <p:spPr>
          <a:xfrm>
            <a:off x="6774864" y="4392720"/>
            <a:ext cx="4648200" cy="923289"/>
          </a:xfrm>
          <a:prstGeom prst="rect">
            <a:avLst/>
          </a:prstGeom>
          <a:noFill/>
          <a:ln>
            <a:noFill/>
          </a:ln>
        </p:spPr>
        <p:txBody>
          <a:bodyPr spcFirstLastPara="1" wrap="square" lIns="91425" tIns="45700" rIns="91425" bIns="45700" anchor="t" anchorCtr="0">
            <a:spAutoFit/>
          </a:bodyPr>
          <a:lstStyle/>
          <a:p>
            <a:pPr lvl="0" algn="just">
              <a:buSzPts val="1800"/>
            </a:pPr>
            <a:r>
              <a:rPr lang="en-US" sz="1800" dirty="0" err="1">
                <a:solidFill>
                  <a:schemeClr val="lt1"/>
                </a:solidFill>
              </a:rPr>
              <a:t>Tích</a:t>
            </a:r>
            <a:r>
              <a:rPr lang="en-US" sz="1800" dirty="0">
                <a:solidFill>
                  <a:schemeClr val="lt1"/>
                </a:solidFill>
              </a:rPr>
              <a:t> </a:t>
            </a:r>
            <a:r>
              <a:rPr lang="en-US" sz="1800" dirty="0" err="1">
                <a:solidFill>
                  <a:schemeClr val="lt1"/>
                </a:solidFill>
              </a:rPr>
              <a:t>hợp</a:t>
            </a:r>
            <a:r>
              <a:rPr lang="en-US" sz="1800" dirty="0">
                <a:solidFill>
                  <a:schemeClr val="lt1"/>
                </a:solidFill>
              </a:rPr>
              <a:t> </a:t>
            </a:r>
            <a:r>
              <a:rPr lang="en-US" sz="1800" dirty="0" err="1">
                <a:solidFill>
                  <a:schemeClr val="lt1"/>
                </a:solidFill>
              </a:rPr>
              <a:t>thêm</a:t>
            </a:r>
            <a:r>
              <a:rPr lang="en-US" sz="1800" dirty="0">
                <a:solidFill>
                  <a:schemeClr val="lt1"/>
                </a:solidFill>
              </a:rPr>
              <a:t> </a:t>
            </a:r>
            <a:r>
              <a:rPr lang="en-US" sz="1800" dirty="0" err="1">
                <a:solidFill>
                  <a:schemeClr val="lt1"/>
                </a:solidFill>
              </a:rPr>
              <a:t>các</a:t>
            </a:r>
            <a:r>
              <a:rPr lang="en-US" sz="1800" dirty="0">
                <a:solidFill>
                  <a:schemeClr val="lt1"/>
                </a:solidFill>
              </a:rPr>
              <a:t> </a:t>
            </a:r>
            <a:r>
              <a:rPr lang="en-US" sz="1800" dirty="0" err="1">
                <a:solidFill>
                  <a:schemeClr val="lt1"/>
                </a:solidFill>
              </a:rPr>
              <a:t>thông</a:t>
            </a:r>
            <a:r>
              <a:rPr lang="en-US" sz="1800" dirty="0">
                <a:solidFill>
                  <a:schemeClr val="lt1"/>
                </a:solidFill>
              </a:rPr>
              <a:t> tin </a:t>
            </a:r>
            <a:r>
              <a:rPr lang="en-US" sz="1800" dirty="0" err="1">
                <a:solidFill>
                  <a:schemeClr val="lt1"/>
                </a:solidFill>
              </a:rPr>
              <a:t>về</a:t>
            </a:r>
            <a:r>
              <a:rPr lang="en-US" sz="1800" dirty="0">
                <a:solidFill>
                  <a:schemeClr val="lt1"/>
                </a:solidFill>
              </a:rPr>
              <a:t> </a:t>
            </a:r>
            <a:r>
              <a:rPr lang="en-US" sz="1800" dirty="0" err="1">
                <a:solidFill>
                  <a:schemeClr val="lt1"/>
                </a:solidFill>
              </a:rPr>
              <a:t>tình</a:t>
            </a:r>
            <a:r>
              <a:rPr lang="en-US" sz="1800" dirty="0">
                <a:solidFill>
                  <a:schemeClr val="lt1"/>
                </a:solidFill>
              </a:rPr>
              <a:t> </a:t>
            </a:r>
            <a:r>
              <a:rPr lang="en-US" sz="1800" dirty="0" err="1">
                <a:solidFill>
                  <a:schemeClr val="lt1"/>
                </a:solidFill>
              </a:rPr>
              <a:t>trạng</a:t>
            </a:r>
            <a:r>
              <a:rPr lang="en-US" sz="1800" dirty="0">
                <a:solidFill>
                  <a:schemeClr val="lt1"/>
                </a:solidFill>
              </a:rPr>
              <a:t> </a:t>
            </a:r>
            <a:r>
              <a:rPr lang="en-US" sz="1800" dirty="0" err="1">
                <a:solidFill>
                  <a:schemeClr val="lt1"/>
                </a:solidFill>
              </a:rPr>
              <a:t>sức</a:t>
            </a:r>
            <a:r>
              <a:rPr lang="en-US" sz="1800" dirty="0">
                <a:solidFill>
                  <a:schemeClr val="lt1"/>
                </a:solidFill>
              </a:rPr>
              <a:t> </a:t>
            </a:r>
            <a:r>
              <a:rPr lang="en-US" sz="1800" dirty="0" err="1">
                <a:solidFill>
                  <a:schemeClr val="lt1"/>
                </a:solidFill>
              </a:rPr>
              <a:t>khỏe</a:t>
            </a:r>
            <a:r>
              <a:rPr lang="en-US" sz="1800" dirty="0">
                <a:solidFill>
                  <a:schemeClr val="lt1"/>
                </a:solidFill>
              </a:rPr>
              <a:t> </a:t>
            </a:r>
            <a:r>
              <a:rPr lang="en-US" sz="1800" dirty="0" err="1">
                <a:solidFill>
                  <a:schemeClr val="lt1"/>
                </a:solidFill>
              </a:rPr>
              <a:t>thú</a:t>
            </a:r>
            <a:r>
              <a:rPr lang="en-US" sz="1800" dirty="0">
                <a:solidFill>
                  <a:schemeClr val="lt1"/>
                </a:solidFill>
              </a:rPr>
              <a:t> c</a:t>
            </a:r>
            <a:r>
              <a:rPr lang="vi-VN" sz="1800" dirty="0">
                <a:solidFill>
                  <a:schemeClr val="lt1"/>
                </a:solidFill>
              </a:rPr>
              <a:t>ưng</a:t>
            </a:r>
            <a:r>
              <a:rPr lang="en-US" sz="1800" dirty="0">
                <a:solidFill>
                  <a:schemeClr val="lt1"/>
                </a:solidFill>
              </a:rPr>
              <a:t>, </a:t>
            </a:r>
            <a:r>
              <a:rPr lang="en-US" sz="1800" dirty="0" err="1">
                <a:solidFill>
                  <a:schemeClr val="lt1"/>
                </a:solidFill>
              </a:rPr>
              <a:t>quảng</a:t>
            </a:r>
            <a:r>
              <a:rPr lang="en-US" sz="1800" dirty="0">
                <a:solidFill>
                  <a:schemeClr val="lt1"/>
                </a:solidFill>
              </a:rPr>
              <a:t> </a:t>
            </a:r>
            <a:r>
              <a:rPr lang="en-US" sz="1800" dirty="0" err="1">
                <a:solidFill>
                  <a:schemeClr val="lt1"/>
                </a:solidFill>
              </a:rPr>
              <a:t>bá</a:t>
            </a:r>
            <a:r>
              <a:rPr lang="en-US" sz="1800" dirty="0">
                <a:solidFill>
                  <a:schemeClr val="lt1"/>
                </a:solidFill>
              </a:rPr>
              <a:t> </a:t>
            </a:r>
            <a:r>
              <a:rPr lang="en-US" sz="1800" dirty="0" err="1">
                <a:solidFill>
                  <a:schemeClr val="lt1"/>
                </a:solidFill>
              </a:rPr>
              <a:t>cho</a:t>
            </a:r>
            <a:r>
              <a:rPr lang="en-US" sz="1800" dirty="0">
                <a:solidFill>
                  <a:schemeClr val="lt1"/>
                </a:solidFill>
              </a:rPr>
              <a:t> </a:t>
            </a:r>
            <a:r>
              <a:rPr lang="en-US" sz="1800" dirty="0" err="1">
                <a:solidFill>
                  <a:schemeClr val="lt1"/>
                </a:solidFill>
              </a:rPr>
              <a:t>các</a:t>
            </a:r>
            <a:r>
              <a:rPr lang="en-US" sz="1800" dirty="0">
                <a:solidFill>
                  <a:schemeClr val="lt1"/>
                </a:solidFill>
              </a:rPr>
              <a:t> </a:t>
            </a:r>
            <a:r>
              <a:rPr lang="en-US" sz="1800" dirty="0" err="1">
                <a:solidFill>
                  <a:schemeClr val="lt1"/>
                </a:solidFill>
              </a:rPr>
              <a:t>trung</a:t>
            </a:r>
            <a:r>
              <a:rPr lang="en-US" sz="1800" dirty="0">
                <a:solidFill>
                  <a:schemeClr val="lt1"/>
                </a:solidFill>
              </a:rPr>
              <a:t> </a:t>
            </a:r>
            <a:r>
              <a:rPr lang="en-US" sz="1800" dirty="0" err="1">
                <a:solidFill>
                  <a:schemeClr val="lt1"/>
                </a:solidFill>
              </a:rPr>
              <a:t>tâm</a:t>
            </a:r>
            <a:r>
              <a:rPr lang="en-US" sz="1800" dirty="0">
                <a:solidFill>
                  <a:schemeClr val="lt1"/>
                </a:solidFill>
              </a:rPr>
              <a:t> </a:t>
            </a:r>
            <a:r>
              <a:rPr lang="en-US" sz="1800" dirty="0" err="1">
                <a:solidFill>
                  <a:schemeClr val="lt1"/>
                </a:solidFill>
              </a:rPr>
              <a:t>thú</a:t>
            </a:r>
            <a:r>
              <a:rPr lang="en-US" sz="1800" dirty="0">
                <a:solidFill>
                  <a:schemeClr val="lt1"/>
                </a:solidFill>
              </a:rPr>
              <a:t> c</a:t>
            </a:r>
            <a:r>
              <a:rPr lang="vi-VN" sz="1800" dirty="0">
                <a:solidFill>
                  <a:schemeClr val="lt1"/>
                </a:solidFill>
              </a:rPr>
              <a:t>ưng</a:t>
            </a:r>
            <a:r>
              <a:rPr lang="en-US" sz="1800" dirty="0">
                <a:solidFill>
                  <a:schemeClr val="lt1"/>
                </a:solidFill>
              </a:rPr>
              <a:t> ở </a:t>
            </a:r>
            <a:r>
              <a:rPr lang="en-US" sz="1800" dirty="0" err="1">
                <a:solidFill>
                  <a:schemeClr val="lt1"/>
                </a:solidFill>
              </a:rPr>
              <a:t>gần</a:t>
            </a:r>
            <a:r>
              <a:rPr lang="en-US" sz="1800" dirty="0">
                <a:solidFill>
                  <a:schemeClr val="lt1"/>
                </a:solidFill>
              </a:rPr>
              <a:t> ng</a:t>
            </a:r>
            <a:r>
              <a:rPr lang="vi-VN" sz="1800" dirty="0">
                <a:solidFill>
                  <a:schemeClr val="lt1"/>
                </a:solidFill>
              </a:rPr>
              <a:t>ười</a:t>
            </a:r>
            <a:r>
              <a:rPr lang="en-US" sz="1800" dirty="0">
                <a:solidFill>
                  <a:schemeClr val="lt1"/>
                </a:solidFill>
              </a:rPr>
              <a:t> dung.</a:t>
            </a:r>
            <a:endParaRPr sz="1800" b="0" i="0" u="none" strike="noStrike" cap="none" dirty="0">
              <a:solidFill>
                <a:schemeClr val="lt1"/>
              </a:solidFill>
              <a:latin typeface="Oi"/>
              <a:ea typeface="Oi"/>
              <a:cs typeface="Oi"/>
              <a:sym typeface="Oi"/>
            </a:endParaRPr>
          </a:p>
        </p:txBody>
      </p:sp>
      <p:sp>
        <p:nvSpPr>
          <p:cNvPr id="941" name="Google Shape;941;p19"/>
          <p:cNvSpPr txBox="1"/>
          <p:nvPr/>
        </p:nvSpPr>
        <p:spPr>
          <a:xfrm>
            <a:off x="6629400" y="2906534"/>
            <a:ext cx="4648200"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err="1">
                <a:solidFill>
                  <a:schemeClr val="lt1"/>
                </a:solidFill>
                <a:latin typeface="Arial"/>
                <a:ea typeface="Arial"/>
                <a:cs typeface="Arial"/>
                <a:sym typeface="Arial"/>
              </a:rPr>
              <a:t>Thay</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đổi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giao</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diện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cho</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ứng</a:t>
            </a:r>
            <a:r>
              <a:rPr lang="en-US" sz="1800" dirty="0">
                <a:solidFill>
                  <a:schemeClr val="lt1"/>
                </a:solidFill>
              </a:rPr>
              <a:t> </a:t>
            </a:r>
            <a:r>
              <a:rPr lang="en-US" sz="1800" dirty="0" err="1">
                <a:solidFill>
                  <a:schemeClr val="lt1"/>
                </a:solidFill>
              </a:rPr>
              <a:t>dụng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thân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thiện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với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người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dùng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hơn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và</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thêm</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chức</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khả</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bảo</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mật</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độ</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quảng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bá</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thương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hiệu</a:t>
            </a:r>
            <a:r>
              <a:rPr lang="en-US" sz="1800" b="0" i="0" u="none" strike="noStrike" cap="none" dirty="0">
                <a:solidFill>
                  <a:schemeClr val="lt1"/>
                </a:solidFill>
                <a:latin typeface="Arial"/>
                <a:ea typeface="Arial"/>
                <a:cs typeface="Arial"/>
                <a:sym typeface="Arial"/>
              </a:rPr>
              <a:t>.</a:t>
            </a:r>
            <a:endParaRPr sz="1800" b="0" i="0" u="none" strike="noStrike" cap="none" dirty="0">
              <a:solidFill>
                <a:schemeClr val="lt1"/>
              </a:solidFill>
              <a:latin typeface="Oi"/>
              <a:ea typeface="Oi"/>
              <a:cs typeface="Oi"/>
              <a:sym typeface="Oi"/>
            </a:endParaRPr>
          </a:p>
        </p:txBody>
      </p:sp>
      <p:sp>
        <p:nvSpPr>
          <p:cNvPr id="942" name="Google Shape;942;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1000"/>
                                        <p:tgtEl>
                                          <p:spTgt spid="92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28"/>
                                        </p:tgtEl>
                                        <p:attrNameLst>
                                          <p:attrName>style.visibility</p:attrName>
                                        </p:attrNameLst>
                                      </p:cBhvr>
                                      <p:to>
                                        <p:strVal val="visible"/>
                                      </p:to>
                                    </p:set>
                                    <p:anim calcmode="lin" valueType="num">
                                      <p:cBhvr additive="base">
                                        <p:cTn id="12" dur="1000"/>
                                        <p:tgtEl>
                                          <p:spTgt spid="92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34"/>
                                        </p:tgtEl>
                                        <p:attrNameLst>
                                          <p:attrName>style.visibility</p:attrName>
                                        </p:attrNameLst>
                                      </p:cBhvr>
                                      <p:to>
                                        <p:strVal val="visible"/>
                                      </p:to>
                                    </p:set>
                                    <p:anim calcmode="lin" valueType="num">
                                      <p:cBhvr additive="base">
                                        <p:cTn id="17" dur="1000"/>
                                        <p:tgtEl>
                                          <p:spTgt spid="934"/>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940"/>
                                        </p:tgtEl>
                                        <p:attrNameLst>
                                          <p:attrName>style.visibility</p:attrName>
                                        </p:attrNameLst>
                                      </p:cBhvr>
                                      <p:to>
                                        <p:strVal val="visible"/>
                                      </p:to>
                                    </p:set>
                                    <p:anim calcmode="lin" valueType="num">
                                      <p:cBhvr additive="base">
                                        <p:cTn id="21" dur="500"/>
                                        <p:tgtEl>
                                          <p:spTgt spid="9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pic>
        <p:nvPicPr>
          <p:cNvPr id="948" name="Google Shape;948;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dirty="0">
                <a:solidFill>
                  <a:srgbClr val="404040"/>
                </a:solidFill>
                <a:latin typeface="Calibri"/>
                <a:ea typeface="Calibri"/>
                <a:cs typeface="Calibri"/>
                <a:sym typeface="Calibri"/>
              </a:rPr>
              <a:t>THANK YOU </a:t>
            </a:r>
            <a:endParaRPr sz="4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400"/>
              <a:buFont typeface="Arial"/>
              <a:buNone/>
            </a:pPr>
            <a:r>
              <a:rPr lang="en-US" sz="4400" b="1" i="0" u="none" strike="noStrike" cap="none" dirty="0">
                <a:solidFill>
                  <a:srgbClr val="FF3737"/>
                </a:solidFill>
                <a:latin typeface="Calibri"/>
                <a:ea typeface="Calibri"/>
                <a:cs typeface="Calibri"/>
                <a:sym typeface="Calibri"/>
              </a:rPr>
              <a:t>FOR WATCHING</a:t>
            </a:r>
            <a:endParaRPr sz="4400" b="0" i="0" u="none" strike="noStrike" cap="none" dirty="0">
              <a:solidFill>
                <a:schemeClr val="dk1"/>
              </a:solidFill>
              <a:latin typeface="Arial"/>
              <a:ea typeface="Arial"/>
              <a:cs typeface="Arial"/>
              <a:sym typeface="Arial"/>
            </a:endParaRPr>
          </a:p>
        </p:txBody>
      </p:sp>
      <p:sp>
        <p:nvSpPr>
          <p:cNvPr id="954" name="Google Shape;954;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3" name="Google Shape;493;p3"/>
          <p:cNvGrpSpPr/>
          <p:nvPr/>
        </p:nvGrpSpPr>
        <p:grpSpPr>
          <a:xfrm>
            <a:off x="4626380" y="2249924"/>
            <a:ext cx="6921829" cy="2078254"/>
            <a:chOff x="4578255" y="2223130"/>
            <a:chExt cx="6921829" cy="2078254"/>
          </a:xfrm>
        </p:grpSpPr>
        <p:sp>
          <p:nvSpPr>
            <p:cNvPr id="494" name="Google Shape;494;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NỘI DUNG</a:t>
              </a:r>
              <a:endParaRPr sz="1400" b="0" i="0" u="none" strike="noStrike" cap="none">
                <a:solidFill>
                  <a:srgbClr val="000000"/>
                </a:solidFill>
                <a:latin typeface="Arial"/>
                <a:ea typeface="Arial"/>
                <a:cs typeface="Arial"/>
                <a:sym typeface="Arial"/>
              </a:endParaRPr>
            </a:p>
          </p:txBody>
        </p:sp>
        <p:sp>
          <p:nvSpPr>
            <p:cNvPr id="495" name="Google Shape;495;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CHÍNH</a:t>
              </a:r>
              <a:endParaRPr sz="4400" b="0" i="0" u="none" strike="noStrike" cap="none">
                <a:solidFill>
                  <a:schemeClr val="lt1"/>
                </a:solidFill>
                <a:latin typeface="Arial"/>
                <a:ea typeface="Arial"/>
                <a:cs typeface="Arial"/>
                <a:sym typeface="Arial"/>
              </a:endParaRPr>
            </a:p>
          </p:txBody>
        </p:sp>
      </p:grpSp>
      <p:sp>
        <p:nvSpPr>
          <p:cNvPr id="496" name="Google Shape;496;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7" name="Google Shape;497;p3"/>
          <p:cNvGrpSpPr/>
          <p:nvPr/>
        </p:nvGrpSpPr>
        <p:grpSpPr>
          <a:xfrm>
            <a:off x="6080207" y="1118203"/>
            <a:ext cx="88071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9" name="Google Shape;499;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500" name="Google Shape;500;p3"/>
          <p:cNvSpPr/>
          <p:nvPr/>
        </p:nvSpPr>
        <p:spPr>
          <a:xfrm>
            <a:off x="735624" y="1310456"/>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Tổng quan về đề tài</a:t>
            </a:r>
            <a:endParaRPr sz="2400" b="0" i="0" u="none" strike="noStrike" cap="none">
              <a:solidFill>
                <a:srgbClr val="3F3F3F"/>
              </a:solidFill>
              <a:latin typeface="Times New Roman"/>
              <a:ea typeface="Times New Roman"/>
              <a:cs typeface="Times New Roman"/>
              <a:sym typeface="Times New Roman"/>
            </a:endParaRPr>
          </a:p>
        </p:txBody>
      </p:sp>
      <p:grpSp>
        <p:nvGrpSpPr>
          <p:cNvPr id="501" name="Google Shape;501;p3"/>
          <p:cNvGrpSpPr/>
          <p:nvPr/>
        </p:nvGrpSpPr>
        <p:grpSpPr>
          <a:xfrm rot="-5400000">
            <a:off x="5060705" y="921408"/>
            <a:ext cx="18288" cy="822960"/>
            <a:chOff x="5839691" y="2713589"/>
            <a:chExt cx="1406625" cy="1430822"/>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3" name="Google Shape;503;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1" name="Google Shape;511;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2" name="Google Shape;512;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3" name="Google Shape;513;p3"/>
          <p:cNvGrpSpPr/>
          <p:nvPr/>
        </p:nvGrpSpPr>
        <p:grpSpPr>
          <a:xfrm>
            <a:off x="6103978" y="2253126"/>
            <a:ext cx="880712" cy="810164"/>
            <a:chOff x="5915473" y="787140"/>
            <a:chExt cx="938013" cy="939583"/>
          </a:xfrm>
          <a:solidFill>
            <a:srgbClr val="00B050"/>
          </a:solidFill>
        </p:grpSpPr>
        <p:sp>
          <p:nvSpPr>
            <p:cNvPr id="514" name="Google Shape;514;p3"/>
            <p:cNvSpPr/>
            <p:nvPr/>
          </p:nvSpPr>
          <p:spPr>
            <a:xfrm>
              <a:off x="5915473" y="787140"/>
              <a:ext cx="938013" cy="939583"/>
            </a:xfrm>
            <a:prstGeom prst="rect">
              <a:avLst/>
            </a:prstGeom>
            <a:gr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5" name="Google Shape;515;p3"/>
            <p:cNvSpPr/>
            <p:nvPr/>
          </p:nvSpPr>
          <p:spPr>
            <a:xfrm>
              <a:off x="6068764" y="861569"/>
              <a:ext cx="684331" cy="749577"/>
            </a:xfrm>
            <a:prstGeom prst="rect">
              <a:avLst/>
            </a:prstGeom>
            <a:grp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grpSp>
      <p:grpSp>
        <p:nvGrpSpPr>
          <p:cNvPr id="516" name="Google Shape;516;p3"/>
          <p:cNvGrpSpPr/>
          <p:nvPr/>
        </p:nvGrpSpPr>
        <p:grpSpPr>
          <a:xfrm rot="-5400000">
            <a:off x="5084476" y="2049931"/>
            <a:ext cx="18288" cy="822960"/>
            <a:chOff x="5839691" y="2713589"/>
            <a:chExt cx="1406625" cy="1430822"/>
          </a:xfrm>
        </p:grpSpPr>
        <p:sp>
          <p:nvSpPr>
            <p:cNvPr id="517" name="Google Shape;517;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8" name="Google Shape;518;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19" name="Google Shape;519;p3"/>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pSp>
        <p:nvGrpSpPr>
          <p:cNvPr id="520" name="Google Shape;520;p3"/>
          <p:cNvGrpSpPr/>
          <p:nvPr/>
        </p:nvGrpSpPr>
        <p:grpSpPr>
          <a:xfrm>
            <a:off x="6130611" y="3359718"/>
            <a:ext cx="880712" cy="810164"/>
            <a:chOff x="5930214" y="819319"/>
            <a:chExt cx="938013" cy="939583"/>
          </a:xfrm>
        </p:grpSpPr>
        <p:sp>
          <p:nvSpPr>
            <p:cNvPr id="521" name="Google Shape;521;p3"/>
            <p:cNvSpPr/>
            <p:nvPr/>
          </p:nvSpPr>
          <p:spPr>
            <a:xfrm>
              <a:off x="5930214" y="819319"/>
              <a:ext cx="938013" cy="939583"/>
            </a:xfrm>
            <a:prstGeom prst="rect">
              <a:avLst/>
            </a:prstGeom>
            <a:solidFill>
              <a:schemeClr val="accent1">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2" name="Google Shape;522;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grpSp>
      <p:grpSp>
        <p:nvGrpSpPr>
          <p:cNvPr id="523" name="Google Shape;523;p3"/>
          <p:cNvGrpSpPr/>
          <p:nvPr/>
        </p:nvGrpSpPr>
        <p:grpSpPr>
          <a:xfrm rot="-5400000">
            <a:off x="5090640" y="3187530"/>
            <a:ext cx="18288" cy="822960"/>
            <a:chOff x="5839691" y="2713589"/>
            <a:chExt cx="1406625" cy="1430822"/>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5" name="Google Shape;525;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26" name="Google Shape;526;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3" name="Google Shape;543;p3"/>
          <p:cNvSpPr/>
          <p:nvPr/>
        </p:nvSpPr>
        <p:spPr>
          <a:xfrm>
            <a:off x="730164" y="3479149"/>
            <a:ext cx="4853192" cy="461665"/>
          </a:xfrm>
          <a:prstGeom prst="rect">
            <a:avLst/>
          </a:prstGeom>
          <a:noFill/>
          <a:ln>
            <a:noFill/>
          </a:ln>
        </p:spPr>
        <p:txBody>
          <a:bodyPr spcFirstLastPara="1" wrap="square" lIns="91425" tIns="45700" rIns="91425" bIns="45700" anchor="t" anchorCtr="0">
            <a:spAutoFit/>
          </a:bodyPr>
          <a:lstStyle/>
          <a:p>
            <a:pPr lvl="0">
              <a:buSzPts val="2400"/>
            </a:pPr>
            <a:r>
              <a:rPr lang="en-US" sz="2400" dirty="0">
                <a:solidFill>
                  <a:srgbClr val="3F3F3F"/>
                </a:solidFill>
                <a:latin typeface="Times New Roman"/>
                <a:ea typeface="Times New Roman"/>
                <a:cs typeface="Times New Roman"/>
                <a:sym typeface="Times New Roman"/>
              </a:rPr>
              <a:t>Demo </a:t>
            </a:r>
            <a:r>
              <a:rPr lang="en-US" sz="2400" dirty="0" err="1">
                <a:solidFill>
                  <a:srgbClr val="3F3F3F"/>
                </a:solidFill>
                <a:latin typeface="Times New Roman"/>
                <a:ea typeface="Times New Roman"/>
                <a:cs typeface="Times New Roman"/>
                <a:sym typeface="Times New Roman"/>
              </a:rPr>
              <a:t>ch</a:t>
            </a:r>
            <a:r>
              <a:rPr lang="vi-VN" sz="2400" dirty="0">
                <a:solidFill>
                  <a:srgbClr val="3F3F3F"/>
                </a:solidFill>
                <a:latin typeface="Times New Roman"/>
                <a:ea typeface="Times New Roman"/>
                <a:cs typeface="Times New Roman"/>
                <a:sym typeface="Times New Roman"/>
              </a:rPr>
              <a:t>ương</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trình</a:t>
            </a:r>
            <a:endParaRPr lang="vi-VN" sz="2400" dirty="0">
              <a:solidFill>
                <a:srgbClr val="3F3F3F"/>
              </a:solidFill>
              <a:latin typeface="Times New Roman"/>
              <a:ea typeface="Times New Roman"/>
              <a:cs typeface="Times New Roman"/>
              <a:sym typeface="Times New Roman"/>
            </a:endParaRPr>
          </a:p>
        </p:txBody>
      </p:sp>
      <p:sp>
        <p:nvSpPr>
          <p:cNvPr id="544" name="Google Shape;544;p3"/>
          <p:cNvSpPr/>
          <p:nvPr/>
        </p:nvSpPr>
        <p:spPr>
          <a:xfrm>
            <a:off x="735624" y="2379641"/>
            <a:ext cx="4853192" cy="461665"/>
          </a:xfrm>
          <a:prstGeom prst="rect">
            <a:avLst/>
          </a:prstGeom>
          <a:noFill/>
          <a:ln>
            <a:noFill/>
          </a:ln>
        </p:spPr>
        <p:txBody>
          <a:bodyPr spcFirstLastPara="1" wrap="square" lIns="91425" tIns="45700" rIns="91425" bIns="45700" anchor="t" anchorCtr="0">
            <a:spAutoFit/>
          </a:bodyPr>
          <a:lstStyle/>
          <a:p>
            <a:pPr lvl="0">
              <a:buSzPts val="2400"/>
            </a:pPr>
            <a:r>
              <a:rPr lang="en-US" sz="2400" dirty="0" err="1">
                <a:solidFill>
                  <a:srgbClr val="3F3F3F"/>
                </a:solidFill>
                <a:latin typeface="Times New Roman"/>
                <a:ea typeface="Times New Roman"/>
                <a:cs typeface="Times New Roman"/>
                <a:sym typeface="Times New Roman"/>
              </a:rPr>
              <a:t>Các</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chức</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năng</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chính</a:t>
            </a:r>
            <a:endParaRPr lang="vi-VN" sz="2400" dirty="0">
              <a:solidFill>
                <a:srgbClr val="3F3F3F"/>
              </a:solidFill>
              <a:latin typeface="Times New Roman"/>
              <a:ea typeface="Times New Roman"/>
              <a:cs typeface="Times New Roman"/>
              <a:sym typeface="Times New Roman"/>
            </a:endParaRPr>
          </a:p>
        </p:txBody>
      </p:sp>
      <p:grpSp>
        <p:nvGrpSpPr>
          <p:cNvPr id="39" name="Google Shape;520;p3">
            <a:extLst>
              <a:ext uri="{FF2B5EF4-FFF2-40B4-BE49-F238E27FC236}">
                <a16:creationId xmlns:a16="http://schemas.microsoft.com/office/drawing/2014/main" id="{93E5C7C0-63F3-4CDC-8080-BE537D646021}"/>
              </a:ext>
            </a:extLst>
          </p:cNvPr>
          <p:cNvGrpSpPr/>
          <p:nvPr/>
        </p:nvGrpSpPr>
        <p:grpSpPr>
          <a:xfrm>
            <a:off x="6138952" y="4423002"/>
            <a:ext cx="880712" cy="810164"/>
            <a:chOff x="5930214" y="819319"/>
            <a:chExt cx="938013" cy="939583"/>
          </a:xfrm>
        </p:grpSpPr>
        <p:sp>
          <p:nvSpPr>
            <p:cNvPr id="40" name="Google Shape;521;p3">
              <a:extLst>
                <a:ext uri="{FF2B5EF4-FFF2-40B4-BE49-F238E27FC236}">
                  <a16:creationId xmlns:a16="http://schemas.microsoft.com/office/drawing/2014/main" id="{26ECD620-8E15-4CCA-BEDA-485DF8721AA2}"/>
                </a:ext>
              </a:extLst>
            </p:cNvPr>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1" name="Google Shape;522;p3">
              <a:extLst>
                <a:ext uri="{FF2B5EF4-FFF2-40B4-BE49-F238E27FC236}">
                  <a16:creationId xmlns:a16="http://schemas.microsoft.com/office/drawing/2014/main" id="{158D2290-3E46-4916-8D66-A5DDB9545ACB}"/>
                </a:ext>
              </a:extLst>
            </p:cNvPr>
            <p:cNvSpPr/>
            <p:nvPr/>
          </p:nvSpPr>
          <p:spPr>
            <a:xfrm>
              <a:off x="6042863" y="892879"/>
              <a:ext cx="684331"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dirty="0">
                  <a:solidFill>
                    <a:schemeClr val="lt1"/>
                  </a:solidFill>
                </a:rPr>
                <a:t>4</a:t>
              </a:r>
              <a:endParaRPr sz="1400" b="0" i="0" u="none" strike="noStrike" cap="none" dirty="0">
                <a:solidFill>
                  <a:srgbClr val="000000"/>
                </a:solidFill>
                <a:latin typeface="Arial"/>
                <a:ea typeface="Arial"/>
                <a:cs typeface="Arial"/>
                <a:sym typeface="Arial"/>
              </a:endParaRPr>
            </a:p>
          </p:txBody>
        </p:sp>
      </p:grpSp>
      <p:grpSp>
        <p:nvGrpSpPr>
          <p:cNvPr id="42" name="Google Shape;523;p3">
            <a:extLst>
              <a:ext uri="{FF2B5EF4-FFF2-40B4-BE49-F238E27FC236}">
                <a16:creationId xmlns:a16="http://schemas.microsoft.com/office/drawing/2014/main" id="{CFF7B555-CA98-41F0-82FB-B4C8FEBE6347}"/>
              </a:ext>
            </a:extLst>
          </p:cNvPr>
          <p:cNvGrpSpPr/>
          <p:nvPr/>
        </p:nvGrpSpPr>
        <p:grpSpPr>
          <a:xfrm rot="-5400000">
            <a:off x="5098981" y="4250814"/>
            <a:ext cx="18288" cy="822960"/>
            <a:chOff x="5839691" y="2713589"/>
            <a:chExt cx="1406625" cy="1430822"/>
          </a:xfrm>
        </p:grpSpPr>
        <p:sp>
          <p:nvSpPr>
            <p:cNvPr id="43" name="Google Shape;524;p3">
              <a:extLst>
                <a:ext uri="{FF2B5EF4-FFF2-40B4-BE49-F238E27FC236}">
                  <a16:creationId xmlns:a16="http://schemas.microsoft.com/office/drawing/2014/main" id="{F7E3C07F-69AA-4B07-910A-6AE7FDDD4FE2}"/>
                </a:ext>
              </a:extLst>
            </p:cNvPr>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 name="Google Shape;525;p3">
              <a:extLst>
                <a:ext uri="{FF2B5EF4-FFF2-40B4-BE49-F238E27FC236}">
                  <a16:creationId xmlns:a16="http://schemas.microsoft.com/office/drawing/2014/main" id="{5D7817D2-F462-4EDA-B5F8-A219A6C75EE1}"/>
                </a:ext>
              </a:extLst>
            </p:cNvPr>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45" name="Google Shape;526;p3">
            <a:extLst>
              <a:ext uri="{FF2B5EF4-FFF2-40B4-BE49-F238E27FC236}">
                <a16:creationId xmlns:a16="http://schemas.microsoft.com/office/drawing/2014/main" id="{CF237001-FBE5-4BAD-A242-FFFCD54BEE12}"/>
              </a:ext>
            </a:extLst>
          </p:cNvPr>
          <p:cNvSpPr/>
          <p:nvPr/>
        </p:nvSpPr>
        <p:spPr>
          <a:xfrm>
            <a:off x="768210" y="4447609"/>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 name="Google Shape;543;p3">
            <a:extLst>
              <a:ext uri="{FF2B5EF4-FFF2-40B4-BE49-F238E27FC236}">
                <a16:creationId xmlns:a16="http://schemas.microsoft.com/office/drawing/2014/main" id="{2EB28E32-9A33-4AE2-9664-E6EB391CF595}"/>
              </a:ext>
            </a:extLst>
          </p:cNvPr>
          <p:cNvSpPr/>
          <p:nvPr/>
        </p:nvSpPr>
        <p:spPr>
          <a:xfrm>
            <a:off x="738505" y="4542433"/>
            <a:ext cx="4853192" cy="461665"/>
          </a:xfrm>
          <a:prstGeom prst="rect">
            <a:avLst/>
          </a:prstGeom>
          <a:noFill/>
          <a:ln>
            <a:noFill/>
          </a:ln>
        </p:spPr>
        <p:txBody>
          <a:bodyPr spcFirstLastPara="1" wrap="square" lIns="91425" tIns="45700" rIns="91425" bIns="45700" anchor="t" anchorCtr="0">
            <a:spAutoFit/>
          </a:bodyPr>
          <a:lstStyle/>
          <a:p>
            <a:pPr lvl="0">
              <a:buSzPts val="2400"/>
            </a:pPr>
            <a:r>
              <a:rPr lang="en-US" sz="2400" dirty="0" err="1">
                <a:solidFill>
                  <a:srgbClr val="3F3F3F"/>
                </a:solidFill>
                <a:latin typeface="Times New Roman"/>
                <a:ea typeface="Times New Roman"/>
                <a:cs typeface="Times New Roman"/>
                <a:sym typeface="Times New Roman"/>
              </a:rPr>
              <a:t>Kết</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luận</a:t>
            </a:r>
            <a:r>
              <a:rPr lang="en-US" sz="2400" dirty="0">
                <a:solidFill>
                  <a:srgbClr val="3F3F3F"/>
                </a:solidFill>
                <a:latin typeface="Times New Roman"/>
                <a:ea typeface="Times New Roman"/>
                <a:cs typeface="Times New Roman"/>
                <a:sym typeface="Times New Roman"/>
              </a:rPr>
              <a:t> </a:t>
            </a:r>
            <a:r>
              <a:rPr lang="vi-VN" sz="2400" dirty="0">
                <a:solidFill>
                  <a:srgbClr val="3F3F3F"/>
                </a:solidFill>
                <a:latin typeface="Times New Roman"/>
                <a:ea typeface="Times New Roman"/>
                <a:cs typeface="Times New Roman"/>
                <a:sym typeface="Times New Roman"/>
              </a:rPr>
              <a:t>và hướng phát triển</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3"/>
                                        </p:tgtEl>
                                        <p:attrNameLst>
                                          <p:attrName>style.visibility</p:attrName>
                                        </p:attrNameLst>
                                      </p:cBhvr>
                                      <p:to>
                                        <p:strVal val="visible"/>
                                      </p:to>
                                    </p:set>
                                    <p:animEffect transition="in" filter="fade">
                                      <p:cBhvr>
                                        <p:cTn id="16" dur="500"/>
                                        <p:tgtEl>
                                          <p:spTgt spid="51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4"/>
                                        </p:tgtEl>
                                        <p:attrNameLst>
                                          <p:attrName>style.visibility</p:attrName>
                                        </p:attrNameLst>
                                      </p:cBhvr>
                                      <p:to>
                                        <p:strVal val="visible"/>
                                      </p:to>
                                    </p:set>
                                    <p:animEffect transition="in" filter="fade">
                                      <p:cBhvr>
                                        <p:cTn id="20" dur="500"/>
                                        <p:tgtEl>
                                          <p:spTgt spid="5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0"/>
                                        </p:tgtEl>
                                        <p:attrNameLst>
                                          <p:attrName>style.visibility</p:attrName>
                                        </p:attrNameLst>
                                      </p:cBhvr>
                                      <p:to>
                                        <p:strVal val="visible"/>
                                      </p:to>
                                    </p:set>
                                    <p:animEffect transition="in" filter="fade">
                                      <p:cBhvr>
                                        <p:cTn id="25" dur="500"/>
                                        <p:tgtEl>
                                          <p:spTgt spid="52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43"/>
                                        </p:tgtEl>
                                        <p:attrNameLst>
                                          <p:attrName>style.visibility</p:attrName>
                                        </p:attrNameLst>
                                      </p:cBhvr>
                                      <p:to>
                                        <p:strVal val="visible"/>
                                      </p:to>
                                    </p:set>
                                    <p:animEffect transition="in" filter="fade">
                                      <p:cBhvr>
                                        <p:cTn id="29" dur="500"/>
                                        <p:tgtEl>
                                          <p:spTgt spid="54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 :</a:t>
            </a:r>
            <a:endParaRPr sz="4800" b="0" i="0" u="none" strike="noStrike" cap="none">
              <a:solidFill>
                <a:schemeClr val="dk1"/>
              </a:solidFill>
              <a:latin typeface="Arial"/>
              <a:ea typeface="Arial"/>
              <a:cs typeface="Arial"/>
              <a:sym typeface="Arial"/>
            </a:endParaRPr>
          </a:p>
        </p:txBody>
      </p:sp>
      <p:grpSp>
        <p:nvGrpSpPr>
          <p:cNvPr id="564" name="Google Shape;564;p4"/>
          <p:cNvGrpSpPr/>
          <p:nvPr/>
        </p:nvGrpSpPr>
        <p:grpSpPr>
          <a:xfrm>
            <a:off x="5867401" y="2495347"/>
            <a:ext cx="4937098" cy="2914853"/>
            <a:chOff x="5894486" y="1770109"/>
            <a:chExt cx="5259520" cy="365051"/>
          </a:xfrm>
        </p:grpSpPr>
        <p:sp>
          <p:nvSpPr>
            <p:cNvPr id="565" name="Google Shape;565;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TỔNG QUAN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VỀ ĐỀ TÀI</a:t>
              </a:r>
              <a:endParaRPr sz="6000" b="0" i="0" u="none" strike="noStrike" cap="none">
                <a:solidFill>
                  <a:schemeClr val="dk1"/>
                </a:solidFill>
                <a:latin typeface="Arial"/>
                <a:ea typeface="Arial"/>
                <a:cs typeface="Arial"/>
                <a:sym typeface="Arial"/>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7" name="Google Shape;567;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grpSp>
        <p:nvGrpSpPr>
          <p:cNvPr id="579" name="Google Shape;579;p5"/>
          <p:cNvGrpSpPr/>
          <p:nvPr/>
        </p:nvGrpSpPr>
        <p:grpSpPr>
          <a:xfrm>
            <a:off x="4889167" y="1168250"/>
            <a:ext cx="7057332" cy="2795542"/>
            <a:chOff x="5472720" y="1306800"/>
            <a:chExt cx="6033600" cy="2094120"/>
          </a:xfrm>
        </p:grpSpPr>
        <p:sp>
          <p:nvSpPr>
            <p:cNvPr id="580" name="Google Shape;580;p5"/>
            <p:cNvSpPr/>
            <p:nvPr/>
          </p:nvSpPr>
          <p:spPr>
            <a:xfrm>
              <a:off x="5472720" y="1306800"/>
              <a:ext cx="6033600" cy="209412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5"/>
            <p:cNvSpPr/>
            <p:nvPr/>
          </p:nvSpPr>
          <p:spPr>
            <a:xfrm>
              <a:off x="5580360" y="1353011"/>
              <a:ext cx="5864657" cy="17280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000"/>
                <a:buFont typeface="Arial"/>
                <a:buNone/>
              </a:pPr>
              <a:r>
                <a:rPr lang="en-US" sz="2000" b="0" i="0" u="none" strike="noStrike" cap="none"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Nhận</a:t>
              </a:r>
              <a:r>
                <a:rPr lang="en-US" sz="2000" b="0" i="0" u="none"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b="0" i="0" u="none" strike="noStrike" cap="none"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thấy</a:t>
              </a:r>
              <a:r>
                <a:rPr lang="en-US" sz="2000" b="0" i="0" u="none"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b="0" i="0" u="none" strike="noStrike" cap="none"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xã</a:t>
              </a:r>
              <a:r>
                <a:rPr lang="en-US" sz="2000" b="0" i="0" u="none"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b="0" i="0" u="none" strike="noStrike" cap="none"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hội</a:t>
              </a:r>
              <a:r>
                <a:rPr lang="en-US" sz="2000" b="0" i="0" u="none"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b="0" i="0" u="none" strike="noStrike" cap="none"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hiện</a:t>
              </a:r>
              <a:r>
                <a:rPr lang="en-US" sz="2000" b="0" i="0" u="none"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b="0" i="0" u="none" strike="noStrike" cap="none"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đại</a:t>
              </a:r>
              <a:r>
                <a:rPr lang="en-US" sz="2000" b="0" i="0" u="none"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b="0" i="0" u="none" strike="noStrike" cap="none"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càng</a:t>
              </a:r>
              <a:r>
                <a:rPr lang="en-US" sz="2000" b="0" i="0" u="none"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b="0" i="0" u="none" strike="noStrike" cap="none"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ngày</a:t>
              </a:r>
              <a:r>
                <a:rPr lang="en-US" sz="2000" b="0" i="0" u="none"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b="0" i="0" u="none" strike="noStrike" cap="none"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càng</a:t>
              </a:r>
              <a:r>
                <a:rPr lang="en-US" sz="2000" b="0" i="0" u="none"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b="0" i="0" u="none" strike="noStrike" cap="none"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áp</a:t>
              </a:r>
              <a:r>
                <a:rPr lang="en-US" sz="2000" b="0" i="0" u="none"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b="0" i="0" u="none" strike="noStrike" cap="none"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lực</a:t>
              </a:r>
              <a:r>
                <a:rPr lang="en-US" sz="2000" b="0" i="0" u="none"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b="0" i="0" u="none" strike="noStrike" cap="none"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cùng</a:t>
              </a:r>
              <a:r>
                <a:rPr lang="en-US" sz="2000" b="0" i="0" u="none"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b="0" i="0" u="none" strike="noStrike" cap="none"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với</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sự</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cô</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đ</a:t>
              </a:r>
              <a:r>
                <a:rPr lang="vi-VN"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ơ</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n,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mong</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muốn</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tìm</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một</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ng</a:t>
              </a:r>
              <a:r>
                <a:rPr lang="vi-VN"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ười</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bạn</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động</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vật</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đang</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ngày</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càng</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tăng</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cao</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cũng</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nh</a:t>
              </a:r>
              <a:r>
                <a:rPr lang="vi-VN"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ư</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để</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hạn</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chế</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tình</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trạng</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vứt</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bỏ</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thú</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c</a:t>
              </a:r>
              <a:r>
                <a:rPr lang="vi-VN"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ưng</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Em</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nảy</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ra ý t</a:t>
              </a:r>
              <a:r>
                <a:rPr lang="vi-VN"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ưởng</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xây</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dựng</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một</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ứng</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dụng</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cho</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phép</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ng</a:t>
              </a:r>
              <a:r>
                <a:rPr lang="vi-VN"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ười</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dùng</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nhận</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nuôi</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và</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đăng</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bán</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thú</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c</a:t>
              </a:r>
              <a:r>
                <a:rPr lang="vi-VN"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ưng</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online,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giúp</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mọi</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ng</a:t>
              </a:r>
              <a:r>
                <a:rPr lang="vi-VN"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ười</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có</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thể</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dễ</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dàng</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kết</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nối</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với</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nhau</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 h</a:t>
              </a:r>
              <a:r>
                <a:rPr lang="vi-VN"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ơ</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sym typeface="Times New Roman"/>
                </a:rPr>
                <a:t>n.</a:t>
              </a:r>
              <a:endParaRPr sz="20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p:txBody>
        </p:sp>
      </p:gr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1. TỔNG QUAN VỀ ĐỀ TÀI</a:t>
            </a:r>
            <a:endParaRPr sz="2400" b="0" i="0" u="none" strike="noStrike" cap="none" dirty="0">
              <a:solidFill>
                <a:schemeClr val="dk1"/>
              </a:solidFill>
              <a:latin typeface="Arial"/>
              <a:ea typeface="Arial"/>
              <a:cs typeface="Arial"/>
              <a:sym typeface="Arial"/>
            </a:endParaRPr>
          </a:p>
        </p:txBody>
      </p:sp>
      <p:pic>
        <p:nvPicPr>
          <p:cNvPr id="1026" name="Picture 2" descr="Image result for pet adoption">
            <a:extLst>
              <a:ext uri="{FF2B5EF4-FFF2-40B4-BE49-F238E27FC236}">
                <a16:creationId xmlns:a16="http://schemas.microsoft.com/office/drawing/2014/main" id="{0957AFB7-0C72-49F9-ABF7-FEC74AD21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44" y="1311761"/>
            <a:ext cx="4434366" cy="24510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et adoption web">
            <a:extLst>
              <a:ext uri="{FF2B5EF4-FFF2-40B4-BE49-F238E27FC236}">
                <a16:creationId xmlns:a16="http://schemas.microsoft.com/office/drawing/2014/main" id="{E9D7DFC0-99CC-492D-8D15-ED80B1616C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206" y="4161238"/>
            <a:ext cx="2760568" cy="22072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pet adoption web">
            <a:extLst>
              <a:ext uri="{FF2B5EF4-FFF2-40B4-BE49-F238E27FC236}">
                <a16:creationId xmlns:a16="http://schemas.microsoft.com/office/drawing/2014/main" id="{DCB5D49A-D824-4380-8A35-6CA9905771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4984" y="4166853"/>
            <a:ext cx="2983752" cy="223466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et adoption web">
            <a:extLst>
              <a:ext uri="{FF2B5EF4-FFF2-40B4-BE49-F238E27FC236}">
                <a16:creationId xmlns:a16="http://schemas.microsoft.com/office/drawing/2014/main" id="{A2842BBB-32CD-445B-86BF-A1778ECE9B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47957" y="4161313"/>
            <a:ext cx="2998542" cy="22457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Effect transition="in" filter="fade">
                                      <p:cBhvr>
                                        <p:cTn id="7" dur="500"/>
                                        <p:tgtEl>
                                          <p:spTgt spid="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LÝ DO CHỌN ĐỀ TÀI</a:t>
            </a:r>
            <a:endParaRPr sz="2400" b="0" i="0" u="none" strike="noStrike" cap="none">
              <a:solidFill>
                <a:srgbClr val="202020"/>
              </a:solidFill>
              <a:latin typeface="Arial"/>
              <a:ea typeface="Arial"/>
              <a:cs typeface="Arial"/>
              <a:sym typeface="Arial"/>
            </a:endParaRPr>
          </a:p>
        </p:txBody>
      </p:sp>
      <p:grpSp>
        <p:nvGrpSpPr>
          <p:cNvPr id="593" name="Google Shape;593;p6"/>
          <p:cNvGrpSpPr/>
          <p:nvPr/>
        </p:nvGrpSpPr>
        <p:grpSpPr>
          <a:xfrm>
            <a:off x="4171161" y="963955"/>
            <a:ext cx="3353532" cy="3703296"/>
            <a:chOff x="4543425" y="2277493"/>
            <a:chExt cx="3105150" cy="3379338"/>
          </a:xfrm>
        </p:grpSpPr>
        <p:sp>
          <p:nvSpPr>
            <p:cNvPr id="594" name="Google Shape;594;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Google Shape;595;p6"/>
            <p:cNvSpPr txBox="1"/>
            <p:nvPr/>
          </p:nvSpPr>
          <p:spPr>
            <a:xfrm>
              <a:off x="4759485" y="3498423"/>
              <a:ext cx="2689700" cy="120763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Giúp</a:t>
              </a:r>
              <a:r>
                <a:rPr lang="en-US" sz="2000" b="1" i="0" u="none" strike="noStrike" cap="none" dirty="0">
                  <a:solidFill>
                    <a:schemeClr val="dk1"/>
                  </a:solidFill>
                  <a:latin typeface="Times New Roman"/>
                  <a:ea typeface="Times New Roman"/>
                  <a:cs typeface="Times New Roman"/>
                  <a:sym typeface="Times New Roman"/>
                </a:rPr>
                <a:t> ng</a:t>
              </a:r>
              <a:r>
                <a:rPr lang="vi-VN" sz="2000" b="1" i="0" u="none" strike="noStrike" cap="none" dirty="0">
                  <a:solidFill>
                    <a:schemeClr val="dk1"/>
                  </a:solidFill>
                  <a:latin typeface="Times New Roman"/>
                  <a:ea typeface="Times New Roman"/>
                  <a:cs typeface="Times New Roman"/>
                  <a:sym typeface="Times New Roman"/>
                </a:rPr>
                <a:t>ười</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yêu</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thú</a:t>
              </a:r>
              <a:r>
                <a:rPr lang="en-US" sz="2000" b="1" dirty="0">
                  <a:solidFill>
                    <a:schemeClr val="dk1"/>
                  </a:solidFill>
                  <a:latin typeface="Times New Roman"/>
                  <a:ea typeface="Times New Roman"/>
                  <a:cs typeface="Times New Roman"/>
                  <a:sym typeface="Times New Roman"/>
                </a:rPr>
                <a:t> c</a:t>
              </a:r>
              <a:r>
                <a:rPr lang="vi-VN" sz="2000" b="1" dirty="0">
                  <a:solidFill>
                    <a:schemeClr val="dk1"/>
                  </a:solidFill>
                  <a:latin typeface="Times New Roman"/>
                  <a:ea typeface="Times New Roman"/>
                  <a:cs typeface="Times New Roman"/>
                  <a:sym typeface="Times New Roman"/>
                </a:rPr>
                <a:t>ưng</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có</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một</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sân</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ch</a:t>
              </a:r>
              <a:r>
                <a:rPr lang="vi-VN" sz="2000" b="1" dirty="0">
                  <a:solidFill>
                    <a:schemeClr val="dk1"/>
                  </a:solidFill>
                  <a:latin typeface="Times New Roman"/>
                  <a:ea typeface="Times New Roman"/>
                  <a:cs typeface="Times New Roman"/>
                  <a:sym typeface="Times New Roman"/>
                </a:rPr>
                <a:t>ơi</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chung</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tiếp</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cận</a:t>
              </a:r>
              <a:r>
                <a:rPr lang="en-US" sz="2000" b="1" dirty="0">
                  <a:solidFill>
                    <a:schemeClr val="dk1"/>
                  </a:solidFill>
                  <a:latin typeface="Times New Roman"/>
                  <a:ea typeface="Times New Roman"/>
                  <a:cs typeface="Times New Roman"/>
                  <a:sym typeface="Times New Roman"/>
                </a:rPr>
                <a:t> đ</a:t>
              </a:r>
              <a:r>
                <a:rPr lang="vi-VN" sz="2000" b="1" dirty="0">
                  <a:solidFill>
                    <a:schemeClr val="dk1"/>
                  </a:solidFill>
                  <a:latin typeface="Times New Roman"/>
                  <a:ea typeface="Times New Roman"/>
                  <a:cs typeface="Times New Roman"/>
                  <a:sym typeface="Times New Roman"/>
                </a:rPr>
                <a:t>ược</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nhiều</a:t>
              </a:r>
              <a:r>
                <a:rPr lang="en-US" sz="2000" b="1" dirty="0">
                  <a:solidFill>
                    <a:schemeClr val="dk1"/>
                  </a:solidFill>
                  <a:latin typeface="Times New Roman"/>
                  <a:ea typeface="Times New Roman"/>
                  <a:cs typeface="Times New Roman"/>
                  <a:sym typeface="Times New Roman"/>
                </a:rPr>
                <a:t> ng</a:t>
              </a:r>
              <a:r>
                <a:rPr lang="vi-VN" sz="2000" b="1" dirty="0">
                  <a:solidFill>
                    <a:schemeClr val="dk1"/>
                  </a:solidFill>
                  <a:latin typeface="Times New Roman"/>
                  <a:ea typeface="Times New Roman"/>
                  <a:cs typeface="Times New Roman"/>
                  <a:sym typeface="Times New Roman"/>
                </a:rPr>
                <a:t>ười</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có</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cùng</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sở</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thích</a:t>
              </a:r>
              <a:endParaRPr sz="2000" b="1" i="0" u="none" strike="noStrike" cap="none" dirty="0">
                <a:solidFill>
                  <a:schemeClr val="dk1"/>
                </a:solidFill>
                <a:latin typeface="Times New Roman"/>
                <a:ea typeface="Times New Roman"/>
                <a:cs typeface="Times New Roman"/>
                <a:sym typeface="Times New Roman"/>
              </a:endParaRPr>
            </a:p>
          </p:txBody>
        </p:sp>
        <p:cxnSp>
          <p:nvCxnSpPr>
            <p:cNvPr id="596" name="Google Shape;596;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9" name="Google Shape;599;p6"/>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600" name="Google Shape;600;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1" name="Google Shape;601;p6"/>
          <p:cNvGrpSpPr/>
          <p:nvPr/>
        </p:nvGrpSpPr>
        <p:grpSpPr>
          <a:xfrm>
            <a:off x="273230" y="968913"/>
            <a:ext cx="3439786" cy="3703297"/>
            <a:chOff x="7971474" y="2277493"/>
            <a:chExt cx="3150058" cy="3379338"/>
          </a:xfrm>
        </p:grpSpPr>
        <p:sp>
          <p:nvSpPr>
            <p:cNvPr id="602" name="Google Shape;602;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3" name="Google Shape;603;p6"/>
            <p:cNvSpPr txBox="1"/>
            <p:nvPr/>
          </p:nvSpPr>
          <p:spPr>
            <a:xfrm>
              <a:off x="8204896" y="3677214"/>
              <a:ext cx="2689700" cy="12076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Mong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muốn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những</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thú</a:t>
              </a:r>
              <a:r>
                <a:rPr lang="en-US" sz="2000" b="1" dirty="0">
                  <a:solidFill>
                    <a:schemeClr val="dk1"/>
                  </a:solidFill>
                  <a:latin typeface="Times New Roman"/>
                  <a:ea typeface="Times New Roman"/>
                  <a:cs typeface="Times New Roman"/>
                  <a:sym typeface="Times New Roman"/>
                </a:rPr>
                <a:t> c</a:t>
              </a:r>
              <a:r>
                <a:rPr lang="vi-VN" sz="2000" b="1" dirty="0">
                  <a:solidFill>
                    <a:schemeClr val="dk1"/>
                  </a:solidFill>
                  <a:latin typeface="Times New Roman"/>
                  <a:ea typeface="Times New Roman"/>
                  <a:cs typeface="Times New Roman"/>
                  <a:sym typeface="Times New Roman"/>
                </a:rPr>
                <a:t>ưng</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và</a:t>
              </a:r>
              <a:r>
                <a:rPr lang="en-US" sz="2000" b="1" dirty="0">
                  <a:solidFill>
                    <a:schemeClr val="dk1"/>
                  </a:solidFill>
                  <a:latin typeface="Times New Roman"/>
                  <a:ea typeface="Times New Roman"/>
                  <a:cs typeface="Times New Roman"/>
                  <a:sym typeface="Times New Roman"/>
                </a:rPr>
                <a:t> ng</a:t>
              </a:r>
              <a:r>
                <a:rPr lang="vi-VN" sz="2000" b="1" dirty="0">
                  <a:solidFill>
                    <a:schemeClr val="dk1"/>
                  </a:solidFill>
                  <a:latin typeface="Times New Roman"/>
                  <a:ea typeface="Times New Roman"/>
                  <a:cs typeface="Times New Roman"/>
                  <a:sym typeface="Times New Roman"/>
                </a:rPr>
                <a:t>ười</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chủ</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có</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thể</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dễ</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dàng</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tìm</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thấy</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nhau</a:t>
              </a:r>
              <a:r>
                <a:rPr lang="en-US" sz="2000" b="1" dirty="0">
                  <a:solidFill>
                    <a:schemeClr val="dk1"/>
                  </a:solidFill>
                  <a:latin typeface="Times New Roman"/>
                  <a:ea typeface="Times New Roman"/>
                  <a:cs typeface="Times New Roman"/>
                  <a:sym typeface="Times New Roman"/>
                </a:rPr>
                <a:t> h</a:t>
              </a:r>
              <a:r>
                <a:rPr lang="vi-VN" sz="2000" b="1" dirty="0">
                  <a:solidFill>
                    <a:schemeClr val="dk1"/>
                  </a:solidFill>
                  <a:latin typeface="Times New Roman"/>
                  <a:ea typeface="Times New Roman"/>
                  <a:cs typeface="Times New Roman"/>
                  <a:sym typeface="Times New Roman"/>
                </a:rPr>
                <a:t>ơn</a:t>
              </a:r>
              <a:endParaRPr sz="2000" b="1" i="0" u="none" strike="noStrike" cap="none" dirty="0">
                <a:solidFill>
                  <a:schemeClr val="dk1"/>
                </a:solidFill>
                <a:latin typeface="Times New Roman"/>
                <a:ea typeface="Times New Roman"/>
                <a:cs typeface="Times New Roman"/>
                <a:sym typeface="Times New Roman"/>
              </a:endParaRPr>
            </a:p>
          </p:txBody>
        </p:sp>
        <p:cxnSp>
          <p:nvCxnSpPr>
            <p:cNvPr id="604" name="Google Shape;604;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7" name="Google Shape;607;p6"/>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8" name="Google Shape;608;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9" name="Google Shape;609;p6"/>
          <p:cNvGrpSpPr/>
          <p:nvPr/>
        </p:nvGrpSpPr>
        <p:grpSpPr>
          <a:xfrm>
            <a:off x="856547" y="4547374"/>
            <a:ext cx="9743804" cy="707886"/>
            <a:chOff x="1061986" y="4966692"/>
            <a:chExt cx="9743804" cy="707886"/>
          </a:xfrm>
        </p:grpSpPr>
        <p:sp>
          <p:nvSpPr>
            <p:cNvPr id="610" name="Google Shape;610;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1" name="Google Shape;611;p6"/>
            <p:cNvSpPr txBox="1"/>
            <p:nvPr/>
          </p:nvSpPr>
          <p:spPr>
            <a:xfrm>
              <a:off x="2274483" y="4966692"/>
              <a:ext cx="853130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a:t>
              </a:r>
              <a:r>
                <a:rPr lang="en-US" sz="2000" b="0" i="0" u="none" strike="noStrike" cap="none" dirty="0" err="1">
                  <a:solidFill>
                    <a:schemeClr val="dk1"/>
                  </a:solidFill>
                  <a:latin typeface="Times New Roman"/>
                  <a:ea typeface="Times New Roman"/>
                  <a:cs typeface="Times New Roman"/>
                  <a:sym typeface="Times New Roman"/>
                </a:rPr>
                <a:t>Xây</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dựng</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ứng</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dụng</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nhận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nuôi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là</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việc</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cần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thiết</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để</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tạo</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điều</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kiện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thuận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lợi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cho</a:t>
              </a:r>
              <a:r>
                <a:rPr lang="en-US" sz="2000" b="0" i="0" u="none" strike="noStrike" cap="none" dirty="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ng</a:t>
              </a:r>
              <a:r>
                <a:rPr lang="vi-VN" sz="2000" dirty="0">
                  <a:solidFill>
                    <a:schemeClr val="dk1"/>
                  </a:solidFill>
                  <a:latin typeface="Times New Roman"/>
                  <a:ea typeface="Times New Roman"/>
                  <a:cs typeface="Times New Roman"/>
                  <a:sym typeface="Times New Roman"/>
                </a:rPr>
                <a:t>ười</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dùng</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tiếp</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cận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và</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nhận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nuôi</a:t>
              </a:r>
              <a:r>
                <a:rPr lang="en-US" sz="2000"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mọi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lúc</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mọi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nơi</a:t>
              </a:r>
              <a:r>
                <a:rPr lang="en-US" sz="2000" b="0" i="0" u="none" strike="noStrike" cap="none" dirty="0">
                  <a:solidFill>
                    <a:schemeClr val="dk1"/>
                  </a:solidFill>
                  <a:latin typeface="Times New Roman"/>
                  <a:ea typeface="Times New Roman"/>
                  <a:cs typeface="Times New Roman"/>
                  <a:sym typeface="Times New Roman"/>
                </a:rPr>
                <a:t>.  </a:t>
              </a:r>
              <a:endParaRPr sz="2000" b="0" i="0" u="none" strike="noStrike" cap="none" dirty="0">
                <a:solidFill>
                  <a:schemeClr val="dk1"/>
                </a:solidFill>
                <a:latin typeface="Times New Roman"/>
                <a:ea typeface="Times New Roman"/>
                <a:cs typeface="Times New Roman"/>
                <a:sym typeface="Times New Roman"/>
              </a:endParaRPr>
            </a:p>
          </p:txBody>
        </p:sp>
      </p:grpSp>
      <p:grpSp>
        <p:nvGrpSpPr>
          <p:cNvPr id="612" name="Google Shape;612;p6"/>
          <p:cNvGrpSpPr/>
          <p:nvPr/>
        </p:nvGrpSpPr>
        <p:grpSpPr>
          <a:xfrm>
            <a:off x="8082738" y="982890"/>
            <a:ext cx="3341540" cy="3617638"/>
            <a:chOff x="1015001" y="879443"/>
            <a:chExt cx="3121971" cy="3379338"/>
          </a:xfrm>
        </p:grpSpPr>
        <p:grpSp>
          <p:nvGrpSpPr>
            <p:cNvPr id="613" name="Google Shape;613;p6"/>
            <p:cNvGrpSpPr/>
            <p:nvPr/>
          </p:nvGrpSpPr>
          <p:grpSpPr>
            <a:xfrm>
              <a:off x="1015001" y="879443"/>
              <a:ext cx="3105150" cy="3379338"/>
              <a:chOff x="1121329" y="2277493"/>
              <a:chExt cx="3105150" cy="3379338"/>
            </a:xfrm>
          </p:grpSpPr>
          <p:sp>
            <p:nvSpPr>
              <p:cNvPr id="614" name="Google Shape;614;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15" name="Google Shape;615;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8" name="Google Shape;618;p6"/>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0" name="Google Shape;620;p6"/>
            <p:cNvSpPr txBox="1"/>
            <p:nvPr/>
          </p:nvSpPr>
          <p:spPr>
            <a:xfrm>
              <a:off x="1145940" y="2206761"/>
              <a:ext cx="2991032" cy="94872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Hạn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chế</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tình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trạng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vứt</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bỏ</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vật</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nuôi</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khi</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không</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còn</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nhu</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cầu</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nuôi</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nữa</a:t>
              </a:r>
              <a:endParaRPr sz="2000" b="1" i="0" u="none" strike="noStrike" cap="none" dirty="0">
                <a:solidFill>
                  <a:schemeClr val="dk1"/>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par>
                                <p:cTn id="8" presetID="10" presetClass="entr" presetSubtype="0" fill="hold" nodeType="withEffect">
                                  <p:stCondLst>
                                    <p:cond delay="0"/>
                                  </p:stCondLst>
                                  <p:childTnLst>
                                    <p:set>
                                      <p:cBhvr>
                                        <p:cTn id="9" dur="1" fill="hold">
                                          <p:stCondLst>
                                            <p:cond delay="0"/>
                                          </p:stCondLst>
                                        </p:cTn>
                                        <p:tgtEl>
                                          <p:spTgt spid="593"/>
                                        </p:tgtEl>
                                        <p:attrNameLst>
                                          <p:attrName>style.visibility</p:attrName>
                                        </p:attrNameLst>
                                      </p:cBhvr>
                                      <p:to>
                                        <p:strVal val="visible"/>
                                      </p:to>
                                    </p:set>
                                    <p:animEffect transition="in" filter="fade">
                                      <p:cBhvr>
                                        <p:cTn id="10" dur="500"/>
                                        <p:tgtEl>
                                          <p:spTgt spid="593"/>
                                        </p:tgtEl>
                                      </p:cBhvr>
                                    </p:animEffect>
                                  </p:childTnLst>
                                </p:cTn>
                              </p:par>
                              <p:par>
                                <p:cTn id="11" presetID="10" presetClass="entr" presetSubtype="0" fill="hold" nodeType="withEffect">
                                  <p:stCondLst>
                                    <p:cond delay="0"/>
                                  </p:stCondLst>
                                  <p:childTnLst>
                                    <p:set>
                                      <p:cBhvr>
                                        <p:cTn id="12" dur="1" fill="hold">
                                          <p:stCondLst>
                                            <p:cond delay="0"/>
                                          </p:stCondLst>
                                        </p:cTn>
                                        <p:tgtEl>
                                          <p:spTgt spid="601"/>
                                        </p:tgtEl>
                                        <p:attrNameLst>
                                          <p:attrName>style.visibility</p:attrName>
                                        </p:attrNameLst>
                                      </p:cBhvr>
                                      <p:to>
                                        <p:strVal val="visible"/>
                                      </p:to>
                                    </p:set>
                                    <p:animEffect transition="in" filter="fade">
                                      <p:cBhvr>
                                        <p:cTn id="13" dur="500"/>
                                        <p:tgtEl>
                                          <p:spTgt spid="6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9"/>
                                        </p:tgtEl>
                                        <p:attrNameLst>
                                          <p:attrName>style.visibility</p:attrName>
                                        </p:attrNameLst>
                                      </p:cBhvr>
                                      <p:to>
                                        <p:strVal val="visible"/>
                                      </p:to>
                                    </p:set>
                                    <p:animEffect transition="in" filter="fade">
                                      <p:cBhvr>
                                        <p:cTn id="18"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CÔNG NGHỆ VÀ NGÔN NGỮ SỬ DỤNG</a:t>
            </a:r>
            <a:endParaRPr sz="2400" b="0" i="0" u="none" strike="noStrike" cap="none">
              <a:solidFill>
                <a:srgbClr val="202020"/>
              </a:solidFill>
              <a:latin typeface="Arial"/>
              <a:ea typeface="Arial"/>
              <a:cs typeface="Arial"/>
              <a:sym typeface="Arial"/>
            </a:endParaRPr>
          </a:p>
        </p:txBody>
      </p:sp>
      <p:sp>
        <p:nvSpPr>
          <p:cNvPr id="627" name="Google Shape;627;p7"/>
          <p:cNvSpPr/>
          <p:nvPr/>
        </p:nvSpPr>
        <p:spPr>
          <a:xfrm>
            <a:off x="5202360" y="1735920"/>
            <a:ext cx="5986800" cy="1918440"/>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a:buNone/>
            </a:pPr>
            <a:r>
              <a:rPr lang="en-US" sz="2000" b="0" i="0" u="none" strike="noStrike" cap="none">
                <a:solidFill>
                  <a:srgbClr val="FFFFFF"/>
                </a:solidFill>
                <a:latin typeface="Calibri"/>
                <a:ea typeface="Calibri"/>
                <a:cs typeface="Calibri"/>
                <a:sym typeface="Calibri"/>
              </a:rPr>
              <a:t>  PHP là ngôn ngữ xây dựng web phổ biến với tốc độ nhanh, được tối ưu hóa cho các ứng dụng web. Giúp lập trình viên dễ dàng xây dựng trang web với tốc độ nhanh. </a:t>
            </a:r>
            <a:endParaRPr sz="2000" b="0" i="0" u="none" strike="noStrike" cap="none">
              <a:solidFill>
                <a:schemeClr val="dk1"/>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pic>
        <p:nvPicPr>
          <p:cNvPr id="628" name="Google Shape;628;p7" descr="ASP.Net Web Development Services in Patna India | Hire ASP.Net Developers  in Patna"/>
          <p:cNvPicPr preferRelativeResize="0"/>
          <p:nvPr/>
        </p:nvPicPr>
        <p:blipFill rotWithShape="1">
          <a:blip r:embed="rId3">
            <a:alphaModFix/>
          </a:blip>
          <a:srcRect/>
          <a:stretch/>
        </p:blipFill>
        <p:spPr>
          <a:xfrm>
            <a:off x="1002840" y="1131840"/>
            <a:ext cx="4171950" cy="2118585"/>
          </a:xfrm>
          <a:prstGeom prst="rect">
            <a:avLst/>
          </a:prstGeom>
          <a:noFill/>
          <a:ln>
            <a:noFill/>
          </a:ln>
        </p:spPr>
      </p:pic>
      <p:pic>
        <p:nvPicPr>
          <p:cNvPr id="629" name="Google Shape;629;p7" descr="Tất tần tật các kiến thức về lập trình sql server cho người mới tìm hiểu"/>
          <p:cNvPicPr preferRelativeResize="0"/>
          <p:nvPr/>
        </p:nvPicPr>
        <p:blipFill rotWithShape="1">
          <a:blip r:embed="rId4">
            <a:alphaModFix/>
          </a:blip>
          <a:srcRect/>
          <a:stretch/>
        </p:blipFill>
        <p:spPr>
          <a:xfrm>
            <a:off x="6245629" y="1147830"/>
            <a:ext cx="4171950" cy="2177261"/>
          </a:xfrm>
          <a:prstGeom prst="rect">
            <a:avLst/>
          </a:prstGeom>
          <a:noFill/>
          <a:ln>
            <a:noFill/>
          </a:ln>
        </p:spPr>
      </p:pic>
      <p:sp>
        <p:nvSpPr>
          <p:cNvPr id="630" name="Google Shape;630;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2050" name="Picture 2" descr="SignalR | T2">
            <a:extLst>
              <a:ext uri="{FF2B5EF4-FFF2-40B4-BE49-F238E27FC236}">
                <a16:creationId xmlns:a16="http://schemas.microsoft.com/office/drawing/2014/main" id="{28F28004-6F42-464B-903B-5AA3933ED6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840" y="3655700"/>
            <a:ext cx="4514850" cy="21812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bing maps api">
            <a:extLst>
              <a:ext uri="{FF2B5EF4-FFF2-40B4-BE49-F238E27FC236}">
                <a16:creationId xmlns:a16="http://schemas.microsoft.com/office/drawing/2014/main" id="{B73C928A-6CB9-44F6-A5DB-15FE843868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5629" y="4497120"/>
            <a:ext cx="417195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grpSp>
        <p:nvGrpSpPr>
          <p:cNvPr id="721" name="Google Shape;721;p10"/>
          <p:cNvGrpSpPr/>
          <p:nvPr/>
        </p:nvGrpSpPr>
        <p:grpSpPr>
          <a:xfrm>
            <a:off x="2386080" y="0"/>
            <a:ext cx="3314880" cy="6857640"/>
            <a:chOff x="2386080" y="0"/>
            <a:chExt cx="3314880" cy="6857640"/>
          </a:xfrm>
        </p:grpSpPr>
        <p:sp>
          <p:nvSpPr>
            <p:cNvPr id="722" name="Google Shape;722;p10"/>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0"/>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0"/>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0"/>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0"/>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0"/>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0"/>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0"/>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0"/>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0"/>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0"/>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0"/>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4" name="Google Shape;734;p10"/>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02 :</a:t>
            </a:r>
            <a:endParaRPr sz="4800" b="0" i="0" u="none" strike="noStrike" cap="none">
              <a:solidFill>
                <a:schemeClr val="dk1"/>
              </a:solidFill>
              <a:latin typeface="Arial"/>
              <a:ea typeface="Arial"/>
              <a:cs typeface="Arial"/>
              <a:sym typeface="Arial"/>
            </a:endParaRPr>
          </a:p>
        </p:txBody>
      </p:sp>
      <p:grpSp>
        <p:nvGrpSpPr>
          <p:cNvPr id="735" name="Google Shape;735;p10"/>
          <p:cNvGrpSpPr/>
          <p:nvPr/>
        </p:nvGrpSpPr>
        <p:grpSpPr>
          <a:xfrm>
            <a:off x="5867401" y="2495347"/>
            <a:ext cx="4937098" cy="2914853"/>
            <a:chOff x="5894486" y="1770109"/>
            <a:chExt cx="5259520" cy="365051"/>
          </a:xfrm>
        </p:grpSpPr>
        <p:sp>
          <p:nvSpPr>
            <p:cNvPr id="736" name="Google Shape;736;p10"/>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Arial"/>
                  <a:ea typeface="Arial"/>
                  <a:cs typeface="Arial"/>
                  <a:sym typeface="Arial"/>
                </a:rPr>
                <a:t>CÁC CHỨC</a:t>
              </a:r>
              <a:r>
                <a:rPr lang="en-US" sz="6000" dirty="0">
                  <a:solidFill>
                    <a:schemeClr val="dk1"/>
                  </a:solidFill>
                </a:rPr>
                <a:t> NĂNG CHÍNH</a:t>
              </a:r>
              <a:endParaRPr lang="en-US" sz="6000" b="0" i="0" u="none" strike="noStrike" cap="none" dirty="0">
                <a:solidFill>
                  <a:schemeClr val="dk1"/>
                </a:solidFill>
                <a:latin typeface="Arial"/>
                <a:ea typeface="Arial"/>
                <a:cs typeface="Arial"/>
                <a:sym typeface="Arial"/>
              </a:endParaRPr>
            </a:p>
          </p:txBody>
        </p:sp>
        <p:sp>
          <p:nvSpPr>
            <p:cNvPr id="737" name="Google Shape;737;p10"/>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738" name="Google Shape;738;p10"/>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984175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grpSp>
        <p:nvGrpSpPr>
          <p:cNvPr id="636" name="Google Shape;636;p8"/>
          <p:cNvGrpSpPr/>
          <p:nvPr/>
        </p:nvGrpSpPr>
        <p:grpSpPr>
          <a:xfrm>
            <a:off x="1079640" y="1606680"/>
            <a:ext cx="4054680" cy="1186920"/>
            <a:chOff x="1079640" y="1606680"/>
            <a:chExt cx="4054680" cy="1186920"/>
          </a:xfrm>
        </p:grpSpPr>
        <p:sp>
          <p:nvSpPr>
            <p:cNvPr id="637" name="Google Shape;637;p8"/>
            <p:cNvSpPr/>
            <p:nvPr/>
          </p:nvSpPr>
          <p:spPr>
            <a:xfrm>
              <a:off x="1079640" y="1606680"/>
              <a:ext cx="4054680" cy="11869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8"/>
            <p:cNvSpPr/>
            <p:nvPr/>
          </p:nvSpPr>
          <p:spPr>
            <a:xfrm>
              <a:off x="1244880" y="1759320"/>
              <a:ext cx="3310560" cy="399297"/>
            </a:xfrm>
            <a:prstGeom prst="rect">
              <a:avLst/>
            </a:prstGeom>
            <a:solidFill>
              <a:schemeClr val="accent1"/>
            </a:solid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a:solidFill>
                    <a:srgbClr val="FFFFFF"/>
                  </a:solidFill>
                  <a:latin typeface="Calibri"/>
                  <a:ea typeface="Calibri"/>
                  <a:cs typeface="Calibri"/>
                  <a:sym typeface="Calibri"/>
                </a:rPr>
                <a:t>ĐĂNG KÝ, ĐĂNG NHẬP</a:t>
              </a:r>
              <a:endParaRPr sz="1800" b="0" i="0" u="none" strike="noStrike" cap="none" dirty="0">
                <a:solidFill>
                  <a:schemeClr val="dk1"/>
                </a:solidFill>
                <a:latin typeface="Arial"/>
                <a:ea typeface="Arial"/>
                <a:cs typeface="Arial"/>
                <a:sym typeface="Arial"/>
              </a:endParaRPr>
            </a:p>
          </p:txBody>
        </p:sp>
        <p:cxnSp>
          <p:nvCxnSpPr>
            <p:cNvPr id="639" name="Google Shape;639;p8"/>
            <p:cNvCxnSpPr/>
            <p:nvPr/>
          </p:nvCxnSpPr>
          <p:spPr>
            <a:xfrm>
              <a:off x="1244520" y="2199960"/>
              <a:ext cx="2277360" cy="0"/>
            </a:xfrm>
            <a:prstGeom prst="straightConnector1">
              <a:avLst/>
            </a:prstGeom>
            <a:noFill/>
            <a:ln w="9525" cap="flat" cmpd="sng">
              <a:solidFill>
                <a:schemeClr val="lt1"/>
              </a:solidFill>
              <a:prstDash val="solid"/>
              <a:miter lim="8000"/>
              <a:headEnd type="none" w="sm" len="sm"/>
              <a:tailEnd type="none" w="sm" len="sm"/>
            </a:ln>
          </p:spPr>
        </p:cxnSp>
      </p:grpSp>
      <p:grpSp>
        <p:nvGrpSpPr>
          <p:cNvPr id="640" name="Google Shape;640;p8"/>
          <p:cNvGrpSpPr/>
          <p:nvPr/>
        </p:nvGrpSpPr>
        <p:grpSpPr>
          <a:xfrm>
            <a:off x="5859043" y="1606680"/>
            <a:ext cx="4066517" cy="1186920"/>
            <a:chOff x="1079640" y="3204720"/>
            <a:chExt cx="4066517" cy="1186920"/>
          </a:xfrm>
        </p:grpSpPr>
        <p:sp>
          <p:nvSpPr>
            <p:cNvPr id="641" name="Google Shape;641;p8"/>
            <p:cNvSpPr/>
            <p:nvPr/>
          </p:nvSpPr>
          <p:spPr>
            <a:xfrm>
              <a:off x="1079640" y="3204720"/>
              <a:ext cx="4054680" cy="118692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8"/>
            <p:cNvSpPr/>
            <p:nvPr/>
          </p:nvSpPr>
          <p:spPr>
            <a:xfrm>
              <a:off x="1091477" y="3279306"/>
              <a:ext cx="4054680" cy="1088075"/>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1800" b="1" i="0" u="none" strike="noStrike" cap="none" dirty="0">
                  <a:solidFill>
                    <a:srgbClr val="FFFFFF"/>
                  </a:solidFill>
                  <a:latin typeface="Calibri"/>
                  <a:ea typeface="Calibri"/>
                  <a:cs typeface="Calibri"/>
                  <a:sym typeface="Calibri"/>
                </a:rPr>
                <a:t>THÊM VÀO </a:t>
              </a:r>
              <a:r>
                <a:rPr lang="en-US" sz="1800" b="1" dirty="0">
                  <a:solidFill>
                    <a:srgbClr val="FFFFFF"/>
                  </a:solidFill>
                  <a:latin typeface="Calibri"/>
                  <a:ea typeface="Calibri"/>
                  <a:cs typeface="Calibri"/>
                  <a:sym typeface="Calibri"/>
                </a:rPr>
                <a:t> YÊU THÍCH</a:t>
              </a:r>
              <a:endParaRPr sz="1400" b="0" i="0" u="none" strike="noStrike" cap="none" dirty="0">
                <a:solidFill>
                  <a:srgbClr val="000000"/>
                </a:solidFill>
                <a:latin typeface="Arial"/>
                <a:ea typeface="Arial"/>
                <a:cs typeface="Arial"/>
                <a:sym typeface="Arial"/>
              </a:endParaRPr>
            </a:p>
            <a:p>
              <a:pPr marL="0" marR="0" lvl="0" indent="0" algn="ctr" rtl="0">
                <a:lnSpc>
                  <a:spcPct val="120000"/>
                </a:lnSpc>
                <a:spcBef>
                  <a:spcPts val="0"/>
                </a:spcBef>
                <a:spcAft>
                  <a:spcPts val="0"/>
                </a:spcAft>
                <a:buClr>
                  <a:srgbClr val="000000"/>
                </a:buClr>
                <a:buSzPts val="1800"/>
                <a:buFont typeface="Arial"/>
                <a:buNone/>
              </a:pPr>
              <a:endParaRPr sz="1800" b="1" i="0" u="none" strike="noStrike" cap="none" dirty="0">
                <a:solidFill>
                  <a:srgbClr val="FFFFFF"/>
                </a:solidFill>
                <a:latin typeface="Calibri"/>
                <a:ea typeface="Calibri"/>
                <a:cs typeface="Calibri"/>
                <a:sym typeface="Calibri"/>
              </a:endParaRPr>
            </a:p>
            <a:p>
              <a:pPr marL="0" marR="0" lvl="0" indent="0" algn="ctr" rtl="0">
                <a:lnSpc>
                  <a:spcPct val="120000"/>
                </a:lnSpc>
                <a:spcBef>
                  <a:spcPts val="0"/>
                </a:spcBef>
                <a:spcAft>
                  <a:spcPts val="0"/>
                </a:spcAft>
                <a:buClr>
                  <a:srgbClr val="000000"/>
                </a:buClr>
                <a:buSzPts val="1800"/>
                <a:buFont typeface="Arial"/>
                <a:buNone/>
              </a:pPr>
              <a:r>
                <a:rPr lang="en-US" sz="1800" b="1" dirty="0">
                  <a:solidFill>
                    <a:srgbClr val="FFFFFF"/>
                  </a:solidFill>
                  <a:latin typeface="Calibri"/>
                  <a:ea typeface="Calibri"/>
                  <a:cs typeface="Calibri"/>
                  <a:sym typeface="Calibri"/>
                </a:rPr>
                <a:t> QUẢN LÝ THÚ C</a:t>
              </a:r>
              <a:r>
                <a:rPr lang="vi-VN" sz="1800" b="1" dirty="0">
                  <a:solidFill>
                    <a:srgbClr val="FFFFFF"/>
                  </a:solidFill>
                  <a:latin typeface="Calibri"/>
                  <a:ea typeface="Calibri"/>
                  <a:cs typeface="Calibri"/>
                  <a:sym typeface="Calibri"/>
                </a:rPr>
                <a:t>ƯNG</a:t>
              </a:r>
              <a:r>
                <a:rPr lang="en-US" sz="1800" b="1" dirty="0">
                  <a:solidFill>
                    <a:srgbClr val="FFFFFF"/>
                  </a:solidFill>
                  <a:latin typeface="Calibri"/>
                  <a:ea typeface="Calibri"/>
                  <a:cs typeface="Calibri"/>
                  <a:sym typeface="Calibri"/>
                </a:rPr>
                <a:t> ĐÃ ĐĂNG</a:t>
              </a:r>
              <a:endParaRPr sz="1800" b="0" i="0" u="none" strike="noStrike" cap="none" dirty="0">
                <a:solidFill>
                  <a:schemeClr val="dk1"/>
                </a:solidFill>
                <a:latin typeface="Arial"/>
                <a:ea typeface="Arial"/>
                <a:cs typeface="Arial"/>
                <a:sym typeface="Arial"/>
              </a:endParaRPr>
            </a:p>
          </p:txBody>
        </p:sp>
        <p:cxnSp>
          <p:nvCxnSpPr>
            <p:cNvPr id="643" name="Google Shape;643;p8"/>
            <p:cNvCxnSpPr/>
            <p:nvPr/>
          </p:nvCxnSpPr>
          <p:spPr>
            <a:xfrm>
              <a:off x="1913640" y="3810000"/>
              <a:ext cx="2277360" cy="0"/>
            </a:xfrm>
            <a:prstGeom prst="straightConnector1">
              <a:avLst/>
            </a:prstGeom>
            <a:noFill/>
            <a:ln w="9525" cap="flat" cmpd="sng">
              <a:solidFill>
                <a:schemeClr val="lt1"/>
              </a:solidFill>
              <a:prstDash val="solid"/>
              <a:miter lim="8000"/>
              <a:headEnd type="none" w="sm" len="sm"/>
              <a:tailEnd type="none" w="sm" len="sm"/>
            </a:ln>
          </p:spPr>
        </p:cxnSp>
      </p:grpSp>
      <p:grpSp>
        <p:nvGrpSpPr>
          <p:cNvPr id="644" name="Google Shape;644;p8"/>
          <p:cNvGrpSpPr/>
          <p:nvPr/>
        </p:nvGrpSpPr>
        <p:grpSpPr>
          <a:xfrm>
            <a:off x="3939660" y="3226631"/>
            <a:ext cx="4054680" cy="1186920"/>
            <a:chOff x="3939660" y="3226631"/>
            <a:chExt cx="4054680" cy="1186920"/>
          </a:xfrm>
        </p:grpSpPr>
        <p:sp>
          <p:nvSpPr>
            <p:cNvPr id="645" name="Google Shape;645;p8"/>
            <p:cNvSpPr/>
            <p:nvPr/>
          </p:nvSpPr>
          <p:spPr>
            <a:xfrm>
              <a:off x="3939660" y="3226631"/>
              <a:ext cx="4054680" cy="1186920"/>
            </a:xfrm>
            <a:prstGeom prst="rect">
              <a:avLst/>
            </a:prstGeom>
            <a:solidFill>
              <a:srgbClr val="7F7F7F"/>
            </a:solid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8"/>
            <p:cNvSpPr/>
            <p:nvPr/>
          </p:nvSpPr>
          <p:spPr>
            <a:xfrm>
              <a:off x="4216543" y="3276054"/>
              <a:ext cx="3669840" cy="1088075"/>
            </a:xfrm>
            <a:prstGeom prst="rect">
              <a:avLst/>
            </a:prstGeom>
            <a:noFill/>
            <a:ln>
              <a:noFill/>
            </a:ln>
          </p:spPr>
          <p:txBody>
            <a:bodyPr spcFirstLastPara="1" wrap="square" lIns="90000" tIns="45000" rIns="90000" bIns="45000" anchor="t" anchorCtr="0">
              <a:spAutoFit/>
            </a:bodyPr>
            <a:lstStyle/>
            <a:p>
              <a:pPr marL="0" marR="0" lvl="0" indent="0" rtl="0">
                <a:lnSpc>
                  <a:spcPct val="120000"/>
                </a:lnSpc>
                <a:spcBef>
                  <a:spcPts val="0"/>
                </a:spcBef>
                <a:spcAft>
                  <a:spcPts val="0"/>
                </a:spcAft>
                <a:buClr>
                  <a:srgbClr val="000000"/>
                </a:buClr>
                <a:buSzPts val="1800"/>
                <a:buFont typeface="Arial"/>
                <a:buNone/>
              </a:pPr>
              <a:r>
                <a:rPr lang="en-US" sz="1800" b="1" i="0" u="none" strike="noStrike" cap="none" dirty="0">
                  <a:solidFill>
                    <a:srgbClr val="FFFFFF"/>
                  </a:solidFill>
                  <a:latin typeface="Calibri"/>
                  <a:ea typeface="Calibri"/>
                  <a:cs typeface="Calibri"/>
                  <a:sym typeface="Calibri"/>
                </a:rPr>
                <a:t>QUẢN LÝ TÀI KHOẢN, TRÒ CHUYỆN TRỰC</a:t>
              </a:r>
              <a:r>
                <a:rPr lang="en-US" sz="1800" b="1" dirty="0">
                  <a:solidFill>
                    <a:srgbClr val="FFFFFF"/>
                  </a:solidFill>
                  <a:latin typeface="Calibri"/>
                  <a:ea typeface="Calibri"/>
                  <a:cs typeface="Calibri"/>
                  <a:sym typeface="Calibri"/>
                </a:rPr>
                <a:t> TUYẾN, GỢI Ý NG</a:t>
              </a:r>
              <a:r>
                <a:rPr lang="vi-VN" sz="1800" b="1" dirty="0">
                  <a:solidFill>
                    <a:srgbClr val="FFFFFF"/>
                  </a:solidFill>
                  <a:latin typeface="Calibri"/>
                  <a:ea typeface="Calibri"/>
                  <a:cs typeface="Calibri"/>
                  <a:sym typeface="Calibri"/>
                </a:rPr>
                <a:t>ƯỜI</a:t>
              </a:r>
              <a:r>
                <a:rPr lang="en-US" sz="1800" b="1" dirty="0">
                  <a:solidFill>
                    <a:srgbClr val="FFFFFF"/>
                  </a:solidFill>
                  <a:latin typeface="Calibri"/>
                  <a:ea typeface="Calibri"/>
                  <a:cs typeface="Calibri"/>
                  <a:sym typeface="Calibri"/>
                </a:rPr>
                <a:t> DÙNG VỚI THÚ C</a:t>
              </a:r>
              <a:r>
                <a:rPr lang="vi-VN" sz="1800" b="1" dirty="0">
                  <a:solidFill>
                    <a:srgbClr val="FFFFFF"/>
                  </a:solidFill>
                  <a:latin typeface="Calibri"/>
                  <a:ea typeface="Calibri"/>
                  <a:cs typeface="Calibri"/>
                  <a:sym typeface="Calibri"/>
                </a:rPr>
                <a:t>ƯNG</a:t>
              </a:r>
              <a:r>
                <a:rPr lang="en-US" sz="1800" b="1" dirty="0">
                  <a:solidFill>
                    <a:srgbClr val="FFFFFF"/>
                  </a:solidFill>
                  <a:latin typeface="Calibri"/>
                  <a:ea typeface="Calibri"/>
                  <a:cs typeface="Calibri"/>
                  <a:sym typeface="Calibri"/>
                </a:rPr>
                <a:t> GẦN NHẤT</a:t>
              </a:r>
              <a:endParaRPr sz="1800" b="0" i="0" u="none" strike="noStrike" cap="none" dirty="0">
                <a:solidFill>
                  <a:schemeClr val="dk1"/>
                </a:solidFill>
                <a:latin typeface="Arial"/>
                <a:ea typeface="Arial"/>
                <a:cs typeface="Arial"/>
                <a:sym typeface="Arial"/>
              </a:endParaRPr>
            </a:p>
          </p:txBody>
        </p:sp>
      </p:grpSp>
      <p:sp>
        <p:nvSpPr>
          <p:cNvPr id="647" name="Google Shape;647;p8"/>
          <p:cNvSpPr/>
          <p:nvPr/>
        </p:nvSpPr>
        <p:spPr>
          <a:xfrm>
            <a:off x="2008440" y="3996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CHỨC NĂNG</a:t>
            </a:r>
            <a:endParaRPr sz="2400" b="0" i="0" u="none" strike="noStrike" cap="none" dirty="0">
              <a:solidFill>
                <a:schemeClr val="dk1"/>
              </a:solidFill>
              <a:latin typeface="Arial"/>
              <a:ea typeface="Arial"/>
              <a:cs typeface="Arial"/>
              <a:sym typeface="Arial"/>
            </a:endParaRPr>
          </a:p>
        </p:txBody>
      </p:sp>
      <p:sp>
        <p:nvSpPr>
          <p:cNvPr id="648" name="Google Shape;648;p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649" name="Google Shape;649;p8"/>
          <p:cNvGrpSpPr/>
          <p:nvPr/>
        </p:nvGrpSpPr>
        <p:grpSpPr>
          <a:xfrm>
            <a:off x="304800" y="5257800"/>
            <a:ext cx="10856160" cy="579240"/>
            <a:chOff x="573840" y="5357520"/>
            <a:chExt cx="10856160" cy="579240"/>
          </a:xfrm>
        </p:grpSpPr>
        <p:sp>
          <p:nvSpPr>
            <p:cNvPr id="650" name="Google Shape;650;p8"/>
            <p:cNvSpPr/>
            <p:nvPr/>
          </p:nvSpPr>
          <p:spPr>
            <a:xfrm>
              <a:off x="8107920" y="5357520"/>
              <a:ext cx="3322080" cy="579240"/>
            </a:xfrm>
            <a:prstGeom prst="homePlate">
              <a:avLst>
                <a:gd name="adj" fmla="val 50000"/>
              </a:avLst>
            </a:prstGeom>
            <a:solidFill>
              <a:schemeClr val="accent4"/>
            </a:solidFill>
            <a:ln w="572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8"/>
            <p:cNvSpPr/>
            <p:nvPr/>
          </p:nvSpPr>
          <p:spPr>
            <a:xfrm>
              <a:off x="5524200" y="5357520"/>
              <a:ext cx="2898720" cy="579240"/>
            </a:xfrm>
            <a:prstGeom prst="homePlate">
              <a:avLst>
                <a:gd name="adj" fmla="val 50000"/>
              </a:avLst>
            </a:prstGeom>
            <a:solidFill>
              <a:schemeClr val="accent3"/>
            </a:solidFill>
            <a:ln w="572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8"/>
            <p:cNvSpPr/>
            <p:nvPr/>
          </p:nvSpPr>
          <p:spPr>
            <a:xfrm>
              <a:off x="304920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2"/>
            </a:solidFill>
            <a:ln w="57225" cap="flat" cmpd="sng">
              <a:solidFill>
                <a:schemeClr val="lt1"/>
              </a:solidFill>
              <a:prstDash val="solid"/>
              <a:miter lim="8000"/>
              <a:headEnd type="none" w="sm" len="sm"/>
              <a:tailEnd type="none" w="sm" len="sm"/>
            </a:ln>
          </p:spPr>
        </p:sp>
        <p:sp>
          <p:nvSpPr>
            <p:cNvPr id="653" name="Google Shape;653;p8"/>
            <p:cNvSpPr/>
            <p:nvPr/>
          </p:nvSpPr>
          <p:spPr>
            <a:xfrm>
              <a:off x="57384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w="57225" cap="flat" cmpd="sng">
              <a:solidFill>
                <a:schemeClr val="lt1"/>
              </a:solidFill>
              <a:prstDash val="solid"/>
              <a:miter lim="8000"/>
              <a:headEnd type="none" w="sm" len="sm"/>
              <a:tailEnd type="none" w="sm" len="sm"/>
            </a:ln>
          </p:spPr>
        </p:sp>
      </p:grpSp>
      <p:sp>
        <p:nvSpPr>
          <p:cNvPr id="654" name="Google Shape;654;p8"/>
          <p:cNvSpPr/>
          <p:nvPr/>
        </p:nvSpPr>
        <p:spPr>
          <a:xfrm>
            <a:off x="521880" y="5346360"/>
            <a:ext cx="2358000" cy="419400"/>
          </a:xfrm>
          <a:prstGeom prst="rect">
            <a:avLst/>
          </a:prstGeom>
          <a:noFill/>
          <a:ln>
            <a:noFill/>
          </a:ln>
        </p:spPr>
        <p:txBody>
          <a:bodyPr spcFirstLastPara="1" wrap="square" lIns="90000" tIns="45000" rIns="90000" bIns="45000" anchor="t" anchorCtr="0">
            <a:spAutoFit/>
          </a:bodyPr>
          <a:lstStyle/>
          <a:p>
            <a:pPr lvl="0" algn="ctr">
              <a:lnSpc>
                <a:spcPct val="120000"/>
              </a:lnSpc>
              <a:buSzPts val="1800"/>
            </a:pPr>
            <a:r>
              <a:rPr lang="en-US" sz="1800" b="1" dirty="0" err="1">
                <a:solidFill>
                  <a:srgbClr val="FFFFFF"/>
                </a:solidFill>
                <a:latin typeface="Calibri"/>
                <a:ea typeface="Calibri"/>
                <a:cs typeface="Calibri"/>
                <a:sym typeface="Calibri"/>
              </a:rPr>
              <a:t>Thú</a:t>
            </a:r>
            <a:r>
              <a:rPr lang="en-US" sz="1800" b="1" dirty="0">
                <a:solidFill>
                  <a:srgbClr val="FFFFFF"/>
                </a:solidFill>
                <a:latin typeface="Calibri"/>
                <a:ea typeface="Calibri"/>
                <a:cs typeface="Calibri"/>
                <a:sym typeface="Calibri"/>
              </a:rPr>
              <a:t> c</a:t>
            </a:r>
            <a:r>
              <a:rPr lang="vi-VN" sz="1800" b="1" dirty="0">
                <a:solidFill>
                  <a:srgbClr val="FFFFFF"/>
                </a:solidFill>
                <a:latin typeface="Calibri"/>
                <a:ea typeface="Calibri"/>
                <a:cs typeface="Calibri"/>
                <a:sym typeface="Calibri"/>
              </a:rPr>
              <a:t>ưng</a:t>
            </a:r>
            <a:endParaRPr sz="1800" b="0" i="0" u="none" strike="noStrike" cap="none" dirty="0">
              <a:solidFill>
                <a:schemeClr val="dk1"/>
              </a:solidFill>
              <a:latin typeface="Arial"/>
              <a:ea typeface="Arial"/>
              <a:cs typeface="Arial"/>
              <a:sym typeface="Arial"/>
            </a:endParaRPr>
          </a:p>
        </p:txBody>
      </p:sp>
      <p:sp>
        <p:nvSpPr>
          <p:cNvPr id="655" name="Google Shape;655;p8"/>
          <p:cNvSpPr/>
          <p:nvPr/>
        </p:nvSpPr>
        <p:spPr>
          <a:xfrm>
            <a:off x="3167160" y="5346360"/>
            <a:ext cx="2050200" cy="386344"/>
          </a:xfrm>
          <a:prstGeom prst="rect">
            <a:avLst/>
          </a:prstGeom>
          <a:noFill/>
          <a:ln>
            <a:noFill/>
          </a:ln>
        </p:spPr>
        <p:txBody>
          <a:bodyPr spcFirstLastPara="1" wrap="square" lIns="90000" tIns="45000" rIns="90000" bIns="45000" anchor="t" anchorCtr="0">
            <a:spAutoFit/>
          </a:bodyPr>
          <a:lstStyle/>
          <a:p>
            <a:pPr lvl="0" algn="ctr">
              <a:lnSpc>
                <a:spcPct val="120000"/>
              </a:lnSpc>
              <a:buSzPts val="1600"/>
            </a:pPr>
            <a:r>
              <a:rPr lang="en-US" sz="1600" b="1" i="0" u="none" strike="noStrike" cap="none" dirty="0" err="1">
                <a:solidFill>
                  <a:srgbClr val="FFFFFF"/>
                </a:solidFill>
                <a:latin typeface="Calibri"/>
                <a:ea typeface="Calibri"/>
                <a:cs typeface="Calibri"/>
                <a:sym typeface="Calibri"/>
              </a:rPr>
              <a:t>Thông</a:t>
            </a:r>
            <a:r>
              <a:rPr lang="en-US" sz="1600" b="1" i="0" u="none" strike="noStrike" cap="none" dirty="0">
                <a:solidFill>
                  <a:srgbClr val="FFFFFF"/>
                </a:solidFill>
                <a:latin typeface="Calibri"/>
                <a:ea typeface="Calibri"/>
                <a:cs typeface="Calibri"/>
                <a:sym typeface="Calibri"/>
              </a:rPr>
              <a:t> tin </a:t>
            </a:r>
            <a:r>
              <a:rPr lang="en-US" sz="1600" b="1" dirty="0" err="1">
                <a:solidFill>
                  <a:srgbClr val="FFFFFF"/>
                </a:solidFill>
                <a:latin typeface="Calibri"/>
                <a:ea typeface="Calibri"/>
                <a:cs typeface="Calibri"/>
                <a:sym typeface="Calibri"/>
              </a:rPr>
              <a:t>thú</a:t>
            </a:r>
            <a:r>
              <a:rPr lang="en-US" sz="1600" b="1" dirty="0">
                <a:solidFill>
                  <a:srgbClr val="FFFFFF"/>
                </a:solidFill>
                <a:latin typeface="Calibri"/>
                <a:ea typeface="Calibri"/>
                <a:cs typeface="Calibri"/>
                <a:sym typeface="Calibri"/>
              </a:rPr>
              <a:t> c</a:t>
            </a:r>
            <a:r>
              <a:rPr lang="vi-VN" sz="1600" b="1" dirty="0">
                <a:solidFill>
                  <a:srgbClr val="FFFFFF"/>
                </a:solidFill>
                <a:latin typeface="Calibri"/>
                <a:ea typeface="Calibri"/>
                <a:cs typeface="Calibri"/>
                <a:sym typeface="Calibri"/>
              </a:rPr>
              <a:t>ưng</a:t>
            </a:r>
            <a:endParaRPr sz="1600" b="0" i="0" u="none" strike="noStrike" cap="none" dirty="0">
              <a:solidFill>
                <a:schemeClr val="dk1"/>
              </a:solidFill>
              <a:latin typeface="Arial"/>
              <a:ea typeface="Arial"/>
              <a:cs typeface="Arial"/>
              <a:sym typeface="Arial"/>
            </a:endParaRPr>
          </a:p>
        </p:txBody>
      </p:sp>
      <p:sp>
        <p:nvSpPr>
          <p:cNvPr id="656" name="Google Shape;656;p8"/>
          <p:cNvSpPr/>
          <p:nvPr/>
        </p:nvSpPr>
        <p:spPr>
          <a:xfrm>
            <a:off x="5812440" y="5346360"/>
            <a:ext cx="2050200" cy="423278"/>
          </a:xfrm>
          <a:prstGeom prst="rect">
            <a:avLst/>
          </a:prstGeom>
          <a:noFill/>
          <a:ln>
            <a:noFill/>
          </a:ln>
        </p:spPr>
        <p:txBody>
          <a:bodyPr spcFirstLastPara="1" wrap="square" lIns="90000" tIns="45000" rIns="90000" bIns="45000" anchor="t" anchorCtr="0">
            <a:spAutoFit/>
          </a:bodyPr>
          <a:lstStyle/>
          <a:p>
            <a:pPr lvl="0" algn="ctr">
              <a:lnSpc>
                <a:spcPct val="120000"/>
              </a:lnSpc>
              <a:buSzPts val="1800"/>
            </a:pPr>
            <a:r>
              <a:rPr lang="en-US" sz="1800" b="1" i="0" u="none" strike="noStrike" cap="none" dirty="0" err="1">
                <a:solidFill>
                  <a:srgbClr val="FFFFFF"/>
                </a:solidFill>
                <a:latin typeface="Calibri"/>
                <a:ea typeface="Calibri"/>
                <a:cs typeface="Calibri"/>
                <a:sym typeface="Calibri"/>
              </a:rPr>
              <a:t>Tìm</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kiếm</a:t>
            </a:r>
            <a:r>
              <a:rPr lang="en-US" sz="1800" b="1" i="0" u="none" strike="noStrike" cap="none"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thú</a:t>
            </a:r>
            <a:r>
              <a:rPr lang="en-US" sz="1800" b="1" dirty="0">
                <a:solidFill>
                  <a:srgbClr val="FFFFFF"/>
                </a:solidFill>
                <a:latin typeface="Calibri"/>
                <a:ea typeface="Calibri"/>
                <a:cs typeface="Calibri"/>
                <a:sym typeface="Calibri"/>
              </a:rPr>
              <a:t> c</a:t>
            </a:r>
            <a:r>
              <a:rPr lang="vi-VN" sz="1800" b="1" dirty="0">
                <a:solidFill>
                  <a:srgbClr val="FFFFFF"/>
                </a:solidFill>
                <a:latin typeface="Calibri"/>
                <a:ea typeface="Calibri"/>
                <a:cs typeface="Calibri"/>
                <a:sym typeface="Calibri"/>
              </a:rPr>
              <a:t>ưng</a:t>
            </a:r>
            <a:endParaRPr sz="1800" b="0" i="0" u="none" strike="noStrike" cap="none" dirty="0">
              <a:solidFill>
                <a:schemeClr val="dk1"/>
              </a:solidFill>
              <a:latin typeface="Arial"/>
              <a:ea typeface="Arial"/>
              <a:cs typeface="Arial"/>
              <a:sym typeface="Arial"/>
            </a:endParaRPr>
          </a:p>
        </p:txBody>
      </p:sp>
      <p:sp>
        <p:nvSpPr>
          <p:cNvPr id="657" name="Google Shape;657;p8"/>
          <p:cNvSpPr/>
          <p:nvPr/>
        </p:nvSpPr>
        <p:spPr>
          <a:xfrm>
            <a:off x="8153880" y="5346360"/>
            <a:ext cx="3007080" cy="423278"/>
          </a:xfrm>
          <a:prstGeom prst="rect">
            <a:avLst/>
          </a:prstGeom>
          <a:noFill/>
          <a:ln>
            <a:noFill/>
          </a:ln>
        </p:spPr>
        <p:txBody>
          <a:bodyPr spcFirstLastPara="1" wrap="square" lIns="90000" tIns="45000" rIns="90000" bIns="45000" anchor="t" anchorCtr="0">
            <a:spAutoFit/>
          </a:bodyPr>
          <a:lstStyle/>
          <a:p>
            <a:pPr lvl="0" algn="ctr">
              <a:lnSpc>
                <a:spcPct val="120000"/>
              </a:lnSpc>
              <a:buSzPts val="1800"/>
            </a:pPr>
            <a:r>
              <a:rPr lang="en-US" sz="1800" b="1" dirty="0" err="1">
                <a:solidFill>
                  <a:srgbClr val="FFFFFF"/>
                </a:solidFill>
                <a:latin typeface="Calibri"/>
                <a:ea typeface="Calibri"/>
                <a:cs typeface="Calibri"/>
                <a:sym typeface="Calibri"/>
              </a:rPr>
              <a:t>Nhận</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nuôi</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thú</a:t>
            </a:r>
            <a:r>
              <a:rPr lang="en-US" sz="1800" b="1" dirty="0">
                <a:solidFill>
                  <a:srgbClr val="FFFFFF"/>
                </a:solidFill>
                <a:latin typeface="Calibri"/>
                <a:ea typeface="Calibri"/>
                <a:cs typeface="Calibri"/>
                <a:sym typeface="Calibri"/>
              </a:rPr>
              <a:t> c</a:t>
            </a:r>
            <a:r>
              <a:rPr lang="vi-VN" sz="1800" b="1" dirty="0">
                <a:solidFill>
                  <a:srgbClr val="FFFFFF"/>
                </a:solidFill>
                <a:latin typeface="Calibri"/>
                <a:ea typeface="Calibri"/>
                <a:cs typeface="Calibri"/>
                <a:sym typeface="Calibri"/>
              </a:rPr>
              <a:t>ưng</a:t>
            </a:r>
            <a:endParaRPr sz="18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36"/>
                                        </p:tgtEl>
                                        <p:attrNameLst>
                                          <p:attrName>style.visibility</p:attrName>
                                        </p:attrNameLst>
                                      </p:cBhvr>
                                      <p:to>
                                        <p:strVal val="visible"/>
                                      </p:to>
                                    </p:set>
                                    <p:anim calcmode="lin" valueType="num">
                                      <p:cBhvr additive="base">
                                        <p:cTn id="7" dur="500"/>
                                        <p:tgtEl>
                                          <p:spTgt spid="63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40"/>
                                        </p:tgtEl>
                                        <p:attrNameLst>
                                          <p:attrName>style.visibility</p:attrName>
                                        </p:attrNameLst>
                                      </p:cBhvr>
                                      <p:to>
                                        <p:strVal val="visible"/>
                                      </p:to>
                                    </p:set>
                                    <p:anim calcmode="lin" valueType="num">
                                      <p:cBhvr additive="base">
                                        <p:cTn id="10" dur="500"/>
                                        <p:tgtEl>
                                          <p:spTgt spid="640"/>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644"/>
                                        </p:tgtEl>
                                        <p:attrNameLst>
                                          <p:attrName>style.visibility</p:attrName>
                                        </p:attrNameLst>
                                      </p:cBhvr>
                                      <p:to>
                                        <p:strVal val="visible"/>
                                      </p:to>
                                    </p:set>
                                    <p:anim calcmode="lin" valueType="num">
                                      <p:cBhvr additive="base">
                                        <p:cTn id="13" dur="500"/>
                                        <p:tgtEl>
                                          <p:spTgt spid="644"/>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649"/>
                                        </p:tgtEl>
                                        <p:attrNameLst>
                                          <p:attrName>style.visibility</p:attrName>
                                        </p:attrNameLst>
                                      </p:cBhvr>
                                      <p:to>
                                        <p:strVal val="visible"/>
                                      </p:to>
                                    </p:set>
                                    <p:anim calcmode="lin" valueType="num">
                                      <p:cBhvr additive="base">
                                        <p:cTn id="17" dur="500"/>
                                        <p:tgtEl>
                                          <p:spTgt spid="649"/>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57"/>
                                        </p:tgtEl>
                                        <p:attrNameLst>
                                          <p:attrName>style.visibility</p:attrName>
                                        </p:attrNameLst>
                                      </p:cBhvr>
                                      <p:to>
                                        <p:strVal val="visible"/>
                                      </p:to>
                                    </p:set>
                                    <p:animEffect transition="in" filter="fade">
                                      <p:cBhvr>
                                        <p:cTn id="21" dur="500"/>
                                        <p:tgtEl>
                                          <p:spTgt spid="657"/>
                                        </p:tgtEl>
                                      </p:cBhvr>
                                    </p:animEffect>
                                  </p:childTnLst>
                                </p:cTn>
                              </p:par>
                              <p:par>
                                <p:cTn id="22" presetID="10" presetClass="entr" presetSubtype="0" fill="hold" nodeType="withEffect">
                                  <p:stCondLst>
                                    <p:cond delay="0"/>
                                  </p:stCondLst>
                                  <p:childTnLst>
                                    <p:set>
                                      <p:cBhvr>
                                        <p:cTn id="23" dur="1" fill="hold">
                                          <p:stCondLst>
                                            <p:cond delay="0"/>
                                          </p:stCondLst>
                                        </p:cTn>
                                        <p:tgtEl>
                                          <p:spTgt spid="656"/>
                                        </p:tgtEl>
                                        <p:attrNameLst>
                                          <p:attrName>style.visibility</p:attrName>
                                        </p:attrNameLst>
                                      </p:cBhvr>
                                      <p:to>
                                        <p:strVal val="visible"/>
                                      </p:to>
                                    </p:set>
                                    <p:animEffect transition="in" filter="fade">
                                      <p:cBhvr>
                                        <p:cTn id="24" dur="500"/>
                                        <p:tgtEl>
                                          <p:spTgt spid="656"/>
                                        </p:tgtEl>
                                      </p:cBhvr>
                                    </p:animEffect>
                                  </p:childTnLst>
                                </p:cTn>
                              </p:par>
                              <p:par>
                                <p:cTn id="25" presetID="10" presetClass="entr" presetSubtype="0" fill="hold" nodeType="withEffect">
                                  <p:stCondLst>
                                    <p:cond delay="0"/>
                                  </p:stCondLst>
                                  <p:childTnLst>
                                    <p:set>
                                      <p:cBhvr>
                                        <p:cTn id="26" dur="1" fill="hold">
                                          <p:stCondLst>
                                            <p:cond delay="0"/>
                                          </p:stCondLst>
                                        </p:cTn>
                                        <p:tgtEl>
                                          <p:spTgt spid="655"/>
                                        </p:tgtEl>
                                        <p:attrNameLst>
                                          <p:attrName>style.visibility</p:attrName>
                                        </p:attrNameLst>
                                      </p:cBhvr>
                                      <p:to>
                                        <p:strVal val="visible"/>
                                      </p:to>
                                    </p:set>
                                    <p:animEffect transition="in" filter="fade">
                                      <p:cBhvr>
                                        <p:cTn id="27" dur="500"/>
                                        <p:tgtEl>
                                          <p:spTgt spid="655"/>
                                        </p:tgtEl>
                                      </p:cBhvr>
                                    </p:animEffect>
                                  </p:childTnLst>
                                </p:cTn>
                              </p:par>
                              <p:par>
                                <p:cTn id="28" presetID="10" presetClass="entr" presetSubtype="0" fill="hold" nodeType="withEffect">
                                  <p:stCondLst>
                                    <p:cond delay="0"/>
                                  </p:stCondLst>
                                  <p:childTnLst>
                                    <p:set>
                                      <p:cBhvr>
                                        <p:cTn id="29" dur="1" fill="hold">
                                          <p:stCondLst>
                                            <p:cond delay="0"/>
                                          </p:stCondLst>
                                        </p:cTn>
                                        <p:tgtEl>
                                          <p:spTgt spid="654"/>
                                        </p:tgtEl>
                                        <p:attrNameLst>
                                          <p:attrName>style.visibility</p:attrName>
                                        </p:attrNameLst>
                                      </p:cBhvr>
                                      <p:to>
                                        <p:strVal val="visible"/>
                                      </p:to>
                                    </p:set>
                                    <p:animEffect transition="in" filter="fade">
                                      <p:cBhvr>
                                        <p:cTn id="30" dur="500"/>
                                        <p:tgtEl>
                                          <p:spTgt spid="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6" name="Google Shape;876;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a:solidFill>
                  <a:srgbClr val="FF3737"/>
                </a:solidFill>
                <a:latin typeface="Calibri"/>
                <a:ea typeface="Calibri"/>
                <a:cs typeface="Calibri"/>
                <a:sym typeface="Calibri"/>
              </a:rPr>
              <a:t> 03 </a:t>
            </a:r>
            <a:r>
              <a:rPr lang="en-US" sz="4800" b="1" i="1" u="none" strike="noStrike" cap="none" dirty="0">
                <a:solidFill>
                  <a:srgbClr val="FF3737"/>
                </a:solidFill>
                <a:latin typeface="Calibri"/>
                <a:ea typeface="Calibri"/>
                <a:cs typeface="Calibri"/>
                <a:sym typeface="Calibri"/>
              </a:rPr>
              <a:t>:</a:t>
            </a:r>
            <a:endParaRPr sz="4800" b="0" i="0" u="none" strike="noStrike" cap="none" dirty="0">
              <a:solidFill>
                <a:schemeClr val="dk1"/>
              </a:solidFill>
              <a:latin typeface="Arial"/>
              <a:ea typeface="Arial"/>
              <a:cs typeface="Arial"/>
              <a:sym typeface="Arial"/>
            </a:endParaRPr>
          </a:p>
        </p:txBody>
      </p:sp>
      <p:grpSp>
        <p:nvGrpSpPr>
          <p:cNvPr id="877" name="Google Shape;877;p17"/>
          <p:cNvGrpSpPr/>
          <p:nvPr/>
        </p:nvGrpSpPr>
        <p:grpSpPr>
          <a:xfrm>
            <a:off x="5684364" y="967827"/>
            <a:ext cx="6400799" cy="2911891"/>
            <a:chOff x="5879896" y="1770480"/>
            <a:chExt cx="5259520" cy="364680"/>
          </a:xfrm>
        </p:grpSpPr>
        <p:sp>
          <p:nvSpPr>
            <p:cNvPr id="878" name="Google Shape;878;p17"/>
            <p:cNvSpPr/>
            <p:nvPr/>
          </p:nvSpPr>
          <p:spPr>
            <a:xfrm>
              <a:off x="5879896" y="1887418"/>
              <a:ext cx="5259520" cy="196399"/>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dirty="0">
                  <a:solidFill>
                    <a:schemeClr val="dk1"/>
                  </a:solidFill>
                </a:rPr>
                <a:t>DEMO CH</a:t>
              </a:r>
              <a:r>
                <a:rPr lang="vi-VN" sz="4800" dirty="0">
                  <a:solidFill>
                    <a:schemeClr val="dk1"/>
                  </a:solidFill>
                </a:rPr>
                <a:t>ƯƠNG</a:t>
              </a:r>
              <a:r>
                <a:rPr lang="en-US" sz="4800" dirty="0">
                  <a:solidFill>
                    <a:schemeClr val="dk1"/>
                  </a:solidFill>
                </a:rPr>
                <a:t> TRÌNH</a:t>
              </a:r>
              <a:endParaRPr sz="4800" b="0" i="0" u="none" strike="noStrike" cap="none" dirty="0">
                <a:solidFill>
                  <a:schemeClr val="dk1"/>
                </a:solidFill>
                <a:latin typeface="Arial"/>
                <a:ea typeface="Arial"/>
                <a:cs typeface="Arial"/>
                <a:sym typeface="Arial"/>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1123</Words>
  <Application>Microsoft Office PowerPoint</Application>
  <PresentationFormat>Widescreen</PresentationFormat>
  <Paragraphs>116</Paragraphs>
  <Slides>13</Slides>
  <Notes>13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13</vt:i4>
      </vt:variant>
    </vt:vector>
  </HeadingPairs>
  <TitlesOfParts>
    <vt:vector size="23" baseType="lpstr">
      <vt:lpstr>Century Gothic</vt:lpstr>
      <vt:lpstr>Microsoft Yahei</vt:lpstr>
      <vt:lpstr>Times New Roman</vt:lpstr>
      <vt:lpstr>Oi</vt:lpstr>
      <vt:lpstr>Calibri</vt:lpstr>
      <vt:lpstr>Arial</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mạnh phan</cp:lastModifiedBy>
  <cp:revision>30</cp:revision>
  <dcterms:created xsi:type="dcterms:W3CDTF">2017-11-02T08:38:29Z</dcterms:created>
  <dcterms:modified xsi:type="dcterms:W3CDTF">2024-05-25T02:29:03Z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