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1" r:id="rId2"/>
    <p:sldId id="265" r:id="rId3"/>
    <p:sldId id="263" r:id="rId4"/>
    <p:sldId id="266" r:id="rId5"/>
    <p:sldId id="267" r:id="rId6"/>
    <p:sldId id="268" r:id="rId7"/>
    <p:sldId id="276" r:id="rId8"/>
    <p:sldId id="269" r:id="rId9"/>
    <p:sldId id="277" r:id="rId10"/>
    <p:sldId id="278" r:id="rId11"/>
    <p:sldId id="272" r:id="rId12"/>
    <p:sldId id="274" r:id="rId13"/>
    <p:sldId id="275" r:id="rId14"/>
    <p:sldId id="282" r:id="rId15"/>
    <p:sldId id="283" r:id="rId16"/>
    <p:sldId id="284" r:id="rId17"/>
    <p:sldId id="29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6517" autoAdjust="0"/>
  </p:normalViewPr>
  <p:slideViewPr>
    <p:cSldViewPr snapToGrid="0">
      <p:cViewPr varScale="1">
        <p:scale>
          <a:sx n="74" d="100"/>
          <a:sy n="74" d="100"/>
        </p:scale>
        <p:origin x="4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0E00F-A214-4D03-A0DD-79B4E13ED517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2D956-3780-4C9D-AE23-ED49DCD5A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2D956-3780-4C9D-AE23-ED49DCD5AD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06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2D956-3780-4C9D-AE23-ED49DCD5AD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11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Lí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:</a:t>
            </a:r>
          </a:p>
          <a:p>
            <a:r>
              <a:rPr lang="en-US" dirty="0" err="1"/>
              <a:t>Ngày</a:t>
            </a:r>
            <a:r>
              <a:rPr lang="en-US" dirty="0"/>
              <a:t> nay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rãi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.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cntt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ko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lạ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</a:p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dung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time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sắm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e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website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shopdunk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2D956-3780-4C9D-AE23-ED49DCD5AD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39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:</a:t>
            </a:r>
          </a:p>
          <a:p>
            <a:r>
              <a:rPr lang="en-US" dirty="0" err="1"/>
              <a:t>Củng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ptttk</a:t>
            </a:r>
            <a:r>
              <a:rPr lang="en-US" dirty="0"/>
              <a:t> 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website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website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shopdunk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2D956-3780-4C9D-AE23-ED49DCD5AD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2.Kiến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xampp,php</a:t>
            </a:r>
            <a:r>
              <a:rPr lang="en-US" dirty="0"/>
              <a:t> </a:t>
            </a:r>
            <a:r>
              <a:rPr lang="en-US" dirty="0" err="1"/>
              <a:t>strom</a:t>
            </a:r>
            <a:r>
              <a:rPr lang="en-US" dirty="0"/>
              <a:t>, </a:t>
            </a:r>
            <a:r>
              <a:rPr lang="en-US" dirty="0" err="1"/>
              <a:t>visua</a:t>
            </a:r>
            <a:r>
              <a:rPr lang="en-US" dirty="0"/>
              <a:t> </a:t>
            </a:r>
            <a:r>
              <a:rPr lang="en-US" dirty="0" err="1"/>
              <a:t>paradiagram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</a:t>
            </a:r>
            <a:r>
              <a:rPr lang="en-US" dirty="0" err="1"/>
              <a:t>mysql,php,js</a:t>
            </a:r>
            <a:r>
              <a:rPr lang="en-US" dirty="0"/>
              <a:t>, css3 </a:t>
            </a:r>
            <a:r>
              <a:rPr lang="en-US" dirty="0" err="1"/>
              <a:t>bổ</a:t>
            </a:r>
            <a:r>
              <a:rPr lang="en-US" dirty="0"/>
              <a:t> sung animation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transison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mvc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rãi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Ở </a:t>
            </a:r>
            <a:r>
              <a:rPr lang="en-US" dirty="0" err="1"/>
              <a:t>đây</a:t>
            </a:r>
            <a:r>
              <a:rPr lang="en-US" dirty="0"/>
              <a:t> e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hỡ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 err="1"/>
              <a:t>Xampp</a:t>
            </a:r>
            <a:r>
              <a:rPr lang="en-US" dirty="0"/>
              <a:t>: </a:t>
            </a:r>
            <a:r>
              <a:rPr lang="vi-VN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Xampp</a:t>
            </a:r>
            <a:r>
              <a:rPr lang="vi-VN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là chương trình tạo máy chủ Web (Web Server) được tích hợp sẵn Apache, PHP, MySQL, FTP Server, Mail Server và các công cụ như phpMyAdmin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Phpstrom</a:t>
            </a:r>
            <a:r>
              <a:rPr lang="en-US" dirty="0"/>
              <a:t>: </a:t>
            </a:r>
            <a:r>
              <a:rPr lang="en-US" b="1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PhpStorm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cung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cấp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soạn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thảo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cho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PHP, HTML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và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JavaScript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khả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năng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phân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tích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mã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nhanh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ngăn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ngừa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lỗi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và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tái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cấu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trúc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tự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cho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mã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PHP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và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JavaScript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visua</a:t>
            </a:r>
            <a:r>
              <a:rPr lang="en-US" dirty="0"/>
              <a:t> </a:t>
            </a:r>
            <a:r>
              <a:rPr lang="en-US" dirty="0" err="1"/>
              <a:t>paradiagram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mysql,php</a:t>
            </a:r>
            <a:r>
              <a:rPr lang="en-US" dirty="0"/>
              <a:t>.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mvc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rãi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2D956-3780-4C9D-AE23-ED49DCD5AD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01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</a:t>
            </a:r>
          </a:p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yêu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cầu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rõ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vụ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website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điện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thoại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bao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2D956-3780-4C9D-AE23-ED49DCD5AD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98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hiểu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2D956-3780-4C9D-AE23-ED49DCD5AD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54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actor, </a:t>
            </a:r>
            <a:r>
              <a:rPr lang="en-US" dirty="0" err="1"/>
              <a:t>uc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, show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endParaRPr lang="en-US" dirty="0"/>
          </a:p>
          <a:p>
            <a:r>
              <a:rPr lang="en-US" dirty="0"/>
              <a:t>Ở </a:t>
            </a:r>
            <a:r>
              <a:rPr lang="en-US" dirty="0" err="1"/>
              <a:t>đây</a:t>
            </a:r>
            <a:r>
              <a:rPr lang="en-US" dirty="0"/>
              <a:t> e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2 actor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admin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2D956-3780-4C9D-AE23-ED49DCD5AD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8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 phần này, em xin tóm tắt lại các kết quả đạt được, các mặt hạn chế và hướng phát triển cho đồ án của mình</a:t>
            </a:r>
          </a:p>
          <a:p>
            <a:pPr marL="171450" indent="-171450">
              <a:buFontTx/>
              <a:buChar char="-"/>
            </a:pP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 kết quả đạt được,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nắm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trúc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Client/Sever,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ngôn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PHP,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MySql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tĩnh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html/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 mặt</a:t>
            </a:r>
            <a:r>
              <a:rPr lang="vi-V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 chế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xúc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Client/Sever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tránh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khỏi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khắc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phục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injection, XSS, …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function, module,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vi-V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 hướng phát triển,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khẩu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2D956-3780-4C9D-AE23-ED49DCD5AD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97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9F38-49B6-474B-A9EC-3DD2EB4C6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88B70-1278-4502-96ED-75609E78F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B8BEC-8B53-4B31-B169-868629A7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1B3-834D-40E4-B35F-F2A9A038077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E7D34-2986-4B73-87FC-8463F4A9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58D5-0416-4A21-9442-776F6BFF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3C27-DED7-420B-ABA3-30D047EF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3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7678-E4AD-4051-9B7F-B93E8BA4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AA160-C502-45D3-94F6-4C7C121DB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0F8C0-CD0C-4CC1-9B04-F833815B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1B3-834D-40E4-B35F-F2A9A038077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9CDD0-08EF-4F09-9D47-9691C753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2CA8C-AC8E-48E6-9262-49B45D3A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3C27-DED7-420B-ABA3-30D047EF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4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33C0A-7D8A-4968-9A49-7FC96F42D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19E7D-BA40-454E-9D00-0353D56E5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9C793-680E-4534-8EAB-6445DE50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1B3-834D-40E4-B35F-F2A9A038077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BE404-18A9-43A9-904C-DAB3B2A0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80675-FB0C-4E1D-ADB7-8878CF15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3C27-DED7-420B-ABA3-30D047EF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4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9C47-CA5E-4C17-8C2E-9C667CF53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2D058-063E-4606-A2ED-417592B6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A12B5-54D6-4331-AFD4-3E99ACFB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1B3-834D-40E4-B35F-F2A9A038077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AA339-9EED-454F-8B56-CF9D22C6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710CF-6532-47C0-9170-6E03EF6E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3C27-DED7-420B-ABA3-30D047EF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4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909A-5402-4231-8410-C5C647EC0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42D6E-DEA0-45B7-95C7-884C509D2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EA7C6-BF00-47D0-9A32-4C416E9B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1B3-834D-40E4-B35F-F2A9A038077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7476F-F221-458C-B732-EF0421F0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A5B67-45BD-4489-AF03-965D2AF3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3C27-DED7-420B-ABA3-30D047EF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3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7F07-92D9-4FDE-BD8F-89D5F865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53F34-2C93-465F-A017-B589D5CEC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B0945-7E1C-44A2-B4EB-0B20A7BA5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407F0-05E0-4902-8B87-1CFAADBB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1B3-834D-40E4-B35F-F2A9A038077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5DE4D-8DBE-4589-B8B8-DE3541D4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50C7F-6774-46EB-805E-CA160BAE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3C27-DED7-420B-ABA3-30D047EF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0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B3CD-D222-4C9C-999C-357C7CE1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3FB9B-3050-4A6F-B566-931504D1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95946-4989-4613-808E-8A7ADBBC8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0E330-47DA-40F8-A1A9-6A95D6C0F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11C95-67C0-4A29-9E5B-43840E913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E2B52-9569-4AF1-8F64-F44A48B2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1B3-834D-40E4-B35F-F2A9A038077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40BC7-C3CC-497D-B6F2-5D831B1C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6B0D3-80A8-4DB1-AB03-2C329DA7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3C27-DED7-420B-ABA3-30D047EF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DF93-5BDB-4434-94E2-C06D75C4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2AA3B9-7545-461A-8A5F-1230D104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1B3-834D-40E4-B35F-F2A9A038077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913E9-1EF6-48D8-B641-A506A095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DA0CD-630F-4865-BE76-4CD1A1FD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3C27-DED7-420B-ABA3-30D047EF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4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8D953-622A-4569-B7CB-AEDAD616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1B3-834D-40E4-B35F-F2A9A038077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0C5C3-837C-4A81-AD43-A49CCEFA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6AA9C-E552-48FF-93CE-A90CBC85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3C27-DED7-420B-ABA3-30D047EF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0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A6E8-C4E2-4B82-8F27-A0E130C7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F15F5-8E28-40FD-A15C-DF344DAC9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FE146-0707-4E10-BE5D-679045344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9A98A-AA62-40C9-9A85-7C1222A0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1B3-834D-40E4-B35F-F2A9A038077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9D373-6939-4174-9270-CB735FFC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2206E-F6F7-4E80-9D4B-D0FFC5A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3C27-DED7-420B-ABA3-30D047EF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7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4C5C-C9FF-4F6C-BB49-30FB1AC5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DB2FF-0AAB-4A9B-88B3-B7E6CEF39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6CA9D-BCC1-4CBA-8992-B5F489928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AE6EA-AFDF-4551-B307-D53F9772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1B3-834D-40E4-B35F-F2A9A038077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9D709-82A5-4B33-ACD8-B55D3416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D39A9-585C-4518-BAFA-5C3C2F0D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3C27-DED7-420B-ABA3-30D047EF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1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12600-50F0-4417-BF7B-0AD4FAFC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1A061-7B17-4C38-8A5D-B3126963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A4069-EEF9-4989-8F54-898C27831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AE1B3-834D-40E4-B35F-F2A9A038077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7DADF-C3C5-467B-B36E-2DE190BA8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34C9E-5B0A-4F46-AB9C-2FD21C05F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A3C27-DED7-420B-ABA3-30D047EF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A4E74B3-7164-4E82-B301-248D5C7FA6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/>
          <a:stretch/>
        </p:blipFill>
        <p:spPr>
          <a:xfrm rot="5400000">
            <a:off x="2678696" y="-2674167"/>
            <a:ext cx="6858000" cy="1219199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08CEF-E885-4E51-8F7E-31430A109CBE}"/>
              </a:ext>
            </a:extLst>
          </p:cNvPr>
          <p:cNvSpPr txBox="1"/>
          <p:nvPr/>
        </p:nvSpPr>
        <p:spPr>
          <a:xfrm>
            <a:off x="4246968" y="184809"/>
            <a:ext cx="3698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PLUS ACADEMY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B1688F-72CB-43DE-BD02-AE6607D16EA3}"/>
              </a:ext>
            </a:extLst>
          </p:cNvPr>
          <p:cNvSpPr txBox="1">
            <a:spLocks/>
          </p:cNvSpPr>
          <p:nvPr/>
        </p:nvSpPr>
        <p:spPr>
          <a:xfrm>
            <a:off x="5895196" y="860081"/>
            <a:ext cx="1167085" cy="3980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vi-VN" sz="2200" dirty="0">
                <a:solidFill>
                  <a:schemeClr val="bg1"/>
                </a:solidFill>
                <a:latin typeface="+mn-lt"/>
              </a:rPr>
              <a:t>-----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1940904-5863-4125-BF4A-2ADF347D4F2B}"/>
              </a:ext>
            </a:extLst>
          </p:cNvPr>
          <p:cNvSpPr txBox="1">
            <a:spLocks/>
          </p:cNvSpPr>
          <p:nvPr/>
        </p:nvSpPr>
        <p:spPr>
          <a:xfrm>
            <a:off x="5291847" y="845232"/>
            <a:ext cx="700391" cy="3980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vi-VN" sz="2200" dirty="0">
                <a:solidFill>
                  <a:schemeClr val="bg1"/>
                </a:solidFill>
                <a:latin typeface="+mn-lt"/>
              </a:rPr>
              <a:t>-----</a:t>
            </a:r>
            <a:r>
              <a:rPr lang="en-US" sz="2200" dirty="0">
                <a:solidFill>
                  <a:schemeClr val="bg1"/>
                </a:solidFill>
                <a:latin typeface="+mn-lt"/>
              </a:rPr>
              <a:t> </a:t>
            </a:r>
            <a:endParaRPr lang="vi-VN" sz="2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4B341-BF6D-4976-80E9-CAC53E383679}"/>
              </a:ext>
            </a:extLst>
          </p:cNvPr>
          <p:cNvSpPr txBox="1"/>
          <p:nvPr/>
        </p:nvSpPr>
        <p:spPr>
          <a:xfrm>
            <a:off x="3173946" y="4115172"/>
            <a:ext cx="532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BÁN ĐỒ ĂN FOOD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828922-F1CD-487D-94F1-D26D7E5CB45C}"/>
              </a:ext>
            </a:extLst>
          </p:cNvPr>
          <p:cNvSpPr txBox="1"/>
          <p:nvPr/>
        </p:nvSpPr>
        <p:spPr>
          <a:xfrm>
            <a:off x="3173946" y="4947871"/>
            <a:ext cx="5365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Phan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Mạnh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F71150-0A54-4D7C-9D19-2C7F23EECEC2}"/>
              </a:ext>
            </a:extLst>
          </p:cNvPr>
          <p:cNvSpPr txBox="1"/>
          <p:nvPr/>
        </p:nvSpPr>
        <p:spPr>
          <a:xfrm>
            <a:off x="5376153" y="6422185"/>
            <a:ext cx="143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2022</a:t>
            </a:r>
          </a:p>
        </p:txBody>
      </p:sp>
      <p:pic>
        <p:nvPicPr>
          <p:cNvPr id="4" name="Picture 3" descr="A picture containing text, tableware, dishware, plate&#10;&#10;Description automatically generated">
            <a:extLst>
              <a:ext uri="{FF2B5EF4-FFF2-40B4-BE49-F238E27FC236}">
                <a16:creationId xmlns:a16="http://schemas.microsoft.com/office/drawing/2014/main" id="{6D47C585-8323-4784-ABBA-93F1C01AA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988" y="1507178"/>
            <a:ext cx="4762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DD455-94F1-47EB-9140-8D78CF746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-20978" y="-6113"/>
            <a:ext cx="12192001" cy="6858000"/>
          </a:xfrm>
          <a:prstGeom prst="rect">
            <a:avLst/>
          </a:prstGeom>
          <a:ln>
            <a:noFill/>
          </a:ln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2E5DB7A-8AFB-4384-9846-468C52AEDC2E}"/>
              </a:ext>
            </a:extLst>
          </p:cNvPr>
          <p:cNvGrpSpPr/>
          <p:nvPr/>
        </p:nvGrpSpPr>
        <p:grpSpPr>
          <a:xfrm>
            <a:off x="-15964" y="8925"/>
            <a:ext cx="12228942" cy="6870700"/>
            <a:chOff x="-55036" y="-12700"/>
            <a:chExt cx="12228942" cy="6870700"/>
          </a:xfrm>
          <a:noFill/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CF3917A-FC65-41B9-9CB1-9A89AD500277}"/>
                </a:ext>
              </a:extLst>
            </p:cNvPr>
            <p:cNvSpPr/>
            <p:nvPr/>
          </p:nvSpPr>
          <p:spPr>
            <a:xfrm>
              <a:off x="4219604" y="-12700"/>
              <a:ext cx="7954302" cy="6870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CE9E474-444D-484C-806F-7C7762C16816}"/>
                </a:ext>
              </a:extLst>
            </p:cNvPr>
            <p:cNvSpPr/>
            <p:nvPr/>
          </p:nvSpPr>
          <p:spPr>
            <a:xfrm>
              <a:off x="-55036" y="-12700"/>
              <a:ext cx="4274639" cy="6870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7DFD2D1-006F-4B1A-AB84-629904396442}"/>
              </a:ext>
            </a:extLst>
          </p:cNvPr>
          <p:cNvGrpSpPr/>
          <p:nvPr/>
        </p:nvGrpSpPr>
        <p:grpSpPr>
          <a:xfrm>
            <a:off x="-5575462" y="45086"/>
            <a:ext cx="22505609" cy="663117"/>
            <a:chOff x="-3210580" y="576235"/>
            <a:chExt cx="22505609" cy="760471"/>
          </a:xfrm>
          <a:effectLst>
            <a:glow rad="63500">
              <a:schemeClr val="bg1">
                <a:alpha val="28000"/>
              </a:schemeClr>
            </a:glow>
          </a:effectLst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C0FF824-8B19-461B-8DD1-5F6ABC7BA33D}"/>
                </a:ext>
              </a:extLst>
            </p:cNvPr>
            <p:cNvGrpSpPr/>
            <p:nvPr/>
          </p:nvGrpSpPr>
          <p:grpSpPr>
            <a:xfrm>
              <a:off x="-3210580" y="576235"/>
              <a:ext cx="11183109" cy="750872"/>
              <a:chOff x="65055" y="835233"/>
              <a:chExt cx="14182026" cy="1109250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153BDA57-0128-481A-A4F5-A157CE6CF949}"/>
                  </a:ext>
                </a:extLst>
              </p:cNvPr>
              <p:cNvGrpSpPr/>
              <p:nvPr/>
            </p:nvGrpSpPr>
            <p:grpSpPr>
              <a:xfrm>
                <a:off x="65055" y="835233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203" name="Group 202">
                  <a:extLst>
                    <a:ext uri="{FF2B5EF4-FFF2-40B4-BE49-F238E27FC236}">
                      <a16:creationId xmlns:a16="http://schemas.microsoft.com/office/drawing/2014/main" id="{F8AF6B08-06BF-4B8A-9F94-477C1ECC86EA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224" name="Straight Connector 223">
                    <a:extLst>
                      <a:ext uri="{FF2B5EF4-FFF2-40B4-BE49-F238E27FC236}">
                        <a16:creationId xmlns:a16="http://schemas.microsoft.com/office/drawing/2014/main" id="{C11BE518-71C7-4121-83C0-6AA1D2C14487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>
                    <a:extLst>
                      <a:ext uri="{FF2B5EF4-FFF2-40B4-BE49-F238E27FC236}">
                        <a16:creationId xmlns:a16="http://schemas.microsoft.com/office/drawing/2014/main" id="{078A3DCA-24B6-4EE8-BC75-47ED06CB6B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>
                    <a:extLst>
                      <a:ext uri="{FF2B5EF4-FFF2-40B4-BE49-F238E27FC236}">
                        <a16:creationId xmlns:a16="http://schemas.microsoft.com/office/drawing/2014/main" id="{8BD71F87-7BCA-4590-9D13-A1BF4549BA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>
                    <a:extLst>
                      <a:ext uri="{FF2B5EF4-FFF2-40B4-BE49-F238E27FC236}">
                        <a16:creationId xmlns:a16="http://schemas.microsoft.com/office/drawing/2014/main" id="{61D9A8A9-73B4-4488-86F1-B7B1B26902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>
                    <a:extLst>
                      <a:ext uri="{FF2B5EF4-FFF2-40B4-BE49-F238E27FC236}">
                        <a16:creationId xmlns:a16="http://schemas.microsoft.com/office/drawing/2014/main" id="{C1161A25-1FAE-48F5-8E03-AE3A8B728E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>
                    <a:extLst>
                      <a:ext uri="{FF2B5EF4-FFF2-40B4-BE49-F238E27FC236}">
                        <a16:creationId xmlns:a16="http://schemas.microsoft.com/office/drawing/2014/main" id="{3912C598-C551-4FD7-AC08-42A72E7731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Straight Connector 229">
                    <a:extLst>
                      <a:ext uri="{FF2B5EF4-FFF2-40B4-BE49-F238E27FC236}">
                        <a16:creationId xmlns:a16="http://schemas.microsoft.com/office/drawing/2014/main" id="{2625240F-025C-42C9-A692-7F7E432B3047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FD57D78D-1F9B-4861-A313-1B2952FC1A5C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18" name="Straight Connector 217">
                    <a:extLst>
                      <a:ext uri="{FF2B5EF4-FFF2-40B4-BE49-F238E27FC236}">
                        <a16:creationId xmlns:a16="http://schemas.microsoft.com/office/drawing/2014/main" id="{0B4892DF-8746-411C-BB6E-0AB420E5F1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>
                    <a:extLst>
                      <a:ext uri="{FF2B5EF4-FFF2-40B4-BE49-F238E27FC236}">
                        <a16:creationId xmlns:a16="http://schemas.microsoft.com/office/drawing/2014/main" id="{0A210ADF-915D-4F71-B9D1-62CD4C83D0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>
                    <a:extLst>
                      <a:ext uri="{FF2B5EF4-FFF2-40B4-BE49-F238E27FC236}">
                        <a16:creationId xmlns:a16="http://schemas.microsoft.com/office/drawing/2014/main" id="{A3F8F89D-3B27-4E52-864B-BEA902E5AC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>
                    <a:extLst>
                      <a:ext uri="{FF2B5EF4-FFF2-40B4-BE49-F238E27FC236}">
                        <a16:creationId xmlns:a16="http://schemas.microsoft.com/office/drawing/2014/main" id="{5E3E4BC2-DBDA-451C-938B-1DFCD4C792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221">
                    <a:extLst>
                      <a:ext uri="{FF2B5EF4-FFF2-40B4-BE49-F238E27FC236}">
                        <a16:creationId xmlns:a16="http://schemas.microsoft.com/office/drawing/2014/main" id="{622D68AA-2DC8-4A74-AEAE-AB305E7438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>
                    <a:extLst>
                      <a:ext uri="{FF2B5EF4-FFF2-40B4-BE49-F238E27FC236}">
                        <a16:creationId xmlns:a16="http://schemas.microsoft.com/office/drawing/2014/main" id="{633E78BD-7E8E-433E-AC97-D166B3E45D7E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6CB4FD83-1AE2-4697-A2E1-2C7900397ED8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12" name="Straight Connector 211">
                    <a:extLst>
                      <a:ext uri="{FF2B5EF4-FFF2-40B4-BE49-F238E27FC236}">
                        <a16:creationId xmlns:a16="http://schemas.microsoft.com/office/drawing/2014/main" id="{A7F90C74-86D0-4ECC-919C-3936607591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>
                    <a:extLst>
                      <a:ext uri="{FF2B5EF4-FFF2-40B4-BE49-F238E27FC236}">
                        <a16:creationId xmlns:a16="http://schemas.microsoft.com/office/drawing/2014/main" id="{5385D855-2C37-4160-9824-F0B63FF4DD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>
                    <a:extLst>
                      <a:ext uri="{FF2B5EF4-FFF2-40B4-BE49-F238E27FC236}">
                        <a16:creationId xmlns:a16="http://schemas.microsoft.com/office/drawing/2014/main" id="{0FFE6E96-004C-49D4-B1A5-9B9C58899E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>
                    <a:extLst>
                      <a:ext uri="{FF2B5EF4-FFF2-40B4-BE49-F238E27FC236}">
                        <a16:creationId xmlns:a16="http://schemas.microsoft.com/office/drawing/2014/main" id="{B889C497-2884-46B5-858F-03BAB4D3D8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>
                    <a:extLst>
                      <a:ext uri="{FF2B5EF4-FFF2-40B4-BE49-F238E27FC236}">
                        <a16:creationId xmlns:a16="http://schemas.microsoft.com/office/drawing/2014/main" id="{69209D0E-7086-40BD-98EF-A4BF7A0565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>
                    <a:extLst>
                      <a:ext uri="{FF2B5EF4-FFF2-40B4-BE49-F238E27FC236}">
                        <a16:creationId xmlns:a16="http://schemas.microsoft.com/office/drawing/2014/main" id="{F08F38F1-37D1-48DA-80B4-32E7F4C5EB98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6" name="Group 205">
                  <a:extLst>
                    <a:ext uri="{FF2B5EF4-FFF2-40B4-BE49-F238E27FC236}">
                      <a16:creationId xmlns:a16="http://schemas.microsoft.com/office/drawing/2014/main" id="{3CB993C4-D955-4F07-8435-0EEF577E3DFD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207" name="Straight Connector 206">
                    <a:extLst>
                      <a:ext uri="{FF2B5EF4-FFF2-40B4-BE49-F238E27FC236}">
                        <a16:creationId xmlns:a16="http://schemas.microsoft.com/office/drawing/2014/main" id="{018208CE-D42B-4B52-B484-FB0D017B69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>
                    <a:extLst>
                      <a:ext uri="{FF2B5EF4-FFF2-40B4-BE49-F238E27FC236}">
                        <a16:creationId xmlns:a16="http://schemas.microsoft.com/office/drawing/2014/main" id="{EDB99AAE-AB1C-4DC9-A711-FD2465D4D1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429E4613-AB13-4758-BB42-2DC3BA872B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>
                    <a:extLst>
                      <a:ext uri="{FF2B5EF4-FFF2-40B4-BE49-F238E27FC236}">
                        <a16:creationId xmlns:a16="http://schemas.microsoft.com/office/drawing/2014/main" id="{A24DEC97-269D-40D7-9738-F7D5170224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>
                    <a:extLst>
                      <a:ext uri="{FF2B5EF4-FFF2-40B4-BE49-F238E27FC236}">
                        <a16:creationId xmlns:a16="http://schemas.microsoft.com/office/drawing/2014/main" id="{921CD13C-1FFF-4253-AB75-C1209C912D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55F2DB8F-1961-4408-9CA8-073907C327A3}"/>
                  </a:ext>
                </a:extLst>
              </p:cNvPr>
              <p:cNvGrpSpPr/>
              <p:nvPr/>
            </p:nvGrpSpPr>
            <p:grpSpPr>
              <a:xfrm>
                <a:off x="4862745" y="845134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CD557AC0-73C7-431F-8A5F-5C63F63804D8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033D47DE-DA0C-4036-8113-3A35C2158D5A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EE9F6B8B-48BD-431C-B29F-D0418D2ED4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40B00D4C-5622-40D4-9770-61506E6D85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982ED29F-11B3-4210-AB49-B85A0933F9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32D837EA-6D91-45B8-BC5D-64A62C821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9041046A-C32F-419E-83C6-6B822B50CF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3FD28A9D-7ECE-4F8F-8AD0-F45DEB350EAA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A9C89EF1-2163-49AF-B7EC-F18E0BAFDF49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3EF13DB5-52CC-4AC8-95DD-D9D0178ACD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DCDF69A7-C203-4B26-B1F1-D09171F032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C20E5CB5-C73F-4B16-91D4-8F3B5F0B21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E8E6762F-79F1-4BB7-866C-EEC88F5817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D78751DD-62F0-423C-B29E-925EFDECA5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8E2D5BED-D03D-45B0-892E-D1D471DB8796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001E0090-8EEB-4021-BF93-4E67F382F0B9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7AF46061-3E4D-4FE9-AD1D-F13EDACB3B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168DC131-8FD7-495B-8C4E-7B4D617F5B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8182CBB0-2A87-4270-8CBA-AC8EF7F230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963FC1D5-5069-4497-8341-5F2D9F86FF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7EA9EF48-A74A-4574-A88A-C2D182C815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9DD6C102-694D-4223-A015-1935E9077B49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1B42A43D-9AD7-4FE8-B511-709B155CEA9E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AE7A5F84-98E7-4D05-B4E4-2D53AC61D7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FC2AEBB6-3790-4A8B-A382-BC51BBD898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98D34D2A-B695-49CB-9415-BA908F9460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AA9B1584-C920-4BD0-A7D3-86D836FDF5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EA533D75-F2B2-4B7D-9BC4-9800D60EC7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263149D4-A006-4E03-8E00-0D054725FB55}"/>
                  </a:ext>
                </a:extLst>
              </p:cNvPr>
              <p:cNvGrpSpPr/>
              <p:nvPr/>
            </p:nvGrpSpPr>
            <p:grpSpPr>
              <a:xfrm>
                <a:off x="9663094" y="842566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C1D5D861-FD30-4A8D-AFD5-94460764F2EC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40C87A4C-20CD-4FAB-A544-3347F7DC1589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DD770E69-8389-4A8C-85E8-196EE6C82D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EF75CE6E-35BE-42AC-A52C-F6EC88CEE0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F60046AE-D70D-4C3F-BDA3-5B951EE6C7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8D5BF541-84D0-47D6-9E4F-646DCA5E0F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>
                    <a:extLst>
                      <a:ext uri="{FF2B5EF4-FFF2-40B4-BE49-F238E27FC236}">
                        <a16:creationId xmlns:a16="http://schemas.microsoft.com/office/drawing/2014/main" id="{C1579BF7-2265-4684-A1A1-21956AF3F4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10422FDF-0ED3-49B8-A8F8-69996D6886D1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E36E937C-A77C-4535-B38C-B1E84386C7D1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D7ACD6D2-96F7-434C-A49C-4D0F94FC33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C6F73247-22A9-4BAC-94AB-C0A187FFD3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8E23B483-4ECA-4F7D-916D-EE909AAC4F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26C2691B-CEE0-45BD-80DB-9486D7E773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4E428532-FE50-4ED9-AEDA-96AFCB62DB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B6FEE788-8EEF-4488-8F0C-896C14795162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07C4AEAB-66E8-46B8-B1F8-2BD668F955F7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BBE7C85F-5D4D-4CAF-AB6D-C7193136E3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1E0D1ED5-537B-4A71-B3B6-36CC78571F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5CE11D28-F4B1-491D-A9DA-FDF55194D4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5212468F-99F7-44F0-915F-26FDD2736E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046B7AA1-DEB2-471B-9716-18A0C03E85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3CAD1004-5293-4561-9466-288AAE9ACF7D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F569BEF4-7EE4-425F-A5D2-8EA42BEAF35C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D57A3C8A-7E9C-4D7E-93CE-D972BBAF85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6486595B-35EF-4C70-B69F-54DD068785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54813014-4707-4DD4-8098-59F203DA74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84091566-E9FB-4393-985C-11ED523584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C6B9485A-2BA0-4BF5-B59F-390DF187E5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4FA831-16BE-4EED-98D7-2578E4959317}"/>
                </a:ext>
              </a:extLst>
            </p:cNvPr>
            <p:cNvGrpSpPr/>
            <p:nvPr/>
          </p:nvGrpSpPr>
          <p:grpSpPr>
            <a:xfrm>
              <a:off x="8111920" y="585834"/>
              <a:ext cx="11183109" cy="750872"/>
              <a:chOff x="65055" y="835233"/>
              <a:chExt cx="14182026" cy="1109250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CCBAAEA-5CCD-4967-93C0-9DA9F9D82385}"/>
                  </a:ext>
                </a:extLst>
              </p:cNvPr>
              <p:cNvGrpSpPr/>
              <p:nvPr/>
            </p:nvGrpSpPr>
            <p:grpSpPr>
              <a:xfrm>
                <a:off x="65055" y="835233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F3891E22-DE01-4BDF-997C-A9D277460655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5424C9A0-2527-4453-9283-87BAAD56080C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B1A7CF88-1322-46EB-9326-F50D2FA91C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11FC3DB8-8044-4A4D-B85E-5A3C9635BD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C97D7D4A-FB8E-49B0-836A-6339F26370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A0250D03-C2F3-41B7-909C-1CBB001035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9A70C4A0-0CFB-4D79-A132-1C7816DF14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EB8B17BF-D488-4D92-B8CC-C9CE57812EF5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A1BC14C9-C964-40B1-BCCD-5DD96FC885F3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C7DA9C29-E157-4FFE-A45A-0F7C5732BC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06F41D2E-624C-4A3A-B43B-3580C524DC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F4F037CE-C729-40AB-AF6A-0133DDDFE4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9AA0826D-EBA0-43B7-8A90-31DAAE426D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E2E9D083-F061-4819-8F1A-191AC4A72D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02E248DF-1F95-48A9-A3FC-52E7184B9377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AD0CB3F3-C775-439D-82B3-341508C33492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9CA447F5-36B5-4CF9-A51C-39AB70322F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B912F415-2E3F-4BED-B42A-373D6A9574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79FE0339-287E-4D21-8A89-2C9914749C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7B3A4408-93E5-40D7-92FB-50E91337C6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C754E244-8FFF-4C1F-AFA7-146E1721AD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6E04DE67-7163-4617-987C-B891A5FD797B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37F43AD8-DBD6-45A3-965C-EBBAF39DB4F8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7BC30E0F-9B85-4B81-8BFF-5EF9E53664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F233C377-AAC1-4465-9439-800E78A6FC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009A8576-2500-4945-A9D8-E5070D6574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E31EF540-B942-4270-B8E6-7DBD2172BE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7B65BE5D-0CFE-45A7-A662-037D19035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389DAA8-255B-417E-9A49-341904D203EA}"/>
                  </a:ext>
                </a:extLst>
              </p:cNvPr>
              <p:cNvGrpSpPr/>
              <p:nvPr/>
            </p:nvGrpSpPr>
            <p:grpSpPr>
              <a:xfrm>
                <a:off x="4862745" y="845134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A7D57C44-1E82-4116-BB45-E48F893989EC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D352EC0C-41F3-418D-AB42-DCABE5C8AB87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168C6DF8-C138-4F2B-B912-A84DB9785D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5E97B9F3-C2E2-44EB-B6D6-75397500DF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01789A86-E547-4B1B-9C8C-C0764BDA9F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EF6D3FEC-E372-4144-A393-9C053BAE02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3B7701A7-3CAF-4E74-8E26-1F0855A550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BDB361F0-24A8-4E97-AD02-25F30E0349D5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69F1567-247C-4371-9D7C-BA9F55AFC61C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E9B375EA-F277-47A2-9BF7-5AD071644E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C5C3FB42-CD11-48FB-AFC5-28C43871BD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78577E33-E7F6-4307-BA7C-1FDC92C17A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83FD3200-EF0E-45A1-881A-081C069B75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41943978-9739-4836-BDD6-1EE17C4EF6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6C382F18-E813-4A34-BB90-A6F0ABA01AA5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036C9468-5655-4F37-A306-0679E5A5F8F3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06FE34EC-52F4-4DCB-AF73-6DFCFBA29B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6C6DF596-453E-43FA-B29A-260BFF02B1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261DBDF8-CC22-4176-B655-03C76922A6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E0BEFD04-51C0-40EF-A494-200CDC7D84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1F544C38-C171-4C26-824C-C566826766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551987C8-8B91-4A9F-91B7-2D25C0DE7C49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8DBA639B-D747-4680-8052-C0830AE958BD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496BE611-DE43-4811-9792-E747522888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F8E47CD3-2066-4A7B-B377-2793014909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A1B3086A-2AA1-4189-A002-230F95D6BE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B2BA7F95-76D9-4C4D-99AF-999225398E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A0F531D2-D9C9-4512-BBAD-3AD98DD0C9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9259F933-82AF-480B-BF61-D62D4E6E948D}"/>
                  </a:ext>
                </a:extLst>
              </p:cNvPr>
              <p:cNvGrpSpPr/>
              <p:nvPr/>
            </p:nvGrpSpPr>
            <p:grpSpPr>
              <a:xfrm>
                <a:off x="9663094" y="842566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020DFB89-F720-46A0-807A-E6CC7C9C788D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BF6C3433-252C-4B80-B5F0-16085E896FFA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09307256-23E8-4C73-894A-3B5D81D907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0F89A496-9023-4C3B-B1E4-DB78F8122B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D2492020-15F3-4944-B720-57E6255F75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3843AABA-E3D7-4AD0-9EBD-05ABFD9CB8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5811E485-FCF3-4832-A424-F3E260422C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909976F8-3B35-4069-97F2-89DE64CBFE3C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DFF8CC7-2F60-477A-911E-CBB400A7CD74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78651869-5C67-4CA2-B34D-11EFB67AA3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75FCAB92-6F65-466D-8F6F-41E5A3AB71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F7850678-5E6A-4813-BA73-42E6045D2F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A5390651-92CD-4B92-96A1-C97760870D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7A27F182-9C7E-40F3-9A6F-5AF373BF67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3AA39EDB-FA9A-4CA3-94CF-1BE7CDE48B53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7394F28A-4567-49E9-B464-F3E5C921F720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6E08B844-1235-455D-BB42-9A44FA1C03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0F67A6A6-1356-4700-AD43-F9329F24FE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61FA83EB-2FE6-4E5B-8614-F735B0D5EC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51A64DDF-B56B-497E-A86A-C60F860BBA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546492B3-8D0D-41D5-AB85-5A2BA2FA9E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32B9CB0F-B1C2-4D04-8F05-970940E6276D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A64F11AF-0244-4F6D-B051-D6E91CDF67CC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E1C286B0-98B6-4C30-98A3-1E0E7FD970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E1B7902D-E52B-4D27-96EC-B01F591BCE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353A7B29-8DAD-4E2F-9502-164533BF72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81E7390F-A601-4712-9687-D2E65A075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832DADF9-02F3-419C-A9DF-3D0226F0C7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7DD3CBAD-5BCE-4B4D-B8A6-D5167195FA8E}"/>
              </a:ext>
            </a:extLst>
          </p:cNvPr>
          <p:cNvGrpSpPr/>
          <p:nvPr/>
        </p:nvGrpSpPr>
        <p:grpSpPr>
          <a:xfrm flipH="1">
            <a:off x="6469075" y="6050038"/>
            <a:ext cx="5588294" cy="474304"/>
            <a:chOff x="396540" y="859316"/>
            <a:chExt cx="5588294" cy="474304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4F31A07D-EE4E-41C8-81EC-7DE11959BE59}"/>
                </a:ext>
              </a:extLst>
            </p:cNvPr>
            <p:cNvCxnSpPr/>
            <p:nvPr/>
          </p:nvCxnSpPr>
          <p:spPr>
            <a:xfrm>
              <a:off x="396540" y="861141"/>
              <a:ext cx="164151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6BE5643D-15B0-4762-97E6-F8589058B83A}"/>
                </a:ext>
              </a:extLst>
            </p:cNvPr>
            <p:cNvCxnSpPr>
              <a:cxnSpLocks/>
            </p:cNvCxnSpPr>
            <p:nvPr/>
          </p:nvCxnSpPr>
          <p:spPr>
            <a:xfrm>
              <a:off x="2585044" y="1286166"/>
              <a:ext cx="2501156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736DE40-58C5-4C03-AD73-846C2421B729}"/>
                </a:ext>
              </a:extLst>
            </p:cNvPr>
            <p:cNvCxnSpPr>
              <a:cxnSpLocks/>
            </p:cNvCxnSpPr>
            <p:nvPr/>
          </p:nvCxnSpPr>
          <p:spPr>
            <a:xfrm>
              <a:off x="2027104" y="859316"/>
              <a:ext cx="567065" cy="4286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489D4063-D3F2-403A-B7C1-213E43A885E0}"/>
                </a:ext>
              </a:extLst>
            </p:cNvPr>
            <p:cNvSpPr/>
            <p:nvPr/>
          </p:nvSpPr>
          <p:spPr>
            <a:xfrm flipV="1">
              <a:off x="5091675" y="1238712"/>
              <a:ext cx="94908" cy="94908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0D3BE48-621C-464D-8FD8-900115D59A92}"/>
                </a:ext>
              </a:extLst>
            </p:cNvPr>
            <p:cNvCxnSpPr>
              <a:cxnSpLocks/>
            </p:cNvCxnSpPr>
            <p:nvPr/>
          </p:nvCxnSpPr>
          <p:spPr>
            <a:xfrm>
              <a:off x="5186583" y="1290248"/>
              <a:ext cx="7982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D94CA0F-2BB0-408A-AD36-D68EA1CB124B}"/>
              </a:ext>
            </a:extLst>
          </p:cNvPr>
          <p:cNvCxnSpPr>
            <a:cxnSpLocks/>
          </p:cNvCxnSpPr>
          <p:nvPr/>
        </p:nvCxnSpPr>
        <p:spPr>
          <a:xfrm flipH="1">
            <a:off x="7790360" y="6590016"/>
            <a:ext cx="98155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115ED53-9BCA-4C5C-9E59-52CE879D05F4}"/>
              </a:ext>
            </a:extLst>
          </p:cNvPr>
          <p:cNvCxnSpPr>
            <a:cxnSpLocks/>
          </p:cNvCxnSpPr>
          <p:nvPr/>
        </p:nvCxnSpPr>
        <p:spPr>
          <a:xfrm flipH="1">
            <a:off x="7435475" y="6382288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BE39CB8E-2D38-4371-8900-55BEB587D0EE}"/>
              </a:ext>
            </a:extLst>
          </p:cNvPr>
          <p:cNvGrpSpPr/>
          <p:nvPr/>
        </p:nvGrpSpPr>
        <p:grpSpPr>
          <a:xfrm flipH="1">
            <a:off x="9490195" y="6369600"/>
            <a:ext cx="702507" cy="215359"/>
            <a:chOff x="2261207" y="1178878"/>
            <a:chExt cx="702507" cy="215359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85780DA-ACA3-413C-B097-12E5FAFBB8F8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91" y="1390349"/>
              <a:ext cx="417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C89E98A-48D5-4155-91DA-E72AF1195460}"/>
                </a:ext>
              </a:extLst>
            </p:cNvPr>
            <p:cNvCxnSpPr>
              <a:cxnSpLocks/>
            </p:cNvCxnSpPr>
            <p:nvPr/>
          </p:nvCxnSpPr>
          <p:spPr>
            <a:xfrm>
              <a:off x="2261207" y="1178878"/>
              <a:ext cx="284884" cy="2153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54BDCB39-C186-4570-9A96-2A3F08A90E3D}"/>
              </a:ext>
            </a:extLst>
          </p:cNvPr>
          <p:cNvGrpSpPr/>
          <p:nvPr/>
        </p:nvGrpSpPr>
        <p:grpSpPr>
          <a:xfrm>
            <a:off x="228546" y="6022713"/>
            <a:ext cx="4336374" cy="428675"/>
            <a:chOff x="218201" y="6013788"/>
            <a:chExt cx="4336374" cy="428675"/>
          </a:xfrm>
        </p:grpSpPr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4A20372-47E4-4D3E-9C58-EF8F2755E45C}"/>
                </a:ext>
              </a:extLst>
            </p:cNvPr>
            <p:cNvCxnSpPr/>
            <p:nvPr/>
          </p:nvCxnSpPr>
          <p:spPr>
            <a:xfrm>
              <a:off x="218201" y="6015613"/>
              <a:ext cx="1641514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2316D02-D71D-471D-8B02-7E4D193AB666}"/>
                </a:ext>
              </a:extLst>
            </p:cNvPr>
            <p:cNvCxnSpPr>
              <a:cxnSpLocks/>
            </p:cNvCxnSpPr>
            <p:nvPr/>
          </p:nvCxnSpPr>
          <p:spPr>
            <a:xfrm>
              <a:off x="2406705" y="6440638"/>
              <a:ext cx="2147870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D3AAAFCC-307F-43EB-A863-8B97FB8BC044}"/>
                </a:ext>
              </a:extLst>
            </p:cNvPr>
            <p:cNvCxnSpPr>
              <a:cxnSpLocks/>
            </p:cNvCxnSpPr>
            <p:nvPr/>
          </p:nvCxnSpPr>
          <p:spPr>
            <a:xfrm>
              <a:off x="1848765" y="6013788"/>
              <a:ext cx="567065" cy="428675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Oval 247">
            <a:extLst>
              <a:ext uri="{FF2B5EF4-FFF2-40B4-BE49-F238E27FC236}">
                <a16:creationId xmlns:a16="http://schemas.microsoft.com/office/drawing/2014/main" id="{5717297F-6D4E-41B5-804E-92495FC341E3}"/>
              </a:ext>
            </a:extLst>
          </p:cNvPr>
          <p:cNvSpPr/>
          <p:nvPr/>
        </p:nvSpPr>
        <p:spPr>
          <a:xfrm flipV="1">
            <a:off x="6068179" y="6391833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F6C012AD-658C-43DA-8523-CD24D3314818}"/>
              </a:ext>
            </a:extLst>
          </p:cNvPr>
          <p:cNvCxnSpPr>
            <a:cxnSpLocks/>
          </p:cNvCxnSpPr>
          <p:nvPr/>
        </p:nvCxnSpPr>
        <p:spPr>
          <a:xfrm>
            <a:off x="3034991" y="6553746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79EC4AC7-9BBB-4036-9D5A-A78D7A048879}"/>
              </a:ext>
            </a:extLst>
          </p:cNvPr>
          <p:cNvCxnSpPr>
            <a:cxnSpLocks/>
          </p:cNvCxnSpPr>
          <p:nvPr/>
        </p:nvCxnSpPr>
        <p:spPr>
          <a:xfrm>
            <a:off x="2610606" y="6342275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7E0C6EBB-6FF2-469C-B245-332DF8565C63}"/>
              </a:ext>
            </a:extLst>
          </p:cNvPr>
          <p:cNvGrpSpPr/>
          <p:nvPr/>
        </p:nvGrpSpPr>
        <p:grpSpPr>
          <a:xfrm>
            <a:off x="2088264" y="6342275"/>
            <a:ext cx="690046" cy="215359"/>
            <a:chOff x="2273668" y="1178878"/>
            <a:chExt cx="690046" cy="215359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6617DDA-DA94-4311-97CB-FF56C1F4D883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91" y="1390349"/>
              <a:ext cx="417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F04CCDC4-C2D5-4D9A-9DA2-04A23EA14A15}"/>
                </a:ext>
              </a:extLst>
            </p:cNvPr>
            <p:cNvCxnSpPr>
              <a:cxnSpLocks/>
            </p:cNvCxnSpPr>
            <p:nvPr/>
          </p:nvCxnSpPr>
          <p:spPr>
            <a:xfrm>
              <a:off x="2273668" y="1178878"/>
              <a:ext cx="284884" cy="2153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Oval 253">
            <a:extLst>
              <a:ext uri="{FF2B5EF4-FFF2-40B4-BE49-F238E27FC236}">
                <a16:creationId xmlns:a16="http://schemas.microsoft.com/office/drawing/2014/main" id="{D4B092AD-F9CE-4C43-99E4-E983F6A5B333}"/>
              </a:ext>
            </a:extLst>
          </p:cNvPr>
          <p:cNvSpPr/>
          <p:nvPr/>
        </p:nvSpPr>
        <p:spPr>
          <a:xfrm flipV="1">
            <a:off x="5677343" y="6391833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55169304-B167-488E-8000-C1104670DEC9}"/>
              </a:ext>
            </a:extLst>
          </p:cNvPr>
          <p:cNvSpPr/>
          <p:nvPr/>
        </p:nvSpPr>
        <p:spPr>
          <a:xfrm flipV="1">
            <a:off x="5286507" y="6391832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B35A81F4-B32B-4E85-A082-9DF251310FCE}"/>
              </a:ext>
            </a:extLst>
          </p:cNvPr>
          <p:cNvSpPr/>
          <p:nvPr/>
        </p:nvSpPr>
        <p:spPr>
          <a:xfrm flipV="1">
            <a:off x="4907709" y="6391831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1" name="Group 810">
            <a:extLst>
              <a:ext uri="{FF2B5EF4-FFF2-40B4-BE49-F238E27FC236}">
                <a16:creationId xmlns:a16="http://schemas.microsoft.com/office/drawing/2014/main" id="{37BBC766-1459-46BA-A330-AA77BF2F9F7F}"/>
              </a:ext>
            </a:extLst>
          </p:cNvPr>
          <p:cNvGrpSpPr/>
          <p:nvPr/>
        </p:nvGrpSpPr>
        <p:grpSpPr>
          <a:xfrm>
            <a:off x="4867068" y="2340101"/>
            <a:ext cx="2253059" cy="2253059"/>
            <a:chOff x="4626679" y="1959679"/>
            <a:chExt cx="2938643" cy="2938643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812" name="Oval 811">
              <a:extLst>
                <a:ext uri="{FF2B5EF4-FFF2-40B4-BE49-F238E27FC236}">
                  <a16:creationId xmlns:a16="http://schemas.microsoft.com/office/drawing/2014/main" id="{B20CB70B-1108-49CC-A03C-0599006F10CC}"/>
                </a:ext>
              </a:extLst>
            </p:cNvPr>
            <p:cNvSpPr/>
            <p:nvPr/>
          </p:nvSpPr>
          <p:spPr>
            <a:xfrm>
              <a:off x="4626679" y="1959679"/>
              <a:ext cx="2938643" cy="293864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13" name="Group 812">
              <a:extLst>
                <a:ext uri="{FF2B5EF4-FFF2-40B4-BE49-F238E27FC236}">
                  <a16:creationId xmlns:a16="http://schemas.microsoft.com/office/drawing/2014/main" id="{3256AE52-385D-433E-AD97-AF998E53E39E}"/>
                </a:ext>
              </a:extLst>
            </p:cNvPr>
            <p:cNvGrpSpPr/>
            <p:nvPr/>
          </p:nvGrpSpPr>
          <p:grpSpPr>
            <a:xfrm>
              <a:off x="4768744" y="1995379"/>
              <a:ext cx="1366697" cy="1035276"/>
              <a:chOff x="4717539" y="1966119"/>
              <a:chExt cx="1366697" cy="1035276"/>
            </a:xfrm>
          </p:grpSpPr>
          <p:sp>
            <p:nvSpPr>
              <p:cNvPr id="820" name="Oval 819">
                <a:extLst>
                  <a:ext uri="{FF2B5EF4-FFF2-40B4-BE49-F238E27FC236}">
                    <a16:creationId xmlns:a16="http://schemas.microsoft.com/office/drawing/2014/main" id="{7125A289-1086-4093-94A7-CAD3CB1AED52}"/>
                  </a:ext>
                </a:extLst>
              </p:cNvPr>
              <p:cNvSpPr/>
              <p:nvPr/>
            </p:nvSpPr>
            <p:spPr>
              <a:xfrm>
                <a:off x="5204087" y="2238370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1" name="Oval 820">
                <a:extLst>
                  <a:ext uri="{FF2B5EF4-FFF2-40B4-BE49-F238E27FC236}">
                    <a16:creationId xmlns:a16="http://schemas.microsoft.com/office/drawing/2014/main" id="{6DA9A67C-62C0-454D-B8C0-E56332D2DFCD}"/>
                  </a:ext>
                </a:extLst>
              </p:cNvPr>
              <p:cNvSpPr/>
              <p:nvPr/>
            </p:nvSpPr>
            <p:spPr>
              <a:xfrm>
                <a:off x="5532121" y="205869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2" name="Oval 821">
                <a:extLst>
                  <a:ext uri="{FF2B5EF4-FFF2-40B4-BE49-F238E27FC236}">
                    <a16:creationId xmlns:a16="http://schemas.microsoft.com/office/drawing/2014/main" id="{010D67C1-5332-43F2-BD0F-D88B5A22FBE0}"/>
                  </a:ext>
                </a:extLst>
              </p:cNvPr>
              <p:cNvSpPr/>
              <p:nvPr/>
            </p:nvSpPr>
            <p:spPr>
              <a:xfrm>
                <a:off x="4942220" y="2492853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3" name="Oval 822">
                <a:extLst>
                  <a:ext uri="{FF2B5EF4-FFF2-40B4-BE49-F238E27FC236}">
                    <a16:creationId xmlns:a16="http://schemas.microsoft.com/office/drawing/2014/main" id="{63B48D06-F594-4794-A13E-EE787D2F1D56}"/>
                  </a:ext>
                </a:extLst>
              </p:cNvPr>
              <p:cNvSpPr/>
              <p:nvPr/>
            </p:nvSpPr>
            <p:spPr>
              <a:xfrm>
                <a:off x="5974345" y="196611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4" name="Oval 823">
                <a:extLst>
                  <a:ext uri="{FF2B5EF4-FFF2-40B4-BE49-F238E27FC236}">
                    <a16:creationId xmlns:a16="http://schemas.microsoft.com/office/drawing/2014/main" id="{7E89940F-24D6-4F4E-B224-1388BA03F95E}"/>
                  </a:ext>
                </a:extLst>
              </p:cNvPr>
              <p:cNvSpPr/>
              <p:nvPr/>
            </p:nvSpPr>
            <p:spPr>
              <a:xfrm>
                <a:off x="4717539" y="2891504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5" name="Oval 824">
                <a:extLst>
                  <a:ext uri="{FF2B5EF4-FFF2-40B4-BE49-F238E27FC236}">
                    <a16:creationId xmlns:a16="http://schemas.microsoft.com/office/drawing/2014/main" id="{348B41E8-2CB7-40B2-ACF9-5DC4A6452973}"/>
                  </a:ext>
                </a:extLst>
              </p:cNvPr>
              <p:cNvSpPr/>
              <p:nvPr/>
            </p:nvSpPr>
            <p:spPr>
              <a:xfrm>
                <a:off x="4832758" y="2725873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6" name="Oval 825">
                <a:extLst>
                  <a:ext uri="{FF2B5EF4-FFF2-40B4-BE49-F238E27FC236}">
                    <a16:creationId xmlns:a16="http://schemas.microsoft.com/office/drawing/2014/main" id="{ACF2EDC7-F728-4471-8C8B-A769806A5C64}"/>
                  </a:ext>
                </a:extLst>
              </p:cNvPr>
              <p:cNvSpPr/>
              <p:nvPr/>
            </p:nvSpPr>
            <p:spPr>
              <a:xfrm>
                <a:off x="5085782" y="2402847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7" name="Oval 826">
                <a:extLst>
                  <a:ext uri="{FF2B5EF4-FFF2-40B4-BE49-F238E27FC236}">
                    <a16:creationId xmlns:a16="http://schemas.microsoft.com/office/drawing/2014/main" id="{39E86902-AC23-4169-A093-B011D8706F5E}"/>
                  </a:ext>
                </a:extLst>
              </p:cNvPr>
              <p:cNvSpPr/>
              <p:nvPr/>
            </p:nvSpPr>
            <p:spPr>
              <a:xfrm>
                <a:off x="5387529" y="2170414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8" name="Oval 827">
                <a:extLst>
                  <a:ext uri="{FF2B5EF4-FFF2-40B4-BE49-F238E27FC236}">
                    <a16:creationId xmlns:a16="http://schemas.microsoft.com/office/drawing/2014/main" id="{988FABCD-581E-43F4-95C5-B4654733E610}"/>
                  </a:ext>
                </a:extLst>
              </p:cNvPr>
              <p:cNvSpPr/>
              <p:nvPr/>
            </p:nvSpPr>
            <p:spPr>
              <a:xfrm>
                <a:off x="5792143" y="2025511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14" name="Group 813">
              <a:extLst>
                <a:ext uri="{FF2B5EF4-FFF2-40B4-BE49-F238E27FC236}">
                  <a16:creationId xmlns:a16="http://schemas.microsoft.com/office/drawing/2014/main" id="{3540BBD5-3F27-4EE0-BB2D-52AD48B86ABB}"/>
                </a:ext>
              </a:extLst>
            </p:cNvPr>
            <p:cNvGrpSpPr/>
            <p:nvPr/>
          </p:nvGrpSpPr>
          <p:grpSpPr>
            <a:xfrm>
              <a:off x="7024812" y="3628456"/>
              <a:ext cx="468322" cy="790182"/>
              <a:chOff x="7061387" y="3665031"/>
              <a:chExt cx="468322" cy="790182"/>
            </a:xfrm>
          </p:grpSpPr>
          <p:sp>
            <p:nvSpPr>
              <p:cNvPr id="815" name="Oval 814">
                <a:extLst>
                  <a:ext uri="{FF2B5EF4-FFF2-40B4-BE49-F238E27FC236}">
                    <a16:creationId xmlns:a16="http://schemas.microsoft.com/office/drawing/2014/main" id="{0D80094C-E25A-4445-8FAA-7F8123ABB170}"/>
                  </a:ext>
                </a:extLst>
              </p:cNvPr>
              <p:cNvSpPr/>
              <p:nvPr/>
            </p:nvSpPr>
            <p:spPr>
              <a:xfrm>
                <a:off x="7347505" y="389815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6" name="Oval 815">
                <a:extLst>
                  <a:ext uri="{FF2B5EF4-FFF2-40B4-BE49-F238E27FC236}">
                    <a16:creationId xmlns:a16="http://schemas.microsoft.com/office/drawing/2014/main" id="{EBA7C2A9-0EE8-4088-A898-9CFD81C2069F}"/>
                  </a:ext>
                </a:extLst>
              </p:cNvPr>
              <p:cNvSpPr/>
              <p:nvPr/>
            </p:nvSpPr>
            <p:spPr>
              <a:xfrm>
                <a:off x="7419818" y="3665031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7" name="Oval 816">
                <a:extLst>
                  <a:ext uri="{FF2B5EF4-FFF2-40B4-BE49-F238E27FC236}">
                    <a16:creationId xmlns:a16="http://schemas.microsoft.com/office/drawing/2014/main" id="{A0ADB439-52C4-4EE5-B37C-5E67C955775E}"/>
                  </a:ext>
                </a:extLst>
              </p:cNvPr>
              <p:cNvSpPr/>
              <p:nvPr/>
            </p:nvSpPr>
            <p:spPr>
              <a:xfrm>
                <a:off x="7238874" y="4122865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8" name="Oval 817">
                <a:extLst>
                  <a:ext uri="{FF2B5EF4-FFF2-40B4-BE49-F238E27FC236}">
                    <a16:creationId xmlns:a16="http://schemas.microsoft.com/office/drawing/2014/main" id="{0AEB1D33-7BA0-484D-AA95-78F2B9F05030}"/>
                  </a:ext>
                </a:extLst>
              </p:cNvPr>
              <p:cNvSpPr/>
              <p:nvPr/>
            </p:nvSpPr>
            <p:spPr>
              <a:xfrm>
                <a:off x="7233581" y="4134937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9" name="Oval 818">
                <a:extLst>
                  <a:ext uri="{FF2B5EF4-FFF2-40B4-BE49-F238E27FC236}">
                    <a16:creationId xmlns:a16="http://schemas.microsoft.com/office/drawing/2014/main" id="{91E1E836-67B3-44F1-A333-5A3DCDE1220B}"/>
                  </a:ext>
                </a:extLst>
              </p:cNvPr>
              <p:cNvSpPr/>
              <p:nvPr/>
            </p:nvSpPr>
            <p:spPr>
              <a:xfrm>
                <a:off x="7061387" y="434532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29" name="Group 828">
            <a:extLst>
              <a:ext uri="{FF2B5EF4-FFF2-40B4-BE49-F238E27FC236}">
                <a16:creationId xmlns:a16="http://schemas.microsoft.com/office/drawing/2014/main" id="{9C3D8330-4BDD-4525-B529-04A0176B5577}"/>
              </a:ext>
            </a:extLst>
          </p:cNvPr>
          <p:cNvGrpSpPr/>
          <p:nvPr/>
        </p:nvGrpSpPr>
        <p:grpSpPr>
          <a:xfrm rot="12533106">
            <a:off x="5188616" y="2661649"/>
            <a:ext cx="1609963" cy="1609963"/>
            <a:chOff x="4440936" y="1773936"/>
            <a:chExt cx="3310128" cy="3310128"/>
          </a:xfrm>
          <a:effectLst>
            <a:glow rad="101600">
              <a:schemeClr val="accent5">
                <a:satMod val="175000"/>
                <a:alpha val="28000"/>
              </a:schemeClr>
            </a:glow>
          </a:effectLst>
        </p:grpSpPr>
        <p:sp>
          <p:nvSpPr>
            <p:cNvPr id="830" name="Oval 829">
              <a:extLst>
                <a:ext uri="{FF2B5EF4-FFF2-40B4-BE49-F238E27FC236}">
                  <a16:creationId xmlns:a16="http://schemas.microsoft.com/office/drawing/2014/main" id="{EBAA4E3D-A8F1-4DF5-B7E5-102AAAA93204}"/>
                </a:ext>
              </a:extLst>
            </p:cNvPr>
            <p:cNvSpPr/>
            <p:nvPr/>
          </p:nvSpPr>
          <p:spPr>
            <a:xfrm>
              <a:off x="4441251" y="1774251"/>
              <a:ext cx="3309498" cy="3309498"/>
            </a:xfrm>
            <a:prstGeom prst="ellipse">
              <a:avLst/>
            </a:pr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1" name="Arc 830">
              <a:extLst>
                <a:ext uri="{FF2B5EF4-FFF2-40B4-BE49-F238E27FC236}">
                  <a16:creationId xmlns:a16="http://schemas.microsoft.com/office/drawing/2014/main" id="{31AD1640-0677-42B2-9909-4F7ECA55DBED}"/>
                </a:ext>
              </a:extLst>
            </p:cNvPr>
            <p:cNvSpPr/>
            <p:nvPr/>
          </p:nvSpPr>
          <p:spPr>
            <a:xfrm>
              <a:off x="4440936" y="1773936"/>
              <a:ext cx="3310128" cy="3310128"/>
            </a:xfrm>
            <a:prstGeom prst="arc">
              <a:avLst/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2" name="Arc 831">
              <a:extLst>
                <a:ext uri="{FF2B5EF4-FFF2-40B4-BE49-F238E27FC236}">
                  <a16:creationId xmlns:a16="http://schemas.microsoft.com/office/drawing/2014/main" id="{DAD12FD7-B6EF-47F5-9520-5289C9A22275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6117151"/>
                <a:gd name="adj2" fmla="val 8372158"/>
              </a:avLst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3" name="Arc 832">
              <a:extLst>
                <a:ext uri="{FF2B5EF4-FFF2-40B4-BE49-F238E27FC236}">
                  <a16:creationId xmlns:a16="http://schemas.microsoft.com/office/drawing/2014/main" id="{D651AD2A-AFC3-4DFA-B579-1927598FA8D4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20256575"/>
                <a:gd name="adj2" fmla="val 3001779"/>
              </a:avLst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34" name="Group 833">
            <a:extLst>
              <a:ext uri="{FF2B5EF4-FFF2-40B4-BE49-F238E27FC236}">
                <a16:creationId xmlns:a16="http://schemas.microsoft.com/office/drawing/2014/main" id="{86CB454F-6A05-42EE-B239-EDD0F8F25BAE}"/>
              </a:ext>
            </a:extLst>
          </p:cNvPr>
          <p:cNvGrpSpPr/>
          <p:nvPr/>
        </p:nvGrpSpPr>
        <p:grpSpPr>
          <a:xfrm>
            <a:off x="4292049" y="1763923"/>
            <a:ext cx="3403096" cy="3405414"/>
            <a:chOff x="4292527" y="1629660"/>
            <a:chExt cx="3606945" cy="3609402"/>
          </a:xfrm>
          <a:solidFill>
            <a:srgbClr val="BDD7EE"/>
          </a:solidFill>
          <a:effectLst>
            <a:glow rad="63500">
              <a:schemeClr val="accent5">
                <a:satMod val="175000"/>
                <a:alpha val="24000"/>
              </a:schemeClr>
            </a:glow>
          </a:effectLst>
        </p:grpSpPr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BF12241F-70EF-41D1-80F3-9E6046EB62EB}"/>
                </a:ext>
              </a:extLst>
            </p:cNvPr>
            <p:cNvSpPr/>
            <p:nvPr/>
          </p:nvSpPr>
          <p:spPr>
            <a:xfrm>
              <a:off x="5792145" y="1629660"/>
              <a:ext cx="209664" cy="429485"/>
            </a:xfrm>
            <a:custGeom>
              <a:avLst/>
              <a:gdLst>
                <a:gd name="connsiteX0" fmla="*/ 158123 w 209664"/>
                <a:gd name="connsiteY0" fmla="*/ 0 h 429485"/>
                <a:gd name="connsiteX1" fmla="*/ 209664 w 209664"/>
                <a:gd name="connsiteY1" fmla="*/ 410274 h 429485"/>
                <a:gd name="connsiteX2" fmla="*/ 161346 w 209664"/>
                <a:gd name="connsiteY2" fmla="*/ 412714 h 429485"/>
                <a:gd name="connsiteX3" fmla="*/ 51458 w 209664"/>
                <a:gd name="connsiteY3" fmla="*/ 429485 h 429485"/>
                <a:gd name="connsiteX4" fmla="*/ 0 w 209664"/>
                <a:gd name="connsiteY4" fmla="*/ 19864 h 429485"/>
                <a:gd name="connsiteX5" fmla="*/ 158123 w 209664"/>
                <a:gd name="connsiteY5" fmla="*/ 0 h 4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664" h="429485">
                  <a:moveTo>
                    <a:pt x="158123" y="0"/>
                  </a:moveTo>
                  <a:lnTo>
                    <a:pt x="209664" y="410274"/>
                  </a:lnTo>
                  <a:lnTo>
                    <a:pt x="161346" y="412714"/>
                  </a:lnTo>
                  <a:lnTo>
                    <a:pt x="51458" y="429485"/>
                  </a:lnTo>
                  <a:lnTo>
                    <a:pt x="0" y="19864"/>
                  </a:lnTo>
                  <a:lnTo>
                    <a:pt x="15812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:a16="http://schemas.microsoft.com/office/drawing/2014/main" id="{26356856-BC18-4566-859E-43B3EDA0117C}"/>
                </a:ext>
              </a:extLst>
            </p:cNvPr>
            <p:cNvSpPr/>
            <p:nvPr/>
          </p:nvSpPr>
          <p:spPr>
            <a:xfrm>
              <a:off x="6013668" y="1632117"/>
              <a:ext cx="159367" cy="407218"/>
            </a:xfrm>
            <a:custGeom>
              <a:avLst/>
              <a:gdLst>
                <a:gd name="connsiteX0" fmla="*/ 159367 w 159367"/>
                <a:gd name="connsiteY0" fmla="*/ 0 h 407218"/>
                <a:gd name="connsiteX1" fmla="*/ 159367 w 159367"/>
                <a:gd name="connsiteY1" fmla="*/ 406951 h 407218"/>
                <a:gd name="connsiteX2" fmla="*/ 82333 w 159367"/>
                <a:gd name="connsiteY2" fmla="*/ 403061 h 407218"/>
                <a:gd name="connsiteX3" fmla="*/ 0 w 159367"/>
                <a:gd name="connsiteY3" fmla="*/ 407218 h 407218"/>
                <a:gd name="connsiteX4" fmla="*/ 0 w 159367"/>
                <a:gd name="connsiteY4" fmla="*/ 1 h 407218"/>
                <a:gd name="connsiteX5" fmla="*/ 159367 w 159367"/>
                <a:gd name="connsiteY5" fmla="*/ 0 h 40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367" h="407218">
                  <a:moveTo>
                    <a:pt x="159367" y="0"/>
                  </a:moveTo>
                  <a:lnTo>
                    <a:pt x="159367" y="406951"/>
                  </a:lnTo>
                  <a:lnTo>
                    <a:pt x="82333" y="403061"/>
                  </a:lnTo>
                  <a:lnTo>
                    <a:pt x="0" y="407218"/>
                  </a:lnTo>
                  <a:lnTo>
                    <a:pt x="0" y="1"/>
                  </a:lnTo>
                  <a:lnTo>
                    <a:pt x="15936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id="{999C0A37-E748-4E37-BAA7-9D7D31315BF2}"/>
                </a:ext>
              </a:extLst>
            </p:cNvPr>
            <p:cNvSpPr/>
            <p:nvPr/>
          </p:nvSpPr>
          <p:spPr>
            <a:xfrm>
              <a:off x="6199956" y="1637209"/>
              <a:ext cx="212252" cy="423408"/>
            </a:xfrm>
            <a:custGeom>
              <a:avLst/>
              <a:gdLst>
                <a:gd name="connsiteX0" fmla="*/ 54311 w 212252"/>
                <a:gd name="connsiteY0" fmla="*/ 0 h 423408"/>
                <a:gd name="connsiteX1" fmla="*/ 212252 w 212252"/>
                <a:gd name="connsiteY1" fmla="*/ 21273 h 423408"/>
                <a:gd name="connsiteX2" fmla="*/ 158087 w 212252"/>
                <a:gd name="connsiteY2" fmla="*/ 423408 h 423408"/>
                <a:gd name="connsiteX3" fmla="*/ 38555 w 212252"/>
                <a:gd name="connsiteY3" fmla="*/ 405165 h 423408"/>
                <a:gd name="connsiteX4" fmla="*/ 0 w 212252"/>
                <a:gd name="connsiteY4" fmla="*/ 403218 h 423408"/>
                <a:gd name="connsiteX5" fmla="*/ 54311 w 212252"/>
                <a:gd name="connsiteY5" fmla="*/ 0 h 42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252" h="423408">
                  <a:moveTo>
                    <a:pt x="54311" y="0"/>
                  </a:moveTo>
                  <a:lnTo>
                    <a:pt x="212252" y="21273"/>
                  </a:lnTo>
                  <a:lnTo>
                    <a:pt x="158087" y="423408"/>
                  </a:lnTo>
                  <a:lnTo>
                    <a:pt x="38555" y="405165"/>
                  </a:lnTo>
                  <a:lnTo>
                    <a:pt x="0" y="403218"/>
                  </a:lnTo>
                  <a:lnTo>
                    <a:pt x="5431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id="{9A3DAEF9-D50C-4B32-9F33-DE56E9868B23}"/>
                </a:ext>
              </a:extLst>
            </p:cNvPr>
            <p:cNvSpPr/>
            <p:nvPr/>
          </p:nvSpPr>
          <p:spPr>
            <a:xfrm>
              <a:off x="5557326" y="1665217"/>
              <a:ext cx="259452" cy="439445"/>
            </a:xfrm>
            <a:custGeom>
              <a:avLst/>
              <a:gdLst>
                <a:gd name="connsiteX0" fmla="*/ 154057 w 259452"/>
                <a:gd name="connsiteY0" fmla="*/ 0 h 439445"/>
                <a:gd name="connsiteX1" fmla="*/ 259452 w 259452"/>
                <a:gd name="connsiteY1" fmla="*/ 398023 h 439445"/>
                <a:gd name="connsiteX2" fmla="*/ 257771 w 259452"/>
                <a:gd name="connsiteY2" fmla="*/ 398279 h 439445"/>
                <a:gd name="connsiteX3" fmla="*/ 124195 w 259452"/>
                <a:gd name="connsiteY3" fmla="*/ 432625 h 439445"/>
                <a:gd name="connsiteX4" fmla="*/ 105562 w 259452"/>
                <a:gd name="connsiteY4" fmla="*/ 439445 h 439445"/>
                <a:gd name="connsiteX5" fmla="*/ 0 w 259452"/>
                <a:gd name="connsiteY5" fmla="*/ 40794 h 439445"/>
                <a:gd name="connsiteX6" fmla="*/ 154057 w 259452"/>
                <a:gd name="connsiteY6" fmla="*/ 0 h 43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452" h="439445">
                  <a:moveTo>
                    <a:pt x="154057" y="0"/>
                  </a:moveTo>
                  <a:lnTo>
                    <a:pt x="259452" y="398023"/>
                  </a:lnTo>
                  <a:lnTo>
                    <a:pt x="257771" y="398279"/>
                  </a:lnTo>
                  <a:cubicBezTo>
                    <a:pt x="212404" y="407562"/>
                    <a:pt x="167840" y="419050"/>
                    <a:pt x="124195" y="432625"/>
                  </a:cubicBezTo>
                  <a:lnTo>
                    <a:pt x="105562" y="439445"/>
                  </a:lnTo>
                  <a:lnTo>
                    <a:pt x="0" y="40794"/>
                  </a:lnTo>
                  <a:lnTo>
                    <a:pt x="15405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id="{F721DCA8-0478-4225-83DA-A8FFD416345C}"/>
                </a:ext>
              </a:extLst>
            </p:cNvPr>
            <p:cNvSpPr/>
            <p:nvPr/>
          </p:nvSpPr>
          <p:spPr>
            <a:xfrm>
              <a:off x="6377051" y="1672147"/>
              <a:ext cx="258916" cy="433150"/>
            </a:xfrm>
            <a:custGeom>
              <a:avLst/>
              <a:gdLst>
                <a:gd name="connsiteX0" fmla="*/ 104990 w 258916"/>
                <a:gd name="connsiteY0" fmla="*/ 0 h 433150"/>
                <a:gd name="connsiteX1" fmla="*/ 258916 w 258916"/>
                <a:gd name="connsiteY1" fmla="*/ 41289 h 433150"/>
                <a:gd name="connsiteX2" fmla="*/ 153798 w 258916"/>
                <a:gd name="connsiteY2" fmla="*/ 433150 h 433150"/>
                <a:gd name="connsiteX3" fmla="*/ 133430 w 258916"/>
                <a:gd name="connsiteY3" fmla="*/ 425695 h 433150"/>
                <a:gd name="connsiteX4" fmla="*/ 0 w 258916"/>
                <a:gd name="connsiteY4" fmla="*/ 391386 h 433150"/>
                <a:gd name="connsiteX5" fmla="*/ 104990 w 258916"/>
                <a:gd name="connsiteY5" fmla="*/ 0 h 43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916" h="433150">
                  <a:moveTo>
                    <a:pt x="104990" y="0"/>
                  </a:moveTo>
                  <a:lnTo>
                    <a:pt x="258916" y="41289"/>
                  </a:lnTo>
                  <a:lnTo>
                    <a:pt x="153798" y="433150"/>
                  </a:lnTo>
                  <a:lnTo>
                    <a:pt x="133430" y="425695"/>
                  </a:lnTo>
                  <a:lnTo>
                    <a:pt x="0" y="391386"/>
                  </a:lnTo>
                  <a:lnTo>
                    <a:pt x="104990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521BC132-369A-41B0-815D-E09260DE24FC}"/>
                </a:ext>
              </a:extLst>
            </p:cNvPr>
            <p:cNvSpPr/>
            <p:nvPr/>
          </p:nvSpPr>
          <p:spPr>
            <a:xfrm>
              <a:off x="5339439" y="1729614"/>
              <a:ext cx="303853" cy="442827"/>
            </a:xfrm>
            <a:custGeom>
              <a:avLst/>
              <a:gdLst>
                <a:gd name="connsiteX0" fmla="*/ 147503 w 303853"/>
                <a:gd name="connsiteY0" fmla="*/ 0 h 442827"/>
                <a:gd name="connsiteX1" fmla="*/ 303853 w 303853"/>
                <a:gd name="connsiteY1" fmla="*/ 382220 h 442827"/>
                <a:gd name="connsiteX2" fmla="*/ 214023 w 303853"/>
                <a:gd name="connsiteY2" fmla="*/ 415098 h 442827"/>
                <a:gd name="connsiteX3" fmla="*/ 156461 w 303853"/>
                <a:gd name="connsiteY3" fmla="*/ 442827 h 442827"/>
                <a:gd name="connsiteX4" fmla="*/ 0 w 303853"/>
                <a:gd name="connsiteY4" fmla="*/ 60338 h 442827"/>
                <a:gd name="connsiteX5" fmla="*/ 147503 w 303853"/>
                <a:gd name="connsiteY5" fmla="*/ 0 h 44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53" h="442827">
                  <a:moveTo>
                    <a:pt x="147503" y="0"/>
                  </a:moveTo>
                  <a:lnTo>
                    <a:pt x="303853" y="382220"/>
                  </a:lnTo>
                  <a:lnTo>
                    <a:pt x="214023" y="415098"/>
                  </a:lnTo>
                  <a:lnTo>
                    <a:pt x="156461" y="442827"/>
                  </a:lnTo>
                  <a:lnTo>
                    <a:pt x="0" y="60338"/>
                  </a:lnTo>
                  <a:lnTo>
                    <a:pt x="14750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1" name="Freeform: Shape 840">
              <a:extLst>
                <a:ext uri="{FF2B5EF4-FFF2-40B4-BE49-F238E27FC236}">
                  <a16:creationId xmlns:a16="http://schemas.microsoft.com/office/drawing/2014/main" id="{9096969C-7DF9-4401-B49D-E5420DDFFF74}"/>
                </a:ext>
              </a:extLst>
            </p:cNvPr>
            <p:cNvSpPr/>
            <p:nvPr/>
          </p:nvSpPr>
          <p:spPr>
            <a:xfrm>
              <a:off x="6556254" y="1739402"/>
              <a:ext cx="303887" cy="436528"/>
            </a:xfrm>
            <a:custGeom>
              <a:avLst/>
              <a:gdLst>
                <a:gd name="connsiteX0" fmla="*/ 156851 w 303887"/>
                <a:gd name="connsiteY0" fmla="*/ 0 h 436528"/>
                <a:gd name="connsiteX1" fmla="*/ 303887 w 303887"/>
                <a:gd name="connsiteY1" fmla="*/ 61468 h 436528"/>
                <a:gd name="connsiteX2" fmla="*/ 147092 w 303887"/>
                <a:gd name="connsiteY2" fmla="*/ 436528 h 436528"/>
                <a:gd name="connsiteX3" fmla="*/ 82286 w 303887"/>
                <a:gd name="connsiteY3" fmla="*/ 405310 h 436528"/>
                <a:gd name="connsiteX4" fmla="*/ 0 w 303887"/>
                <a:gd name="connsiteY4" fmla="*/ 375193 h 436528"/>
                <a:gd name="connsiteX5" fmla="*/ 156851 w 303887"/>
                <a:gd name="connsiteY5" fmla="*/ 0 h 43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87" h="436528">
                  <a:moveTo>
                    <a:pt x="156851" y="0"/>
                  </a:moveTo>
                  <a:lnTo>
                    <a:pt x="303887" y="61468"/>
                  </a:lnTo>
                  <a:lnTo>
                    <a:pt x="147092" y="436528"/>
                  </a:lnTo>
                  <a:lnTo>
                    <a:pt x="82286" y="405310"/>
                  </a:lnTo>
                  <a:lnTo>
                    <a:pt x="0" y="375193"/>
                  </a:lnTo>
                  <a:lnTo>
                    <a:pt x="15685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2" name="Freeform: Shape 841">
              <a:extLst>
                <a:ext uri="{FF2B5EF4-FFF2-40B4-BE49-F238E27FC236}">
                  <a16:creationId xmlns:a16="http://schemas.microsoft.com/office/drawing/2014/main" id="{C5E62FBE-9D04-4047-A660-3E9CF354E656}"/>
                </a:ext>
              </a:extLst>
            </p:cNvPr>
            <p:cNvSpPr/>
            <p:nvPr/>
          </p:nvSpPr>
          <p:spPr>
            <a:xfrm>
              <a:off x="5127417" y="1826126"/>
              <a:ext cx="344161" cy="437075"/>
            </a:xfrm>
            <a:custGeom>
              <a:avLst/>
              <a:gdLst>
                <a:gd name="connsiteX0" fmla="*/ 138128 w 344161"/>
                <a:gd name="connsiteY0" fmla="*/ 0 h 437075"/>
                <a:gd name="connsiteX1" fmla="*/ 344161 w 344161"/>
                <a:gd name="connsiteY1" fmla="*/ 358032 h 437075"/>
                <a:gd name="connsiteX2" fmla="*/ 304205 w 344161"/>
                <a:gd name="connsiteY2" fmla="*/ 377279 h 437075"/>
                <a:gd name="connsiteX3" fmla="*/ 205777 w 344161"/>
                <a:gd name="connsiteY3" fmla="*/ 437075 h 437075"/>
                <a:gd name="connsiteX4" fmla="*/ 0 w 344161"/>
                <a:gd name="connsiteY4" fmla="*/ 79487 h 437075"/>
                <a:gd name="connsiteX5" fmla="*/ 138128 w 344161"/>
                <a:gd name="connsiteY5" fmla="*/ 0 h 43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161" h="437075">
                  <a:moveTo>
                    <a:pt x="138128" y="0"/>
                  </a:moveTo>
                  <a:lnTo>
                    <a:pt x="344161" y="358032"/>
                  </a:lnTo>
                  <a:lnTo>
                    <a:pt x="304205" y="377279"/>
                  </a:lnTo>
                  <a:lnTo>
                    <a:pt x="205777" y="437075"/>
                  </a:lnTo>
                  <a:lnTo>
                    <a:pt x="0" y="79487"/>
                  </a:lnTo>
                  <a:lnTo>
                    <a:pt x="13812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2FAE0390-B365-4C70-BC7A-0744BF6D7474}"/>
                </a:ext>
              </a:extLst>
            </p:cNvPr>
            <p:cNvSpPr/>
            <p:nvPr/>
          </p:nvSpPr>
          <p:spPr>
            <a:xfrm>
              <a:off x="6722083" y="1833187"/>
              <a:ext cx="341816" cy="430970"/>
            </a:xfrm>
            <a:custGeom>
              <a:avLst/>
              <a:gdLst>
                <a:gd name="connsiteX0" fmla="*/ 203943 w 341816"/>
                <a:gd name="connsiteY0" fmla="*/ 0 h 430970"/>
                <a:gd name="connsiteX1" fmla="*/ 341816 w 341816"/>
                <a:gd name="connsiteY1" fmla="*/ 79932 h 430970"/>
                <a:gd name="connsiteX2" fmla="*/ 138297 w 341816"/>
                <a:gd name="connsiteY2" fmla="*/ 430970 h 430970"/>
                <a:gd name="connsiteX3" fmla="*/ 38297 w 341816"/>
                <a:gd name="connsiteY3" fmla="*/ 370218 h 430970"/>
                <a:gd name="connsiteX4" fmla="*/ 0 w 341816"/>
                <a:gd name="connsiteY4" fmla="*/ 351770 h 430970"/>
                <a:gd name="connsiteX5" fmla="*/ 203943 w 341816"/>
                <a:gd name="connsiteY5" fmla="*/ 0 h 43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816" h="430970">
                  <a:moveTo>
                    <a:pt x="203943" y="0"/>
                  </a:moveTo>
                  <a:lnTo>
                    <a:pt x="341816" y="79932"/>
                  </a:lnTo>
                  <a:lnTo>
                    <a:pt x="138297" y="430970"/>
                  </a:lnTo>
                  <a:lnTo>
                    <a:pt x="38297" y="370218"/>
                  </a:lnTo>
                  <a:lnTo>
                    <a:pt x="0" y="351770"/>
                  </a:lnTo>
                  <a:lnTo>
                    <a:pt x="20394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FBB9A679-A07C-468E-9536-F2324D550889}"/>
                </a:ext>
              </a:extLst>
            </p:cNvPr>
            <p:cNvSpPr/>
            <p:nvPr/>
          </p:nvSpPr>
          <p:spPr>
            <a:xfrm>
              <a:off x="4940606" y="1945450"/>
              <a:ext cx="376167" cy="425093"/>
            </a:xfrm>
            <a:custGeom>
              <a:avLst/>
              <a:gdLst>
                <a:gd name="connsiteX0" fmla="*/ 126832 w 376167"/>
                <a:gd name="connsiteY0" fmla="*/ 0 h 425093"/>
                <a:gd name="connsiteX1" fmla="*/ 376167 w 376167"/>
                <a:gd name="connsiteY1" fmla="*/ 327727 h 425093"/>
                <a:gd name="connsiteX2" fmla="*/ 376095 w 376167"/>
                <a:gd name="connsiteY2" fmla="*/ 327771 h 425093"/>
                <a:gd name="connsiteX3" fmla="*/ 268794 w 376167"/>
                <a:gd name="connsiteY3" fmla="*/ 408009 h 425093"/>
                <a:gd name="connsiteX4" fmla="*/ 249997 w 376167"/>
                <a:gd name="connsiteY4" fmla="*/ 425093 h 425093"/>
                <a:gd name="connsiteX5" fmla="*/ 0 w 376167"/>
                <a:gd name="connsiteY5" fmla="*/ 96494 h 425093"/>
                <a:gd name="connsiteX6" fmla="*/ 126832 w 376167"/>
                <a:gd name="connsiteY6" fmla="*/ 0 h 42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167" h="425093">
                  <a:moveTo>
                    <a:pt x="126832" y="0"/>
                  </a:moveTo>
                  <a:lnTo>
                    <a:pt x="376167" y="327727"/>
                  </a:lnTo>
                  <a:lnTo>
                    <a:pt x="376095" y="327771"/>
                  </a:lnTo>
                  <a:cubicBezTo>
                    <a:pt x="339020" y="352819"/>
                    <a:pt x="303214" y="379604"/>
                    <a:pt x="268794" y="408009"/>
                  </a:cubicBezTo>
                  <a:lnTo>
                    <a:pt x="249997" y="425093"/>
                  </a:lnTo>
                  <a:lnTo>
                    <a:pt x="0" y="96494"/>
                  </a:lnTo>
                  <a:lnTo>
                    <a:pt x="126832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4264A286-AD9E-4CE2-8E60-6EBA0C7CFD9C}"/>
                </a:ext>
              </a:extLst>
            </p:cNvPr>
            <p:cNvSpPr/>
            <p:nvPr/>
          </p:nvSpPr>
          <p:spPr>
            <a:xfrm>
              <a:off x="6883049" y="1958267"/>
              <a:ext cx="374539" cy="418856"/>
            </a:xfrm>
            <a:custGeom>
              <a:avLst/>
              <a:gdLst>
                <a:gd name="connsiteX0" fmla="*/ 248571 w 374539"/>
                <a:gd name="connsiteY0" fmla="*/ 0 h 418856"/>
                <a:gd name="connsiteX1" fmla="*/ 374539 w 374539"/>
                <a:gd name="connsiteY1" fmla="*/ 97622 h 418856"/>
                <a:gd name="connsiteX2" fmla="*/ 125591 w 374539"/>
                <a:gd name="connsiteY2" fmla="*/ 418856 h 418856"/>
                <a:gd name="connsiteX3" fmla="*/ 99553 w 374539"/>
                <a:gd name="connsiteY3" fmla="*/ 395192 h 418856"/>
                <a:gd name="connsiteX4" fmla="*/ 0 w 374539"/>
                <a:gd name="connsiteY4" fmla="*/ 320748 h 418856"/>
                <a:gd name="connsiteX5" fmla="*/ 248571 w 374539"/>
                <a:gd name="connsiteY5" fmla="*/ 0 h 41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539" h="418856">
                  <a:moveTo>
                    <a:pt x="248571" y="0"/>
                  </a:moveTo>
                  <a:lnTo>
                    <a:pt x="374539" y="97622"/>
                  </a:lnTo>
                  <a:lnTo>
                    <a:pt x="125591" y="418856"/>
                  </a:lnTo>
                  <a:lnTo>
                    <a:pt x="99553" y="395192"/>
                  </a:lnTo>
                  <a:lnTo>
                    <a:pt x="0" y="320748"/>
                  </a:lnTo>
                  <a:lnTo>
                    <a:pt x="24857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2B30BA5E-40B0-411A-9E9C-152E69F292AA}"/>
                </a:ext>
              </a:extLst>
            </p:cNvPr>
            <p:cNvSpPr/>
            <p:nvPr/>
          </p:nvSpPr>
          <p:spPr>
            <a:xfrm>
              <a:off x="4765791" y="2096027"/>
              <a:ext cx="404830" cy="405259"/>
            </a:xfrm>
            <a:custGeom>
              <a:avLst/>
              <a:gdLst>
                <a:gd name="connsiteX0" fmla="*/ 112817 w 404830"/>
                <a:gd name="connsiteY0" fmla="*/ 0 h 405259"/>
                <a:gd name="connsiteX1" fmla="*/ 404830 w 404830"/>
                <a:gd name="connsiteY1" fmla="*/ 292677 h 405259"/>
                <a:gd name="connsiteX2" fmla="*/ 344628 w 404830"/>
                <a:gd name="connsiteY2" fmla="*/ 347392 h 405259"/>
                <a:gd name="connsiteX3" fmla="*/ 292035 w 404830"/>
                <a:gd name="connsiteY3" fmla="*/ 405259 h 405259"/>
                <a:gd name="connsiteX4" fmla="*/ 0 w 404830"/>
                <a:gd name="connsiteY4" fmla="*/ 112562 h 405259"/>
                <a:gd name="connsiteX5" fmla="*/ 112817 w 404830"/>
                <a:gd name="connsiteY5" fmla="*/ 0 h 40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830" h="405259">
                  <a:moveTo>
                    <a:pt x="112817" y="0"/>
                  </a:moveTo>
                  <a:lnTo>
                    <a:pt x="404830" y="292677"/>
                  </a:lnTo>
                  <a:lnTo>
                    <a:pt x="344628" y="347392"/>
                  </a:lnTo>
                  <a:lnTo>
                    <a:pt x="292035" y="405259"/>
                  </a:lnTo>
                  <a:lnTo>
                    <a:pt x="0" y="112562"/>
                  </a:lnTo>
                  <a:lnTo>
                    <a:pt x="11281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0912DAD9-961D-4ED9-A3A5-5598000C5744}"/>
                </a:ext>
              </a:extLst>
            </p:cNvPr>
            <p:cNvSpPr/>
            <p:nvPr/>
          </p:nvSpPr>
          <p:spPr>
            <a:xfrm>
              <a:off x="7024019" y="2099151"/>
              <a:ext cx="405314" cy="404773"/>
            </a:xfrm>
            <a:custGeom>
              <a:avLst/>
              <a:gdLst>
                <a:gd name="connsiteX0" fmla="*/ 292785 w 405314"/>
                <a:gd name="connsiteY0" fmla="*/ 0 h 404773"/>
                <a:gd name="connsiteX1" fmla="*/ 405314 w 405314"/>
                <a:gd name="connsiteY1" fmla="*/ 112850 h 404773"/>
                <a:gd name="connsiteX2" fmla="*/ 112555 w 405314"/>
                <a:gd name="connsiteY2" fmla="*/ 404773 h 404773"/>
                <a:gd name="connsiteX3" fmla="*/ 57564 w 405314"/>
                <a:gd name="connsiteY3" fmla="*/ 344268 h 404773"/>
                <a:gd name="connsiteX4" fmla="*/ 0 w 405314"/>
                <a:gd name="connsiteY4" fmla="*/ 291950 h 404773"/>
                <a:gd name="connsiteX5" fmla="*/ 292785 w 405314"/>
                <a:gd name="connsiteY5" fmla="*/ 0 h 4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14" h="404773">
                  <a:moveTo>
                    <a:pt x="292785" y="0"/>
                  </a:moveTo>
                  <a:lnTo>
                    <a:pt x="405314" y="112850"/>
                  </a:lnTo>
                  <a:lnTo>
                    <a:pt x="112555" y="404773"/>
                  </a:lnTo>
                  <a:lnTo>
                    <a:pt x="57564" y="344268"/>
                  </a:lnTo>
                  <a:lnTo>
                    <a:pt x="0" y="291950"/>
                  </a:lnTo>
                  <a:lnTo>
                    <a:pt x="29278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FEB0A75C-A00D-4291-B498-C8A5801F217C}"/>
                </a:ext>
              </a:extLst>
            </p:cNvPr>
            <p:cNvSpPr/>
            <p:nvPr/>
          </p:nvSpPr>
          <p:spPr>
            <a:xfrm>
              <a:off x="4621681" y="2261282"/>
              <a:ext cx="424231" cy="378549"/>
            </a:xfrm>
            <a:custGeom>
              <a:avLst/>
              <a:gdLst>
                <a:gd name="connsiteX0" fmla="*/ 97621 w 424231"/>
                <a:gd name="connsiteY0" fmla="*/ 0 h 378549"/>
                <a:gd name="connsiteX1" fmla="*/ 424231 w 424231"/>
                <a:gd name="connsiteY1" fmla="*/ 253114 h 378549"/>
                <a:gd name="connsiteX2" fmla="*/ 398778 w 424231"/>
                <a:gd name="connsiteY2" fmla="*/ 281118 h 378549"/>
                <a:gd name="connsiteX3" fmla="*/ 325921 w 424231"/>
                <a:gd name="connsiteY3" fmla="*/ 378549 h 378549"/>
                <a:gd name="connsiteX4" fmla="*/ 0 w 424231"/>
                <a:gd name="connsiteY4" fmla="*/ 125968 h 378549"/>
                <a:gd name="connsiteX5" fmla="*/ 97621 w 424231"/>
                <a:gd name="connsiteY5" fmla="*/ 0 h 37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231" h="378549">
                  <a:moveTo>
                    <a:pt x="97621" y="0"/>
                  </a:moveTo>
                  <a:lnTo>
                    <a:pt x="424231" y="253114"/>
                  </a:lnTo>
                  <a:lnTo>
                    <a:pt x="398778" y="281118"/>
                  </a:lnTo>
                  <a:lnTo>
                    <a:pt x="325921" y="378549"/>
                  </a:lnTo>
                  <a:lnTo>
                    <a:pt x="0" y="125968"/>
                  </a:lnTo>
                  <a:lnTo>
                    <a:pt x="9762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id="{AE3641A8-AAE5-46D6-92E3-A90C0057BE8D}"/>
                </a:ext>
              </a:extLst>
            </p:cNvPr>
            <p:cNvSpPr/>
            <p:nvPr/>
          </p:nvSpPr>
          <p:spPr>
            <a:xfrm>
              <a:off x="7154736" y="2274015"/>
              <a:ext cx="425118" cy="376110"/>
            </a:xfrm>
            <a:custGeom>
              <a:avLst/>
              <a:gdLst>
                <a:gd name="connsiteX0" fmla="*/ 328661 w 425118"/>
                <a:gd name="connsiteY0" fmla="*/ 0 h 376110"/>
                <a:gd name="connsiteX1" fmla="*/ 425118 w 425118"/>
                <a:gd name="connsiteY1" fmla="*/ 126861 h 376110"/>
                <a:gd name="connsiteX2" fmla="*/ 97303 w 425118"/>
                <a:gd name="connsiteY2" fmla="*/ 376110 h 376110"/>
                <a:gd name="connsiteX3" fmla="*/ 97045 w 425118"/>
                <a:gd name="connsiteY3" fmla="*/ 375686 h 376110"/>
                <a:gd name="connsiteX4" fmla="*/ 16807 w 425118"/>
                <a:gd name="connsiteY4" fmla="*/ 268385 h 376110"/>
                <a:gd name="connsiteX5" fmla="*/ 0 w 425118"/>
                <a:gd name="connsiteY5" fmla="*/ 249892 h 376110"/>
                <a:gd name="connsiteX6" fmla="*/ 328661 w 425118"/>
                <a:gd name="connsiteY6" fmla="*/ 0 h 37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118" h="376110">
                  <a:moveTo>
                    <a:pt x="328661" y="0"/>
                  </a:moveTo>
                  <a:lnTo>
                    <a:pt x="425118" y="126861"/>
                  </a:lnTo>
                  <a:lnTo>
                    <a:pt x="97303" y="376110"/>
                  </a:lnTo>
                  <a:lnTo>
                    <a:pt x="97045" y="375686"/>
                  </a:lnTo>
                  <a:cubicBezTo>
                    <a:pt x="71997" y="338611"/>
                    <a:pt x="45212" y="302805"/>
                    <a:pt x="16807" y="268385"/>
                  </a:cubicBezTo>
                  <a:lnTo>
                    <a:pt x="0" y="249892"/>
                  </a:lnTo>
                  <a:lnTo>
                    <a:pt x="32866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id="{EC3F1801-5428-4BAA-ADCC-2B5EEA7F4952}"/>
                </a:ext>
              </a:extLst>
            </p:cNvPr>
            <p:cNvSpPr/>
            <p:nvPr/>
          </p:nvSpPr>
          <p:spPr>
            <a:xfrm>
              <a:off x="4495814" y="2455505"/>
              <a:ext cx="436719" cy="345019"/>
            </a:xfrm>
            <a:custGeom>
              <a:avLst/>
              <a:gdLst>
                <a:gd name="connsiteX0" fmla="*/ 79933 w 436719"/>
                <a:gd name="connsiteY0" fmla="*/ 0 h 345019"/>
                <a:gd name="connsiteX1" fmla="*/ 436719 w 436719"/>
                <a:gd name="connsiteY1" fmla="*/ 206851 h 345019"/>
                <a:gd name="connsiteX2" fmla="*/ 374591 w 436719"/>
                <a:gd name="connsiteY2" fmla="*/ 309117 h 345019"/>
                <a:gd name="connsiteX3" fmla="*/ 357296 w 436719"/>
                <a:gd name="connsiteY3" fmla="*/ 345019 h 345019"/>
                <a:gd name="connsiteX4" fmla="*/ 0 w 436719"/>
                <a:gd name="connsiteY4" fmla="*/ 137872 h 345019"/>
                <a:gd name="connsiteX5" fmla="*/ 79933 w 436719"/>
                <a:gd name="connsiteY5" fmla="*/ 0 h 34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19" h="345019">
                  <a:moveTo>
                    <a:pt x="79933" y="0"/>
                  </a:moveTo>
                  <a:lnTo>
                    <a:pt x="436719" y="206851"/>
                  </a:lnTo>
                  <a:lnTo>
                    <a:pt x="374591" y="309117"/>
                  </a:lnTo>
                  <a:lnTo>
                    <a:pt x="357296" y="345019"/>
                  </a:lnTo>
                  <a:lnTo>
                    <a:pt x="0" y="137872"/>
                  </a:lnTo>
                  <a:lnTo>
                    <a:pt x="7993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id="{46C3E6FC-4D65-469F-B088-F85A6F80F544}"/>
                </a:ext>
              </a:extLst>
            </p:cNvPr>
            <p:cNvSpPr/>
            <p:nvPr/>
          </p:nvSpPr>
          <p:spPr>
            <a:xfrm>
              <a:off x="7262013" y="2460866"/>
              <a:ext cx="437106" cy="344082"/>
            </a:xfrm>
            <a:custGeom>
              <a:avLst/>
              <a:gdLst>
                <a:gd name="connsiteX0" fmla="*/ 357659 w 437106"/>
                <a:gd name="connsiteY0" fmla="*/ 0 h 344082"/>
                <a:gd name="connsiteX1" fmla="*/ 437106 w 437106"/>
                <a:gd name="connsiteY1" fmla="*/ 138151 h 344082"/>
                <a:gd name="connsiteX2" fmla="*/ 79010 w 437106"/>
                <a:gd name="connsiteY2" fmla="*/ 344082 h 344082"/>
                <a:gd name="connsiteX3" fmla="*/ 59584 w 437106"/>
                <a:gd name="connsiteY3" fmla="*/ 303756 h 344082"/>
                <a:gd name="connsiteX4" fmla="*/ 0 w 437106"/>
                <a:gd name="connsiteY4" fmla="*/ 205678 h 344082"/>
                <a:gd name="connsiteX5" fmla="*/ 357659 w 437106"/>
                <a:gd name="connsiteY5" fmla="*/ 0 h 34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106" h="344082">
                  <a:moveTo>
                    <a:pt x="357659" y="0"/>
                  </a:moveTo>
                  <a:lnTo>
                    <a:pt x="437106" y="138151"/>
                  </a:lnTo>
                  <a:lnTo>
                    <a:pt x="79010" y="344082"/>
                  </a:lnTo>
                  <a:lnTo>
                    <a:pt x="59584" y="303756"/>
                  </a:lnTo>
                  <a:lnTo>
                    <a:pt x="0" y="205678"/>
                  </a:lnTo>
                  <a:lnTo>
                    <a:pt x="35765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id="{C89B0EF3-20D7-474E-BE89-7FEA2E4DECFF}"/>
                </a:ext>
              </a:extLst>
            </p:cNvPr>
            <p:cNvSpPr/>
            <p:nvPr/>
          </p:nvSpPr>
          <p:spPr>
            <a:xfrm>
              <a:off x="4401343" y="2659874"/>
              <a:ext cx="442739" cy="306383"/>
            </a:xfrm>
            <a:custGeom>
              <a:avLst/>
              <a:gdLst>
                <a:gd name="connsiteX0" fmla="*/ 61468 w 442739"/>
                <a:gd name="connsiteY0" fmla="*/ 0 h 306383"/>
                <a:gd name="connsiteX1" fmla="*/ 442739 w 442739"/>
                <a:gd name="connsiteY1" fmla="*/ 159391 h 306383"/>
                <a:gd name="connsiteX2" fmla="*/ 410369 w 442739"/>
                <a:gd name="connsiteY2" fmla="*/ 226588 h 306383"/>
                <a:gd name="connsiteX3" fmla="*/ 381164 w 442739"/>
                <a:gd name="connsiteY3" fmla="*/ 306383 h 306383"/>
                <a:gd name="connsiteX4" fmla="*/ 0 w 442739"/>
                <a:gd name="connsiteY4" fmla="*/ 147036 h 306383"/>
                <a:gd name="connsiteX5" fmla="*/ 61468 w 442739"/>
                <a:gd name="connsiteY5" fmla="*/ 0 h 30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739" h="306383">
                  <a:moveTo>
                    <a:pt x="61468" y="0"/>
                  </a:moveTo>
                  <a:lnTo>
                    <a:pt x="442739" y="159391"/>
                  </a:lnTo>
                  <a:lnTo>
                    <a:pt x="410369" y="226588"/>
                  </a:lnTo>
                  <a:lnTo>
                    <a:pt x="381164" y="306383"/>
                  </a:lnTo>
                  <a:lnTo>
                    <a:pt x="0" y="147036"/>
                  </a:lnTo>
                  <a:lnTo>
                    <a:pt x="6146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id="{1476E69F-81F6-433C-AF43-B903FB2C18B3}"/>
                </a:ext>
              </a:extLst>
            </p:cNvPr>
            <p:cNvSpPr/>
            <p:nvPr/>
          </p:nvSpPr>
          <p:spPr>
            <a:xfrm>
              <a:off x="7352739" y="2672921"/>
              <a:ext cx="442825" cy="303756"/>
            </a:xfrm>
            <a:custGeom>
              <a:avLst/>
              <a:gdLst>
                <a:gd name="connsiteX0" fmla="*/ 382531 w 442825"/>
                <a:gd name="connsiteY0" fmla="*/ 0 h 303756"/>
                <a:gd name="connsiteX1" fmla="*/ 442825 w 442825"/>
                <a:gd name="connsiteY1" fmla="*/ 147522 h 303756"/>
                <a:gd name="connsiteX2" fmla="*/ 60570 w 442825"/>
                <a:gd name="connsiteY2" fmla="*/ 303756 h 303756"/>
                <a:gd name="connsiteX3" fmla="*/ 27551 w 442825"/>
                <a:gd name="connsiteY3" fmla="*/ 213541 h 303756"/>
                <a:gd name="connsiteX4" fmla="*/ 0 w 442825"/>
                <a:gd name="connsiteY4" fmla="*/ 156348 h 303756"/>
                <a:gd name="connsiteX5" fmla="*/ 382531 w 442825"/>
                <a:gd name="connsiteY5" fmla="*/ 0 h 30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825" h="303756">
                  <a:moveTo>
                    <a:pt x="382531" y="0"/>
                  </a:moveTo>
                  <a:lnTo>
                    <a:pt x="442825" y="147522"/>
                  </a:lnTo>
                  <a:lnTo>
                    <a:pt x="60570" y="303756"/>
                  </a:lnTo>
                  <a:lnTo>
                    <a:pt x="27551" y="213541"/>
                  </a:lnTo>
                  <a:lnTo>
                    <a:pt x="0" y="156348"/>
                  </a:lnTo>
                  <a:lnTo>
                    <a:pt x="38253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:a16="http://schemas.microsoft.com/office/drawing/2014/main" id="{715BE10E-C8E2-45A2-A5CC-02A1DD981AE7}"/>
                </a:ext>
              </a:extLst>
            </p:cNvPr>
            <p:cNvSpPr/>
            <p:nvPr/>
          </p:nvSpPr>
          <p:spPr>
            <a:xfrm>
              <a:off x="4333467" y="2884768"/>
              <a:ext cx="439744" cy="260617"/>
            </a:xfrm>
            <a:custGeom>
              <a:avLst/>
              <a:gdLst>
                <a:gd name="connsiteX0" fmla="*/ 41291 w 439744"/>
                <a:gd name="connsiteY0" fmla="*/ 0 h 260617"/>
                <a:gd name="connsiteX1" fmla="*/ 439744 w 439744"/>
                <a:gd name="connsiteY1" fmla="*/ 106887 h 260617"/>
                <a:gd name="connsiteX2" fmla="*/ 431375 w 439744"/>
                <a:gd name="connsiteY2" fmla="*/ 129753 h 260617"/>
                <a:gd name="connsiteX3" fmla="*/ 397727 w 439744"/>
                <a:gd name="connsiteY3" fmla="*/ 260617 h 260617"/>
                <a:gd name="connsiteX4" fmla="*/ 0 w 439744"/>
                <a:gd name="connsiteY4" fmla="*/ 153925 h 260617"/>
                <a:gd name="connsiteX5" fmla="*/ 41291 w 439744"/>
                <a:gd name="connsiteY5" fmla="*/ 0 h 26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9744" h="260617">
                  <a:moveTo>
                    <a:pt x="41291" y="0"/>
                  </a:moveTo>
                  <a:lnTo>
                    <a:pt x="439744" y="106887"/>
                  </a:lnTo>
                  <a:lnTo>
                    <a:pt x="431375" y="129753"/>
                  </a:lnTo>
                  <a:lnTo>
                    <a:pt x="397727" y="260617"/>
                  </a:lnTo>
                  <a:lnTo>
                    <a:pt x="0" y="153925"/>
                  </a:lnTo>
                  <a:lnTo>
                    <a:pt x="4129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id="{6C2CAD26-EB60-48BE-9764-269C9A0FCB49}"/>
                </a:ext>
              </a:extLst>
            </p:cNvPr>
            <p:cNvSpPr/>
            <p:nvPr/>
          </p:nvSpPr>
          <p:spPr>
            <a:xfrm>
              <a:off x="7420482" y="2890834"/>
              <a:ext cx="439415" cy="259352"/>
            </a:xfrm>
            <a:custGeom>
              <a:avLst/>
              <a:gdLst>
                <a:gd name="connsiteX0" fmla="*/ 398666 w 439415"/>
                <a:gd name="connsiteY0" fmla="*/ 0 h 259352"/>
                <a:gd name="connsiteX1" fmla="*/ 439415 w 439415"/>
                <a:gd name="connsiteY1" fmla="*/ 154069 h 259352"/>
                <a:gd name="connsiteX2" fmla="*/ 41343 w 439415"/>
                <a:gd name="connsiteY2" fmla="*/ 259352 h 259352"/>
                <a:gd name="connsiteX3" fmla="*/ 41024 w 439415"/>
                <a:gd name="connsiteY3" fmla="*/ 257263 h 259352"/>
                <a:gd name="connsiteX4" fmla="*/ 6678 w 439415"/>
                <a:gd name="connsiteY4" fmla="*/ 123687 h 259352"/>
                <a:gd name="connsiteX5" fmla="*/ 0 w 439415"/>
                <a:gd name="connsiteY5" fmla="*/ 105440 h 259352"/>
                <a:gd name="connsiteX6" fmla="*/ 398666 w 439415"/>
                <a:gd name="connsiteY6" fmla="*/ 0 h 2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415" h="259352">
                  <a:moveTo>
                    <a:pt x="398666" y="0"/>
                  </a:moveTo>
                  <a:lnTo>
                    <a:pt x="439415" y="154069"/>
                  </a:lnTo>
                  <a:lnTo>
                    <a:pt x="41343" y="259352"/>
                  </a:lnTo>
                  <a:lnTo>
                    <a:pt x="41024" y="257263"/>
                  </a:lnTo>
                  <a:cubicBezTo>
                    <a:pt x="31741" y="211896"/>
                    <a:pt x="20254" y="167332"/>
                    <a:pt x="6678" y="123687"/>
                  </a:cubicBezTo>
                  <a:lnTo>
                    <a:pt x="0" y="105440"/>
                  </a:lnTo>
                  <a:lnTo>
                    <a:pt x="39866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id="{58F7F8B4-F263-4C78-9015-21CFCCCF5ACE}"/>
                </a:ext>
              </a:extLst>
            </p:cNvPr>
            <p:cNvSpPr/>
            <p:nvPr/>
          </p:nvSpPr>
          <p:spPr>
            <a:xfrm>
              <a:off x="4298032" y="3109287"/>
              <a:ext cx="429985" cy="213103"/>
            </a:xfrm>
            <a:custGeom>
              <a:avLst/>
              <a:gdLst>
                <a:gd name="connsiteX0" fmla="*/ 21273 w 429985"/>
                <a:gd name="connsiteY0" fmla="*/ 0 h 213103"/>
                <a:gd name="connsiteX1" fmla="*/ 429985 w 429985"/>
                <a:gd name="connsiteY1" fmla="*/ 55051 h 213103"/>
                <a:gd name="connsiteX2" fmla="*/ 411342 w 429985"/>
                <a:gd name="connsiteY2" fmla="*/ 177204 h 213103"/>
                <a:gd name="connsiteX3" fmla="*/ 409530 w 429985"/>
                <a:gd name="connsiteY3" fmla="*/ 213103 h 213103"/>
                <a:gd name="connsiteX4" fmla="*/ 0 w 429985"/>
                <a:gd name="connsiteY4" fmla="*/ 157941 h 213103"/>
                <a:gd name="connsiteX5" fmla="*/ 21273 w 429985"/>
                <a:gd name="connsiteY5" fmla="*/ 0 h 213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985" h="213103">
                  <a:moveTo>
                    <a:pt x="21273" y="0"/>
                  </a:moveTo>
                  <a:lnTo>
                    <a:pt x="429985" y="55051"/>
                  </a:lnTo>
                  <a:lnTo>
                    <a:pt x="411342" y="177204"/>
                  </a:lnTo>
                  <a:lnTo>
                    <a:pt x="409530" y="213103"/>
                  </a:lnTo>
                  <a:lnTo>
                    <a:pt x="0" y="157941"/>
                  </a:lnTo>
                  <a:lnTo>
                    <a:pt x="2127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9EFB4C24-1332-463B-BD19-7AA4CF4E413B}"/>
                </a:ext>
              </a:extLst>
            </p:cNvPr>
            <p:cNvSpPr/>
            <p:nvPr/>
          </p:nvSpPr>
          <p:spPr>
            <a:xfrm>
              <a:off x="7465919" y="3125669"/>
              <a:ext cx="429463" cy="209551"/>
            </a:xfrm>
            <a:custGeom>
              <a:avLst/>
              <a:gdLst>
                <a:gd name="connsiteX0" fmla="*/ 409646 w 429463"/>
                <a:gd name="connsiteY0" fmla="*/ 0 h 209551"/>
                <a:gd name="connsiteX1" fmla="*/ 429463 w 429463"/>
                <a:gd name="connsiteY1" fmla="*/ 158131 h 209551"/>
                <a:gd name="connsiteX2" fmla="*/ 19170 w 429463"/>
                <a:gd name="connsiteY2" fmla="*/ 209551 h 209551"/>
                <a:gd name="connsiteX3" fmla="*/ 16709 w 429463"/>
                <a:gd name="connsiteY3" fmla="*/ 160822 h 209551"/>
                <a:gd name="connsiteX4" fmla="*/ 0 w 429463"/>
                <a:gd name="connsiteY4" fmla="*/ 51339 h 209551"/>
                <a:gd name="connsiteX5" fmla="*/ 409646 w 429463"/>
                <a:gd name="connsiteY5" fmla="*/ 0 h 20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63" h="209551">
                  <a:moveTo>
                    <a:pt x="409646" y="0"/>
                  </a:moveTo>
                  <a:lnTo>
                    <a:pt x="429463" y="158131"/>
                  </a:lnTo>
                  <a:lnTo>
                    <a:pt x="19170" y="209551"/>
                  </a:lnTo>
                  <a:lnTo>
                    <a:pt x="16709" y="160822"/>
                  </a:lnTo>
                  <a:lnTo>
                    <a:pt x="0" y="51339"/>
                  </a:lnTo>
                  <a:lnTo>
                    <a:pt x="40964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FC514E6D-52C2-4926-BC84-895BA7971409}"/>
                </a:ext>
              </a:extLst>
            </p:cNvPr>
            <p:cNvSpPr/>
            <p:nvPr/>
          </p:nvSpPr>
          <p:spPr>
            <a:xfrm>
              <a:off x="4292527" y="3349316"/>
              <a:ext cx="413675" cy="159367"/>
            </a:xfrm>
            <a:custGeom>
              <a:avLst/>
              <a:gdLst>
                <a:gd name="connsiteX0" fmla="*/ 1 w 413675"/>
                <a:gd name="connsiteY0" fmla="*/ 0 h 159367"/>
                <a:gd name="connsiteX1" fmla="*/ 413675 w 413675"/>
                <a:gd name="connsiteY1" fmla="*/ 1 h 159367"/>
                <a:gd name="connsiteX2" fmla="*/ 409651 w 413675"/>
                <a:gd name="connsiteY2" fmla="*/ 79685 h 159367"/>
                <a:gd name="connsiteX3" fmla="*/ 413675 w 413675"/>
                <a:gd name="connsiteY3" fmla="*/ 159367 h 159367"/>
                <a:gd name="connsiteX4" fmla="*/ 0 w 413675"/>
                <a:gd name="connsiteY4" fmla="*/ 159367 h 159367"/>
                <a:gd name="connsiteX5" fmla="*/ 1 w 413675"/>
                <a:gd name="connsiteY5" fmla="*/ 0 h 15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675" h="159367">
                  <a:moveTo>
                    <a:pt x="1" y="0"/>
                  </a:moveTo>
                  <a:lnTo>
                    <a:pt x="413675" y="1"/>
                  </a:lnTo>
                  <a:lnTo>
                    <a:pt x="409651" y="79685"/>
                  </a:lnTo>
                  <a:lnTo>
                    <a:pt x="413675" y="159367"/>
                  </a:lnTo>
                  <a:lnTo>
                    <a:pt x="0" y="15936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8F5E6A6E-642A-4F94-8E18-9CB3907A1160}"/>
                </a:ext>
              </a:extLst>
            </p:cNvPr>
            <p:cNvSpPr/>
            <p:nvPr/>
          </p:nvSpPr>
          <p:spPr>
            <a:xfrm>
              <a:off x="7485801" y="3349316"/>
              <a:ext cx="413671" cy="159367"/>
            </a:xfrm>
            <a:custGeom>
              <a:avLst/>
              <a:gdLst>
                <a:gd name="connsiteX0" fmla="*/ 413671 w 413671"/>
                <a:gd name="connsiteY0" fmla="*/ 0 h 159367"/>
                <a:gd name="connsiteX1" fmla="*/ 413671 w 413671"/>
                <a:gd name="connsiteY1" fmla="*/ 159367 h 159367"/>
                <a:gd name="connsiteX2" fmla="*/ 0 w 413671"/>
                <a:gd name="connsiteY2" fmla="*/ 159367 h 159367"/>
                <a:gd name="connsiteX3" fmla="*/ 4023 w 413671"/>
                <a:gd name="connsiteY3" fmla="*/ 79685 h 159367"/>
                <a:gd name="connsiteX4" fmla="*/ 0 w 413671"/>
                <a:gd name="connsiteY4" fmla="*/ 1 h 159367"/>
                <a:gd name="connsiteX5" fmla="*/ 413671 w 413671"/>
                <a:gd name="connsiteY5" fmla="*/ 0 h 15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671" h="159367">
                  <a:moveTo>
                    <a:pt x="413671" y="0"/>
                  </a:moveTo>
                  <a:lnTo>
                    <a:pt x="413671" y="159367"/>
                  </a:lnTo>
                  <a:lnTo>
                    <a:pt x="0" y="159367"/>
                  </a:lnTo>
                  <a:lnTo>
                    <a:pt x="4023" y="79685"/>
                  </a:lnTo>
                  <a:lnTo>
                    <a:pt x="0" y="1"/>
                  </a:lnTo>
                  <a:lnTo>
                    <a:pt x="41367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95AEBBB4-6980-462B-AD47-327D31F00A5E}"/>
                </a:ext>
              </a:extLst>
            </p:cNvPr>
            <p:cNvSpPr/>
            <p:nvPr/>
          </p:nvSpPr>
          <p:spPr>
            <a:xfrm>
              <a:off x="4296617" y="3522780"/>
              <a:ext cx="429466" cy="209550"/>
            </a:xfrm>
            <a:custGeom>
              <a:avLst/>
              <a:gdLst>
                <a:gd name="connsiteX0" fmla="*/ 410297 w 429466"/>
                <a:gd name="connsiteY0" fmla="*/ 0 h 209550"/>
                <a:gd name="connsiteX1" fmla="*/ 412757 w 429466"/>
                <a:gd name="connsiteY1" fmla="*/ 48731 h 209550"/>
                <a:gd name="connsiteX2" fmla="*/ 429466 w 429466"/>
                <a:gd name="connsiteY2" fmla="*/ 158211 h 209550"/>
                <a:gd name="connsiteX3" fmla="*/ 19818 w 429466"/>
                <a:gd name="connsiteY3" fmla="*/ 209550 h 209550"/>
                <a:gd name="connsiteX4" fmla="*/ 0 w 429466"/>
                <a:gd name="connsiteY4" fmla="*/ 51420 h 209550"/>
                <a:gd name="connsiteX5" fmla="*/ 410297 w 429466"/>
                <a:gd name="connsiteY5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66" h="209550">
                  <a:moveTo>
                    <a:pt x="410297" y="0"/>
                  </a:moveTo>
                  <a:lnTo>
                    <a:pt x="412757" y="48731"/>
                  </a:lnTo>
                  <a:lnTo>
                    <a:pt x="429466" y="158211"/>
                  </a:lnTo>
                  <a:lnTo>
                    <a:pt x="19818" y="209550"/>
                  </a:lnTo>
                  <a:lnTo>
                    <a:pt x="0" y="51420"/>
                  </a:lnTo>
                  <a:lnTo>
                    <a:pt x="41029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39C9FA88-F357-43D0-9B55-0E981FDE05A1}"/>
                </a:ext>
              </a:extLst>
            </p:cNvPr>
            <p:cNvSpPr/>
            <p:nvPr/>
          </p:nvSpPr>
          <p:spPr>
            <a:xfrm>
              <a:off x="7463985" y="3535610"/>
              <a:ext cx="429983" cy="213102"/>
            </a:xfrm>
            <a:custGeom>
              <a:avLst/>
              <a:gdLst>
                <a:gd name="connsiteX0" fmla="*/ 20456 w 429983"/>
                <a:gd name="connsiteY0" fmla="*/ 0 h 213102"/>
                <a:gd name="connsiteX1" fmla="*/ 429983 w 429983"/>
                <a:gd name="connsiteY1" fmla="*/ 55161 h 213102"/>
                <a:gd name="connsiteX2" fmla="*/ 408710 w 429983"/>
                <a:gd name="connsiteY2" fmla="*/ 213102 h 213102"/>
                <a:gd name="connsiteX3" fmla="*/ 0 w 429983"/>
                <a:gd name="connsiteY3" fmla="*/ 158051 h 213102"/>
                <a:gd name="connsiteX4" fmla="*/ 18643 w 429983"/>
                <a:gd name="connsiteY4" fmla="*/ 35901 h 213102"/>
                <a:gd name="connsiteX5" fmla="*/ 20456 w 429983"/>
                <a:gd name="connsiteY5" fmla="*/ 0 h 21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983" h="213102">
                  <a:moveTo>
                    <a:pt x="20456" y="0"/>
                  </a:moveTo>
                  <a:lnTo>
                    <a:pt x="429983" y="55161"/>
                  </a:lnTo>
                  <a:lnTo>
                    <a:pt x="408710" y="213102"/>
                  </a:lnTo>
                  <a:lnTo>
                    <a:pt x="0" y="158051"/>
                  </a:lnTo>
                  <a:lnTo>
                    <a:pt x="18643" y="35901"/>
                  </a:lnTo>
                  <a:lnTo>
                    <a:pt x="2045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id="{657DF68D-7424-43F5-B2AE-D2AA7F07B5EF}"/>
                </a:ext>
              </a:extLst>
            </p:cNvPr>
            <p:cNvSpPr/>
            <p:nvPr/>
          </p:nvSpPr>
          <p:spPr>
            <a:xfrm>
              <a:off x="4332103" y="3707813"/>
              <a:ext cx="439417" cy="259352"/>
            </a:xfrm>
            <a:custGeom>
              <a:avLst/>
              <a:gdLst>
                <a:gd name="connsiteX0" fmla="*/ 398074 w 439417"/>
                <a:gd name="connsiteY0" fmla="*/ 0 h 259352"/>
                <a:gd name="connsiteX1" fmla="*/ 398393 w 439417"/>
                <a:gd name="connsiteY1" fmla="*/ 2092 h 259352"/>
                <a:gd name="connsiteX2" fmla="*/ 432739 w 439417"/>
                <a:gd name="connsiteY2" fmla="*/ 135668 h 259352"/>
                <a:gd name="connsiteX3" fmla="*/ 439417 w 439417"/>
                <a:gd name="connsiteY3" fmla="*/ 153912 h 259352"/>
                <a:gd name="connsiteX4" fmla="*/ 40749 w 439417"/>
                <a:gd name="connsiteY4" fmla="*/ 259352 h 259352"/>
                <a:gd name="connsiteX5" fmla="*/ 0 w 439417"/>
                <a:gd name="connsiteY5" fmla="*/ 105283 h 259352"/>
                <a:gd name="connsiteX6" fmla="*/ 398074 w 439417"/>
                <a:gd name="connsiteY6" fmla="*/ 0 h 2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417" h="259352">
                  <a:moveTo>
                    <a:pt x="398074" y="0"/>
                  </a:moveTo>
                  <a:lnTo>
                    <a:pt x="398393" y="2092"/>
                  </a:lnTo>
                  <a:cubicBezTo>
                    <a:pt x="407676" y="47459"/>
                    <a:pt x="419164" y="92024"/>
                    <a:pt x="432739" y="135668"/>
                  </a:cubicBezTo>
                  <a:lnTo>
                    <a:pt x="439417" y="153912"/>
                  </a:lnTo>
                  <a:lnTo>
                    <a:pt x="40749" y="259352"/>
                  </a:lnTo>
                  <a:lnTo>
                    <a:pt x="0" y="105283"/>
                  </a:lnTo>
                  <a:lnTo>
                    <a:pt x="39807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id="{FB723A4C-D517-497D-B086-79E45F51F021}"/>
                </a:ext>
              </a:extLst>
            </p:cNvPr>
            <p:cNvSpPr/>
            <p:nvPr/>
          </p:nvSpPr>
          <p:spPr>
            <a:xfrm>
              <a:off x="7418792" y="3712615"/>
              <a:ext cx="439741" cy="260617"/>
            </a:xfrm>
            <a:custGeom>
              <a:avLst/>
              <a:gdLst>
                <a:gd name="connsiteX0" fmla="*/ 42017 w 439741"/>
                <a:gd name="connsiteY0" fmla="*/ 0 h 260617"/>
                <a:gd name="connsiteX1" fmla="*/ 439741 w 439741"/>
                <a:gd name="connsiteY1" fmla="*/ 106691 h 260617"/>
                <a:gd name="connsiteX2" fmla="*/ 398450 w 439741"/>
                <a:gd name="connsiteY2" fmla="*/ 260617 h 260617"/>
                <a:gd name="connsiteX3" fmla="*/ 0 w 439741"/>
                <a:gd name="connsiteY3" fmla="*/ 153731 h 260617"/>
                <a:gd name="connsiteX4" fmla="*/ 8368 w 439741"/>
                <a:gd name="connsiteY4" fmla="*/ 130866 h 260617"/>
                <a:gd name="connsiteX5" fmla="*/ 42017 w 439741"/>
                <a:gd name="connsiteY5" fmla="*/ 0 h 26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9741" h="260617">
                  <a:moveTo>
                    <a:pt x="42017" y="0"/>
                  </a:moveTo>
                  <a:lnTo>
                    <a:pt x="439741" y="106691"/>
                  </a:lnTo>
                  <a:lnTo>
                    <a:pt x="398450" y="260617"/>
                  </a:lnTo>
                  <a:lnTo>
                    <a:pt x="0" y="153731"/>
                  </a:lnTo>
                  <a:lnTo>
                    <a:pt x="8368" y="130866"/>
                  </a:lnTo>
                  <a:lnTo>
                    <a:pt x="4201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:a16="http://schemas.microsoft.com/office/drawing/2014/main" id="{5388332E-7201-4996-82AB-30E81AEE62A7}"/>
                </a:ext>
              </a:extLst>
            </p:cNvPr>
            <p:cNvSpPr/>
            <p:nvPr/>
          </p:nvSpPr>
          <p:spPr>
            <a:xfrm>
              <a:off x="4396435" y="3881322"/>
              <a:ext cx="442827" cy="303756"/>
            </a:xfrm>
            <a:custGeom>
              <a:avLst/>
              <a:gdLst>
                <a:gd name="connsiteX0" fmla="*/ 382257 w 442827"/>
                <a:gd name="connsiteY0" fmla="*/ 0 h 303756"/>
                <a:gd name="connsiteX1" fmla="*/ 415277 w 442827"/>
                <a:gd name="connsiteY1" fmla="*/ 90218 h 303756"/>
                <a:gd name="connsiteX2" fmla="*/ 442827 w 442827"/>
                <a:gd name="connsiteY2" fmla="*/ 147409 h 303756"/>
                <a:gd name="connsiteX3" fmla="*/ 60295 w 442827"/>
                <a:gd name="connsiteY3" fmla="*/ 303756 h 303756"/>
                <a:gd name="connsiteX4" fmla="*/ 0 w 442827"/>
                <a:gd name="connsiteY4" fmla="*/ 156235 h 303756"/>
                <a:gd name="connsiteX5" fmla="*/ 382257 w 442827"/>
                <a:gd name="connsiteY5" fmla="*/ 0 h 30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827" h="303756">
                  <a:moveTo>
                    <a:pt x="382257" y="0"/>
                  </a:moveTo>
                  <a:lnTo>
                    <a:pt x="415277" y="90218"/>
                  </a:lnTo>
                  <a:lnTo>
                    <a:pt x="442827" y="147409"/>
                  </a:lnTo>
                  <a:lnTo>
                    <a:pt x="60295" y="303756"/>
                  </a:lnTo>
                  <a:lnTo>
                    <a:pt x="0" y="156235"/>
                  </a:lnTo>
                  <a:lnTo>
                    <a:pt x="38225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id="{F0FE8117-7CF3-4606-8858-DBE65A2353AF}"/>
                </a:ext>
              </a:extLst>
            </p:cNvPr>
            <p:cNvSpPr/>
            <p:nvPr/>
          </p:nvSpPr>
          <p:spPr>
            <a:xfrm>
              <a:off x="7347921" y="3891744"/>
              <a:ext cx="442736" cy="306382"/>
            </a:xfrm>
            <a:custGeom>
              <a:avLst/>
              <a:gdLst>
                <a:gd name="connsiteX0" fmla="*/ 61575 w 442736"/>
                <a:gd name="connsiteY0" fmla="*/ 0 h 306382"/>
                <a:gd name="connsiteX1" fmla="*/ 442736 w 442736"/>
                <a:gd name="connsiteY1" fmla="*/ 159346 h 306382"/>
                <a:gd name="connsiteX2" fmla="*/ 381268 w 442736"/>
                <a:gd name="connsiteY2" fmla="*/ 306382 h 306382"/>
                <a:gd name="connsiteX3" fmla="*/ 0 w 442736"/>
                <a:gd name="connsiteY3" fmla="*/ 146992 h 306382"/>
                <a:gd name="connsiteX4" fmla="*/ 32369 w 442736"/>
                <a:gd name="connsiteY4" fmla="*/ 79796 h 306382"/>
                <a:gd name="connsiteX5" fmla="*/ 61575 w 442736"/>
                <a:gd name="connsiteY5" fmla="*/ 0 h 30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736" h="306382">
                  <a:moveTo>
                    <a:pt x="61575" y="0"/>
                  </a:moveTo>
                  <a:lnTo>
                    <a:pt x="442736" y="159346"/>
                  </a:lnTo>
                  <a:lnTo>
                    <a:pt x="381268" y="306382"/>
                  </a:lnTo>
                  <a:lnTo>
                    <a:pt x="0" y="146992"/>
                  </a:lnTo>
                  <a:lnTo>
                    <a:pt x="32369" y="79796"/>
                  </a:lnTo>
                  <a:lnTo>
                    <a:pt x="6157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id="{4360063A-D0BC-4E89-845C-9566F78CAB1E}"/>
                </a:ext>
              </a:extLst>
            </p:cNvPr>
            <p:cNvSpPr/>
            <p:nvPr/>
          </p:nvSpPr>
          <p:spPr>
            <a:xfrm>
              <a:off x="4492880" y="4053051"/>
              <a:ext cx="437107" cy="344082"/>
            </a:xfrm>
            <a:custGeom>
              <a:avLst/>
              <a:gdLst>
                <a:gd name="connsiteX0" fmla="*/ 358098 w 437107"/>
                <a:gd name="connsiteY0" fmla="*/ 0 h 344082"/>
                <a:gd name="connsiteX1" fmla="*/ 377525 w 437107"/>
                <a:gd name="connsiteY1" fmla="*/ 40329 h 344082"/>
                <a:gd name="connsiteX2" fmla="*/ 437107 w 437107"/>
                <a:gd name="connsiteY2" fmla="*/ 138404 h 344082"/>
                <a:gd name="connsiteX3" fmla="*/ 79448 w 437107"/>
                <a:gd name="connsiteY3" fmla="*/ 344082 h 344082"/>
                <a:gd name="connsiteX4" fmla="*/ 0 w 437107"/>
                <a:gd name="connsiteY4" fmla="*/ 205931 h 344082"/>
                <a:gd name="connsiteX5" fmla="*/ 358098 w 437107"/>
                <a:gd name="connsiteY5" fmla="*/ 0 h 34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107" h="344082">
                  <a:moveTo>
                    <a:pt x="358098" y="0"/>
                  </a:moveTo>
                  <a:lnTo>
                    <a:pt x="377525" y="40329"/>
                  </a:lnTo>
                  <a:lnTo>
                    <a:pt x="437107" y="138404"/>
                  </a:lnTo>
                  <a:lnTo>
                    <a:pt x="79448" y="344082"/>
                  </a:lnTo>
                  <a:lnTo>
                    <a:pt x="0" y="205931"/>
                  </a:lnTo>
                  <a:lnTo>
                    <a:pt x="35809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id="{0595B989-89C7-4195-A42B-BCD71C120652}"/>
                </a:ext>
              </a:extLst>
            </p:cNvPr>
            <p:cNvSpPr/>
            <p:nvPr/>
          </p:nvSpPr>
          <p:spPr>
            <a:xfrm>
              <a:off x="7259470" y="4057477"/>
              <a:ext cx="436716" cy="345018"/>
            </a:xfrm>
            <a:custGeom>
              <a:avLst/>
              <a:gdLst>
                <a:gd name="connsiteX0" fmla="*/ 79422 w 436716"/>
                <a:gd name="connsiteY0" fmla="*/ 0 h 345018"/>
                <a:gd name="connsiteX1" fmla="*/ 436716 w 436716"/>
                <a:gd name="connsiteY1" fmla="*/ 207146 h 345018"/>
                <a:gd name="connsiteX2" fmla="*/ 356783 w 436716"/>
                <a:gd name="connsiteY2" fmla="*/ 345018 h 345018"/>
                <a:gd name="connsiteX3" fmla="*/ 0 w 436716"/>
                <a:gd name="connsiteY3" fmla="*/ 138168 h 345018"/>
                <a:gd name="connsiteX4" fmla="*/ 62127 w 436716"/>
                <a:gd name="connsiteY4" fmla="*/ 35903 h 345018"/>
                <a:gd name="connsiteX5" fmla="*/ 79422 w 436716"/>
                <a:gd name="connsiteY5" fmla="*/ 0 h 34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16" h="345018">
                  <a:moveTo>
                    <a:pt x="79422" y="0"/>
                  </a:moveTo>
                  <a:lnTo>
                    <a:pt x="436716" y="207146"/>
                  </a:lnTo>
                  <a:lnTo>
                    <a:pt x="356783" y="345018"/>
                  </a:lnTo>
                  <a:lnTo>
                    <a:pt x="0" y="138168"/>
                  </a:lnTo>
                  <a:lnTo>
                    <a:pt x="62127" y="35903"/>
                  </a:lnTo>
                  <a:lnTo>
                    <a:pt x="79422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id="{4594B619-4056-42CE-8067-E7E4DA777A8F}"/>
                </a:ext>
              </a:extLst>
            </p:cNvPr>
            <p:cNvSpPr/>
            <p:nvPr/>
          </p:nvSpPr>
          <p:spPr>
            <a:xfrm>
              <a:off x="4612146" y="4207874"/>
              <a:ext cx="425119" cy="376111"/>
            </a:xfrm>
            <a:custGeom>
              <a:avLst/>
              <a:gdLst>
                <a:gd name="connsiteX0" fmla="*/ 327816 w 425119"/>
                <a:gd name="connsiteY0" fmla="*/ 0 h 376111"/>
                <a:gd name="connsiteX1" fmla="*/ 328075 w 425119"/>
                <a:gd name="connsiteY1" fmla="*/ 427 h 376111"/>
                <a:gd name="connsiteX2" fmla="*/ 408313 w 425119"/>
                <a:gd name="connsiteY2" fmla="*/ 107728 h 376111"/>
                <a:gd name="connsiteX3" fmla="*/ 425119 w 425119"/>
                <a:gd name="connsiteY3" fmla="*/ 126219 h 376111"/>
                <a:gd name="connsiteX4" fmla="*/ 96457 w 425119"/>
                <a:gd name="connsiteY4" fmla="*/ 376111 h 376111"/>
                <a:gd name="connsiteX5" fmla="*/ 0 w 425119"/>
                <a:gd name="connsiteY5" fmla="*/ 249250 h 376111"/>
                <a:gd name="connsiteX6" fmla="*/ 327816 w 425119"/>
                <a:gd name="connsiteY6" fmla="*/ 0 h 37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119" h="376111">
                  <a:moveTo>
                    <a:pt x="327816" y="0"/>
                  </a:moveTo>
                  <a:lnTo>
                    <a:pt x="328075" y="427"/>
                  </a:lnTo>
                  <a:cubicBezTo>
                    <a:pt x="353123" y="37503"/>
                    <a:pt x="379908" y="73309"/>
                    <a:pt x="408313" y="107728"/>
                  </a:cubicBezTo>
                  <a:lnTo>
                    <a:pt x="425119" y="126219"/>
                  </a:lnTo>
                  <a:lnTo>
                    <a:pt x="96457" y="376111"/>
                  </a:lnTo>
                  <a:lnTo>
                    <a:pt x="0" y="249250"/>
                  </a:lnTo>
                  <a:lnTo>
                    <a:pt x="32781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id="{0DF50C35-CF99-48AE-9922-89D5FEA473A7}"/>
                </a:ext>
              </a:extLst>
            </p:cNvPr>
            <p:cNvSpPr/>
            <p:nvPr/>
          </p:nvSpPr>
          <p:spPr>
            <a:xfrm>
              <a:off x="7146092" y="4218171"/>
              <a:ext cx="424227" cy="378547"/>
            </a:xfrm>
            <a:custGeom>
              <a:avLst/>
              <a:gdLst>
                <a:gd name="connsiteX0" fmla="*/ 98309 w 424227"/>
                <a:gd name="connsiteY0" fmla="*/ 0 h 378547"/>
                <a:gd name="connsiteX1" fmla="*/ 424227 w 424227"/>
                <a:gd name="connsiteY1" fmla="*/ 252579 h 378547"/>
                <a:gd name="connsiteX2" fmla="*/ 326606 w 424227"/>
                <a:gd name="connsiteY2" fmla="*/ 378547 h 378547"/>
                <a:gd name="connsiteX3" fmla="*/ 0 w 424227"/>
                <a:gd name="connsiteY3" fmla="*/ 125435 h 378547"/>
                <a:gd name="connsiteX4" fmla="*/ 25451 w 424227"/>
                <a:gd name="connsiteY4" fmla="*/ 97431 h 378547"/>
                <a:gd name="connsiteX5" fmla="*/ 98309 w 424227"/>
                <a:gd name="connsiteY5" fmla="*/ 0 h 37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227" h="378547">
                  <a:moveTo>
                    <a:pt x="98309" y="0"/>
                  </a:moveTo>
                  <a:lnTo>
                    <a:pt x="424227" y="252579"/>
                  </a:lnTo>
                  <a:lnTo>
                    <a:pt x="326606" y="378547"/>
                  </a:lnTo>
                  <a:lnTo>
                    <a:pt x="0" y="125435"/>
                  </a:lnTo>
                  <a:lnTo>
                    <a:pt x="25451" y="97431"/>
                  </a:lnTo>
                  <a:lnTo>
                    <a:pt x="9830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id="{58556E72-64CC-460A-A692-E08F3E8194FF}"/>
                </a:ext>
              </a:extLst>
            </p:cNvPr>
            <p:cNvSpPr/>
            <p:nvPr/>
          </p:nvSpPr>
          <p:spPr>
            <a:xfrm>
              <a:off x="4762667" y="4354075"/>
              <a:ext cx="405314" cy="404774"/>
            </a:xfrm>
            <a:custGeom>
              <a:avLst/>
              <a:gdLst>
                <a:gd name="connsiteX0" fmla="*/ 292759 w 405314"/>
                <a:gd name="connsiteY0" fmla="*/ 0 h 404774"/>
                <a:gd name="connsiteX1" fmla="*/ 347752 w 405314"/>
                <a:gd name="connsiteY1" fmla="*/ 60508 h 404774"/>
                <a:gd name="connsiteX2" fmla="*/ 405314 w 405314"/>
                <a:gd name="connsiteY2" fmla="*/ 112824 h 404774"/>
                <a:gd name="connsiteX3" fmla="*/ 112529 w 405314"/>
                <a:gd name="connsiteY3" fmla="*/ 404774 h 404774"/>
                <a:gd name="connsiteX4" fmla="*/ 0 w 405314"/>
                <a:gd name="connsiteY4" fmla="*/ 291923 h 404774"/>
                <a:gd name="connsiteX5" fmla="*/ 292759 w 405314"/>
                <a:gd name="connsiteY5" fmla="*/ 0 h 40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14" h="404774">
                  <a:moveTo>
                    <a:pt x="292759" y="0"/>
                  </a:moveTo>
                  <a:lnTo>
                    <a:pt x="347752" y="60508"/>
                  </a:lnTo>
                  <a:lnTo>
                    <a:pt x="405314" y="112824"/>
                  </a:lnTo>
                  <a:lnTo>
                    <a:pt x="112529" y="404774"/>
                  </a:lnTo>
                  <a:lnTo>
                    <a:pt x="0" y="291923"/>
                  </a:lnTo>
                  <a:lnTo>
                    <a:pt x="29275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id="{9A5341F3-CFF0-412F-8520-B68A45DDCC6E}"/>
                </a:ext>
              </a:extLst>
            </p:cNvPr>
            <p:cNvSpPr/>
            <p:nvPr/>
          </p:nvSpPr>
          <p:spPr>
            <a:xfrm>
              <a:off x="7021380" y="4356716"/>
              <a:ext cx="404829" cy="405258"/>
            </a:xfrm>
            <a:custGeom>
              <a:avLst/>
              <a:gdLst>
                <a:gd name="connsiteX0" fmla="*/ 112797 w 404829"/>
                <a:gd name="connsiteY0" fmla="*/ 0 h 405258"/>
                <a:gd name="connsiteX1" fmla="*/ 404829 w 404829"/>
                <a:gd name="connsiteY1" fmla="*/ 292695 h 405258"/>
                <a:gd name="connsiteX2" fmla="*/ 292011 w 404829"/>
                <a:gd name="connsiteY2" fmla="*/ 405258 h 405258"/>
                <a:gd name="connsiteX3" fmla="*/ 0 w 404829"/>
                <a:gd name="connsiteY3" fmla="*/ 112584 h 405258"/>
                <a:gd name="connsiteX4" fmla="*/ 60203 w 404829"/>
                <a:gd name="connsiteY4" fmla="*/ 57867 h 405258"/>
                <a:gd name="connsiteX5" fmla="*/ 112797 w 404829"/>
                <a:gd name="connsiteY5" fmla="*/ 0 h 40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829" h="405258">
                  <a:moveTo>
                    <a:pt x="112797" y="0"/>
                  </a:moveTo>
                  <a:lnTo>
                    <a:pt x="404829" y="292695"/>
                  </a:lnTo>
                  <a:lnTo>
                    <a:pt x="292011" y="405258"/>
                  </a:lnTo>
                  <a:lnTo>
                    <a:pt x="0" y="112584"/>
                  </a:lnTo>
                  <a:lnTo>
                    <a:pt x="60203" y="57867"/>
                  </a:lnTo>
                  <a:lnTo>
                    <a:pt x="11279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id="{6926DA0B-0A31-40A1-A3BD-23BFB8CAF638}"/>
                </a:ext>
              </a:extLst>
            </p:cNvPr>
            <p:cNvSpPr/>
            <p:nvPr/>
          </p:nvSpPr>
          <p:spPr>
            <a:xfrm>
              <a:off x="4922153" y="4477304"/>
              <a:ext cx="382557" cy="429603"/>
            </a:xfrm>
            <a:custGeom>
              <a:avLst/>
              <a:gdLst>
                <a:gd name="connsiteX0" fmla="*/ 257276 w 382557"/>
                <a:gd name="connsiteY0" fmla="*/ 0 h 429603"/>
                <a:gd name="connsiteX1" fmla="*/ 287247 w 382557"/>
                <a:gd name="connsiteY1" fmla="*/ 27239 h 429603"/>
                <a:gd name="connsiteX2" fmla="*/ 382557 w 382557"/>
                <a:gd name="connsiteY2" fmla="*/ 98510 h 429603"/>
                <a:gd name="connsiteX3" fmla="*/ 125967 w 382557"/>
                <a:gd name="connsiteY3" fmla="*/ 429603 h 429603"/>
                <a:gd name="connsiteX4" fmla="*/ 0 w 382557"/>
                <a:gd name="connsiteY4" fmla="*/ 331980 h 429603"/>
                <a:gd name="connsiteX5" fmla="*/ 257276 w 382557"/>
                <a:gd name="connsiteY5" fmla="*/ 0 h 42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557" h="429603">
                  <a:moveTo>
                    <a:pt x="257276" y="0"/>
                  </a:moveTo>
                  <a:lnTo>
                    <a:pt x="287247" y="27239"/>
                  </a:lnTo>
                  <a:lnTo>
                    <a:pt x="382557" y="98510"/>
                  </a:lnTo>
                  <a:lnTo>
                    <a:pt x="125967" y="429603"/>
                  </a:lnTo>
                  <a:lnTo>
                    <a:pt x="0" y="331980"/>
                  </a:lnTo>
                  <a:lnTo>
                    <a:pt x="25727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983987FE-1264-4698-8E72-F2A38C0D72D3}"/>
                </a:ext>
              </a:extLst>
            </p:cNvPr>
            <p:cNvSpPr/>
            <p:nvPr/>
          </p:nvSpPr>
          <p:spPr>
            <a:xfrm>
              <a:off x="6875228" y="4487460"/>
              <a:ext cx="376166" cy="425091"/>
            </a:xfrm>
            <a:custGeom>
              <a:avLst/>
              <a:gdLst>
                <a:gd name="connsiteX0" fmla="*/ 126170 w 376166"/>
                <a:gd name="connsiteY0" fmla="*/ 0 h 425091"/>
                <a:gd name="connsiteX1" fmla="*/ 376166 w 376166"/>
                <a:gd name="connsiteY1" fmla="*/ 328596 h 425091"/>
                <a:gd name="connsiteX2" fmla="*/ 249333 w 376166"/>
                <a:gd name="connsiteY2" fmla="*/ 425091 h 425091"/>
                <a:gd name="connsiteX3" fmla="*/ 0 w 376166"/>
                <a:gd name="connsiteY3" fmla="*/ 97366 h 425091"/>
                <a:gd name="connsiteX4" fmla="*/ 73 w 376166"/>
                <a:gd name="connsiteY4" fmla="*/ 97321 h 425091"/>
                <a:gd name="connsiteX5" fmla="*/ 107374 w 376166"/>
                <a:gd name="connsiteY5" fmla="*/ 17083 h 425091"/>
                <a:gd name="connsiteX6" fmla="*/ 126170 w 376166"/>
                <a:gd name="connsiteY6" fmla="*/ 0 h 42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166" h="425091">
                  <a:moveTo>
                    <a:pt x="126170" y="0"/>
                  </a:moveTo>
                  <a:lnTo>
                    <a:pt x="376166" y="328596"/>
                  </a:lnTo>
                  <a:lnTo>
                    <a:pt x="249333" y="425091"/>
                  </a:lnTo>
                  <a:lnTo>
                    <a:pt x="0" y="97366"/>
                  </a:lnTo>
                  <a:lnTo>
                    <a:pt x="73" y="97321"/>
                  </a:lnTo>
                  <a:cubicBezTo>
                    <a:pt x="37149" y="72273"/>
                    <a:pt x="72955" y="45488"/>
                    <a:pt x="107374" y="17083"/>
                  </a:cubicBezTo>
                  <a:lnTo>
                    <a:pt x="126170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19C277BC-034C-458E-B91B-8C7AE2B37A61}"/>
                </a:ext>
              </a:extLst>
            </p:cNvPr>
            <p:cNvSpPr/>
            <p:nvPr/>
          </p:nvSpPr>
          <p:spPr>
            <a:xfrm>
              <a:off x="5116909" y="4591094"/>
              <a:ext cx="348222" cy="442465"/>
            </a:xfrm>
            <a:custGeom>
              <a:avLst/>
              <a:gdLst>
                <a:gd name="connsiteX0" fmla="*/ 210184 w 348222"/>
                <a:gd name="connsiteY0" fmla="*/ 0 h 442465"/>
                <a:gd name="connsiteX1" fmla="*/ 314713 w 348222"/>
                <a:gd name="connsiteY1" fmla="*/ 63503 h 442465"/>
                <a:gd name="connsiteX2" fmla="*/ 348222 w 348222"/>
                <a:gd name="connsiteY2" fmla="*/ 79645 h 442465"/>
                <a:gd name="connsiteX3" fmla="*/ 137872 w 348222"/>
                <a:gd name="connsiteY3" fmla="*/ 442465 h 442465"/>
                <a:gd name="connsiteX4" fmla="*/ 0 w 348222"/>
                <a:gd name="connsiteY4" fmla="*/ 362531 h 442465"/>
                <a:gd name="connsiteX5" fmla="*/ 210184 w 348222"/>
                <a:gd name="connsiteY5" fmla="*/ 0 h 44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222" h="442465">
                  <a:moveTo>
                    <a:pt x="210184" y="0"/>
                  </a:moveTo>
                  <a:lnTo>
                    <a:pt x="314713" y="63503"/>
                  </a:lnTo>
                  <a:lnTo>
                    <a:pt x="348222" y="79645"/>
                  </a:lnTo>
                  <a:lnTo>
                    <a:pt x="137872" y="442465"/>
                  </a:lnTo>
                  <a:lnTo>
                    <a:pt x="0" y="362531"/>
                  </a:lnTo>
                  <a:lnTo>
                    <a:pt x="21018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id="{E540A36E-3FF2-4F1D-A4DF-F5FE752AEFBD}"/>
                </a:ext>
              </a:extLst>
            </p:cNvPr>
            <p:cNvSpPr/>
            <p:nvPr/>
          </p:nvSpPr>
          <p:spPr>
            <a:xfrm>
              <a:off x="6720423" y="4594802"/>
              <a:ext cx="344160" cy="437072"/>
            </a:xfrm>
            <a:custGeom>
              <a:avLst/>
              <a:gdLst>
                <a:gd name="connsiteX0" fmla="*/ 138384 w 344160"/>
                <a:gd name="connsiteY0" fmla="*/ 0 h 437072"/>
                <a:gd name="connsiteX1" fmla="*/ 344160 w 344160"/>
                <a:gd name="connsiteY1" fmla="*/ 357584 h 437072"/>
                <a:gd name="connsiteX2" fmla="*/ 206031 w 344160"/>
                <a:gd name="connsiteY2" fmla="*/ 437072 h 437072"/>
                <a:gd name="connsiteX3" fmla="*/ 0 w 344160"/>
                <a:gd name="connsiteY3" fmla="*/ 79043 h 437072"/>
                <a:gd name="connsiteX4" fmla="*/ 39957 w 344160"/>
                <a:gd name="connsiteY4" fmla="*/ 59795 h 437072"/>
                <a:gd name="connsiteX5" fmla="*/ 138384 w 344160"/>
                <a:gd name="connsiteY5" fmla="*/ 0 h 43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160" h="437072">
                  <a:moveTo>
                    <a:pt x="138384" y="0"/>
                  </a:moveTo>
                  <a:lnTo>
                    <a:pt x="344160" y="357584"/>
                  </a:lnTo>
                  <a:lnTo>
                    <a:pt x="206031" y="437072"/>
                  </a:lnTo>
                  <a:lnTo>
                    <a:pt x="0" y="79043"/>
                  </a:lnTo>
                  <a:lnTo>
                    <a:pt x="39957" y="59795"/>
                  </a:lnTo>
                  <a:lnTo>
                    <a:pt x="13838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id="{12B28A4F-D73C-4BE0-9F0D-320DBBB8A160}"/>
                </a:ext>
              </a:extLst>
            </p:cNvPr>
            <p:cNvSpPr/>
            <p:nvPr/>
          </p:nvSpPr>
          <p:spPr>
            <a:xfrm>
              <a:off x="5321890" y="4679769"/>
              <a:ext cx="308877" cy="448947"/>
            </a:xfrm>
            <a:custGeom>
              <a:avLst/>
              <a:gdLst>
                <a:gd name="connsiteX0" fmla="*/ 161986 w 308877"/>
                <a:gd name="connsiteY0" fmla="*/ 0 h 448947"/>
                <a:gd name="connsiteX1" fmla="*/ 231572 w 308877"/>
                <a:gd name="connsiteY1" fmla="*/ 33521 h 448947"/>
                <a:gd name="connsiteX2" fmla="*/ 308877 w 308877"/>
                <a:gd name="connsiteY2" fmla="*/ 61815 h 448947"/>
                <a:gd name="connsiteX3" fmla="*/ 147035 w 308877"/>
                <a:gd name="connsiteY3" fmla="*/ 448947 h 448947"/>
                <a:gd name="connsiteX4" fmla="*/ 0 w 308877"/>
                <a:gd name="connsiteY4" fmla="*/ 387478 h 448947"/>
                <a:gd name="connsiteX5" fmla="*/ 161986 w 308877"/>
                <a:gd name="connsiteY5" fmla="*/ 0 h 44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877" h="448947">
                  <a:moveTo>
                    <a:pt x="161986" y="0"/>
                  </a:moveTo>
                  <a:lnTo>
                    <a:pt x="231572" y="33521"/>
                  </a:lnTo>
                  <a:lnTo>
                    <a:pt x="308877" y="61815"/>
                  </a:lnTo>
                  <a:lnTo>
                    <a:pt x="147035" y="448947"/>
                  </a:lnTo>
                  <a:lnTo>
                    <a:pt x="0" y="387478"/>
                  </a:lnTo>
                  <a:lnTo>
                    <a:pt x="16198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:a16="http://schemas.microsoft.com/office/drawing/2014/main" id="{CCA5EC6E-D38D-4864-9B2A-B7FEB4F92D02}"/>
                </a:ext>
              </a:extLst>
            </p:cNvPr>
            <p:cNvSpPr/>
            <p:nvPr/>
          </p:nvSpPr>
          <p:spPr>
            <a:xfrm>
              <a:off x="6548708" y="4685562"/>
              <a:ext cx="303853" cy="442823"/>
            </a:xfrm>
            <a:custGeom>
              <a:avLst/>
              <a:gdLst>
                <a:gd name="connsiteX0" fmla="*/ 147394 w 303853"/>
                <a:gd name="connsiteY0" fmla="*/ 0 h 442823"/>
                <a:gd name="connsiteX1" fmla="*/ 303853 w 303853"/>
                <a:gd name="connsiteY1" fmla="*/ 382486 h 442823"/>
                <a:gd name="connsiteX2" fmla="*/ 156350 w 303853"/>
                <a:gd name="connsiteY2" fmla="*/ 442823 h 442823"/>
                <a:gd name="connsiteX3" fmla="*/ 0 w 303853"/>
                <a:gd name="connsiteY3" fmla="*/ 60607 h 442823"/>
                <a:gd name="connsiteX4" fmla="*/ 89832 w 303853"/>
                <a:gd name="connsiteY4" fmla="*/ 27728 h 442823"/>
                <a:gd name="connsiteX5" fmla="*/ 147394 w 303853"/>
                <a:gd name="connsiteY5" fmla="*/ 0 h 44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53" h="442823">
                  <a:moveTo>
                    <a:pt x="147394" y="0"/>
                  </a:moveTo>
                  <a:lnTo>
                    <a:pt x="303853" y="382486"/>
                  </a:lnTo>
                  <a:lnTo>
                    <a:pt x="156350" y="442823"/>
                  </a:lnTo>
                  <a:lnTo>
                    <a:pt x="0" y="60607"/>
                  </a:lnTo>
                  <a:lnTo>
                    <a:pt x="89832" y="27728"/>
                  </a:lnTo>
                  <a:lnTo>
                    <a:pt x="14739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id="{040567DC-B917-41DE-BFFB-89FF33947693}"/>
                </a:ext>
              </a:extLst>
            </p:cNvPr>
            <p:cNvSpPr/>
            <p:nvPr/>
          </p:nvSpPr>
          <p:spPr>
            <a:xfrm>
              <a:off x="5547503" y="4750877"/>
              <a:ext cx="262318" cy="446335"/>
            </a:xfrm>
            <a:custGeom>
              <a:avLst/>
              <a:gdLst>
                <a:gd name="connsiteX0" fmla="*/ 108655 w 262318"/>
                <a:gd name="connsiteY0" fmla="*/ 0 h 446335"/>
                <a:gd name="connsiteX1" fmla="*/ 134018 w 262318"/>
                <a:gd name="connsiteY1" fmla="*/ 9283 h 446335"/>
                <a:gd name="connsiteX2" fmla="*/ 262318 w 262318"/>
                <a:gd name="connsiteY2" fmla="*/ 42272 h 446335"/>
                <a:gd name="connsiteX3" fmla="*/ 153925 w 262318"/>
                <a:gd name="connsiteY3" fmla="*/ 446335 h 446335"/>
                <a:gd name="connsiteX4" fmla="*/ 0 w 262318"/>
                <a:gd name="connsiteY4" fmla="*/ 405042 h 446335"/>
                <a:gd name="connsiteX5" fmla="*/ 108655 w 262318"/>
                <a:gd name="connsiteY5" fmla="*/ 0 h 44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318" h="446335">
                  <a:moveTo>
                    <a:pt x="108655" y="0"/>
                  </a:moveTo>
                  <a:lnTo>
                    <a:pt x="134018" y="9283"/>
                  </a:lnTo>
                  <a:lnTo>
                    <a:pt x="262318" y="42272"/>
                  </a:lnTo>
                  <a:lnTo>
                    <a:pt x="153925" y="446335"/>
                  </a:lnTo>
                  <a:lnTo>
                    <a:pt x="0" y="405042"/>
                  </a:lnTo>
                  <a:lnTo>
                    <a:pt x="10865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id="{AB54384F-057D-4516-BE1C-72CAB9C892B0}"/>
                </a:ext>
              </a:extLst>
            </p:cNvPr>
            <p:cNvSpPr/>
            <p:nvPr/>
          </p:nvSpPr>
          <p:spPr>
            <a:xfrm>
              <a:off x="6375221" y="4753341"/>
              <a:ext cx="259453" cy="439442"/>
            </a:xfrm>
            <a:custGeom>
              <a:avLst/>
              <a:gdLst>
                <a:gd name="connsiteX0" fmla="*/ 153891 w 259453"/>
                <a:gd name="connsiteY0" fmla="*/ 0 h 439442"/>
                <a:gd name="connsiteX1" fmla="*/ 259453 w 259453"/>
                <a:gd name="connsiteY1" fmla="*/ 398648 h 439442"/>
                <a:gd name="connsiteX2" fmla="*/ 105395 w 259453"/>
                <a:gd name="connsiteY2" fmla="*/ 439442 h 439442"/>
                <a:gd name="connsiteX3" fmla="*/ 0 w 259453"/>
                <a:gd name="connsiteY3" fmla="*/ 41422 h 439442"/>
                <a:gd name="connsiteX4" fmla="*/ 1684 w 259453"/>
                <a:gd name="connsiteY4" fmla="*/ 41165 h 439442"/>
                <a:gd name="connsiteX5" fmla="*/ 135260 w 259453"/>
                <a:gd name="connsiteY5" fmla="*/ 6819 h 439442"/>
                <a:gd name="connsiteX6" fmla="*/ 153891 w 259453"/>
                <a:gd name="connsiteY6" fmla="*/ 0 h 43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453" h="439442">
                  <a:moveTo>
                    <a:pt x="153891" y="0"/>
                  </a:moveTo>
                  <a:lnTo>
                    <a:pt x="259453" y="398648"/>
                  </a:lnTo>
                  <a:lnTo>
                    <a:pt x="105395" y="439442"/>
                  </a:lnTo>
                  <a:lnTo>
                    <a:pt x="0" y="41422"/>
                  </a:lnTo>
                  <a:lnTo>
                    <a:pt x="1684" y="41165"/>
                  </a:lnTo>
                  <a:cubicBezTo>
                    <a:pt x="47051" y="31882"/>
                    <a:pt x="91616" y="20395"/>
                    <a:pt x="135260" y="6819"/>
                  </a:cubicBezTo>
                  <a:lnTo>
                    <a:pt x="15389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id="{D4741F33-2677-4028-B86F-413C2AC111BD}"/>
                </a:ext>
              </a:extLst>
            </p:cNvPr>
            <p:cNvSpPr/>
            <p:nvPr/>
          </p:nvSpPr>
          <p:spPr>
            <a:xfrm>
              <a:off x="5772785" y="4796586"/>
              <a:ext cx="213951" cy="436560"/>
            </a:xfrm>
            <a:custGeom>
              <a:avLst/>
              <a:gdLst>
                <a:gd name="connsiteX0" fmla="*/ 55937 w 213951"/>
                <a:gd name="connsiteY0" fmla="*/ 0 h 436560"/>
                <a:gd name="connsiteX1" fmla="*/ 180706 w 213951"/>
                <a:gd name="connsiteY1" fmla="*/ 19042 h 436560"/>
                <a:gd name="connsiteX2" fmla="*/ 213951 w 213951"/>
                <a:gd name="connsiteY2" fmla="*/ 20721 h 436560"/>
                <a:gd name="connsiteX3" fmla="*/ 157940 w 213951"/>
                <a:gd name="connsiteY3" fmla="*/ 436560 h 436560"/>
                <a:gd name="connsiteX4" fmla="*/ 0 w 213951"/>
                <a:gd name="connsiteY4" fmla="*/ 415286 h 436560"/>
                <a:gd name="connsiteX5" fmla="*/ 55937 w 213951"/>
                <a:gd name="connsiteY5" fmla="*/ 0 h 43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951" h="436560">
                  <a:moveTo>
                    <a:pt x="55937" y="0"/>
                  </a:moveTo>
                  <a:lnTo>
                    <a:pt x="180706" y="19042"/>
                  </a:lnTo>
                  <a:lnTo>
                    <a:pt x="213951" y="20721"/>
                  </a:lnTo>
                  <a:lnTo>
                    <a:pt x="157940" y="436560"/>
                  </a:lnTo>
                  <a:lnTo>
                    <a:pt x="0" y="415286"/>
                  </a:lnTo>
                  <a:lnTo>
                    <a:pt x="5593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99B1B3F7-DEE4-4F4B-AAC0-A4548FB54C24}"/>
                </a:ext>
              </a:extLst>
            </p:cNvPr>
            <p:cNvSpPr/>
            <p:nvPr/>
          </p:nvSpPr>
          <p:spPr>
            <a:xfrm>
              <a:off x="6190191" y="4798857"/>
              <a:ext cx="209664" cy="429483"/>
            </a:xfrm>
            <a:custGeom>
              <a:avLst/>
              <a:gdLst>
                <a:gd name="connsiteX0" fmla="*/ 158206 w 209664"/>
                <a:gd name="connsiteY0" fmla="*/ 0 h 429483"/>
                <a:gd name="connsiteX1" fmla="*/ 209664 w 209664"/>
                <a:gd name="connsiteY1" fmla="*/ 409618 h 429483"/>
                <a:gd name="connsiteX2" fmla="*/ 51539 w 209664"/>
                <a:gd name="connsiteY2" fmla="*/ 429483 h 429483"/>
                <a:gd name="connsiteX3" fmla="*/ 0 w 209664"/>
                <a:gd name="connsiteY3" fmla="*/ 19211 h 429483"/>
                <a:gd name="connsiteX4" fmla="*/ 48320 w 209664"/>
                <a:gd name="connsiteY4" fmla="*/ 16771 h 429483"/>
                <a:gd name="connsiteX5" fmla="*/ 158206 w 209664"/>
                <a:gd name="connsiteY5" fmla="*/ 0 h 429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664" h="429483">
                  <a:moveTo>
                    <a:pt x="158206" y="0"/>
                  </a:moveTo>
                  <a:lnTo>
                    <a:pt x="209664" y="409618"/>
                  </a:lnTo>
                  <a:lnTo>
                    <a:pt x="51539" y="429483"/>
                  </a:lnTo>
                  <a:lnTo>
                    <a:pt x="0" y="19211"/>
                  </a:lnTo>
                  <a:lnTo>
                    <a:pt x="48320" y="16771"/>
                  </a:lnTo>
                  <a:lnTo>
                    <a:pt x="15820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9CA10717-DCF0-44E5-9BBC-F4562A813E82}"/>
                </a:ext>
              </a:extLst>
            </p:cNvPr>
            <p:cNvSpPr/>
            <p:nvPr/>
          </p:nvSpPr>
          <p:spPr>
            <a:xfrm>
              <a:off x="6013668" y="4818667"/>
              <a:ext cx="159368" cy="420395"/>
            </a:xfrm>
            <a:custGeom>
              <a:avLst/>
              <a:gdLst>
                <a:gd name="connsiteX0" fmla="*/ 1 w 159368"/>
                <a:gd name="connsiteY0" fmla="*/ 0 h 420395"/>
                <a:gd name="connsiteX1" fmla="*/ 82333 w 159368"/>
                <a:gd name="connsiteY1" fmla="*/ 4157 h 420395"/>
                <a:gd name="connsiteX2" fmla="*/ 159368 w 159368"/>
                <a:gd name="connsiteY2" fmla="*/ 267 h 420395"/>
                <a:gd name="connsiteX3" fmla="*/ 159368 w 159368"/>
                <a:gd name="connsiteY3" fmla="*/ 420395 h 420395"/>
                <a:gd name="connsiteX4" fmla="*/ 0 w 159368"/>
                <a:gd name="connsiteY4" fmla="*/ 420394 h 420395"/>
                <a:gd name="connsiteX5" fmla="*/ 1 w 159368"/>
                <a:gd name="connsiteY5" fmla="*/ 0 h 42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368" h="420395">
                  <a:moveTo>
                    <a:pt x="1" y="0"/>
                  </a:moveTo>
                  <a:lnTo>
                    <a:pt x="82333" y="4157"/>
                  </a:lnTo>
                  <a:lnTo>
                    <a:pt x="159368" y="267"/>
                  </a:lnTo>
                  <a:lnTo>
                    <a:pt x="159368" y="420395"/>
                  </a:lnTo>
                  <a:lnTo>
                    <a:pt x="0" y="420394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83" name="Group 882">
            <a:extLst>
              <a:ext uri="{FF2B5EF4-FFF2-40B4-BE49-F238E27FC236}">
                <a16:creationId xmlns:a16="http://schemas.microsoft.com/office/drawing/2014/main" id="{C58A696B-5DA2-4BF9-86E1-A31500481519}"/>
              </a:ext>
            </a:extLst>
          </p:cNvPr>
          <p:cNvGrpSpPr/>
          <p:nvPr/>
        </p:nvGrpSpPr>
        <p:grpSpPr>
          <a:xfrm rot="6291444">
            <a:off x="5420745" y="2893778"/>
            <a:ext cx="1145704" cy="1145704"/>
            <a:chOff x="4626679" y="1959679"/>
            <a:chExt cx="2938643" cy="2938643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884" name="Oval 883">
              <a:extLst>
                <a:ext uri="{FF2B5EF4-FFF2-40B4-BE49-F238E27FC236}">
                  <a16:creationId xmlns:a16="http://schemas.microsoft.com/office/drawing/2014/main" id="{1C10A118-68F2-467B-A5F3-1EAFA46C0A36}"/>
                </a:ext>
              </a:extLst>
            </p:cNvPr>
            <p:cNvSpPr/>
            <p:nvPr/>
          </p:nvSpPr>
          <p:spPr>
            <a:xfrm>
              <a:off x="4626679" y="1959679"/>
              <a:ext cx="2938643" cy="293864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85" name="Group 884">
              <a:extLst>
                <a:ext uri="{FF2B5EF4-FFF2-40B4-BE49-F238E27FC236}">
                  <a16:creationId xmlns:a16="http://schemas.microsoft.com/office/drawing/2014/main" id="{523B72C2-226F-4070-8635-7A1788F557D2}"/>
                </a:ext>
              </a:extLst>
            </p:cNvPr>
            <p:cNvGrpSpPr/>
            <p:nvPr/>
          </p:nvGrpSpPr>
          <p:grpSpPr>
            <a:xfrm>
              <a:off x="4768744" y="1995379"/>
              <a:ext cx="1366697" cy="1035276"/>
              <a:chOff x="4717539" y="1966119"/>
              <a:chExt cx="1366697" cy="1035276"/>
            </a:xfrm>
          </p:grpSpPr>
          <p:sp>
            <p:nvSpPr>
              <p:cNvPr id="892" name="Oval 891">
                <a:extLst>
                  <a:ext uri="{FF2B5EF4-FFF2-40B4-BE49-F238E27FC236}">
                    <a16:creationId xmlns:a16="http://schemas.microsoft.com/office/drawing/2014/main" id="{C089695E-BE08-4379-B13E-F9AC1542BBE8}"/>
                  </a:ext>
                </a:extLst>
              </p:cNvPr>
              <p:cNvSpPr/>
              <p:nvPr/>
            </p:nvSpPr>
            <p:spPr>
              <a:xfrm>
                <a:off x="5204087" y="2238370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3" name="Oval 892">
                <a:extLst>
                  <a:ext uri="{FF2B5EF4-FFF2-40B4-BE49-F238E27FC236}">
                    <a16:creationId xmlns:a16="http://schemas.microsoft.com/office/drawing/2014/main" id="{00664C9C-05AE-4FE3-8C97-78026BBBA8EA}"/>
                  </a:ext>
                </a:extLst>
              </p:cNvPr>
              <p:cNvSpPr/>
              <p:nvPr/>
            </p:nvSpPr>
            <p:spPr>
              <a:xfrm>
                <a:off x="5532121" y="205869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4" name="Oval 893">
                <a:extLst>
                  <a:ext uri="{FF2B5EF4-FFF2-40B4-BE49-F238E27FC236}">
                    <a16:creationId xmlns:a16="http://schemas.microsoft.com/office/drawing/2014/main" id="{87A3422B-9481-4CBF-A470-736C08D19DE9}"/>
                  </a:ext>
                </a:extLst>
              </p:cNvPr>
              <p:cNvSpPr/>
              <p:nvPr/>
            </p:nvSpPr>
            <p:spPr>
              <a:xfrm>
                <a:off x="4942220" y="2492853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5" name="Oval 894">
                <a:extLst>
                  <a:ext uri="{FF2B5EF4-FFF2-40B4-BE49-F238E27FC236}">
                    <a16:creationId xmlns:a16="http://schemas.microsoft.com/office/drawing/2014/main" id="{080D56CF-F9EF-49FF-8B92-C35B81E1BBA9}"/>
                  </a:ext>
                </a:extLst>
              </p:cNvPr>
              <p:cNvSpPr/>
              <p:nvPr/>
            </p:nvSpPr>
            <p:spPr>
              <a:xfrm>
                <a:off x="5974345" y="196611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6" name="Oval 895">
                <a:extLst>
                  <a:ext uri="{FF2B5EF4-FFF2-40B4-BE49-F238E27FC236}">
                    <a16:creationId xmlns:a16="http://schemas.microsoft.com/office/drawing/2014/main" id="{17FD3202-A2C0-4782-8D0D-FA904481CA5A}"/>
                  </a:ext>
                </a:extLst>
              </p:cNvPr>
              <p:cNvSpPr/>
              <p:nvPr/>
            </p:nvSpPr>
            <p:spPr>
              <a:xfrm>
                <a:off x="4717539" y="2891504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7" name="Oval 896">
                <a:extLst>
                  <a:ext uri="{FF2B5EF4-FFF2-40B4-BE49-F238E27FC236}">
                    <a16:creationId xmlns:a16="http://schemas.microsoft.com/office/drawing/2014/main" id="{F516AF1F-3A07-49A7-94CC-C1B5307D4A82}"/>
                  </a:ext>
                </a:extLst>
              </p:cNvPr>
              <p:cNvSpPr/>
              <p:nvPr/>
            </p:nvSpPr>
            <p:spPr>
              <a:xfrm>
                <a:off x="4832758" y="2725873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8" name="Oval 897">
                <a:extLst>
                  <a:ext uri="{FF2B5EF4-FFF2-40B4-BE49-F238E27FC236}">
                    <a16:creationId xmlns:a16="http://schemas.microsoft.com/office/drawing/2014/main" id="{F9867D35-AACE-4AD8-8B36-25B657F0A82C}"/>
                  </a:ext>
                </a:extLst>
              </p:cNvPr>
              <p:cNvSpPr/>
              <p:nvPr/>
            </p:nvSpPr>
            <p:spPr>
              <a:xfrm>
                <a:off x="5085782" y="2402847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9" name="Oval 898">
                <a:extLst>
                  <a:ext uri="{FF2B5EF4-FFF2-40B4-BE49-F238E27FC236}">
                    <a16:creationId xmlns:a16="http://schemas.microsoft.com/office/drawing/2014/main" id="{64A2D760-006E-4012-AA5D-855E467F481C}"/>
                  </a:ext>
                </a:extLst>
              </p:cNvPr>
              <p:cNvSpPr/>
              <p:nvPr/>
            </p:nvSpPr>
            <p:spPr>
              <a:xfrm>
                <a:off x="5387529" y="2170414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0" name="Oval 899">
                <a:extLst>
                  <a:ext uri="{FF2B5EF4-FFF2-40B4-BE49-F238E27FC236}">
                    <a16:creationId xmlns:a16="http://schemas.microsoft.com/office/drawing/2014/main" id="{F491FCF8-FBC7-4D38-919B-C6F0A331817F}"/>
                  </a:ext>
                </a:extLst>
              </p:cNvPr>
              <p:cNvSpPr/>
              <p:nvPr/>
            </p:nvSpPr>
            <p:spPr>
              <a:xfrm>
                <a:off x="5792143" y="2025511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86" name="Group 885">
              <a:extLst>
                <a:ext uri="{FF2B5EF4-FFF2-40B4-BE49-F238E27FC236}">
                  <a16:creationId xmlns:a16="http://schemas.microsoft.com/office/drawing/2014/main" id="{283A9231-DE94-45DA-A8F1-FA1F636698ED}"/>
                </a:ext>
              </a:extLst>
            </p:cNvPr>
            <p:cNvGrpSpPr/>
            <p:nvPr/>
          </p:nvGrpSpPr>
          <p:grpSpPr>
            <a:xfrm>
              <a:off x="7024812" y="3628456"/>
              <a:ext cx="468322" cy="790182"/>
              <a:chOff x="7061387" y="3665031"/>
              <a:chExt cx="468322" cy="790182"/>
            </a:xfrm>
          </p:grpSpPr>
          <p:sp>
            <p:nvSpPr>
              <p:cNvPr id="887" name="Oval 886">
                <a:extLst>
                  <a:ext uri="{FF2B5EF4-FFF2-40B4-BE49-F238E27FC236}">
                    <a16:creationId xmlns:a16="http://schemas.microsoft.com/office/drawing/2014/main" id="{708FBF2E-4832-4D68-841F-594252F65161}"/>
                  </a:ext>
                </a:extLst>
              </p:cNvPr>
              <p:cNvSpPr/>
              <p:nvPr/>
            </p:nvSpPr>
            <p:spPr>
              <a:xfrm>
                <a:off x="7347505" y="389815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8" name="Oval 887">
                <a:extLst>
                  <a:ext uri="{FF2B5EF4-FFF2-40B4-BE49-F238E27FC236}">
                    <a16:creationId xmlns:a16="http://schemas.microsoft.com/office/drawing/2014/main" id="{37DA4DD1-18E5-44C7-862F-8BBE5A9E009B}"/>
                  </a:ext>
                </a:extLst>
              </p:cNvPr>
              <p:cNvSpPr/>
              <p:nvPr/>
            </p:nvSpPr>
            <p:spPr>
              <a:xfrm>
                <a:off x="7419818" y="3665031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9" name="Oval 888">
                <a:extLst>
                  <a:ext uri="{FF2B5EF4-FFF2-40B4-BE49-F238E27FC236}">
                    <a16:creationId xmlns:a16="http://schemas.microsoft.com/office/drawing/2014/main" id="{50A31D1E-3F6A-48E9-BEAA-AB9C38449823}"/>
                  </a:ext>
                </a:extLst>
              </p:cNvPr>
              <p:cNvSpPr/>
              <p:nvPr/>
            </p:nvSpPr>
            <p:spPr>
              <a:xfrm>
                <a:off x="7238874" y="4122865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0" name="Oval 889">
                <a:extLst>
                  <a:ext uri="{FF2B5EF4-FFF2-40B4-BE49-F238E27FC236}">
                    <a16:creationId xmlns:a16="http://schemas.microsoft.com/office/drawing/2014/main" id="{2F03C44F-7E01-44BB-BF75-18BE3CD76BB4}"/>
                  </a:ext>
                </a:extLst>
              </p:cNvPr>
              <p:cNvSpPr/>
              <p:nvPr/>
            </p:nvSpPr>
            <p:spPr>
              <a:xfrm>
                <a:off x="7233581" y="4134937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1" name="Oval 890">
                <a:extLst>
                  <a:ext uri="{FF2B5EF4-FFF2-40B4-BE49-F238E27FC236}">
                    <a16:creationId xmlns:a16="http://schemas.microsoft.com/office/drawing/2014/main" id="{600809FD-DD94-48E7-8231-71B1C6293FF6}"/>
                  </a:ext>
                </a:extLst>
              </p:cNvPr>
              <p:cNvSpPr/>
              <p:nvPr/>
            </p:nvSpPr>
            <p:spPr>
              <a:xfrm>
                <a:off x="7061387" y="434532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901" name="Oval 900">
            <a:extLst>
              <a:ext uri="{FF2B5EF4-FFF2-40B4-BE49-F238E27FC236}">
                <a16:creationId xmlns:a16="http://schemas.microsoft.com/office/drawing/2014/main" id="{77FB1DE3-90B2-406D-AD09-3ABC26E5837D}"/>
              </a:ext>
            </a:extLst>
          </p:cNvPr>
          <p:cNvSpPr/>
          <p:nvPr/>
        </p:nvSpPr>
        <p:spPr>
          <a:xfrm>
            <a:off x="5607641" y="3080674"/>
            <a:ext cx="771913" cy="771913"/>
          </a:xfrm>
          <a:prstGeom prst="ellipse">
            <a:avLst/>
          </a:prstGeom>
          <a:noFill/>
          <a:ln w="15875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2" name="Oval 901">
            <a:extLst>
              <a:ext uri="{FF2B5EF4-FFF2-40B4-BE49-F238E27FC236}">
                <a16:creationId xmlns:a16="http://schemas.microsoft.com/office/drawing/2014/main" id="{1C844C06-8FDB-42A5-A689-5A113EF4744C}"/>
              </a:ext>
            </a:extLst>
          </p:cNvPr>
          <p:cNvSpPr/>
          <p:nvPr/>
        </p:nvSpPr>
        <p:spPr>
          <a:xfrm>
            <a:off x="4078213" y="1551252"/>
            <a:ext cx="3825935" cy="3825935"/>
          </a:xfrm>
          <a:prstGeom prst="ellipse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76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80782 -1.11111E-6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9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3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repeatCount="indefinite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3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3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5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06705 4.44444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0.04961 3.7037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36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4" dur="55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89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36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89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54" grpId="0" animBg="1"/>
      <p:bldP spid="255" grpId="0" animBg="1"/>
      <p:bldP spid="256" grpId="0" animBg="1"/>
      <p:bldP spid="901" grpId="0" animBg="1"/>
      <p:bldP spid="90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3313A509-DEA3-44B1-BF13-A70056845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92108-74E3-487D-BACE-D8970CD42D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18263" y="-14613"/>
            <a:ext cx="12192000" cy="6857999"/>
          </a:xfrm>
          <a:prstGeom prst="rect">
            <a:avLst/>
          </a:prstGeom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7D2D55C-5D27-42D0-98D7-FA704BDB4C6F}"/>
              </a:ext>
            </a:extLst>
          </p:cNvPr>
          <p:cNvGrpSpPr/>
          <p:nvPr/>
        </p:nvGrpSpPr>
        <p:grpSpPr>
          <a:xfrm>
            <a:off x="-26309" y="0"/>
            <a:ext cx="12228942" cy="6870700"/>
            <a:chOff x="-55036" y="-12700"/>
            <a:chExt cx="12228942" cy="6870700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C610D0-04AA-48BD-9FB4-6CCA22DCEE9F}"/>
                </a:ext>
              </a:extLst>
            </p:cNvPr>
            <p:cNvSpPr/>
            <p:nvPr/>
          </p:nvSpPr>
          <p:spPr>
            <a:xfrm>
              <a:off x="4219604" y="-12700"/>
              <a:ext cx="7954302" cy="6870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5624FB-06B4-4D7D-AF43-4CD4945975C1}"/>
                </a:ext>
              </a:extLst>
            </p:cNvPr>
            <p:cNvSpPr/>
            <p:nvPr/>
          </p:nvSpPr>
          <p:spPr>
            <a:xfrm>
              <a:off x="-55036" y="-12700"/>
              <a:ext cx="4274639" cy="6870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623F8B2-968B-4470-934D-8B9A2287B3C7}"/>
              </a:ext>
            </a:extLst>
          </p:cNvPr>
          <p:cNvGrpSpPr/>
          <p:nvPr/>
        </p:nvGrpSpPr>
        <p:grpSpPr>
          <a:xfrm>
            <a:off x="-5585807" y="36161"/>
            <a:ext cx="22505609" cy="663117"/>
            <a:chOff x="-3210580" y="576235"/>
            <a:chExt cx="22505609" cy="760471"/>
          </a:xfrm>
          <a:effectLst>
            <a:glow rad="63500">
              <a:schemeClr val="bg1">
                <a:alpha val="28000"/>
              </a:schemeClr>
            </a:glo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041558F-CF8B-4136-8C8D-7F6C78DC836C}"/>
                </a:ext>
              </a:extLst>
            </p:cNvPr>
            <p:cNvGrpSpPr/>
            <p:nvPr/>
          </p:nvGrpSpPr>
          <p:grpSpPr>
            <a:xfrm>
              <a:off x="-3210580" y="576235"/>
              <a:ext cx="11183109" cy="750872"/>
              <a:chOff x="65055" y="835233"/>
              <a:chExt cx="14182026" cy="110925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6C210D2C-69FC-4947-837D-69F758083DEC}"/>
                  </a:ext>
                </a:extLst>
              </p:cNvPr>
              <p:cNvGrpSpPr/>
              <p:nvPr/>
            </p:nvGrpSpPr>
            <p:grpSpPr>
              <a:xfrm>
                <a:off x="65055" y="835233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8D36F041-C5B5-4095-8DC1-A1CA1C7CA0A7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A5DC5653-88CC-4C93-9A01-146ED3FCBBE4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DEB5F804-785E-4564-A0EC-8D39BDDCCF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D1732D66-0E76-4C19-9EDD-2E82FB1EA4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05CE3F7D-493C-40B9-8933-C21251ADFC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7A376587-5962-451E-87EF-3C2B31B377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700818CB-4DED-4FC2-BE0B-C08F56A5C7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2430FB69-8E44-440E-BD09-0EE149169350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DF9A048C-F9AB-4C28-BAB2-A628EC601135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73" name="Straight Connector 172">
                    <a:extLst>
                      <a:ext uri="{FF2B5EF4-FFF2-40B4-BE49-F238E27FC236}">
                        <a16:creationId xmlns:a16="http://schemas.microsoft.com/office/drawing/2014/main" id="{90A232E9-387C-43BC-B5F0-FDBC135E03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8F70D772-BCEC-4F13-B9E1-A2EF1F3FFD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0FF87EC8-1FF6-490C-B678-FDD330D358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E3C0C1DB-513B-4DD4-B9F0-AA8A0FA606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AAECBE84-B982-403B-9442-97A6C19EF0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9D5D82E7-314C-4E09-995E-1FC21A798601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6F16CEFC-E6E4-4345-B09F-B4142C97EDFD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9E6709A4-6DDF-44D0-937C-49847ADE54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29E5225B-346A-4D27-AA7C-6AD3300F0C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492E0E83-1BB1-40D1-8F90-5FD6D3C009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BC857D2C-2C70-4632-BD32-CD68D65F3D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BF709E80-81AE-4C76-803D-8304D8C209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E591B952-798E-40E4-8D42-2CAD9B39B28D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93FA2A07-A373-48EB-9ED0-B8952CD554BD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421A211B-DEB5-4A8D-8A9A-0368272FED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5D24DBE4-C1D7-4062-92F9-5CF72BDD59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AF70D55B-E961-4356-B134-54E18B3FB2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39E2A00D-EF19-4F6B-971E-FA5E78A79A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00AFE46C-102F-4AF0-B8C6-0D1E3C547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2F996870-8CD8-446A-953B-0FC73276D4D0}"/>
                  </a:ext>
                </a:extLst>
              </p:cNvPr>
              <p:cNvGrpSpPr/>
              <p:nvPr/>
            </p:nvGrpSpPr>
            <p:grpSpPr>
              <a:xfrm>
                <a:off x="4862745" y="845134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11A0ED86-AD23-48DF-9C05-3537BBB792EA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DEEC61E4-2713-43C1-9548-BC1CAC1B576D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F7DE7436-B3A3-476D-ACA3-D569F63B99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6B28BD0A-3E5C-4B16-8355-F1BE53EBE2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D7315B02-26AA-44AA-85C8-B552097F8E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4C2E9B57-933A-40EE-A815-67FE83F766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1D9F8A5E-F23E-467E-A571-DB91CC5866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A358E9F4-5CCA-4681-986E-3C2DA6FCF4C1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00E5E3AC-2283-498F-8B18-0C5C997CE697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6D14A094-E7B9-43A4-BBAB-6A492DC501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0EF82359-7B4C-494F-9067-F295E55FFF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243FDDEF-0BF3-4C45-9EDB-C30B9A214D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BD0AB62B-7CFD-4902-A7C4-B26B05D6A9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39BBA1C0-4B37-4501-9A46-B23CA91323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DA1CC339-80B3-49DA-BBA2-4F2D1570EB8A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07313DAC-0E86-4002-AF2D-6FB195ABA5B2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606A58B8-AB11-475E-85A4-20815E1770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546CAB5D-3D1E-4034-8433-292247DBAC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762D32D7-CB3F-4A77-A28A-24D9209A6C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7C95DC7-0744-4F91-868D-C96C3A4E0C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9ED0DE1B-717E-40FE-9463-E312C302DA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D4BBB995-321D-4B23-A11E-13C81B2DCF4C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C13C63BE-DE0E-4A8E-8F6F-972C362615D0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70D3F1F1-9FD7-4F2F-A101-45D5B27279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48E778E9-D905-4D45-AF90-F73E1FC6D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E39CEF76-C838-4A47-B099-461FECD18E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83D81E6E-FFF7-4A2D-AD5B-9BB8BF607E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CA6A0063-0BDC-4112-9204-EB7F93804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F6B58F8C-21E9-4783-A313-3991700EC36B}"/>
                  </a:ext>
                </a:extLst>
              </p:cNvPr>
              <p:cNvGrpSpPr/>
              <p:nvPr/>
            </p:nvGrpSpPr>
            <p:grpSpPr>
              <a:xfrm>
                <a:off x="9663094" y="842566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15C67BF2-ED35-41BA-AB2B-4B82E2634B21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B6027EEA-CA07-4CB0-83CC-39DF6141D70B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956E6259-6E45-4B88-80D9-250CF210FE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0F899205-A66E-4FA5-92F2-F230A7AA2A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10DDBB89-2DA3-4E2B-A7CB-7E166D3C20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89F54BA7-A3E0-430C-B6C6-937D51C119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20FED244-8FE0-423F-B7E9-56A056B1E0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484220F0-14E8-4A9A-BBB3-9446A8E8C10F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A2755299-D414-446B-BDB1-5052008A5FCA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D1366C21-8946-4BD1-A185-29D9A8C289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8E037A73-F9AF-4470-B286-19216A10F8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916B7AB2-4100-4953-AC36-7EB239D058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336185F1-1000-4ED9-BFCC-D0E911D748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FFAFAB12-5C8E-47D8-8276-A68C141BFB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F1314463-38F3-4644-A65D-1F38FC6C9A2A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293AE77B-E530-4529-87CC-BCA4BE66055A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F2623AD0-0AE5-4F2E-AAA2-EDB469268E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9B5005AD-7A2D-4068-B500-31BB4D9AFC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5102663E-55B6-48F0-BD4D-3AFB21A41F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E013FF3B-ECE4-4FCF-8F32-323431599A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929FD4C7-F21D-4876-8978-1A2C7611C1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41AF0BD9-E563-4103-A3B8-7326146A1C3E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B6A5B202-DDE0-4E91-90AF-9FD5DCEB88A7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991C1596-397D-41BA-AAFD-E0E00CF62A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DA95ECBF-1F8E-44AE-9C0E-6A20A7B2A5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E62C2672-8BEF-4068-8B39-8C37187023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E269EF80-3907-4AF2-8199-A2A5E85FDF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829775DE-3471-466B-9D35-DB4D8865CB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B91705C-C427-4B2F-9AA6-8C7EC565CDDB}"/>
                </a:ext>
              </a:extLst>
            </p:cNvPr>
            <p:cNvGrpSpPr/>
            <p:nvPr/>
          </p:nvGrpSpPr>
          <p:grpSpPr>
            <a:xfrm>
              <a:off x="8111920" y="585834"/>
              <a:ext cx="11183109" cy="750872"/>
              <a:chOff x="65055" y="835233"/>
              <a:chExt cx="14182026" cy="110925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CF7E924-0898-487D-8E0B-159319DF980B}"/>
                  </a:ext>
                </a:extLst>
              </p:cNvPr>
              <p:cNvGrpSpPr/>
              <p:nvPr/>
            </p:nvGrpSpPr>
            <p:grpSpPr>
              <a:xfrm>
                <a:off x="65055" y="835233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163DE7A8-144E-41CF-8D56-BA444EEB3F30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271F43D6-2E33-42EE-8537-925666027112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042DF19A-12B5-43BB-BFDE-0CCD34BE33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DACBB422-88A4-46FB-A822-E5DC2AC3DB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A55696C3-7998-4503-AF10-42C80CBECD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69BFCA54-7C1C-455A-8B52-40A08F1AC3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3B0657BD-4ADF-4373-B852-E953D0D44E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C3489B9B-AB45-489F-9B3C-CA26996CCF0F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671CDC0C-CA84-4223-B411-CB5DCD5BF84B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5889D3E8-707F-4AD6-B0B5-6126898772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A307A57F-8D68-461E-976F-B99B09212E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90A88202-AB2A-4075-9543-0F538F93AE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4A0CAE84-A159-4141-9CDC-D99B7C5CC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2E7981E8-128E-4B4D-938B-398441A8C9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7DC622F8-7030-47E7-9B99-E86FFA756F27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492184B8-C47F-4E5C-9547-CED6D11CB193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D2E9F83A-55B9-452E-8B70-180837B34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A68E4571-14E4-4F8B-A024-9CD49226A0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16813D62-9A06-49A8-81FA-6B7067BF55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88FC35F5-D297-4F38-8E7A-22169F3F44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FA4417C5-9128-4AD9-9828-31BCE4C93B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C6C7DDAC-2638-4D27-8EC9-6AD443236812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5DFB5846-4166-4148-BC11-65B17A27F141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875D2971-1D5E-4CE5-A73D-649DBD80CC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66ACFD25-4011-435E-B226-D268D94F8A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AD9E2D2E-EE3C-4629-8A09-6357C54B99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5F23B407-B7FB-4B2C-B553-E9DBF0EBB2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D432C017-02C5-43FA-995F-E1B9FB6C6E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089AC52-64B7-4404-A250-642B6FE77B45}"/>
                  </a:ext>
                </a:extLst>
              </p:cNvPr>
              <p:cNvGrpSpPr/>
              <p:nvPr/>
            </p:nvGrpSpPr>
            <p:grpSpPr>
              <a:xfrm>
                <a:off x="4862745" y="845134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590FEB61-17A8-4C5D-B47D-BE572E67FB48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424D43B7-FEB5-480D-B48D-68E8B0E98A95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CDB5282A-DF64-484C-9A84-087D225677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09C2D518-38F8-4AB6-BF35-6B58924EF5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6B4F4A79-926B-4A0F-875D-B7CCE0CE15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06D8B160-DC2B-42A3-B40A-470C316068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CE2599B2-BF97-4CF5-A3CE-8040AEF6F6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E88873BF-F651-4255-BCF9-7ADE26BE36BB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D11DCC81-1A87-4B87-B05F-BBE3914686B9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A933FEE3-0DD6-4DB7-B43A-98FC29ECB2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215A95F5-A92D-47B6-B624-76B8ED010F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4EBB3AC8-D8A2-4F88-A8D9-A80BB45E9B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5918500F-3DAA-438C-AAA6-AF26444421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550CF18-BD3A-4606-ADCA-58FE801BE5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04CE3A5C-DEB7-4D96-8893-5AC62AFE1453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ED6EDB44-F77C-4EDD-949A-22D1D6B8ECA4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3F100BCE-B490-45A4-9A40-6EBF4FA2FF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D45DE04B-8CB1-49AF-B02D-5B1248278B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5604F7F5-E8B9-4F05-AFC6-6648FF4212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8A4A4A86-2509-4EA5-BE50-8D0E84C486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16DD9A61-E0BB-45B6-9961-E23E525ECB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8BF2E2E4-FB29-419F-BC85-7D57376AFF4E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C96155CC-06E4-400A-96FE-8F9AA6F6123E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7EFD1623-5EA8-4914-AB29-3592B418A4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CD4356A6-FFAB-4421-90AE-BCCB821C3B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EB77FBA4-08EC-4D0D-A24F-549A9C4E7A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8762E5C0-3D29-447C-A5CB-E2CDD34899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D4293A0C-D4AC-43DF-8474-833DA9AB91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79414AA-7A76-4577-8E31-DF2F9D82DC42}"/>
                  </a:ext>
                </a:extLst>
              </p:cNvPr>
              <p:cNvGrpSpPr/>
              <p:nvPr/>
            </p:nvGrpSpPr>
            <p:grpSpPr>
              <a:xfrm>
                <a:off x="9663094" y="842566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182B19D6-0ABB-4C8A-A9CC-589DA96BB764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5BE02C86-F471-44F3-9B13-3A532BF71BEB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40CE2DEA-E637-4EF3-A09E-94128E9C9B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B6641479-F460-42BB-ACD8-80142EFDFF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3E1F95D3-BF88-4172-9C76-9F9B87DFA6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71B5C9EE-AE67-4D21-9CFA-0157EFAAF4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0BF8DF84-C106-415D-9752-7A5E4D8450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2DB526E-16BC-44EE-A70C-C5ACF08E47C4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7784E9E7-4888-4319-A10E-70BC0F76E3C5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16A56810-0A36-4959-8A7C-A1E4100A44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E11CF97-7EFB-4BA5-A454-DB804CD1DA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F313DB8C-DBCE-4C89-8538-EEE5C604A9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863F0F3E-C6E6-45B4-BA2A-8494939B52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807D8E58-9AF3-4FE8-AB2E-150E236403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A7201BBA-032D-4570-A500-93075AC2960F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577FF73E-232C-4B43-9580-47EB76A1F199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E9F18A7C-8611-48AC-8C0D-A2C5888FFC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38CCBDD3-896A-4183-9413-43D6D0DD41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7F5233C6-8A5E-4206-9A48-4EED918907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BA8A104F-D3F5-4648-9084-20BDF19A55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10ACC85B-C235-44CE-AA05-6E6828C447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86E0131F-DBBF-488D-BAC7-1D763F256AE7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ADD9DB05-7BEB-4FA4-9FFD-32A79938AE08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F5A3473-C9A8-422C-8DDA-85F47967FC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46EE9F5-BD01-4EA6-8A6C-90C5F44E69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0E4ADEEF-B299-4ABE-85BA-EB5EE8E175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E35FBB3A-8341-44B5-A37F-5980E2D8C5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6241091D-C936-4EF3-8D96-95B1EDDB88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00F819C-A55C-4637-AD49-DC58CE73EB67}"/>
              </a:ext>
            </a:extLst>
          </p:cNvPr>
          <p:cNvGrpSpPr/>
          <p:nvPr/>
        </p:nvGrpSpPr>
        <p:grpSpPr>
          <a:xfrm flipH="1">
            <a:off x="6458730" y="6041113"/>
            <a:ext cx="5588294" cy="474304"/>
            <a:chOff x="396540" y="859316"/>
            <a:chExt cx="5588294" cy="474304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8211BDA-AFB8-4D44-8034-CC6B662A5D25}"/>
                </a:ext>
              </a:extLst>
            </p:cNvPr>
            <p:cNvCxnSpPr/>
            <p:nvPr/>
          </p:nvCxnSpPr>
          <p:spPr>
            <a:xfrm>
              <a:off x="396540" y="861141"/>
              <a:ext cx="164151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679745A-6DA7-4306-9C69-7CB470AFC0C4}"/>
                </a:ext>
              </a:extLst>
            </p:cNvPr>
            <p:cNvCxnSpPr>
              <a:cxnSpLocks/>
            </p:cNvCxnSpPr>
            <p:nvPr/>
          </p:nvCxnSpPr>
          <p:spPr>
            <a:xfrm>
              <a:off x="2585044" y="1286166"/>
              <a:ext cx="2501156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289262AC-980A-4A3B-B608-0D9A4CB94232}"/>
                </a:ext>
              </a:extLst>
            </p:cNvPr>
            <p:cNvCxnSpPr>
              <a:cxnSpLocks/>
            </p:cNvCxnSpPr>
            <p:nvPr/>
          </p:nvCxnSpPr>
          <p:spPr>
            <a:xfrm>
              <a:off x="2027104" y="859316"/>
              <a:ext cx="567065" cy="4286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D74E457F-9689-418B-8242-3D8183370A70}"/>
                </a:ext>
              </a:extLst>
            </p:cNvPr>
            <p:cNvSpPr/>
            <p:nvPr/>
          </p:nvSpPr>
          <p:spPr>
            <a:xfrm flipV="1">
              <a:off x="5091675" y="1238712"/>
              <a:ext cx="94908" cy="94908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903C480B-FF48-4FDB-A520-88C3B043BEA2}"/>
                </a:ext>
              </a:extLst>
            </p:cNvPr>
            <p:cNvCxnSpPr>
              <a:cxnSpLocks/>
            </p:cNvCxnSpPr>
            <p:nvPr/>
          </p:nvCxnSpPr>
          <p:spPr>
            <a:xfrm>
              <a:off x="5186583" y="1290248"/>
              <a:ext cx="7982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04EE071-5784-4B64-BA47-D2AADC95A076}"/>
              </a:ext>
            </a:extLst>
          </p:cNvPr>
          <p:cNvCxnSpPr>
            <a:cxnSpLocks/>
          </p:cNvCxnSpPr>
          <p:nvPr/>
        </p:nvCxnSpPr>
        <p:spPr>
          <a:xfrm flipH="1">
            <a:off x="7780015" y="6581091"/>
            <a:ext cx="98155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4A4A160-44F0-4FCF-8781-5869E679088B}"/>
              </a:ext>
            </a:extLst>
          </p:cNvPr>
          <p:cNvCxnSpPr>
            <a:cxnSpLocks/>
          </p:cNvCxnSpPr>
          <p:nvPr/>
        </p:nvCxnSpPr>
        <p:spPr>
          <a:xfrm flipH="1">
            <a:off x="7425130" y="6373363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8036798-B149-462C-8DCA-3DD64E7BD223}"/>
              </a:ext>
            </a:extLst>
          </p:cNvPr>
          <p:cNvGrpSpPr/>
          <p:nvPr/>
        </p:nvGrpSpPr>
        <p:grpSpPr>
          <a:xfrm flipH="1">
            <a:off x="9479850" y="6360675"/>
            <a:ext cx="702507" cy="215359"/>
            <a:chOff x="2261207" y="1178878"/>
            <a:chExt cx="702507" cy="215359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AA9C45DF-42A1-438E-A4C8-6955550DEA33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91" y="1390349"/>
              <a:ext cx="417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B242643F-82D9-4CC5-86AA-C3A26D9670B2}"/>
                </a:ext>
              </a:extLst>
            </p:cNvPr>
            <p:cNvCxnSpPr>
              <a:cxnSpLocks/>
            </p:cNvCxnSpPr>
            <p:nvPr/>
          </p:nvCxnSpPr>
          <p:spPr>
            <a:xfrm>
              <a:off x="2261207" y="1178878"/>
              <a:ext cx="284884" cy="2153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6BAFC1B-0873-4A61-AB5F-1CE6F87755C4}"/>
              </a:ext>
            </a:extLst>
          </p:cNvPr>
          <p:cNvGrpSpPr/>
          <p:nvPr/>
        </p:nvGrpSpPr>
        <p:grpSpPr>
          <a:xfrm>
            <a:off x="218201" y="6013788"/>
            <a:ext cx="4336374" cy="428675"/>
            <a:chOff x="218201" y="6013788"/>
            <a:chExt cx="4336374" cy="428675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E0F3AD34-2AF2-4BC1-ACC4-097CE1DCFFB7}"/>
                </a:ext>
              </a:extLst>
            </p:cNvPr>
            <p:cNvCxnSpPr/>
            <p:nvPr/>
          </p:nvCxnSpPr>
          <p:spPr>
            <a:xfrm>
              <a:off x="218201" y="6015613"/>
              <a:ext cx="1641514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0AB1C49-C00D-43BD-82D9-691870AE412A}"/>
                </a:ext>
              </a:extLst>
            </p:cNvPr>
            <p:cNvCxnSpPr>
              <a:cxnSpLocks/>
            </p:cNvCxnSpPr>
            <p:nvPr/>
          </p:nvCxnSpPr>
          <p:spPr>
            <a:xfrm>
              <a:off x="2406705" y="6440638"/>
              <a:ext cx="2147870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9A84A9C-E332-4C9F-9B8D-7B12F0F6D15A}"/>
                </a:ext>
              </a:extLst>
            </p:cNvPr>
            <p:cNvCxnSpPr>
              <a:cxnSpLocks/>
            </p:cNvCxnSpPr>
            <p:nvPr/>
          </p:nvCxnSpPr>
          <p:spPr>
            <a:xfrm>
              <a:off x="1848765" y="6013788"/>
              <a:ext cx="567065" cy="428675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Oval 200">
            <a:extLst>
              <a:ext uri="{FF2B5EF4-FFF2-40B4-BE49-F238E27FC236}">
                <a16:creationId xmlns:a16="http://schemas.microsoft.com/office/drawing/2014/main" id="{C17551E5-757C-482C-9AD0-DA7389B5DB69}"/>
              </a:ext>
            </a:extLst>
          </p:cNvPr>
          <p:cNvSpPr/>
          <p:nvPr/>
        </p:nvSpPr>
        <p:spPr>
          <a:xfrm flipV="1">
            <a:off x="6057834" y="6382908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F875AB9-C68C-4BA5-A4F5-4729328ED08B}"/>
              </a:ext>
            </a:extLst>
          </p:cNvPr>
          <p:cNvCxnSpPr>
            <a:cxnSpLocks/>
          </p:cNvCxnSpPr>
          <p:nvPr/>
        </p:nvCxnSpPr>
        <p:spPr>
          <a:xfrm>
            <a:off x="3024646" y="6544821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3DCB3363-EDD5-42DE-9967-0855DBA9365C}"/>
              </a:ext>
            </a:extLst>
          </p:cNvPr>
          <p:cNvCxnSpPr>
            <a:cxnSpLocks/>
          </p:cNvCxnSpPr>
          <p:nvPr/>
        </p:nvCxnSpPr>
        <p:spPr>
          <a:xfrm>
            <a:off x="2600261" y="6333350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E9B8E39-9AE8-43A6-87C4-934D41CE4D80}"/>
              </a:ext>
            </a:extLst>
          </p:cNvPr>
          <p:cNvGrpSpPr/>
          <p:nvPr/>
        </p:nvGrpSpPr>
        <p:grpSpPr>
          <a:xfrm>
            <a:off x="2077919" y="6333350"/>
            <a:ext cx="690046" cy="215359"/>
            <a:chOff x="2273668" y="1178878"/>
            <a:chExt cx="690046" cy="215359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E651C58-53F9-402C-BE60-49171CC488EE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91" y="1390349"/>
              <a:ext cx="417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F88FB2F-E47C-417B-B164-62131E99A162}"/>
                </a:ext>
              </a:extLst>
            </p:cNvPr>
            <p:cNvCxnSpPr>
              <a:cxnSpLocks/>
            </p:cNvCxnSpPr>
            <p:nvPr/>
          </p:nvCxnSpPr>
          <p:spPr>
            <a:xfrm>
              <a:off x="2273668" y="1178878"/>
              <a:ext cx="284884" cy="2153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Oval 206">
            <a:extLst>
              <a:ext uri="{FF2B5EF4-FFF2-40B4-BE49-F238E27FC236}">
                <a16:creationId xmlns:a16="http://schemas.microsoft.com/office/drawing/2014/main" id="{27777F5C-56B8-4455-B3CA-90499C6BF95E}"/>
              </a:ext>
            </a:extLst>
          </p:cNvPr>
          <p:cNvSpPr/>
          <p:nvPr/>
        </p:nvSpPr>
        <p:spPr>
          <a:xfrm flipV="1">
            <a:off x="5666998" y="6382908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6C041E09-D0E0-4F04-8A5D-EA9A91C59E02}"/>
              </a:ext>
            </a:extLst>
          </p:cNvPr>
          <p:cNvSpPr/>
          <p:nvPr/>
        </p:nvSpPr>
        <p:spPr>
          <a:xfrm flipV="1">
            <a:off x="5276162" y="6382907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FAC8E3E-879F-4EDC-BFEC-D356D32B3442}"/>
              </a:ext>
            </a:extLst>
          </p:cNvPr>
          <p:cNvSpPr/>
          <p:nvPr/>
        </p:nvSpPr>
        <p:spPr>
          <a:xfrm flipV="1">
            <a:off x="4897364" y="6382906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Freeform: Shape 10">
            <a:extLst>
              <a:ext uri="{FF2B5EF4-FFF2-40B4-BE49-F238E27FC236}">
                <a16:creationId xmlns:a16="http://schemas.microsoft.com/office/drawing/2014/main" id="{A180F33F-F113-42F8-A72F-A54CA52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Rectangle 12">
            <a:extLst>
              <a:ext uri="{FF2B5EF4-FFF2-40B4-BE49-F238E27FC236}">
                <a16:creationId xmlns:a16="http://schemas.microsoft.com/office/drawing/2014/main" id="{99F3B648-1F71-45EC-B0D1-36F827A8F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14">
            <a:extLst>
              <a:ext uri="{FF2B5EF4-FFF2-40B4-BE49-F238E27FC236}">
                <a16:creationId xmlns:a16="http://schemas.microsoft.com/office/drawing/2014/main" id="{4244BA49-4328-48DC-93A5-D69E961B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1C41A655-D909-4802-A9C1-0B9337446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4" name="Isosceles Triangle 213">
            <a:extLst>
              <a:ext uri="{FF2B5EF4-FFF2-40B4-BE49-F238E27FC236}">
                <a16:creationId xmlns:a16="http://schemas.microsoft.com/office/drawing/2014/main" id="{44165827-3A36-4D27-AC3B-3E13A19B6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AC273D0E-8611-4EF9-9D4D-C60ABD2E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8979A250-F0DE-49E7-848F-090F17339D88}"/>
              </a:ext>
            </a:extLst>
          </p:cNvPr>
          <p:cNvGrpSpPr/>
          <p:nvPr/>
        </p:nvGrpSpPr>
        <p:grpSpPr>
          <a:xfrm>
            <a:off x="-1252018" y="2429711"/>
            <a:ext cx="2253059" cy="2253059"/>
            <a:chOff x="4626679" y="1959679"/>
            <a:chExt cx="2938643" cy="2938643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40C9FCDC-32DE-4619-B2E2-578D0D08F3F6}"/>
                </a:ext>
              </a:extLst>
            </p:cNvPr>
            <p:cNvSpPr/>
            <p:nvPr/>
          </p:nvSpPr>
          <p:spPr>
            <a:xfrm>
              <a:off x="4626679" y="1959679"/>
              <a:ext cx="2938643" cy="293864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EFD1677-F986-4BAA-B07A-83AC28CB7488}"/>
                </a:ext>
              </a:extLst>
            </p:cNvPr>
            <p:cNvGrpSpPr/>
            <p:nvPr/>
          </p:nvGrpSpPr>
          <p:grpSpPr>
            <a:xfrm>
              <a:off x="4768744" y="1995379"/>
              <a:ext cx="1366697" cy="1035276"/>
              <a:chOff x="4717539" y="1966119"/>
              <a:chExt cx="1366697" cy="1035276"/>
            </a:xfrm>
          </p:grpSpPr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9FA840E7-BCC4-4938-A8B5-88FABC61CEF1}"/>
                  </a:ext>
                </a:extLst>
              </p:cNvPr>
              <p:cNvSpPr/>
              <p:nvPr/>
            </p:nvSpPr>
            <p:spPr>
              <a:xfrm>
                <a:off x="5204087" y="2238370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CE805848-4F8B-450D-81D4-EBD9B6EA19D3}"/>
                  </a:ext>
                </a:extLst>
              </p:cNvPr>
              <p:cNvSpPr/>
              <p:nvPr/>
            </p:nvSpPr>
            <p:spPr>
              <a:xfrm>
                <a:off x="5532121" y="205869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99611D93-03AE-427F-8257-C163B2BCE0AC}"/>
                  </a:ext>
                </a:extLst>
              </p:cNvPr>
              <p:cNvSpPr/>
              <p:nvPr/>
            </p:nvSpPr>
            <p:spPr>
              <a:xfrm>
                <a:off x="4942220" y="2492853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407D147F-D2A2-43D8-B1FD-CFCB13C82AB8}"/>
                  </a:ext>
                </a:extLst>
              </p:cNvPr>
              <p:cNvSpPr/>
              <p:nvPr/>
            </p:nvSpPr>
            <p:spPr>
              <a:xfrm>
                <a:off x="5974345" y="196611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2BE6B0D1-0467-496E-9714-64D229DE9969}"/>
                  </a:ext>
                </a:extLst>
              </p:cNvPr>
              <p:cNvSpPr/>
              <p:nvPr/>
            </p:nvSpPr>
            <p:spPr>
              <a:xfrm>
                <a:off x="4717539" y="2891504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35292ABE-B217-439A-AF0E-B1B9C24160BB}"/>
                  </a:ext>
                </a:extLst>
              </p:cNvPr>
              <p:cNvSpPr/>
              <p:nvPr/>
            </p:nvSpPr>
            <p:spPr>
              <a:xfrm>
                <a:off x="4832758" y="2725873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F88A2915-B299-4993-BA65-E59C7DBC2BA9}"/>
                  </a:ext>
                </a:extLst>
              </p:cNvPr>
              <p:cNvSpPr/>
              <p:nvPr/>
            </p:nvSpPr>
            <p:spPr>
              <a:xfrm>
                <a:off x="5085782" y="2402847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FA02004F-7510-4BE6-A1D5-8DBB45A6F3C6}"/>
                  </a:ext>
                </a:extLst>
              </p:cNvPr>
              <p:cNvSpPr/>
              <p:nvPr/>
            </p:nvSpPr>
            <p:spPr>
              <a:xfrm>
                <a:off x="5387529" y="2170414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3317DC13-20AB-40B5-A298-B1CD466ADED3}"/>
                  </a:ext>
                </a:extLst>
              </p:cNvPr>
              <p:cNvSpPr/>
              <p:nvPr/>
            </p:nvSpPr>
            <p:spPr>
              <a:xfrm>
                <a:off x="5792143" y="2025511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D958FE46-626A-41F2-BA4D-D171812D7AB8}"/>
                </a:ext>
              </a:extLst>
            </p:cNvPr>
            <p:cNvGrpSpPr/>
            <p:nvPr/>
          </p:nvGrpSpPr>
          <p:grpSpPr>
            <a:xfrm>
              <a:off x="7024812" y="3628456"/>
              <a:ext cx="468322" cy="790182"/>
              <a:chOff x="7061387" y="3665031"/>
              <a:chExt cx="468322" cy="790182"/>
            </a:xfrm>
          </p:grpSpPr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584813B6-AAF7-4A91-8B18-BE62B799DF8E}"/>
                  </a:ext>
                </a:extLst>
              </p:cNvPr>
              <p:cNvSpPr/>
              <p:nvPr/>
            </p:nvSpPr>
            <p:spPr>
              <a:xfrm>
                <a:off x="7347505" y="389815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7AC657A4-EEDB-4E9A-AA68-BCC482ACA534}"/>
                  </a:ext>
                </a:extLst>
              </p:cNvPr>
              <p:cNvSpPr/>
              <p:nvPr/>
            </p:nvSpPr>
            <p:spPr>
              <a:xfrm>
                <a:off x="7419818" y="3665031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49E43F6C-4A19-4A09-B50E-5E5AD677E3D3}"/>
                  </a:ext>
                </a:extLst>
              </p:cNvPr>
              <p:cNvSpPr/>
              <p:nvPr/>
            </p:nvSpPr>
            <p:spPr>
              <a:xfrm>
                <a:off x="7238874" y="4122865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AF68B324-5B7A-4A24-AE63-B6AFD1036AB0}"/>
                  </a:ext>
                </a:extLst>
              </p:cNvPr>
              <p:cNvSpPr/>
              <p:nvPr/>
            </p:nvSpPr>
            <p:spPr>
              <a:xfrm>
                <a:off x="7233581" y="4134937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26715B5C-DAAB-428F-9779-CAF750C43369}"/>
                  </a:ext>
                </a:extLst>
              </p:cNvPr>
              <p:cNvSpPr/>
              <p:nvPr/>
            </p:nvSpPr>
            <p:spPr>
              <a:xfrm>
                <a:off x="7061387" y="434532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E93E363F-6D02-427E-ACEB-290DF48EE0CA}"/>
              </a:ext>
            </a:extLst>
          </p:cNvPr>
          <p:cNvGrpSpPr/>
          <p:nvPr/>
        </p:nvGrpSpPr>
        <p:grpSpPr>
          <a:xfrm rot="12533106">
            <a:off x="-930470" y="2751259"/>
            <a:ext cx="1609963" cy="1609963"/>
            <a:chOff x="4440936" y="1773936"/>
            <a:chExt cx="3310128" cy="3310128"/>
          </a:xfrm>
          <a:effectLst>
            <a:glow rad="101600">
              <a:schemeClr val="accent5">
                <a:satMod val="175000"/>
                <a:alpha val="28000"/>
              </a:schemeClr>
            </a:glow>
          </a:effectLst>
        </p:grpSpPr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7046017-673A-463E-88B1-9D88784E90CF}"/>
                </a:ext>
              </a:extLst>
            </p:cNvPr>
            <p:cNvSpPr/>
            <p:nvPr/>
          </p:nvSpPr>
          <p:spPr>
            <a:xfrm>
              <a:off x="4441251" y="1774251"/>
              <a:ext cx="3309498" cy="3309498"/>
            </a:xfrm>
            <a:prstGeom prst="ellipse">
              <a:avLst/>
            </a:pr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Arc 235">
              <a:extLst>
                <a:ext uri="{FF2B5EF4-FFF2-40B4-BE49-F238E27FC236}">
                  <a16:creationId xmlns:a16="http://schemas.microsoft.com/office/drawing/2014/main" id="{FA4A3B3B-64BB-477B-9D16-01991FC11BB1}"/>
                </a:ext>
              </a:extLst>
            </p:cNvPr>
            <p:cNvSpPr/>
            <p:nvPr/>
          </p:nvSpPr>
          <p:spPr>
            <a:xfrm>
              <a:off x="4440936" y="1773936"/>
              <a:ext cx="3310128" cy="3310128"/>
            </a:xfrm>
            <a:prstGeom prst="arc">
              <a:avLst/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Arc 236">
              <a:extLst>
                <a:ext uri="{FF2B5EF4-FFF2-40B4-BE49-F238E27FC236}">
                  <a16:creationId xmlns:a16="http://schemas.microsoft.com/office/drawing/2014/main" id="{BB22DCF5-A0A7-4B72-9F99-2AB2058A088C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6117151"/>
                <a:gd name="adj2" fmla="val 8372158"/>
              </a:avLst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Arc 237">
              <a:extLst>
                <a:ext uri="{FF2B5EF4-FFF2-40B4-BE49-F238E27FC236}">
                  <a16:creationId xmlns:a16="http://schemas.microsoft.com/office/drawing/2014/main" id="{A7D82F35-2821-46A8-ABD0-327E49545A54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20256575"/>
                <a:gd name="adj2" fmla="val 3001779"/>
              </a:avLst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8A0FCB9-7C33-4FC4-8AEC-9ADA6F871A9A}"/>
              </a:ext>
            </a:extLst>
          </p:cNvPr>
          <p:cNvGrpSpPr/>
          <p:nvPr/>
        </p:nvGrpSpPr>
        <p:grpSpPr>
          <a:xfrm>
            <a:off x="-1827037" y="1853533"/>
            <a:ext cx="3403096" cy="3405414"/>
            <a:chOff x="4292527" y="1629660"/>
            <a:chExt cx="3606945" cy="3609402"/>
          </a:xfrm>
          <a:solidFill>
            <a:srgbClr val="BDD7EE"/>
          </a:solidFill>
          <a:effectLst>
            <a:glow rad="63500">
              <a:schemeClr val="accent5">
                <a:satMod val="175000"/>
                <a:alpha val="24000"/>
              </a:schemeClr>
            </a:glow>
          </a:effectLst>
        </p:grpSpPr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892F08A3-F80E-4E03-B1D4-E9781DB431C6}"/>
                </a:ext>
              </a:extLst>
            </p:cNvPr>
            <p:cNvSpPr/>
            <p:nvPr/>
          </p:nvSpPr>
          <p:spPr>
            <a:xfrm>
              <a:off x="5792145" y="1629660"/>
              <a:ext cx="209664" cy="429485"/>
            </a:xfrm>
            <a:custGeom>
              <a:avLst/>
              <a:gdLst>
                <a:gd name="connsiteX0" fmla="*/ 158123 w 209664"/>
                <a:gd name="connsiteY0" fmla="*/ 0 h 429485"/>
                <a:gd name="connsiteX1" fmla="*/ 209664 w 209664"/>
                <a:gd name="connsiteY1" fmla="*/ 410274 h 429485"/>
                <a:gd name="connsiteX2" fmla="*/ 161346 w 209664"/>
                <a:gd name="connsiteY2" fmla="*/ 412714 h 429485"/>
                <a:gd name="connsiteX3" fmla="*/ 51458 w 209664"/>
                <a:gd name="connsiteY3" fmla="*/ 429485 h 429485"/>
                <a:gd name="connsiteX4" fmla="*/ 0 w 209664"/>
                <a:gd name="connsiteY4" fmla="*/ 19864 h 429485"/>
                <a:gd name="connsiteX5" fmla="*/ 158123 w 209664"/>
                <a:gd name="connsiteY5" fmla="*/ 0 h 4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664" h="429485">
                  <a:moveTo>
                    <a:pt x="158123" y="0"/>
                  </a:moveTo>
                  <a:lnTo>
                    <a:pt x="209664" y="410274"/>
                  </a:lnTo>
                  <a:lnTo>
                    <a:pt x="161346" y="412714"/>
                  </a:lnTo>
                  <a:lnTo>
                    <a:pt x="51458" y="429485"/>
                  </a:lnTo>
                  <a:lnTo>
                    <a:pt x="0" y="19864"/>
                  </a:lnTo>
                  <a:lnTo>
                    <a:pt x="15812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269882B0-BEC7-4F65-82E6-E953D0410BB3}"/>
                </a:ext>
              </a:extLst>
            </p:cNvPr>
            <p:cNvSpPr/>
            <p:nvPr/>
          </p:nvSpPr>
          <p:spPr>
            <a:xfrm>
              <a:off x="6013668" y="1632117"/>
              <a:ext cx="159367" cy="407218"/>
            </a:xfrm>
            <a:custGeom>
              <a:avLst/>
              <a:gdLst>
                <a:gd name="connsiteX0" fmla="*/ 159367 w 159367"/>
                <a:gd name="connsiteY0" fmla="*/ 0 h 407218"/>
                <a:gd name="connsiteX1" fmla="*/ 159367 w 159367"/>
                <a:gd name="connsiteY1" fmla="*/ 406951 h 407218"/>
                <a:gd name="connsiteX2" fmla="*/ 82333 w 159367"/>
                <a:gd name="connsiteY2" fmla="*/ 403061 h 407218"/>
                <a:gd name="connsiteX3" fmla="*/ 0 w 159367"/>
                <a:gd name="connsiteY3" fmla="*/ 407218 h 407218"/>
                <a:gd name="connsiteX4" fmla="*/ 0 w 159367"/>
                <a:gd name="connsiteY4" fmla="*/ 1 h 407218"/>
                <a:gd name="connsiteX5" fmla="*/ 159367 w 159367"/>
                <a:gd name="connsiteY5" fmla="*/ 0 h 40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367" h="407218">
                  <a:moveTo>
                    <a:pt x="159367" y="0"/>
                  </a:moveTo>
                  <a:lnTo>
                    <a:pt x="159367" y="406951"/>
                  </a:lnTo>
                  <a:lnTo>
                    <a:pt x="82333" y="403061"/>
                  </a:lnTo>
                  <a:lnTo>
                    <a:pt x="0" y="407218"/>
                  </a:lnTo>
                  <a:lnTo>
                    <a:pt x="0" y="1"/>
                  </a:lnTo>
                  <a:lnTo>
                    <a:pt x="15936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830BD013-7542-4C6D-A83F-10E9404FC97D}"/>
                </a:ext>
              </a:extLst>
            </p:cNvPr>
            <p:cNvSpPr/>
            <p:nvPr/>
          </p:nvSpPr>
          <p:spPr>
            <a:xfrm>
              <a:off x="6199956" y="1637209"/>
              <a:ext cx="212252" cy="423408"/>
            </a:xfrm>
            <a:custGeom>
              <a:avLst/>
              <a:gdLst>
                <a:gd name="connsiteX0" fmla="*/ 54311 w 212252"/>
                <a:gd name="connsiteY0" fmla="*/ 0 h 423408"/>
                <a:gd name="connsiteX1" fmla="*/ 212252 w 212252"/>
                <a:gd name="connsiteY1" fmla="*/ 21273 h 423408"/>
                <a:gd name="connsiteX2" fmla="*/ 158087 w 212252"/>
                <a:gd name="connsiteY2" fmla="*/ 423408 h 423408"/>
                <a:gd name="connsiteX3" fmla="*/ 38555 w 212252"/>
                <a:gd name="connsiteY3" fmla="*/ 405165 h 423408"/>
                <a:gd name="connsiteX4" fmla="*/ 0 w 212252"/>
                <a:gd name="connsiteY4" fmla="*/ 403218 h 423408"/>
                <a:gd name="connsiteX5" fmla="*/ 54311 w 212252"/>
                <a:gd name="connsiteY5" fmla="*/ 0 h 42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252" h="423408">
                  <a:moveTo>
                    <a:pt x="54311" y="0"/>
                  </a:moveTo>
                  <a:lnTo>
                    <a:pt x="212252" y="21273"/>
                  </a:lnTo>
                  <a:lnTo>
                    <a:pt x="158087" y="423408"/>
                  </a:lnTo>
                  <a:lnTo>
                    <a:pt x="38555" y="405165"/>
                  </a:lnTo>
                  <a:lnTo>
                    <a:pt x="0" y="403218"/>
                  </a:lnTo>
                  <a:lnTo>
                    <a:pt x="5431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C646CA0-974B-45BD-9965-3C4C00850C09}"/>
                </a:ext>
              </a:extLst>
            </p:cNvPr>
            <p:cNvSpPr/>
            <p:nvPr/>
          </p:nvSpPr>
          <p:spPr>
            <a:xfrm>
              <a:off x="5557326" y="1665217"/>
              <a:ext cx="259452" cy="439445"/>
            </a:xfrm>
            <a:custGeom>
              <a:avLst/>
              <a:gdLst>
                <a:gd name="connsiteX0" fmla="*/ 154057 w 259452"/>
                <a:gd name="connsiteY0" fmla="*/ 0 h 439445"/>
                <a:gd name="connsiteX1" fmla="*/ 259452 w 259452"/>
                <a:gd name="connsiteY1" fmla="*/ 398023 h 439445"/>
                <a:gd name="connsiteX2" fmla="*/ 257771 w 259452"/>
                <a:gd name="connsiteY2" fmla="*/ 398279 h 439445"/>
                <a:gd name="connsiteX3" fmla="*/ 124195 w 259452"/>
                <a:gd name="connsiteY3" fmla="*/ 432625 h 439445"/>
                <a:gd name="connsiteX4" fmla="*/ 105562 w 259452"/>
                <a:gd name="connsiteY4" fmla="*/ 439445 h 439445"/>
                <a:gd name="connsiteX5" fmla="*/ 0 w 259452"/>
                <a:gd name="connsiteY5" fmla="*/ 40794 h 439445"/>
                <a:gd name="connsiteX6" fmla="*/ 154057 w 259452"/>
                <a:gd name="connsiteY6" fmla="*/ 0 h 43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452" h="439445">
                  <a:moveTo>
                    <a:pt x="154057" y="0"/>
                  </a:moveTo>
                  <a:lnTo>
                    <a:pt x="259452" y="398023"/>
                  </a:lnTo>
                  <a:lnTo>
                    <a:pt x="257771" y="398279"/>
                  </a:lnTo>
                  <a:cubicBezTo>
                    <a:pt x="212404" y="407562"/>
                    <a:pt x="167840" y="419050"/>
                    <a:pt x="124195" y="432625"/>
                  </a:cubicBezTo>
                  <a:lnTo>
                    <a:pt x="105562" y="439445"/>
                  </a:lnTo>
                  <a:lnTo>
                    <a:pt x="0" y="40794"/>
                  </a:lnTo>
                  <a:lnTo>
                    <a:pt x="15405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336BBC60-CA75-4A60-990C-979629A52E93}"/>
                </a:ext>
              </a:extLst>
            </p:cNvPr>
            <p:cNvSpPr/>
            <p:nvPr/>
          </p:nvSpPr>
          <p:spPr>
            <a:xfrm>
              <a:off x="6377051" y="1672147"/>
              <a:ext cx="258916" cy="433150"/>
            </a:xfrm>
            <a:custGeom>
              <a:avLst/>
              <a:gdLst>
                <a:gd name="connsiteX0" fmla="*/ 104990 w 258916"/>
                <a:gd name="connsiteY0" fmla="*/ 0 h 433150"/>
                <a:gd name="connsiteX1" fmla="*/ 258916 w 258916"/>
                <a:gd name="connsiteY1" fmla="*/ 41289 h 433150"/>
                <a:gd name="connsiteX2" fmla="*/ 153798 w 258916"/>
                <a:gd name="connsiteY2" fmla="*/ 433150 h 433150"/>
                <a:gd name="connsiteX3" fmla="*/ 133430 w 258916"/>
                <a:gd name="connsiteY3" fmla="*/ 425695 h 433150"/>
                <a:gd name="connsiteX4" fmla="*/ 0 w 258916"/>
                <a:gd name="connsiteY4" fmla="*/ 391386 h 433150"/>
                <a:gd name="connsiteX5" fmla="*/ 104990 w 258916"/>
                <a:gd name="connsiteY5" fmla="*/ 0 h 43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916" h="433150">
                  <a:moveTo>
                    <a:pt x="104990" y="0"/>
                  </a:moveTo>
                  <a:lnTo>
                    <a:pt x="258916" y="41289"/>
                  </a:lnTo>
                  <a:lnTo>
                    <a:pt x="153798" y="433150"/>
                  </a:lnTo>
                  <a:lnTo>
                    <a:pt x="133430" y="425695"/>
                  </a:lnTo>
                  <a:lnTo>
                    <a:pt x="0" y="391386"/>
                  </a:lnTo>
                  <a:lnTo>
                    <a:pt x="104990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8E55B0EE-3BF0-4938-9E68-A585DF6BF6EF}"/>
                </a:ext>
              </a:extLst>
            </p:cNvPr>
            <p:cNvSpPr/>
            <p:nvPr/>
          </p:nvSpPr>
          <p:spPr>
            <a:xfrm>
              <a:off x="5339439" y="1729614"/>
              <a:ext cx="303853" cy="442827"/>
            </a:xfrm>
            <a:custGeom>
              <a:avLst/>
              <a:gdLst>
                <a:gd name="connsiteX0" fmla="*/ 147503 w 303853"/>
                <a:gd name="connsiteY0" fmla="*/ 0 h 442827"/>
                <a:gd name="connsiteX1" fmla="*/ 303853 w 303853"/>
                <a:gd name="connsiteY1" fmla="*/ 382220 h 442827"/>
                <a:gd name="connsiteX2" fmla="*/ 214023 w 303853"/>
                <a:gd name="connsiteY2" fmla="*/ 415098 h 442827"/>
                <a:gd name="connsiteX3" fmla="*/ 156461 w 303853"/>
                <a:gd name="connsiteY3" fmla="*/ 442827 h 442827"/>
                <a:gd name="connsiteX4" fmla="*/ 0 w 303853"/>
                <a:gd name="connsiteY4" fmla="*/ 60338 h 442827"/>
                <a:gd name="connsiteX5" fmla="*/ 147503 w 303853"/>
                <a:gd name="connsiteY5" fmla="*/ 0 h 44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53" h="442827">
                  <a:moveTo>
                    <a:pt x="147503" y="0"/>
                  </a:moveTo>
                  <a:lnTo>
                    <a:pt x="303853" y="382220"/>
                  </a:lnTo>
                  <a:lnTo>
                    <a:pt x="214023" y="415098"/>
                  </a:lnTo>
                  <a:lnTo>
                    <a:pt x="156461" y="442827"/>
                  </a:lnTo>
                  <a:lnTo>
                    <a:pt x="0" y="60338"/>
                  </a:lnTo>
                  <a:lnTo>
                    <a:pt x="14750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CDEF636-B8B4-4EA9-AF53-2F75E3CBB203}"/>
                </a:ext>
              </a:extLst>
            </p:cNvPr>
            <p:cNvSpPr/>
            <p:nvPr/>
          </p:nvSpPr>
          <p:spPr>
            <a:xfrm>
              <a:off x="6556254" y="1739402"/>
              <a:ext cx="303887" cy="436528"/>
            </a:xfrm>
            <a:custGeom>
              <a:avLst/>
              <a:gdLst>
                <a:gd name="connsiteX0" fmla="*/ 156851 w 303887"/>
                <a:gd name="connsiteY0" fmla="*/ 0 h 436528"/>
                <a:gd name="connsiteX1" fmla="*/ 303887 w 303887"/>
                <a:gd name="connsiteY1" fmla="*/ 61468 h 436528"/>
                <a:gd name="connsiteX2" fmla="*/ 147092 w 303887"/>
                <a:gd name="connsiteY2" fmla="*/ 436528 h 436528"/>
                <a:gd name="connsiteX3" fmla="*/ 82286 w 303887"/>
                <a:gd name="connsiteY3" fmla="*/ 405310 h 436528"/>
                <a:gd name="connsiteX4" fmla="*/ 0 w 303887"/>
                <a:gd name="connsiteY4" fmla="*/ 375193 h 436528"/>
                <a:gd name="connsiteX5" fmla="*/ 156851 w 303887"/>
                <a:gd name="connsiteY5" fmla="*/ 0 h 43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87" h="436528">
                  <a:moveTo>
                    <a:pt x="156851" y="0"/>
                  </a:moveTo>
                  <a:lnTo>
                    <a:pt x="303887" y="61468"/>
                  </a:lnTo>
                  <a:lnTo>
                    <a:pt x="147092" y="436528"/>
                  </a:lnTo>
                  <a:lnTo>
                    <a:pt x="82286" y="405310"/>
                  </a:lnTo>
                  <a:lnTo>
                    <a:pt x="0" y="375193"/>
                  </a:lnTo>
                  <a:lnTo>
                    <a:pt x="15685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9DFC5E7D-F214-4602-9630-6697C2FEF6DC}"/>
                </a:ext>
              </a:extLst>
            </p:cNvPr>
            <p:cNvSpPr/>
            <p:nvPr/>
          </p:nvSpPr>
          <p:spPr>
            <a:xfrm>
              <a:off x="5127417" y="1826126"/>
              <a:ext cx="344161" cy="437075"/>
            </a:xfrm>
            <a:custGeom>
              <a:avLst/>
              <a:gdLst>
                <a:gd name="connsiteX0" fmla="*/ 138128 w 344161"/>
                <a:gd name="connsiteY0" fmla="*/ 0 h 437075"/>
                <a:gd name="connsiteX1" fmla="*/ 344161 w 344161"/>
                <a:gd name="connsiteY1" fmla="*/ 358032 h 437075"/>
                <a:gd name="connsiteX2" fmla="*/ 304205 w 344161"/>
                <a:gd name="connsiteY2" fmla="*/ 377279 h 437075"/>
                <a:gd name="connsiteX3" fmla="*/ 205777 w 344161"/>
                <a:gd name="connsiteY3" fmla="*/ 437075 h 437075"/>
                <a:gd name="connsiteX4" fmla="*/ 0 w 344161"/>
                <a:gd name="connsiteY4" fmla="*/ 79487 h 437075"/>
                <a:gd name="connsiteX5" fmla="*/ 138128 w 344161"/>
                <a:gd name="connsiteY5" fmla="*/ 0 h 43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161" h="437075">
                  <a:moveTo>
                    <a:pt x="138128" y="0"/>
                  </a:moveTo>
                  <a:lnTo>
                    <a:pt x="344161" y="358032"/>
                  </a:lnTo>
                  <a:lnTo>
                    <a:pt x="304205" y="377279"/>
                  </a:lnTo>
                  <a:lnTo>
                    <a:pt x="205777" y="437075"/>
                  </a:lnTo>
                  <a:lnTo>
                    <a:pt x="0" y="79487"/>
                  </a:lnTo>
                  <a:lnTo>
                    <a:pt x="13812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56D20C4-705E-4297-814E-A05C3579C370}"/>
                </a:ext>
              </a:extLst>
            </p:cNvPr>
            <p:cNvSpPr/>
            <p:nvPr/>
          </p:nvSpPr>
          <p:spPr>
            <a:xfrm>
              <a:off x="6722083" y="1833187"/>
              <a:ext cx="341816" cy="430970"/>
            </a:xfrm>
            <a:custGeom>
              <a:avLst/>
              <a:gdLst>
                <a:gd name="connsiteX0" fmla="*/ 203943 w 341816"/>
                <a:gd name="connsiteY0" fmla="*/ 0 h 430970"/>
                <a:gd name="connsiteX1" fmla="*/ 341816 w 341816"/>
                <a:gd name="connsiteY1" fmla="*/ 79932 h 430970"/>
                <a:gd name="connsiteX2" fmla="*/ 138297 w 341816"/>
                <a:gd name="connsiteY2" fmla="*/ 430970 h 430970"/>
                <a:gd name="connsiteX3" fmla="*/ 38297 w 341816"/>
                <a:gd name="connsiteY3" fmla="*/ 370218 h 430970"/>
                <a:gd name="connsiteX4" fmla="*/ 0 w 341816"/>
                <a:gd name="connsiteY4" fmla="*/ 351770 h 430970"/>
                <a:gd name="connsiteX5" fmla="*/ 203943 w 341816"/>
                <a:gd name="connsiteY5" fmla="*/ 0 h 43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816" h="430970">
                  <a:moveTo>
                    <a:pt x="203943" y="0"/>
                  </a:moveTo>
                  <a:lnTo>
                    <a:pt x="341816" y="79932"/>
                  </a:lnTo>
                  <a:lnTo>
                    <a:pt x="138297" y="430970"/>
                  </a:lnTo>
                  <a:lnTo>
                    <a:pt x="38297" y="370218"/>
                  </a:lnTo>
                  <a:lnTo>
                    <a:pt x="0" y="351770"/>
                  </a:lnTo>
                  <a:lnTo>
                    <a:pt x="20394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59045D3D-829E-48C8-94BB-0FD7A94EF5EB}"/>
                </a:ext>
              </a:extLst>
            </p:cNvPr>
            <p:cNvSpPr/>
            <p:nvPr/>
          </p:nvSpPr>
          <p:spPr>
            <a:xfrm>
              <a:off x="4940606" y="1945450"/>
              <a:ext cx="376167" cy="425093"/>
            </a:xfrm>
            <a:custGeom>
              <a:avLst/>
              <a:gdLst>
                <a:gd name="connsiteX0" fmla="*/ 126832 w 376167"/>
                <a:gd name="connsiteY0" fmla="*/ 0 h 425093"/>
                <a:gd name="connsiteX1" fmla="*/ 376167 w 376167"/>
                <a:gd name="connsiteY1" fmla="*/ 327727 h 425093"/>
                <a:gd name="connsiteX2" fmla="*/ 376095 w 376167"/>
                <a:gd name="connsiteY2" fmla="*/ 327771 h 425093"/>
                <a:gd name="connsiteX3" fmla="*/ 268794 w 376167"/>
                <a:gd name="connsiteY3" fmla="*/ 408009 h 425093"/>
                <a:gd name="connsiteX4" fmla="*/ 249997 w 376167"/>
                <a:gd name="connsiteY4" fmla="*/ 425093 h 425093"/>
                <a:gd name="connsiteX5" fmla="*/ 0 w 376167"/>
                <a:gd name="connsiteY5" fmla="*/ 96494 h 425093"/>
                <a:gd name="connsiteX6" fmla="*/ 126832 w 376167"/>
                <a:gd name="connsiteY6" fmla="*/ 0 h 42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167" h="425093">
                  <a:moveTo>
                    <a:pt x="126832" y="0"/>
                  </a:moveTo>
                  <a:lnTo>
                    <a:pt x="376167" y="327727"/>
                  </a:lnTo>
                  <a:lnTo>
                    <a:pt x="376095" y="327771"/>
                  </a:lnTo>
                  <a:cubicBezTo>
                    <a:pt x="339020" y="352819"/>
                    <a:pt x="303214" y="379604"/>
                    <a:pt x="268794" y="408009"/>
                  </a:cubicBezTo>
                  <a:lnTo>
                    <a:pt x="249997" y="425093"/>
                  </a:lnTo>
                  <a:lnTo>
                    <a:pt x="0" y="96494"/>
                  </a:lnTo>
                  <a:lnTo>
                    <a:pt x="126832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B1B6EDA2-081C-4D64-B675-C3ED4DC5CEC3}"/>
                </a:ext>
              </a:extLst>
            </p:cNvPr>
            <p:cNvSpPr/>
            <p:nvPr/>
          </p:nvSpPr>
          <p:spPr>
            <a:xfrm>
              <a:off x="6883049" y="1958267"/>
              <a:ext cx="374539" cy="418856"/>
            </a:xfrm>
            <a:custGeom>
              <a:avLst/>
              <a:gdLst>
                <a:gd name="connsiteX0" fmla="*/ 248571 w 374539"/>
                <a:gd name="connsiteY0" fmla="*/ 0 h 418856"/>
                <a:gd name="connsiteX1" fmla="*/ 374539 w 374539"/>
                <a:gd name="connsiteY1" fmla="*/ 97622 h 418856"/>
                <a:gd name="connsiteX2" fmla="*/ 125591 w 374539"/>
                <a:gd name="connsiteY2" fmla="*/ 418856 h 418856"/>
                <a:gd name="connsiteX3" fmla="*/ 99553 w 374539"/>
                <a:gd name="connsiteY3" fmla="*/ 395192 h 418856"/>
                <a:gd name="connsiteX4" fmla="*/ 0 w 374539"/>
                <a:gd name="connsiteY4" fmla="*/ 320748 h 418856"/>
                <a:gd name="connsiteX5" fmla="*/ 248571 w 374539"/>
                <a:gd name="connsiteY5" fmla="*/ 0 h 41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539" h="418856">
                  <a:moveTo>
                    <a:pt x="248571" y="0"/>
                  </a:moveTo>
                  <a:lnTo>
                    <a:pt x="374539" y="97622"/>
                  </a:lnTo>
                  <a:lnTo>
                    <a:pt x="125591" y="418856"/>
                  </a:lnTo>
                  <a:lnTo>
                    <a:pt x="99553" y="395192"/>
                  </a:lnTo>
                  <a:lnTo>
                    <a:pt x="0" y="320748"/>
                  </a:lnTo>
                  <a:lnTo>
                    <a:pt x="24857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BA92B422-C9B5-4260-9002-64C939A39C59}"/>
                </a:ext>
              </a:extLst>
            </p:cNvPr>
            <p:cNvSpPr/>
            <p:nvPr/>
          </p:nvSpPr>
          <p:spPr>
            <a:xfrm>
              <a:off x="4765791" y="2096027"/>
              <a:ext cx="404830" cy="405259"/>
            </a:xfrm>
            <a:custGeom>
              <a:avLst/>
              <a:gdLst>
                <a:gd name="connsiteX0" fmla="*/ 112817 w 404830"/>
                <a:gd name="connsiteY0" fmla="*/ 0 h 405259"/>
                <a:gd name="connsiteX1" fmla="*/ 404830 w 404830"/>
                <a:gd name="connsiteY1" fmla="*/ 292677 h 405259"/>
                <a:gd name="connsiteX2" fmla="*/ 344628 w 404830"/>
                <a:gd name="connsiteY2" fmla="*/ 347392 h 405259"/>
                <a:gd name="connsiteX3" fmla="*/ 292035 w 404830"/>
                <a:gd name="connsiteY3" fmla="*/ 405259 h 405259"/>
                <a:gd name="connsiteX4" fmla="*/ 0 w 404830"/>
                <a:gd name="connsiteY4" fmla="*/ 112562 h 405259"/>
                <a:gd name="connsiteX5" fmla="*/ 112817 w 404830"/>
                <a:gd name="connsiteY5" fmla="*/ 0 h 40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830" h="405259">
                  <a:moveTo>
                    <a:pt x="112817" y="0"/>
                  </a:moveTo>
                  <a:lnTo>
                    <a:pt x="404830" y="292677"/>
                  </a:lnTo>
                  <a:lnTo>
                    <a:pt x="344628" y="347392"/>
                  </a:lnTo>
                  <a:lnTo>
                    <a:pt x="292035" y="405259"/>
                  </a:lnTo>
                  <a:lnTo>
                    <a:pt x="0" y="112562"/>
                  </a:lnTo>
                  <a:lnTo>
                    <a:pt x="11281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C8F4706F-D607-4EAA-97B7-A9443A5299FE}"/>
                </a:ext>
              </a:extLst>
            </p:cNvPr>
            <p:cNvSpPr/>
            <p:nvPr/>
          </p:nvSpPr>
          <p:spPr>
            <a:xfrm>
              <a:off x="7024019" y="2099151"/>
              <a:ext cx="405314" cy="404773"/>
            </a:xfrm>
            <a:custGeom>
              <a:avLst/>
              <a:gdLst>
                <a:gd name="connsiteX0" fmla="*/ 292785 w 405314"/>
                <a:gd name="connsiteY0" fmla="*/ 0 h 404773"/>
                <a:gd name="connsiteX1" fmla="*/ 405314 w 405314"/>
                <a:gd name="connsiteY1" fmla="*/ 112850 h 404773"/>
                <a:gd name="connsiteX2" fmla="*/ 112555 w 405314"/>
                <a:gd name="connsiteY2" fmla="*/ 404773 h 404773"/>
                <a:gd name="connsiteX3" fmla="*/ 57564 w 405314"/>
                <a:gd name="connsiteY3" fmla="*/ 344268 h 404773"/>
                <a:gd name="connsiteX4" fmla="*/ 0 w 405314"/>
                <a:gd name="connsiteY4" fmla="*/ 291950 h 404773"/>
                <a:gd name="connsiteX5" fmla="*/ 292785 w 405314"/>
                <a:gd name="connsiteY5" fmla="*/ 0 h 4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14" h="404773">
                  <a:moveTo>
                    <a:pt x="292785" y="0"/>
                  </a:moveTo>
                  <a:lnTo>
                    <a:pt x="405314" y="112850"/>
                  </a:lnTo>
                  <a:lnTo>
                    <a:pt x="112555" y="404773"/>
                  </a:lnTo>
                  <a:lnTo>
                    <a:pt x="57564" y="344268"/>
                  </a:lnTo>
                  <a:lnTo>
                    <a:pt x="0" y="291950"/>
                  </a:lnTo>
                  <a:lnTo>
                    <a:pt x="29278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6D75EB1-5F6B-4A51-B4DA-B698D8AD1371}"/>
                </a:ext>
              </a:extLst>
            </p:cNvPr>
            <p:cNvSpPr/>
            <p:nvPr/>
          </p:nvSpPr>
          <p:spPr>
            <a:xfrm>
              <a:off x="4621681" y="2261282"/>
              <a:ext cx="424231" cy="378549"/>
            </a:xfrm>
            <a:custGeom>
              <a:avLst/>
              <a:gdLst>
                <a:gd name="connsiteX0" fmla="*/ 97621 w 424231"/>
                <a:gd name="connsiteY0" fmla="*/ 0 h 378549"/>
                <a:gd name="connsiteX1" fmla="*/ 424231 w 424231"/>
                <a:gd name="connsiteY1" fmla="*/ 253114 h 378549"/>
                <a:gd name="connsiteX2" fmla="*/ 398778 w 424231"/>
                <a:gd name="connsiteY2" fmla="*/ 281118 h 378549"/>
                <a:gd name="connsiteX3" fmla="*/ 325921 w 424231"/>
                <a:gd name="connsiteY3" fmla="*/ 378549 h 378549"/>
                <a:gd name="connsiteX4" fmla="*/ 0 w 424231"/>
                <a:gd name="connsiteY4" fmla="*/ 125968 h 378549"/>
                <a:gd name="connsiteX5" fmla="*/ 97621 w 424231"/>
                <a:gd name="connsiteY5" fmla="*/ 0 h 37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231" h="378549">
                  <a:moveTo>
                    <a:pt x="97621" y="0"/>
                  </a:moveTo>
                  <a:lnTo>
                    <a:pt x="424231" y="253114"/>
                  </a:lnTo>
                  <a:lnTo>
                    <a:pt x="398778" y="281118"/>
                  </a:lnTo>
                  <a:lnTo>
                    <a:pt x="325921" y="378549"/>
                  </a:lnTo>
                  <a:lnTo>
                    <a:pt x="0" y="125968"/>
                  </a:lnTo>
                  <a:lnTo>
                    <a:pt x="9762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8DF49527-016E-4E60-A703-B0D868456227}"/>
                </a:ext>
              </a:extLst>
            </p:cNvPr>
            <p:cNvSpPr/>
            <p:nvPr/>
          </p:nvSpPr>
          <p:spPr>
            <a:xfrm>
              <a:off x="7154736" y="2274015"/>
              <a:ext cx="425118" cy="376110"/>
            </a:xfrm>
            <a:custGeom>
              <a:avLst/>
              <a:gdLst>
                <a:gd name="connsiteX0" fmla="*/ 328661 w 425118"/>
                <a:gd name="connsiteY0" fmla="*/ 0 h 376110"/>
                <a:gd name="connsiteX1" fmla="*/ 425118 w 425118"/>
                <a:gd name="connsiteY1" fmla="*/ 126861 h 376110"/>
                <a:gd name="connsiteX2" fmla="*/ 97303 w 425118"/>
                <a:gd name="connsiteY2" fmla="*/ 376110 h 376110"/>
                <a:gd name="connsiteX3" fmla="*/ 97045 w 425118"/>
                <a:gd name="connsiteY3" fmla="*/ 375686 h 376110"/>
                <a:gd name="connsiteX4" fmla="*/ 16807 w 425118"/>
                <a:gd name="connsiteY4" fmla="*/ 268385 h 376110"/>
                <a:gd name="connsiteX5" fmla="*/ 0 w 425118"/>
                <a:gd name="connsiteY5" fmla="*/ 249892 h 376110"/>
                <a:gd name="connsiteX6" fmla="*/ 328661 w 425118"/>
                <a:gd name="connsiteY6" fmla="*/ 0 h 37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118" h="376110">
                  <a:moveTo>
                    <a:pt x="328661" y="0"/>
                  </a:moveTo>
                  <a:lnTo>
                    <a:pt x="425118" y="126861"/>
                  </a:lnTo>
                  <a:lnTo>
                    <a:pt x="97303" y="376110"/>
                  </a:lnTo>
                  <a:lnTo>
                    <a:pt x="97045" y="375686"/>
                  </a:lnTo>
                  <a:cubicBezTo>
                    <a:pt x="71997" y="338611"/>
                    <a:pt x="45212" y="302805"/>
                    <a:pt x="16807" y="268385"/>
                  </a:cubicBezTo>
                  <a:lnTo>
                    <a:pt x="0" y="249892"/>
                  </a:lnTo>
                  <a:lnTo>
                    <a:pt x="32866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EAA0C6F1-31F6-4003-B9CA-930214AD05A7}"/>
                </a:ext>
              </a:extLst>
            </p:cNvPr>
            <p:cNvSpPr/>
            <p:nvPr/>
          </p:nvSpPr>
          <p:spPr>
            <a:xfrm>
              <a:off x="4495814" y="2455505"/>
              <a:ext cx="436719" cy="345019"/>
            </a:xfrm>
            <a:custGeom>
              <a:avLst/>
              <a:gdLst>
                <a:gd name="connsiteX0" fmla="*/ 79933 w 436719"/>
                <a:gd name="connsiteY0" fmla="*/ 0 h 345019"/>
                <a:gd name="connsiteX1" fmla="*/ 436719 w 436719"/>
                <a:gd name="connsiteY1" fmla="*/ 206851 h 345019"/>
                <a:gd name="connsiteX2" fmla="*/ 374591 w 436719"/>
                <a:gd name="connsiteY2" fmla="*/ 309117 h 345019"/>
                <a:gd name="connsiteX3" fmla="*/ 357296 w 436719"/>
                <a:gd name="connsiteY3" fmla="*/ 345019 h 345019"/>
                <a:gd name="connsiteX4" fmla="*/ 0 w 436719"/>
                <a:gd name="connsiteY4" fmla="*/ 137872 h 345019"/>
                <a:gd name="connsiteX5" fmla="*/ 79933 w 436719"/>
                <a:gd name="connsiteY5" fmla="*/ 0 h 34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19" h="345019">
                  <a:moveTo>
                    <a:pt x="79933" y="0"/>
                  </a:moveTo>
                  <a:lnTo>
                    <a:pt x="436719" y="206851"/>
                  </a:lnTo>
                  <a:lnTo>
                    <a:pt x="374591" y="309117"/>
                  </a:lnTo>
                  <a:lnTo>
                    <a:pt x="357296" y="345019"/>
                  </a:lnTo>
                  <a:lnTo>
                    <a:pt x="0" y="137872"/>
                  </a:lnTo>
                  <a:lnTo>
                    <a:pt x="7993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7365455B-FE4E-4FC3-9450-1F411E6F2450}"/>
                </a:ext>
              </a:extLst>
            </p:cNvPr>
            <p:cNvSpPr/>
            <p:nvPr/>
          </p:nvSpPr>
          <p:spPr>
            <a:xfrm>
              <a:off x="7262013" y="2460866"/>
              <a:ext cx="437106" cy="344082"/>
            </a:xfrm>
            <a:custGeom>
              <a:avLst/>
              <a:gdLst>
                <a:gd name="connsiteX0" fmla="*/ 357659 w 437106"/>
                <a:gd name="connsiteY0" fmla="*/ 0 h 344082"/>
                <a:gd name="connsiteX1" fmla="*/ 437106 w 437106"/>
                <a:gd name="connsiteY1" fmla="*/ 138151 h 344082"/>
                <a:gd name="connsiteX2" fmla="*/ 79010 w 437106"/>
                <a:gd name="connsiteY2" fmla="*/ 344082 h 344082"/>
                <a:gd name="connsiteX3" fmla="*/ 59584 w 437106"/>
                <a:gd name="connsiteY3" fmla="*/ 303756 h 344082"/>
                <a:gd name="connsiteX4" fmla="*/ 0 w 437106"/>
                <a:gd name="connsiteY4" fmla="*/ 205678 h 344082"/>
                <a:gd name="connsiteX5" fmla="*/ 357659 w 437106"/>
                <a:gd name="connsiteY5" fmla="*/ 0 h 34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106" h="344082">
                  <a:moveTo>
                    <a:pt x="357659" y="0"/>
                  </a:moveTo>
                  <a:lnTo>
                    <a:pt x="437106" y="138151"/>
                  </a:lnTo>
                  <a:lnTo>
                    <a:pt x="79010" y="344082"/>
                  </a:lnTo>
                  <a:lnTo>
                    <a:pt x="59584" y="303756"/>
                  </a:lnTo>
                  <a:lnTo>
                    <a:pt x="0" y="205678"/>
                  </a:lnTo>
                  <a:lnTo>
                    <a:pt x="35765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62CC2FA3-A665-496D-8F18-DA5CFACCB8DC}"/>
                </a:ext>
              </a:extLst>
            </p:cNvPr>
            <p:cNvSpPr/>
            <p:nvPr/>
          </p:nvSpPr>
          <p:spPr>
            <a:xfrm>
              <a:off x="4401343" y="2659874"/>
              <a:ext cx="442739" cy="306383"/>
            </a:xfrm>
            <a:custGeom>
              <a:avLst/>
              <a:gdLst>
                <a:gd name="connsiteX0" fmla="*/ 61468 w 442739"/>
                <a:gd name="connsiteY0" fmla="*/ 0 h 306383"/>
                <a:gd name="connsiteX1" fmla="*/ 442739 w 442739"/>
                <a:gd name="connsiteY1" fmla="*/ 159391 h 306383"/>
                <a:gd name="connsiteX2" fmla="*/ 410369 w 442739"/>
                <a:gd name="connsiteY2" fmla="*/ 226588 h 306383"/>
                <a:gd name="connsiteX3" fmla="*/ 381164 w 442739"/>
                <a:gd name="connsiteY3" fmla="*/ 306383 h 306383"/>
                <a:gd name="connsiteX4" fmla="*/ 0 w 442739"/>
                <a:gd name="connsiteY4" fmla="*/ 147036 h 306383"/>
                <a:gd name="connsiteX5" fmla="*/ 61468 w 442739"/>
                <a:gd name="connsiteY5" fmla="*/ 0 h 30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739" h="306383">
                  <a:moveTo>
                    <a:pt x="61468" y="0"/>
                  </a:moveTo>
                  <a:lnTo>
                    <a:pt x="442739" y="159391"/>
                  </a:lnTo>
                  <a:lnTo>
                    <a:pt x="410369" y="226588"/>
                  </a:lnTo>
                  <a:lnTo>
                    <a:pt x="381164" y="306383"/>
                  </a:lnTo>
                  <a:lnTo>
                    <a:pt x="0" y="147036"/>
                  </a:lnTo>
                  <a:lnTo>
                    <a:pt x="6146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C56B5426-97F6-451A-A0E4-77BEDE330E2F}"/>
                </a:ext>
              </a:extLst>
            </p:cNvPr>
            <p:cNvSpPr/>
            <p:nvPr/>
          </p:nvSpPr>
          <p:spPr>
            <a:xfrm>
              <a:off x="7352739" y="2672921"/>
              <a:ext cx="442825" cy="303756"/>
            </a:xfrm>
            <a:custGeom>
              <a:avLst/>
              <a:gdLst>
                <a:gd name="connsiteX0" fmla="*/ 382531 w 442825"/>
                <a:gd name="connsiteY0" fmla="*/ 0 h 303756"/>
                <a:gd name="connsiteX1" fmla="*/ 442825 w 442825"/>
                <a:gd name="connsiteY1" fmla="*/ 147522 h 303756"/>
                <a:gd name="connsiteX2" fmla="*/ 60570 w 442825"/>
                <a:gd name="connsiteY2" fmla="*/ 303756 h 303756"/>
                <a:gd name="connsiteX3" fmla="*/ 27551 w 442825"/>
                <a:gd name="connsiteY3" fmla="*/ 213541 h 303756"/>
                <a:gd name="connsiteX4" fmla="*/ 0 w 442825"/>
                <a:gd name="connsiteY4" fmla="*/ 156348 h 303756"/>
                <a:gd name="connsiteX5" fmla="*/ 382531 w 442825"/>
                <a:gd name="connsiteY5" fmla="*/ 0 h 30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825" h="303756">
                  <a:moveTo>
                    <a:pt x="382531" y="0"/>
                  </a:moveTo>
                  <a:lnTo>
                    <a:pt x="442825" y="147522"/>
                  </a:lnTo>
                  <a:lnTo>
                    <a:pt x="60570" y="303756"/>
                  </a:lnTo>
                  <a:lnTo>
                    <a:pt x="27551" y="213541"/>
                  </a:lnTo>
                  <a:lnTo>
                    <a:pt x="0" y="156348"/>
                  </a:lnTo>
                  <a:lnTo>
                    <a:pt x="38253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72DF9B3B-8C66-4161-A65A-146ED35B5003}"/>
                </a:ext>
              </a:extLst>
            </p:cNvPr>
            <p:cNvSpPr/>
            <p:nvPr/>
          </p:nvSpPr>
          <p:spPr>
            <a:xfrm>
              <a:off x="4333467" y="2884768"/>
              <a:ext cx="439744" cy="260617"/>
            </a:xfrm>
            <a:custGeom>
              <a:avLst/>
              <a:gdLst>
                <a:gd name="connsiteX0" fmla="*/ 41291 w 439744"/>
                <a:gd name="connsiteY0" fmla="*/ 0 h 260617"/>
                <a:gd name="connsiteX1" fmla="*/ 439744 w 439744"/>
                <a:gd name="connsiteY1" fmla="*/ 106887 h 260617"/>
                <a:gd name="connsiteX2" fmla="*/ 431375 w 439744"/>
                <a:gd name="connsiteY2" fmla="*/ 129753 h 260617"/>
                <a:gd name="connsiteX3" fmla="*/ 397727 w 439744"/>
                <a:gd name="connsiteY3" fmla="*/ 260617 h 260617"/>
                <a:gd name="connsiteX4" fmla="*/ 0 w 439744"/>
                <a:gd name="connsiteY4" fmla="*/ 153925 h 260617"/>
                <a:gd name="connsiteX5" fmla="*/ 41291 w 439744"/>
                <a:gd name="connsiteY5" fmla="*/ 0 h 26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9744" h="260617">
                  <a:moveTo>
                    <a:pt x="41291" y="0"/>
                  </a:moveTo>
                  <a:lnTo>
                    <a:pt x="439744" y="106887"/>
                  </a:lnTo>
                  <a:lnTo>
                    <a:pt x="431375" y="129753"/>
                  </a:lnTo>
                  <a:lnTo>
                    <a:pt x="397727" y="260617"/>
                  </a:lnTo>
                  <a:lnTo>
                    <a:pt x="0" y="153925"/>
                  </a:lnTo>
                  <a:lnTo>
                    <a:pt x="4129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368C8BF2-60BC-4BAE-AE97-90E46D5FE1C1}"/>
                </a:ext>
              </a:extLst>
            </p:cNvPr>
            <p:cNvSpPr/>
            <p:nvPr/>
          </p:nvSpPr>
          <p:spPr>
            <a:xfrm>
              <a:off x="7420482" y="2890834"/>
              <a:ext cx="439415" cy="259352"/>
            </a:xfrm>
            <a:custGeom>
              <a:avLst/>
              <a:gdLst>
                <a:gd name="connsiteX0" fmla="*/ 398666 w 439415"/>
                <a:gd name="connsiteY0" fmla="*/ 0 h 259352"/>
                <a:gd name="connsiteX1" fmla="*/ 439415 w 439415"/>
                <a:gd name="connsiteY1" fmla="*/ 154069 h 259352"/>
                <a:gd name="connsiteX2" fmla="*/ 41343 w 439415"/>
                <a:gd name="connsiteY2" fmla="*/ 259352 h 259352"/>
                <a:gd name="connsiteX3" fmla="*/ 41024 w 439415"/>
                <a:gd name="connsiteY3" fmla="*/ 257263 h 259352"/>
                <a:gd name="connsiteX4" fmla="*/ 6678 w 439415"/>
                <a:gd name="connsiteY4" fmla="*/ 123687 h 259352"/>
                <a:gd name="connsiteX5" fmla="*/ 0 w 439415"/>
                <a:gd name="connsiteY5" fmla="*/ 105440 h 259352"/>
                <a:gd name="connsiteX6" fmla="*/ 398666 w 439415"/>
                <a:gd name="connsiteY6" fmla="*/ 0 h 2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415" h="259352">
                  <a:moveTo>
                    <a:pt x="398666" y="0"/>
                  </a:moveTo>
                  <a:lnTo>
                    <a:pt x="439415" y="154069"/>
                  </a:lnTo>
                  <a:lnTo>
                    <a:pt x="41343" y="259352"/>
                  </a:lnTo>
                  <a:lnTo>
                    <a:pt x="41024" y="257263"/>
                  </a:lnTo>
                  <a:cubicBezTo>
                    <a:pt x="31741" y="211896"/>
                    <a:pt x="20254" y="167332"/>
                    <a:pt x="6678" y="123687"/>
                  </a:cubicBezTo>
                  <a:lnTo>
                    <a:pt x="0" y="105440"/>
                  </a:lnTo>
                  <a:lnTo>
                    <a:pt x="39866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E5FF8885-EEEE-415E-A1C2-64D79C2B653D}"/>
                </a:ext>
              </a:extLst>
            </p:cNvPr>
            <p:cNvSpPr/>
            <p:nvPr/>
          </p:nvSpPr>
          <p:spPr>
            <a:xfrm>
              <a:off x="4298032" y="3109287"/>
              <a:ext cx="429985" cy="213103"/>
            </a:xfrm>
            <a:custGeom>
              <a:avLst/>
              <a:gdLst>
                <a:gd name="connsiteX0" fmla="*/ 21273 w 429985"/>
                <a:gd name="connsiteY0" fmla="*/ 0 h 213103"/>
                <a:gd name="connsiteX1" fmla="*/ 429985 w 429985"/>
                <a:gd name="connsiteY1" fmla="*/ 55051 h 213103"/>
                <a:gd name="connsiteX2" fmla="*/ 411342 w 429985"/>
                <a:gd name="connsiteY2" fmla="*/ 177204 h 213103"/>
                <a:gd name="connsiteX3" fmla="*/ 409530 w 429985"/>
                <a:gd name="connsiteY3" fmla="*/ 213103 h 213103"/>
                <a:gd name="connsiteX4" fmla="*/ 0 w 429985"/>
                <a:gd name="connsiteY4" fmla="*/ 157941 h 213103"/>
                <a:gd name="connsiteX5" fmla="*/ 21273 w 429985"/>
                <a:gd name="connsiteY5" fmla="*/ 0 h 213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985" h="213103">
                  <a:moveTo>
                    <a:pt x="21273" y="0"/>
                  </a:moveTo>
                  <a:lnTo>
                    <a:pt x="429985" y="55051"/>
                  </a:lnTo>
                  <a:lnTo>
                    <a:pt x="411342" y="177204"/>
                  </a:lnTo>
                  <a:lnTo>
                    <a:pt x="409530" y="213103"/>
                  </a:lnTo>
                  <a:lnTo>
                    <a:pt x="0" y="157941"/>
                  </a:lnTo>
                  <a:lnTo>
                    <a:pt x="2127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E680682C-6C60-4651-9965-73C580489291}"/>
                </a:ext>
              </a:extLst>
            </p:cNvPr>
            <p:cNvSpPr/>
            <p:nvPr/>
          </p:nvSpPr>
          <p:spPr>
            <a:xfrm>
              <a:off x="7465919" y="3125669"/>
              <a:ext cx="429463" cy="209551"/>
            </a:xfrm>
            <a:custGeom>
              <a:avLst/>
              <a:gdLst>
                <a:gd name="connsiteX0" fmla="*/ 409646 w 429463"/>
                <a:gd name="connsiteY0" fmla="*/ 0 h 209551"/>
                <a:gd name="connsiteX1" fmla="*/ 429463 w 429463"/>
                <a:gd name="connsiteY1" fmla="*/ 158131 h 209551"/>
                <a:gd name="connsiteX2" fmla="*/ 19170 w 429463"/>
                <a:gd name="connsiteY2" fmla="*/ 209551 h 209551"/>
                <a:gd name="connsiteX3" fmla="*/ 16709 w 429463"/>
                <a:gd name="connsiteY3" fmla="*/ 160822 h 209551"/>
                <a:gd name="connsiteX4" fmla="*/ 0 w 429463"/>
                <a:gd name="connsiteY4" fmla="*/ 51339 h 209551"/>
                <a:gd name="connsiteX5" fmla="*/ 409646 w 429463"/>
                <a:gd name="connsiteY5" fmla="*/ 0 h 20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63" h="209551">
                  <a:moveTo>
                    <a:pt x="409646" y="0"/>
                  </a:moveTo>
                  <a:lnTo>
                    <a:pt x="429463" y="158131"/>
                  </a:lnTo>
                  <a:lnTo>
                    <a:pt x="19170" y="209551"/>
                  </a:lnTo>
                  <a:lnTo>
                    <a:pt x="16709" y="160822"/>
                  </a:lnTo>
                  <a:lnTo>
                    <a:pt x="0" y="51339"/>
                  </a:lnTo>
                  <a:lnTo>
                    <a:pt x="40964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22F27DBB-612F-4F4B-881A-8F0DC2C64E63}"/>
                </a:ext>
              </a:extLst>
            </p:cNvPr>
            <p:cNvSpPr/>
            <p:nvPr/>
          </p:nvSpPr>
          <p:spPr>
            <a:xfrm>
              <a:off x="4292527" y="3349316"/>
              <a:ext cx="413675" cy="159367"/>
            </a:xfrm>
            <a:custGeom>
              <a:avLst/>
              <a:gdLst>
                <a:gd name="connsiteX0" fmla="*/ 1 w 413675"/>
                <a:gd name="connsiteY0" fmla="*/ 0 h 159367"/>
                <a:gd name="connsiteX1" fmla="*/ 413675 w 413675"/>
                <a:gd name="connsiteY1" fmla="*/ 1 h 159367"/>
                <a:gd name="connsiteX2" fmla="*/ 409651 w 413675"/>
                <a:gd name="connsiteY2" fmla="*/ 79685 h 159367"/>
                <a:gd name="connsiteX3" fmla="*/ 413675 w 413675"/>
                <a:gd name="connsiteY3" fmla="*/ 159367 h 159367"/>
                <a:gd name="connsiteX4" fmla="*/ 0 w 413675"/>
                <a:gd name="connsiteY4" fmla="*/ 159367 h 159367"/>
                <a:gd name="connsiteX5" fmla="*/ 1 w 413675"/>
                <a:gd name="connsiteY5" fmla="*/ 0 h 15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675" h="159367">
                  <a:moveTo>
                    <a:pt x="1" y="0"/>
                  </a:moveTo>
                  <a:lnTo>
                    <a:pt x="413675" y="1"/>
                  </a:lnTo>
                  <a:lnTo>
                    <a:pt x="409651" y="79685"/>
                  </a:lnTo>
                  <a:lnTo>
                    <a:pt x="413675" y="159367"/>
                  </a:lnTo>
                  <a:lnTo>
                    <a:pt x="0" y="15936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500AF91A-CCC4-4370-874B-183EA1A70A34}"/>
                </a:ext>
              </a:extLst>
            </p:cNvPr>
            <p:cNvSpPr/>
            <p:nvPr/>
          </p:nvSpPr>
          <p:spPr>
            <a:xfrm>
              <a:off x="7485801" y="3349316"/>
              <a:ext cx="413671" cy="159367"/>
            </a:xfrm>
            <a:custGeom>
              <a:avLst/>
              <a:gdLst>
                <a:gd name="connsiteX0" fmla="*/ 413671 w 413671"/>
                <a:gd name="connsiteY0" fmla="*/ 0 h 159367"/>
                <a:gd name="connsiteX1" fmla="*/ 413671 w 413671"/>
                <a:gd name="connsiteY1" fmla="*/ 159367 h 159367"/>
                <a:gd name="connsiteX2" fmla="*/ 0 w 413671"/>
                <a:gd name="connsiteY2" fmla="*/ 159367 h 159367"/>
                <a:gd name="connsiteX3" fmla="*/ 4023 w 413671"/>
                <a:gd name="connsiteY3" fmla="*/ 79685 h 159367"/>
                <a:gd name="connsiteX4" fmla="*/ 0 w 413671"/>
                <a:gd name="connsiteY4" fmla="*/ 1 h 159367"/>
                <a:gd name="connsiteX5" fmla="*/ 413671 w 413671"/>
                <a:gd name="connsiteY5" fmla="*/ 0 h 15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671" h="159367">
                  <a:moveTo>
                    <a:pt x="413671" y="0"/>
                  </a:moveTo>
                  <a:lnTo>
                    <a:pt x="413671" y="159367"/>
                  </a:lnTo>
                  <a:lnTo>
                    <a:pt x="0" y="159367"/>
                  </a:lnTo>
                  <a:lnTo>
                    <a:pt x="4023" y="79685"/>
                  </a:lnTo>
                  <a:lnTo>
                    <a:pt x="0" y="1"/>
                  </a:lnTo>
                  <a:lnTo>
                    <a:pt x="41367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8D55BD4F-836C-4F75-B869-4BDE82AEB8E8}"/>
                </a:ext>
              </a:extLst>
            </p:cNvPr>
            <p:cNvSpPr/>
            <p:nvPr/>
          </p:nvSpPr>
          <p:spPr>
            <a:xfrm>
              <a:off x="4296617" y="3522780"/>
              <a:ext cx="429466" cy="209550"/>
            </a:xfrm>
            <a:custGeom>
              <a:avLst/>
              <a:gdLst>
                <a:gd name="connsiteX0" fmla="*/ 410297 w 429466"/>
                <a:gd name="connsiteY0" fmla="*/ 0 h 209550"/>
                <a:gd name="connsiteX1" fmla="*/ 412757 w 429466"/>
                <a:gd name="connsiteY1" fmla="*/ 48731 h 209550"/>
                <a:gd name="connsiteX2" fmla="*/ 429466 w 429466"/>
                <a:gd name="connsiteY2" fmla="*/ 158211 h 209550"/>
                <a:gd name="connsiteX3" fmla="*/ 19818 w 429466"/>
                <a:gd name="connsiteY3" fmla="*/ 209550 h 209550"/>
                <a:gd name="connsiteX4" fmla="*/ 0 w 429466"/>
                <a:gd name="connsiteY4" fmla="*/ 51420 h 209550"/>
                <a:gd name="connsiteX5" fmla="*/ 410297 w 429466"/>
                <a:gd name="connsiteY5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66" h="209550">
                  <a:moveTo>
                    <a:pt x="410297" y="0"/>
                  </a:moveTo>
                  <a:lnTo>
                    <a:pt x="412757" y="48731"/>
                  </a:lnTo>
                  <a:lnTo>
                    <a:pt x="429466" y="158211"/>
                  </a:lnTo>
                  <a:lnTo>
                    <a:pt x="19818" y="209550"/>
                  </a:lnTo>
                  <a:lnTo>
                    <a:pt x="0" y="51420"/>
                  </a:lnTo>
                  <a:lnTo>
                    <a:pt x="41029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2303C201-063E-43B3-BBF4-0F1495E89B6D}"/>
                </a:ext>
              </a:extLst>
            </p:cNvPr>
            <p:cNvSpPr/>
            <p:nvPr/>
          </p:nvSpPr>
          <p:spPr>
            <a:xfrm>
              <a:off x="7463985" y="3535610"/>
              <a:ext cx="429983" cy="213102"/>
            </a:xfrm>
            <a:custGeom>
              <a:avLst/>
              <a:gdLst>
                <a:gd name="connsiteX0" fmla="*/ 20456 w 429983"/>
                <a:gd name="connsiteY0" fmla="*/ 0 h 213102"/>
                <a:gd name="connsiteX1" fmla="*/ 429983 w 429983"/>
                <a:gd name="connsiteY1" fmla="*/ 55161 h 213102"/>
                <a:gd name="connsiteX2" fmla="*/ 408710 w 429983"/>
                <a:gd name="connsiteY2" fmla="*/ 213102 h 213102"/>
                <a:gd name="connsiteX3" fmla="*/ 0 w 429983"/>
                <a:gd name="connsiteY3" fmla="*/ 158051 h 213102"/>
                <a:gd name="connsiteX4" fmla="*/ 18643 w 429983"/>
                <a:gd name="connsiteY4" fmla="*/ 35901 h 213102"/>
                <a:gd name="connsiteX5" fmla="*/ 20456 w 429983"/>
                <a:gd name="connsiteY5" fmla="*/ 0 h 21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983" h="213102">
                  <a:moveTo>
                    <a:pt x="20456" y="0"/>
                  </a:moveTo>
                  <a:lnTo>
                    <a:pt x="429983" y="55161"/>
                  </a:lnTo>
                  <a:lnTo>
                    <a:pt x="408710" y="213102"/>
                  </a:lnTo>
                  <a:lnTo>
                    <a:pt x="0" y="158051"/>
                  </a:lnTo>
                  <a:lnTo>
                    <a:pt x="18643" y="35901"/>
                  </a:lnTo>
                  <a:lnTo>
                    <a:pt x="2045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E0DCDF1F-DAE6-4E85-A66C-813F0F1EDDF3}"/>
                </a:ext>
              </a:extLst>
            </p:cNvPr>
            <p:cNvSpPr/>
            <p:nvPr/>
          </p:nvSpPr>
          <p:spPr>
            <a:xfrm>
              <a:off x="4332103" y="3707813"/>
              <a:ext cx="439417" cy="259352"/>
            </a:xfrm>
            <a:custGeom>
              <a:avLst/>
              <a:gdLst>
                <a:gd name="connsiteX0" fmla="*/ 398074 w 439417"/>
                <a:gd name="connsiteY0" fmla="*/ 0 h 259352"/>
                <a:gd name="connsiteX1" fmla="*/ 398393 w 439417"/>
                <a:gd name="connsiteY1" fmla="*/ 2092 h 259352"/>
                <a:gd name="connsiteX2" fmla="*/ 432739 w 439417"/>
                <a:gd name="connsiteY2" fmla="*/ 135668 h 259352"/>
                <a:gd name="connsiteX3" fmla="*/ 439417 w 439417"/>
                <a:gd name="connsiteY3" fmla="*/ 153912 h 259352"/>
                <a:gd name="connsiteX4" fmla="*/ 40749 w 439417"/>
                <a:gd name="connsiteY4" fmla="*/ 259352 h 259352"/>
                <a:gd name="connsiteX5" fmla="*/ 0 w 439417"/>
                <a:gd name="connsiteY5" fmla="*/ 105283 h 259352"/>
                <a:gd name="connsiteX6" fmla="*/ 398074 w 439417"/>
                <a:gd name="connsiteY6" fmla="*/ 0 h 2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417" h="259352">
                  <a:moveTo>
                    <a:pt x="398074" y="0"/>
                  </a:moveTo>
                  <a:lnTo>
                    <a:pt x="398393" y="2092"/>
                  </a:lnTo>
                  <a:cubicBezTo>
                    <a:pt x="407676" y="47459"/>
                    <a:pt x="419164" y="92024"/>
                    <a:pt x="432739" y="135668"/>
                  </a:cubicBezTo>
                  <a:lnTo>
                    <a:pt x="439417" y="153912"/>
                  </a:lnTo>
                  <a:lnTo>
                    <a:pt x="40749" y="259352"/>
                  </a:lnTo>
                  <a:lnTo>
                    <a:pt x="0" y="105283"/>
                  </a:lnTo>
                  <a:lnTo>
                    <a:pt x="39807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EE9140CC-5118-4AFB-BF56-63AC0DE0971A}"/>
                </a:ext>
              </a:extLst>
            </p:cNvPr>
            <p:cNvSpPr/>
            <p:nvPr/>
          </p:nvSpPr>
          <p:spPr>
            <a:xfrm>
              <a:off x="7418792" y="3712615"/>
              <a:ext cx="439741" cy="260617"/>
            </a:xfrm>
            <a:custGeom>
              <a:avLst/>
              <a:gdLst>
                <a:gd name="connsiteX0" fmla="*/ 42017 w 439741"/>
                <a:gd name="connsiteY0" fmla="*/ 0 h 260617"/>
                <a:gd name="connsiteX1" fmla="*/ 439741 w 439741"/>
                <a:gd name="connsiteY1" fmla="*/ 106691 h 260617"/>
                <a:gd name="connsiteX2" fmla="*/ 398450 w 439741"/>
                <a:gd name="connsiteY2" fmla="*/ 260617 h 260617"/>
                <a:gd name="connsiteX3" fmla="*/ 0 w 439741"/>
                <a:gd name="connsiteY3" fmla="*/ 153731 h 260617"/>
                <a:gd name="connsiteX4" fmla="*/ 8368 w 439741"/>
                <a:gd name="connsiteY4" fmla="*/ 130866 h 260617"/>
                <a:gd name="connsiteX5" fmla="*/ 42017 w 439741"/>
                <a:gd name="connsiteY5" fmla="*/ 0 h 26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9741" h="260617">
                  <a:moveTo>
                    <a:pt x="42017" y="0"/>
                  </a:moveTo>
                  <a:lnTo>
                    <a:pt x="439741" y="106691"/>
                  </a:lnTo>
                  <a:lnTo>
                    <a:pt x="398450" y="260617"/>
                  </a:lnTo>
                  <a:lnTo>
                    <a:pt x="0" y="153731"/>
                  </a:lnTo>
                  <a:lnTo>
                    <a:pt x="8368" y="130866"/>
                  </a:lnTo>
                  <a:lnTo>
                    <a:pt x="4201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243FF8B1-37B4-4B34-9D00-084B67F3818A}"/>
                </a:ext>
              </a:extLst>
            </p:cNvPr>
            <p:cNvSpPr/>
            <p:nvPr/>
          </p:nvSpPr>
          <p:spPr>
            <a:xfrm>
              <a:off x="4396435" y="3881322"/>
              <a:ext cx="442827" cy="303756"/>
            </a:xfrm>
            <a:custGeom>
              <a:avLst/>
              <a:gdLst>
                <a:gd name="connsiteX0" fmla="*/ 382257 w 442827"/>
                <a:gd name="connsiteY0" fmla="*/ 0 h 303756"/>
                <a:gd name="connsiteX1" fmla="*/ 415277 w 442827"/>
                <a:gd name="connsiteY1" fmla="*/ 90218 h 303756"/>
                <a:gd name="connsiteX2" fmla="*/ 442827 w 442827"/>
                <a:gd name="connsiteY2" fmla="*/ 147409 h 303756"/>
                <a:gd name="connsiteX3" fmla="*/ 60295 w 442827"/>
                <a:gd name="connsiteY3" fmla="*/ 303756 h 303756"/>
                <a:gd name="connsiteX4" fmla="*/ 0 w 442827"/>
                <a:gd name="connsiteY4" fmla="*/ 156235 h 303756"/>
                <a:gd name="connsiteX5" fmla="*/ 382257 w 442827"/>
                <a:gd name="connsiteY5" fmla="*/ 0 h 30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827" h="303756">
                  <a:moveTo>
                    <a:pt x="382257" y="0"/>
                  </a:moveTo>
                  <a:lnTo>
                    <a:pt x="415277" y="90218"/>
                  </a:lnTo>
                  <a:lnTo>
                    <a:pt x="442827" y="147409"/>
                  </a:lnTo>
                  <a:lnTo>
                    <a:pt x="60295" y="303756"/>
                  </a:lnTo>
                  <a:lnTo>
                    <a:pt x="0" y="156235"/>
                  </a:lnTo>
                  <a:lnTo>
                    <a:pt x="38225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69602026-7DD1-4BDE-BE1B-E6B08DBDCB55}"/>
                </a:ext>
              </a:extLst>
            </p:cNvPr>
            <p:cNvSpPr/>
            <p:nvPr/>
          </p:nvSpPr>
          <p:spPr>
            <a:xfrm>
              <a:off x="7347921" y="3891744"/>
              <a:ext cx="442736" cy="306382"/>
            </a:xfrm>
            <a:custGeom>
              <a:avLst/>
              <a:gdLst>
                <a:gd name="connsiteX0" fmla="*/ 61575 w 442736"/>
                <a:gd name="connsiteY0" fmla="*/ 0 h 306382"/>
                <a:gd name="connsiteX1" fmla="*/ 442736 w 442736"/>
                <a:gd name="connsiteY1" fmla="*/ 159346 h 306382"/>
                <a:gd name="connsiteX2" fmla="*/ 381268 w 442736"/>
                <a:gd name="connsiteY2" fmla="*/ 306382 h 306382"/>
                <a:gd name="connsiteX3" fmla="*/ 0 w 442736"/>
                <a:gd name="connsiteY3" fmla="*/ 146992 h 306382"/>
                <a:gd name="connsiteX4" fmla="*/ 32369 w 442736"/>
                <a:gd name="connsiteY4" fmla="*/ 79796 h 306382"/>
                <a:gd name="connsiteX5" fmla="*/ 61575 w 442736"/>
                <a:gd name="connsiteY5" fmla="*/ 0 h 30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736" h="306382">
                  <a:moveTo>
                    <a:pt x="61575" y="0"/>
                  </a:moveTo>
                  <a:lnTo>
                    <a:pt x="442736" y="159346"/>
                  </a:lnTo>
                  <a:lnTo>
                    <a:pt x="381268" y="306382"/>
                  </a:lnTo>
                  <a:lnTo>
                    <a:pt x="0" y="146992"/>
                  </a:lnTo>
                  <a:lnTo>
                    <a:pt x="32369" y="79796"/>
                  </a:lnTo>
                  <a:lnTo>
                    <a:pt x="6157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C5B1B1E-21F8-45C6-9965-C93EF2F2F7DA}"/>
                </a:ext>
              </a:extLst>
            </p:cNvPr>
            <p:cNvSpPr/>
            <p:nvPr/>
          </p:nvSpPr>
          <p:spPr>
            <a:xfrm>
              <a:off x="4492880" y="4053051"/>
              <a:ext cx="437107" cy="344082"/>
            </a:xfrm>
            <a:custGeom>
              <a:avLst/>
              <a:gdLst>
                <a:gd name="connsiteX0" fmla="*/ 358098 w 437107"/>
                <a:gd name="connsiteY0" fmla="*/ 0 h 344082"/>
                <a:gd name="connsiteX1" fmla="*/ 377525 w 437107"/>
                <a:gd name="connsiteY1" fmla="*/ 40329 h 344082"/>
                <a:gd name="connsiteX2" fmla="*/ 437107 w 437107"/>
                <a:gd name="connsiteY2" fmla="*/ 138404 h 344082"/>
                <a:gd name="connsiteX3" fmla="*/ 79448 w 437107"/>
                <a:gd name="connsiteY3" fmla="*/ 344082 h 344082"/>
                <a:gd name="connsiteX4" fmla="*/ 0 w 437107"/>
                <a:gd name="connsiteY4" fmla="*/ 205931 h 344082"/>
                <a:gd name="connsiteX5" fmla="*/ 358098 w 437107"/>
                <a:gd name="connsiteY5" fmla="*/ 0 h 34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107" h="344082">
                  <a:moveTo>
                    <a:pt x="358098" y="0"/>
                  </a:moveTo>
                  <a:lnTo>
                    <a:pt x="377525" y="40329"/>
                  </a:lnTo>
                  <a:lnTo>
                    <a:pt x="437107" y="138404"/>
                  </a:lnTo>
                  <a:lnTo>
                    <a:pt x="79448" y="344082"/>
                  </a:lnTo>
                  <a:lnTo>
                    <a:pt x="0" y="205931"/>
                  </a:lnTo>
                  <a:lnTo>
                    <a:pt x="35809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0843E538-E5E2-4E20-B829-C1832824F81F}"/>
                </a:ext>
              </a:extLst>
            </p:cNvPr>
            <p:cNvSpPr/>
            <p:nvPr/>
          </p:nvSpPr>
          <p:spPr>
            <a:xfrm>
              <a:off x="7259470" y="4057477"/>
              <a:ext cx="436716" cy="345018"/>
            </a:xfrm>
            <a:custGeom>
              <a:avLst/>
              <a:gdLst>
                <a:gd name="connsiteX0" fmla="*/ 79422 w 436716"/>
                <a:gd name="connsiteY0" fmla="*/ 0 h 345018"/>
                <a:gd name="connsiteX1" fmla="*/ 436716 w 436716"/>
                <a:gd name="connsiteY1" fmla="*/ 207146 h 345018"/>
                <a:gd name="connsiteX2" fmla="*/ 356783 w 436716"/>
                <a:gd name="connsiteY2" fmla="*/ 345018 h 345018"/>
                <a:gd name="connsiteX3" fmla="*/ 0 w 436716"/>
                <a:gd name="connsiteY3" fmla="*/ 138168 h 345018"/>
                <a:gd name="connsiteX4" fmla="*/ 62127 w 436716"/>
                <a:gd name="connsiteY4" fmla="*/ 35903 h 345018"/>
                <a:gd name="connsiteX5" fmla="*/ 79422 w 436716"/>
                <a:gd name="connsiteY5" fmla="*/ 0 h 34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16" h="345018">
                  <a:moveTo>
                    <a:pt x="79422" y="0"/>
                  </a:moveTo>
                  <a:lnTo>
                    <a:pt x="436716" y="207146"/>
                  </a:lnTo>
                  <a:lnTo>
                    <a:pt x="356783" y="345018"/>
                  </a:lnTo>
                  <a:lnTo>
                    <a:pt x="0" y="138168"/>
                  </a:lnTo>
                  <a:lnTo>
                    <a:pt x="62127" y="35903"/>
                  </a:lnTo>
                  <a:lnTo>
                    <a:pt x="79422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C48F7D35-0DB5-4456-A26E-BA106A4FC6A0}"/>
                </a:ext>
              </a:extLst>
            </p:cNvPr>
            <p:cNvSpPr/>
            <p:nvPr/>
          </p:nvSpPr>
          <p:spPr>
            <a:xfrm>
              <a:off x="4612146" y="4207874"/>
              <a:ext cx="425119" cy="376111"/>
            </a:xfrm>
            <a:custGeom>
              <a:avLst/>
              <a:gdLst>
                <a:gd name="connsiteX0" fmla="*/ 327816 w 425119"/>
                <a:gd name="connsiteY0" fmla="*/ 0 h 376111"/>
                <a:gd name="connsiteX1" fmla="*/ 328075 w 425119"/>
                <a:gd name="connsiteY1" fmla="*/ 427 h 376111"/>
                <a:gd name="connsiteX2" fmla="*/ 408313 w 425119"/>
                <a:gd name="connsiteY2" fmla="*/ 107728 h 376111"/>
                <a:gd name="connsiteX3" fmla="*/ 425119 w 425119"/>
                <a:gd name="connsiteY3" fmla="*/ 126219 h 376111"/>
                <a:gd name="connsiteX4" fmla="*/ 96457 w 425119"/>
                <a:gd name="connsiteY4" fmla="*/ 376111 h 376111"/>
                <a:gd name="connsiteX5" fmla="*/ 0 w 425119"/>
                <a:gd name="connsiteY5" fmla="*/ 249250 h 376111"/>
                <a:gd name="connsiteX6" fmla="*/ 327816 w 425119"/>
                <a:gd name="connsiteY6" fmla="*/ 0 h 37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119" h="376111">
                  <a:moveTo>
                    <a:pt x="327816" y="0"/>
                  </a:moveTo>
                  <a:lnTo>
                    <a:pt x="328075" y="427"/>
                  </a:lnTo>
                  <a:cubicBezTo>
                    <a:pt x="353123" y="37503"/>
                    <a:pt x="379908" y="73309"/>
                    <a:pt x="408313" y="107728"/>
                  </a:cubicBezTo>
                  <a:lnTo>
                    <a:pt x="425119" y="126219"/>
                  </a:lnTo>
                  <a:lnTo>
                    <a:pt x="96457" y="376111"/>
                  </a:lnTo>
                  <a:lnTo>
                    <a:pt x="0" y="249250"/>
                  </a:lnTo>
                  <a:lnTo>
                    <a:pt x="32781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6D5DB96E-2478-462B-BB07-3AC085AEAD55}"/>
                </a:ext>
              </a:extLst>
            </p:cNvPr>
            <p:cNvSpPr/>
            <p:nvPr/>
          </p:nvSpPr>
          <p:spPr>
            <a:xfrm>
              <a:off x="7146092" y="4218171"/>
              <a:ext cx="424227" cy="378547"/>
            </a:xfrm>
            <a:custGeom>
              <a:avLst/>
              <a:gdLst>
                <a:gd name="connsiteX0" fmla="*/ 98309 w 424227"/>
                <a:gd name="connsiteY0" fmla="*/ 0 h 378547"/>
                <a:gd name="connsiteX1" fmla="*/ 424227 w 424227"/>
                <a:gd name="connsiteY1" fmla="*/ 252579 h 378547"/>
                <a:gd name="connsiteX2" fmla="*/ 326606 w 424227"/>
                <a:gd name="connsiteY2" fmla="*/ 378547 h 378547"/>
                <a:gd name="connsiteX3" fmla="*/ 0 w 424227"/>
                <a:gd name="connsiteY3" fmla="*/ 125435 h 378547"/>
                <a:gd name="connsiteX4" fmla="*/ 25451 w 424227"/>
                <a:gd name="connsiteY4" fmla="*/ 97431 h 378547"/>
                <a:gd name="connsiteX5" fmla="*/ 98309 w 424227"/>
                <a:gd name="connsiteY5" fmla="*/ 0 h 37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227" h="378547">
                  <a:moveTo>
                    <a:pt x="98309" y="0"/>
                  </a:moveTo>
                  <a:lnTo>
                    <a:pt x="424227" y="252579"/>
                  </a:lnTo>
                  <a:lnTo>
                    <a:pt x="326606" y="378547"/>
                  </a:lnTo>
                  <a:lnTo>
                    <a:pt x="0" y="125435"/>
                  </a:lnTo>
                  <a:lnTo>
                    <a:pt x="25451" y="97431"/>
                  </a:lnTo>
                  <a:lnTo>
                    <a:pt x="9830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B3EA2E50-0B34-454A-8BD1-DF2A26A54A91}"/>
                </a:ext>
              </a:extLst>
            </p:cNvPr>
            <p:cNvSpPr/>
            <p:nvPr/>
          </p:nvSpPr>
          <p:spPr>
            <a:xfrm>
              <a:off x="4762667" y="4354075"/>
              <a:ext cx="405314" cy="404774"/>
            </a:xfrm>
            <a:custGeom>
              <a:avLst/>
              <a:gdLst>
                <a:gd name="connsiteX0" fmla="*/ 292759 w 405314"/>
                <a:gd name="connsiteY0" fmla="*/ 0 h 404774"/>
                <a:gd name="connsiteX1" fmla="*/ 347752 w 405314"/>
                <a:gd name="connsiteY1" fmla="*/ 60508 h 404774"/>
                <a:gd name="connsiteX2" fmla="*/ 405314 w 405314"/>
                <a:gd name="connsiteY2" fmla="*/ 112824 h 404774"/>
                <a:gd name="connsiteX3" fmla="*/ 112529 w 405314"/>
                <a:gd name="connsiteY3" fmla="*/ 404774 h 404774"/>
                <a:gd name="connsiteX4" fmla="*/ 0 w 405314"/>
                <a:gd name="connsiteY4" fmla="*/ 291923 h 404774"/>
                <a:gd name="connsiteX5" fmla="*/ 292759 w 405314"/>
                <a:gd name="connsiteY5" fmla="*/ 0 h 40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14" h="404774">
                  <a:moveTo>
                    <a:pt x="292759" y="0"/>
                  </a:moveTo>
                  <a:lnTo>
                    <a:pt x="347752" y="60508"/>
                  </a:lnTo>
                  <a:lnTo>
                    <a:pt x="405314" y="112824"/>
                  </a:lnTo>
                  <a:lnTo>
                    <a:pt x="112529" y="404774"/>
                  </a:lnTo>
                  <a:lnTo>
                    <a:pt x="0" y="291923"/>
                  </a:lnTo>
                  <a:lnTo>
                    <a:pt x="29275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D043D06A-8815-41DC-A5B6-94F889B7144A}"/>
                </a:ext>
              </a:extLst>
            </p:cNvPr>
            <p:cNvSpPr/>
            <p:nvPr/>
          </p:nvSpPr>
          <p:spPr>
            <a:xfrm>
              <a:off x="7021380" y="4356716"/>
              <a:ext cx="404829" cy="405258"/>
            </a:xfrm>
            <a:custGeom>
              <a:avLst/>
              <a:gdLst>
                <a:gd name="connsiteX0" fmla="*/ 112797 w 404829"/>
                <a:gd name="connsiteY0" fmla="*/ 0 h 405258"/>
                <a:gd name="connsiteX1" fmla="*/ 404829 w 404829"/>
                <a:gd name="connsiteY1" fmla="*/ 292695 h 405258"/>
                <a:gd name="connsiteX2" fmla="*/ 292011 w 404829"/>
                <a:gd name="connsiteY2" fmla="*/ 405258 h 405258"/>
                <a:gd name="connsiteX3" fmla="*/ 0 w 404829"/>
                <a:gd name="connsiteY3" fmla="*/ 112584 h 405258"/>
                <a:gd name="connsiteX4" fmla="*/ 60203 w 404829"/>
                <a:gd name="connsiteY4" fmla="*/ 57867 h 405258"/>
                <a:gd name="connsiteX5" fmla="*/ 112797 w 404829"/>
                <a:gd name="connsiteY5" fmla="*/ 0 h 40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829" h="405258">
                  <a:moveTo>
                    <a:pt x="112797" y="0"/>
                  </a:moveTo>
                  <a:lnTo>
                    <a:pt x="404829" y="292695"/>
                  </a:lnTo>
                  <a:lnTo>
                    <a:pt x="292011" y="405258"/>
                  </a:lnTo>
                  <a:lnTo>
                    <a:pt x="0" y="112584"/>
                  </a:lnTo>
                  <a:lnTo>
                    <a:pt x="60203" y="57867"/>
                  </a:lnTo>
                  <a:lnTo>
                    <a:pt x="11279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366791E5-DF9E-4A44-8DED-E0BC1FBFA44B}"/>
                </a:ext>
              </a:extLst>
            </p:cNvPr>
            <p:cNvSpPr/>
            <p:nvPr/>
          </p:nvSpPr>
          <p:spPr>
            <a:xfrm>
              <a:off x="4922153" y="4477304"/>
              <a:ext cx="382557" cy="429603"/>
            </a:xfrm>
            <a:custGeom>
              <a:avLst/>
              <a:gdLst>
                <a:gd name="connsiteX0" fmla="*/ 257276 w 382557"/>
                <a:gd name="connsiteY0" fmla="*/ 0 h 429603"/>
                <a:gd name="connsiteX1" fmla="*/ 287247 w 382557"/>
                <a:gd name="connsiteY1" fmla="*/ 27239 h 429603"/>
                <a:gd name="connsiteX2" fmla="*/ 382557 w 382557"/>
                <a:gd name="connsiteY2" fmla="*/ 98510 h 429603"/>
                <a:gd name="connsiteX3" fmla="*/ 125967 w 382557"/>
                <a:gd name="connsiteY3" fmla="*/ 429603 h 429603"/>
                <a:gd name="connsiteX4" fmla="*/ 0 w 382557"/>
                <a:gd name="connsiteY4" fmla="*/ 331980 h 429603"/>
                <a:gd name="connsiteX5" fmla="*/ 257276 w 382557"/>
                <a:gd name="connsiteY5" fmla="*/ 0 h 42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557" h="429603">
                  <a:moveTo>
                    <a:pt x="257276" y="0"/>
                  </a:moveTo>
                  <a:lnTo>
                    <a:pt x="287247" y="27239"/>
                  </a:lnTo>
                  <a:lnTo>
                    <a:pt x="382557" y="98510"/>
                  </a:lnTo>
                  <a:lnTo>
                    <a:pt x="125967" y="429603"/>
                  </a:lnTo>
                  <a:lnTo>
                    <a:pt x="0" y="331980"/>
                  </a:lnTo>
                  <a:lnTo>
                    <a:pt x="25727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B1763A2F-AFEC-4612-9F0F-B850B14ADD0D}"/>
                </a:ext>
              </a:extLst>
            </p:cNvPr>
            <p:cNvSpPr/>
            <p:nvPr/>
          </p:nvSpPr>
          <p:spPr>
            <a:xfrm>
              <a:off x="6875228" y="4487460"/>
              <a:ext cx="376166" cy="425091"/>
            </a:xfrm>
            <a:custGeom>
              <a:avLst/>
              <a:gdLst>
                <a:gd name="connsiteX0" fmla="*/ 126170 w 376166"/>
                <a:gd name="connsiteY0" fmla="*/ 0 h 425091"/>
                <a:gd name="connsiteX1" fmla="*/ 376166 w 376166"/>
                <a:gd name="connsiteY1" fmla="*/ 328596 h 425091"/>
                <a:gd name="connsiteX2" fmla="*/ 249333 w 376166"/>
                <a:gd name="connsiteY2" fmla="*/ 425091 h 425091"/>
                <a:gd name="connsiteX3" fmla="*/ 0 w 376166"/>
                <a:gd name="connsiteY3" fmla="*/ 97366 h 425091"/>
                <a:gd name="connsiteX4" fmla="*/ 73 w 376166"/>
                <a:gd name="connsiteY4" fmla="*/ 97321 h 425091"/>
                <a:gd name="connsiteX5" fmla="*/ 107374 w 376166"/>
                <a:gd name="connsiteY5" fmla="*/ 17083 h 425091"/>
                <a:gd name="connsiteX6" fmla="*/ 126170 w 376166"/>
                <a:gd name="connsiteY6" fmla="*/ 0 h 42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166" h="425091">
                  <a:moveTo>
                    <a:pt x="126170" y="0"/>
                  </a:moveTo>
                  <a:lnTo>
                    <a:pt x="376166" y="328596"/>
                  </a:lnTo>
                  <a:lnTo>
                    <a:pt x="249333" y="425091"/>
                  </a:lnTo>
                  <a:lnTo>
                    <a:pt x="0" y="97366"/>
                  </a:lnTo>
                  <a:lnTo>
                    <a:pt x="73" y="97321"/>
                  </a:lnTo>
                  <a:cubicBezTo>
                    <a:pt x="37149" y="72273"/>
                    <a:pt x="72955" y="45488"/>
                    <a:pt x="107374" y="17083"/>
                  </a:cubicBezTo>
                  <a:lnTo>
                    <a:pt x="126170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F44C82C7-38AD-49C8-AD15-AB4513433D49}"/>
                </a:ext>
              </a:extLst>
            </p:cNvPr>
            <p:cNvSpPr/>
            <p:nvPr/>
          </p:nvSpPr>
          <p:spPr>
            <a:xfrm>
              <a:off x="5116909" y="4591094"/>
              <a:ext cx="348222" cy="442465"/>
            </a:xfrm>
            <a:custGeom>
              <a:avLst/>
              <a:gdLst>
                <a:gd name="connsiteX0" fmla="*/ 210184 w 348222"/>
                <a:gd name="connsiteY0" fmla="*/ 0 h 442465"/>
                <a:gd name="connsiteX1" fmla="*/ 314713 w 348222"/>
                <a:gd name="connsiteY1" fmla="*/ 63503 h 442465"/>
                <a:gd name="connsiteX2" fmla="*/ 348222 w 348222"/>
                <a:gd name="connsiteY2" fmla="*/ 79645 h 442465"/>
                <a:gd name="connsiteX3" fmla="*/ 137872 w 348222"/>
                <a:gd name="connsiteY3" fmla="*/ 442465 h 442465"/>
                <a:gd name="connsiteX4" fmla="*/ 0 w 348222"/>
                <a:gd name="connsiteY4" fmla="*/ 362531 h 442465"/>
                <a:gd name="connsiteX5" fmla="*/ 210184 w 348222"/>
                <a:gd name="connsiteY5" fmla="*/ 0 h 44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222" h="442465">
                  <a:moveTo>
                    <a:pt x="210184" y="0"/>
                  </a:moveTo>
                  <a:lnTo>
                    <a:pt x="314713" y="63503"/>
                  </a:lnTo>
                  <a:lnTo>
                    <a:pt x="348222" y="79645"/>
                  </a:lnTo>
                  <a:lnTo>
                    <a:pt x="137872" y="442465"/>
                  </a:lnTo>
                  <a:lnTo>
                    <a:pt x="0" y="362531"/>
                  </a:lnTo>
                  <a:lnTo>
                    <a:pt x="21018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367D6B1E-3DB5-43FE-BCCE-4305C03CEC57}"/>
                </a:ext>
              </a:extLst>
            </p:cNvPr>
            <p:cNvSpPr/>
            <p:nvPr/>
          </p:nvSpPr>
          <p:spPr>
            <a:xfrm>
              <a:off x="6720423" y="4594802"/>
              <a:ext cx="344160" cy="437072"/>
            </a:xfrm>
            <a:custGeom>
              <a:avLst/>
              <a:gdLst>
                <a:gd name="connsiteX0" fmla="*/ 138384 w 344160"/>
                <a:gd name="connsiteY0" fmla="*/ 0 h 437072"/>
                <a:gd name="connsiteX1" fmla="*/ 344160 w 344160"/>
                <a:gd name="connsiteY1" fmla="*/ 357584 h 437072"/>
                <a:gd name="connsiteX2" fmla="*/ 206031 w 344160"/>
                <a:gd name="connsiteY2" fmla="*/ 437072 h 437072"/>
                <a:gd name="connsiteX3" fmla="*/ 0 w 344160"/>
                <a:gd name="connsiteY3" fmla="*/ 79043 h 437072"/>
                <a:gd name="connsiteX4" fmla="*/ 39957 w 344160"/>
                <a:gd name="connsiteY4" fmla="*/ 59795 h 437072"/>
                <a:gd name="connsiteX5" fmla="*/ 138384 w 344160"/>
                <a:gd name="connsiteY5" fmla="*/ 0 h 43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160" h="437072">
                  <a:moveTo>
                    <a:pt x="138384" y="0"/>
                  </a:moveTo>
                  <a:lnTo>
                    <a:pt x="344160" y="357584"/>
                  </a:lnTo>
                  <a:lnTo>
                    <a:pt x="206031" y="437072"/>
                  </a:lnTo>
                  <a:lnTo>
                    <a:pt x="0" y="79043"/>
                  </a:lnTo>
                  <a:lnTo>
                    <a:pt x="39957" y="59795"/>
                  </a:lnTo>
                  <a:lnTo>
                    <a:pt x="13838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D4F85E2A-6D5C-43A4-A172-49267576AF4C}"/>
                </a:ext>
              </a:extLst>
            </p:cNvPr>
            <p:cNvSpPr/>
            <p:nvPr/>
          </p:nvSpPr>
          <p:spPr>
            <a:xfrm>
              <a:off x="5321890" y="4679769"/>
              <a:ext cx="308877" cy="448947"/>
            </a:xfrm>
            <a:custGeom>
              <a:avLst/>
              <a:gdLst>
                <a:gd name="connsiteX0" fmla="*/ 161986 w 308877"/>
                <a:gd name="connsiteY0" fmla="*/ 0 h 448947"/>
                <a:gd name="connsiteX1" fmla="*/ 231572 w 308877"/>
                <a:gd name="connsiteY1" fmla="*/ 33521 h 448947"/>
                <a:gd name="connsiteX2" fmla="*/ 308877 w 308877"/>
                <a:gd name="connsiteY2" fmla="*/ 61815 h 448947"/>
                <a:gd name="connsiteX3" fmla="*/ 147035 w 308877"/>
                <a:gd name="connsiteY3" fmla="*/ 448947 h 448947"/>
                <a:gd name="connsiteX4" fmla="*/ 0 w 308877"/>
                <a:gd name="connsiteY4" fmla="*/ 387478 h 448947"/>
                <a:gd name="connsiteX5" fmla="*/ 161986 w 308877"/>
                <a:gd name="connsiteY5" fmla="*/ 0 h 44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877" h="448947">
                  <a:moveTo>
                    <a:pt x="161986" y="0"/>
                  </a:moveTo>
                  <a:lnTo>
                    <a:pt x="231572" y="33521"/>
                  </a:lnTo>
                  <a:lnTo>
                    <a:pt x="308877" y="61815"/>
                  </a:lnTo>
                  <a:lnTo>
                    <a:pt x="147035" y="448947"/>
                  </a:lnTo>
                  <a:lnTo>
                    <a:pt x="0" y="387478"/>
                  </a:lnTo>
                  <a:lnTo>
                    <a:pt x="16198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C339D539-C454-4215-A93B-187A8FFA5927}"/>
                </a:ext>
              </a:extLst>
            </p:cNvPr>
            <p:cNvSpPr/>
            <p:nvPr/>
          </p:nvSpPr>
          <p:spPr>
            <a:xfrm>
              <a:off x="6548708" y="4685562"/>
              <a:ext cx="303853" cy="442823"/>
            </a:xfrm>
            <a:custGeom>
              <a:avLst/>
              <a:gdLst>
                <a:gd name="connsiteX0" fmla="*/ 147394 w 303853"/>
                <a:gd name="connsiteY0" fmla="*/ 0 h 442823"/>
                <a:gd name="connsiteX1" fmla="*/ 303853 w 303853"/>
                <a:gd name="connsiteY1" fmla="*/ 382486 h 442823"/>
                <a:gd name="connsiteX2" fmla="*/ 156350 w 303853"/>
                <a:gd name="connsiteY2" fmla="*/ 442823 h 442823"/>
                <a:gd name="connsiteX3" fmla="*/ 0 w 303853"/>
                <a:gd name="connsiteY3" fmla="*/ 60607 h 442823"/>
                <a:gd name="connsiteX4" fmla="*/ 89832 w 303853"/>
                <a:gd name="connsiteY4" fmla="*/ 27728 h 442823"/>
                <a:gd name="connsiteX5" fmla="*/ 147394 w 303853"/>
                <a:gd name="connsiteY5" fmla="*/ 0 h 44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53" h="442823">
                  <a:moveTo>
                    <a:pt x="147394" y="0"/>
                  </a:moveTo>
                  <a:lnTo>
                    <a:pt x="303853" y="382486"/>
                  </a:lnTo>
                  <a:lnTo>
                    <a:pt x="156350" y="442823"/>
                  </a:lnTo>
                  <a:lnTo>
                    <a:pt x="0" y="60607"/>
                  </a:lnTo>
                  <a:lnTo>
                    <a:pt x="89832" y="27728"/>
                  </a:lnTo>
                  <a:lnTo>
                    <a:pt x="14739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21FEDB7-279D-44CD-971C-453575224EE4}"/>
                </a:ext>
              </a:extLst>
            </p:cNvPr>
            <p:cNvSpPr/>
            <p:nvPr/>
          </p:nvSpPr>
          <p:spPr>
            <a:xfrm>
              <a:off x="5547503" y="4750877"/>
              <a:ext cx="262318" cy="446335"/>
            </a:xfrm>
            <a:custGeom>
              <a:avLst/>
              <a:gdLst>
                <a:gd name="connsiteX0" fmla="*/ 108655 w 262318"/>
                <a:gd name="connsiteY0" fmla="*/ 0 h 446335"/>
                <a:gd name="connsiteX1" fmla="*/ 134018 w 262318"/>
                <a:gd name="connsiteY1" fmla="*/ 9283 h 446335"/>
                <a:gd name="connsiteX2" fmla="*/ 262318 w 262318"/>
                <a:gd name="connsiteY2" fmla="*/ 42272 h 446335"/>
                <a:gd name="connsiteX3" fmla="*/ 153925 w 262318"/>
                <a:gd name="connsiteY3" fmla="*/ 446335 h 446335"/>
                <a:gd name="connsiteX4" fmla="*/ 0 w 262318"/>
                <a:gd name="connsiteY4" fmla="*/ 405042 h 446335"/>
                <a:gd name="connsiteX5" fmla="*/ 108655 w 262318"/>
                <a:gd name="connsiteY5" fmla="*/ 0 h 44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318" h="446335">
                  <a:moveTo>
                    <a:pt x="108655" y="0"/>
                  </a:moveTo>
                  <a:lnTo>
                    <a:pt x="134018" y="9283"/>
                  </a:lnTo>
                  <a:lnTo>
                    <a:pt x="262318" y="42272"/>
                  </a:lnTo>
                  <a:lnTo>
                    <a:pt x="153925" y="446335"/>
                  </a:lnTo>
                  <a:lnTo>
                    <a:pt x="0" y="405042"/>
                  </a:lnTo>
                  <a:lnTo>
                    <a:pt x="10865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1C6705BF-BC50-485A-A8A0-73982B434665}"/>
                </a:ext>
              </a:extLst>
            </p:cNvPr>
            <p:cNvSpPr/>
            <p:nvPr/>
          </p:nvSpPr>
          <p:spPr>
            <a:xfrm>
              <a:off x="6375221" y="4753341"/>
              <a:ext cx="259453" cy="439442"/>
            </a:xfrm>
            <a:custGeom>
              <a:avLst/>
              <a:gdLst>
                <a:gd name="connsiteX0" fmla="*/ 153891 w 259453"/>
                <a:gd name="connsiteY0" fmla="*/ 0 h 439442"/>
                <a:gd name="connsiteX1" fmla="*/ 259453 w 259453"/>
                <a:gd name="connsiteY1" fmla="*/ 398648 h 439442"/>
                <a:gd name="connsiteX2" fmla="*/ 105395 w 259453"/>
                <a:gd name="connsiteY2" fmla="*/ 439442 h 439442"/>
                <a:gd name="connsiteX3" fmla="*/ 0 w 259453"/>
                <a:gd name="connsiteY3" fmla="*/ 41422 h 439442"/>
                <a:gd name="connsiteX4" fmla="*/ 1684 w 259453"/>
                <a:gd name="connsiteY4" fmla="*/ 41165 h 439442"/>
                <a:gd name="connsiteX5" fmla="*/ 135260 w 259453"/>
                <a:gd name="connsiteY5" fmla="*/ 6819 h 439442"/>
                <a:gd name="connsiteX6" fmla="*/ 153891 w 259453"/>
                <a:gd name="connsiteY6" fmla="*/ 0 h 43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453" h="439442">
                  <a:moveTo>
                    <a:pt x="153891" y="0"/>
                  </a:moveTo>
                  <a:lnTo>
                    <a:pt x="259453" y="398648"/>
                  </a:lnTo>
                  <a:lnTo>
                    <a:pt x="105395" y="439442"/>
                  </a:lnTo>
                  <a:lnTo>
                    <a:pt x="0" y="41422"/>
                  </a:lnTo>
                  <a:lnTo>
                    <a:pt x="1684" y="41165"/>
                  </a:lnTo>
                  <a:cubicBezTo>
                    <a:pt x="47051" y="31882"/>
                    <a:pt x="91616" y="20395"/>
                    <a:pt x="135260" y="6819"/>
                  </a:cubicBezTo>
                  <a:lnTo>
                    <a:pt x="15389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7A29988A-21F9-4F06-BE67-3CF846223102}"/>
                </a:ext>
              </a:extLst>
            </p:cNvPr>
            <p:cNvSpPr/>
            <p:nvPr/>
          </p:nvSpPr>
          <p:spPr>
            <a:xfrm>
              <a:off x="5772785" y="4796586"/>
              <a:ext cx="213951" cy="436560"/>
            </a:xfrm>
            <a:custGeom>
              <a:avLst/>
              <a:gdLst>
                <a:gd name="connsiteX0" fmla="*/ 55937 w 213951"/>
                <a:gd name="connsiteY0" fmla="*/ 0 h 436560"/>
                <a:gd name="connsiteX1" fmla="*/ 180706 w 213951"/>
                <a:gd name="connsiteY1" fmla="*/ 19042 h 436560"/>
                <a:gd name="connsiteX2" fmla="*/ 213951 w 213951"/>
                <a:gd name="connsiteY2" fmla="*/ 20721 h 436560"/>
                <a:gd name="connsiteX3" fmla="*/ 157940 w 213951"/>
                <a:gd name="connsiteY3" fmla="*/ 436560 h 436560"/>
                <a:gd name="connsiteX4" fmla="*/ 0 w 213951"/>
                <a:gd name="connsiteY4" fmla="*/ 415286 h 436560"/>
                <a:gd name="connsiteX5" fmla="*/ 55937 w 213951"/>
                <a:gd name="connsiteY5" fmla="*/ 0 h 43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951" h="436560">
                  <a:moveTo>
                    <a:pt x="55937" y="0"/>
                  </a:moveTo>
                  <a:lnTo>
                    <a:pt x="180706" y="19042"/>
                  </a:lnTo>
                  <a:lnTo>
                    <a:pt x="213951" y="20721"/>
                  </a:lnTo>
                  <a:lnTo>
                    <a:pt x="157940" y="436560"/>
                  </a:lnTo>
                  <a:lnTo>
                    <a:pt x="0" y="415286"/>
                  </a:lnTo>
                  <a:lnTo>
                    <a:pt x="5593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4635FBA-BC2F-4A16-9FF6-48C932BE1E7B}"/>
                </a:ext>
              </a:extLst>
            </p:cNvPr>
            <p:cNvSpPr/>
            <p:nvPr/>
          </p:nvSpPr>
          <p:spPr>
            <a:xfrm>
              <a:off x="6190191" y="4798857"/>
              <a:ext cx="209664" cy="429483"/>
            </a:xfrm>
            <a:custGeom>
              <a:avLst/>
              <a:gdLst>
                <a:gd name="connsiteX0" fmla="*/ 158206 w 209664"/>
                <a:gd name="connsiteY0" fmla="*/ 0 h 429483"/>
                <a:gd name="connsiteX1" fmla="*/ 209664 w 209664"/>
                <a:gd name="connsiteY1" fmla="*/ 409618 h 429483"/>
                <a:gd name="connsiteX2" fmla="*/ 51539 w 209664"/>
                <a:gd name="connsiteY2" fmla="*/ 429483 h 429483"/>
                <a:gd name="connsiteX3" fmla="*/ 0 w 209664"/>
                <a:gd name="connsiteY3" fmla="*/ 19211 h 429483"/>
                <a:gd name="connsiteX4" fmla="*/ 48320 w 209664"/>
                <a:gd name="connsiteY4" fmla="*/ 16771 h 429483"/>
                <a:gd name="connsiteX5" fmla="*/ 158206 w 209664"/>
                <a:gd name="connsiteY5" fmla="*/ 0 h 429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664" h="429483">
                  <a:moveTo>
                    <a:pt x="158206" y="0"/>
                  </a:moveTo>
                  <a:lnTo>
                    <a:pt x="209664" y="409618"/>
                  </a:lnTo>
                  <a:lnTo>
                    <a:pt x="51539" y="429483"/>
                  </a:lnTo>
                  <a:lnTo>
                    <a:pt x="0" y="19211"/>
                  </a:lnTo>
                  <a:lnTo>
                    <a:pt x="48320" y="16771"/>
                  </a:lnTo>
                  <a:lnTo>
                    <a:pt x="15820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1EF5DBED-6F6A-40AB-90A0-B51BB1528036}"/>
                </a:ext>
              </a:extLst>
            </p:cNvPr>
            <p:cNvSpPr/>
            <p:nvPr/>
          </p:nvSpPr>
          <p:spPr>
            <a:xfrm>
              <a:off x="6013668" y="4818667"/>
              <a:ext cx="159368" cy="420395"/>
            </a:xfrm>
            <a:custGeom>
              <a:avLst/>
              <a:gdLst>
                <a:gd name="connsiteX0" fmla="*/ 1 w 159368"/>
                <a:gd name="connsiteY0" fmla="*/ 0 h 420395"/>
                <a:gd name="connsiteX1" fmla="*/ 82333 w 159368"/>
                <a:gd name="connsiteY1" fmla="*/ 4157 h 420395"/>
                <a:gd name="connsiteX2" fmla="*/ 159368 w 159368"/>
                <a:gd name="connsiteY2" fmla="*/ 267 h 420395"/>
                <a:gd name="connsiteX3" fmla="*/ 159368 w 159368"/>
                <a:gd name="connsiteY3" fmla="*/ 420395 h 420395"/>
                <a:gd name="connsiteX4" fmla="*/ 0 w 159368"/>
                <a:gd name="connsiteY4" fmla="*/ 420394 h 420395"/>
                <a:gd name="connsiteX5" fmla="*/ 1 w 159368"/>
                <a:gd name="connsiteY5" fmla="*/ 0 h 42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368" h="420395">
                  <a:moveTo>
                    <a:pt x="1" y="0"/>
                  </a:moveTo>
                  <a:lnTo>
                    <a:pt x="82333" y="4157"/>
                  </a:lnTo>
                  <a:lnTo>
                    <a:pt x="159368" y="267"/>
                  </a:lnTo>
                  <a:lnTo>
                    <a:pt x="159368" y="420395"/>
                  </a:lnTo>
                  <a:lnTo>
                    <a:pt x="0" y="420394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B2FE5284-168C-4A67-BE9E-788A7AD4D044}"/>
              </a:ext>
            </a:extLst>
          </p:cNvPr>
          <p:cNvGrpSpPr/>
          <p:nvPr/>
        </p:nvGrpSpPr>
        <p:grpSpPr>
          <a:xfrm rot="6291444">
            <a:off x="-698341" y="2983388"/>
            <a:ext cx="1145704" cy="1145704"/>
            <a:chOff x="4626679" y="1959679"/>
            <a:chExt cx="2938643" cy="2938643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005E87C5-0C1B-4C88-ADB3-D461ED1B4F3D}"/>
                </a:ext>
              </a:extLst>
            </p:cNvPr>
            <p:cNvSpPr/>
            <p:nvPr/>
          </p:nvSpPr>
          <p:spPr>
            <a:xfrm>
              <a:off x="4626679" y="1959679"/>
              <a:ext cx="2938643" cy="293864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D4203696-5F01-4715-9690-A5C86ABA2874}"/>
                </a:ext>
              </a:extLst>
            </p:cNvPr>
            <p:cNvGrpSpPr/>
            <p:nvPr/>
          </p:nvGrpSpPr>
          <p:grpSpPr>
            <a:xfrm>
              <a:off x="4768744" y="1995379"/>
              <a:ext cx="1366697" cy="1035276"/>
              <a:chOff x="4717539" y="1966119"/>
              <a:chExt cx="1366697" cy="1035276"/>
            </a:xfrm>
          </p:grpSpPr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B84046B4-0FFB-4B8C-9A09-9FEFC88104AB}"/>
                  </a:ext>
                </a:extLst>
              </p:cNvPr>
              <p:cNvSpPr/>
              <p:nvPr/>
            </p:nvSpPr>
            <p:spPr>
              <a:xfrm>
                <a:off x="5204087" y="2238370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2D512DAA-182F-41A6-A85C-246F1130B8B1}"/>
                  </a:ext>
                </a:extLst>
              </p:cNvPr>
              <p:cNvSpPr/>
              <p:nvPr/>
            </p:nvSpPr>
            <p:spPr>
              <a:xfrm>
                <a:off x="5532121" y="205869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13615C5C-579A-4907-A702-BE97601F297A}"/>
                  </a:ext>
                </a:extLst>
              </p:cNvPr>
              <p:cNvSpPr/>
              <p:nvPr/>
            </p:nvSpPr>
            <p:spPr>
              <a:xfrm>
                <a:off x="4942220" y="2492853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DE3A6A48-E510-4E88-8C05-90AA7DF46B51}"/>
                  </a:ext>
                </a:extLst>
              </p:cNvPr>
              <p:cNvSpPr/>
              <p:nvPr/>
            </p:nvSpPr>
            <p:spPr>
              <a:xfrm>
                <a:off x="5974345" y="196611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2890C03F-2D6B-412F-B8A4-4F5E15B044E6}"/>
                  </a:ext>
                </a:extLst>
              </p:cNvPr>
              <p:cNvSpPr/>
              <p:nvPr/>
            </p:nvSpPr>
            <p:spPr>
              <a:xfrm>
                <a:off x="4717539" y="2891504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6B7B7A3F-1769-43F7-A50A-881FCF5ABEC8}"/>
                  </a:ext>
                </a:extLst>
              </p:cNvPr>
              <p:cNvSpPr/>
              <p:nvPr/>
            </p:nvSpPr>
            <p:spPr>
              <a:xfrm>
                <a:off x="4832758" y="2725873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57639423-6BAA-4802-81F8-F684E3F9213C}"/>
                  </a:ext>
                </a:extLst>
              </p:cNvPr>
              <p:cNvSpPr/>
              <p:nvPr/>
            </p:nvSpPr>
            <p:spPr>
              <a:xfrm>
                <a:off x="5085782" y="2402847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986C16AB-6948-409B-B2A8-2C4B981A91C8}"/>
                  </a:ext>
                </a:extLst>
              </p:cNvPr>
              <p:cNvSpPr/>
              <p:nvPr/>
            </p:nvSpPr>
            <p:spPr>
              <a:xfrm>
                <a:off x="5387529" y="2170414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0041E9B2-26BC-4820-BE63-A9D777A40EEC}"/>
                  </a:ext>
                </a:extLst>
              </p:cNvPr>
              <p:cNvSpPr/>
              <p:nvPr/>
            </p:nvSpPr>
            <p:spPr>
              <a:xfrm>
                <a:off x="5792143" y="2025511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173A3C5B-5A7C-4B17-8DDB-4943657CE438}"/>
                </a:ext>
              </a:extLst>
            </p:cNvPr>
            <p:cNvGrpSpPr/>
            <p:nvPr/>
          </p:nvGrpSpPr>
          <p:grpSpPr>
            <a:xfrm>
              <a:off x="7024812" y="3628456"/>
              <a:ext cx="468322" cy="790182"/>
              <a:chOff x="7061387" y="3665031"/>
              <a:chExt cx="468322" cy="790182"/>
            </a:xfrm>
          </p:grpSpPr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BDB12C72-D1C8-4FC2-A8CF-3C671982C095}"/>
                  </a:ext>
                </a:extLst>
              </p:cNvPr>
              <p:cNvSpPr/>
              <p:nvPr/>
            </p:nvSpPr>
            <p:spPr>
              <a:xfrm>
                <a:off x="7347505" y="389815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BD4CC382-305C-48E1-A6BB-9F2D1B1975C1}"/>
                  </a:ext>
                </a:extLst>
              </p:cNvPr>
              <p:cNvSpPr/>
              <p:nvPr/>
            </p:nvSpPr>
            <p:spPr>
              <a:xfrm>
                <a:off x="7419818" y="3665031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A52C7FDD-37A9-4102-A367-92DC106C3925}"/>
                  </a:ext>
                </a:extLst>
              </p:cNvPr>
              <p:cNvSpPr/>
              <p:nvPr/>
            </p:nvSpPr>
            <p:spPr>
              <a:xfrm>
                <a:off x="7238874" y="4122865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C832AE9B-E884-4D29-A0E8-4DCCB79AC04A}"/>
                  </a:ext>
                </a:extLst>
              </p:cNvPr>
              <p:cNvSpPr/>
              <p:nvPr/>
            </p:nvSpPr>
            <p:spPr>
              <a:xfrm>
                <a:off x="7233581" y="4134937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0BCC8F60-482E-421C-AA8F-8804AF0A7165}"/>
                  </a:ext>
                </a:extLst>
              </p:cNvPr>
              <p:cNvSpPr/>
              <p:nvPr/>
            </p:nvSpPr>
            <p:spPr>
              <a:xfrm>
                <a:off x="7061387" y="434532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6" name="Oval 305">
            <a:extLst>
              <a:ext uri="{FF2B5EF4-FFF2-40B4-BE49-F238E27FC236}">
                <a16:creationId xmlns:a16="http://schemas.microsoft.com/office/drawing/2014/main" id="{2914B269-28F6-4A00-B5FB-91690CCB4BB4}"/>
              </a:ext>
            </a:extLst>
          </p:cNvPr>
          <p:cNvSpPr/>
          <p:nvPr/>
        </p:nvSpPr>
        <p:spPr>
          <a:xfrm>
            <a:off x="-511445" y="3170284"/>
            <a:ext cx="771913" cy="771913"/>
          </a:xfrm>
          <a:prstGeom prst="ellipse">
            <a:avLst/>
          </a:prstGeom>
          <a:noFill/>
          <a:ln w="15875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C672F899-E7FC-4AF9-AC30-24E88A9B1008}"/>
              </a:ext>
            </a:extLst>
          </p:cNvPr>
          <p:cNvSpPr/>
          <p:nvPr/>
        </p:nvSpPr>
        <p:spPr>
          <a:xfrm>
            <a:off x="-2040872" y="1605978"/>
            <a:ext cx="3797338" cy="3860819"/>
          </a:xfrm>
          <a:prstGeom prst="ellipse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4E7B1503-5483-43FD-8649-CD0B7D197AD3}"/>
              </a:ext>
            </a:extLst>
          </p:cNvPr>
          <p:cNvSpPr txBox="1"/>
          <p:nvPr/>
        </p:nvSpPr>
        <p:spPr>
          <a:xfrm>
            <a:off x="1716527" y="1021254"/>
            <a:ext cx="226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8E53DB0C-74CD-4FEE-AC3F-8F431706C082}"/>
              </a:ext>
            </a:extLst>
          </p:cNvPr>
          <p:cNvCxnSpPr>
            <a:cxnSpLocks/>
            <a:stCxn id="307" idx="7"/>
          </p:cNvCxnSpPr>
          <p:nvPr/>
        </p:nvCxnSpPr>
        <p:spPr>
          <a:xfrm flipV="1">
            <a:off x="1200359" y="1450880"/>
            <a:ext cx="507658" cy="720502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D466509B-46D6-4DDC-8DA6-41BE34F9FB37}"/>
              </a:ext>
            </a:extLst>
          </p:cNvPr>
          <p:cNvCxnSpPr>
            <a:cxnSpLocks/>
          </p:cNvCxnSpPr>
          <p:nvPr/>
        </p:nvCxnSpPr>
        <p:spPr>
          <a:xfrm flipV="1">
            <a:off x="1721233" y="1448678"/>
            <a:ext cx="2266393" cy="10094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8BB8FCF9-A0CE-4A1F-928C-C7BD2C420606}"/>
              </a:ext>
            </a:extLst>
          </p:cNvPr>
          <p:cNvCxnSpPr>
            <a:cxnSpLocks/>
          </p:cNvCxnSpPr>
          <p:nvPr/>
        </p:nvCxnSpPr>
        <p:spPr>
          <a:xfrm>
            <a:off x="4101574" y="1695118"/>
            <a:ext cx="7490052" cy="17398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A879589E-099C-4D44-9E51-897DAA36CA10}"/>
              </a:ext>
            </a:extLst>
          </p:cNvPr>
          <p:cNvCxnSpPr>
            <a:cxnSpLocks/>
          </p:cNvCxnSpPr>
          <p:nvPr/>
        </p:nvCxnSpPr>
        <p:spPr>
          <a:xfrm>
            <a:off x="11591626" y="1712516"/>
            <a:ext cx="0" cy="3948977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3FCCDFE5-05D8-44DF-9FEC-F5A26A2B962D}"/>
              </a:ext>
            </a:extLst>
          </p:cNvPr>
          <p:cNvCxnSpPr>
            <a:cxnSpLocks/>
          </p:cNvCxnSpPr>
          <p:nvPr/>
        </p:nvCxnSpPr>
        <p:spPr>
          <a:xfrm>
            <a:off x="4109527" y="5646379"/>
            <a:ext cx="7464425" cy="30228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7EF11D2-67A7-4DB0-A59D-AB948A6E524E}"/>
              </a:ext>
            </a:extLst>
          </p:cNvPr>
          <p:cNvCxnSpPr>
            <a:cxnSpLocks/>
          </p:cNvCxnSpPr>
          <p:nvPr/>
        </p:nvCxnSpPr>
        <p:spPr>
          <a:xfrm flipV="1">
            <a:off x="4109527" y="1712516"/>
            <a:ext cx="0" cy="3933866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14264AB1-1E8C-45B3-9F4B-78D6874FF46D}"/>
              </a:ext>
            </a:extLst>
          </p:cNvPr>
          <p:cNvCxnSpPr>
            <a:cxnSpLocks/>
          </p:cNvCxnSpPr>
          <p:nvPr/>
        </p:nvCxnSpPr>
        <p:spPr>
          <a:xfrm flipV="1">
            <a:off x="-381735" y="1071824"/>
            <a:ext cx="286485" cy="517996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F76C6905-905A-4554-AE6B-B54FA9562DA5}"/>
              </a:ext>
            </a:extLst>
          </p:cNvPr>
          <p:cNvCxnSpPr>
            <a:cxnSpLocks/>
          </p:cNvCxnSpPr>
          <p:nvPr/>
        </p:nvCxnSpPr>
        <p:spPr>
          <a:xfrm>
            <a:off x="-104343" y="1077882"/>
            <a:ext cx="1312136" cy="1818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3CB6D1DE-34E5-4D5D-99C3-10927EE8F8C1}"/>
              </a:ext>
            </a:extLst>
          </p:cNvPr>
          <p:cNvSpPr txBox="1"/>
          <p:nvPr/>
        </p:nvSpPr>
        <p:spPr>
          <a:xfrm>
            <a:off x="-281528" y="645849"/>
            <a:ext cx="173890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b="1" dirty="0">
              <a:ln/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00A40CB1-C88F-482B-99E0-150A24D3BAF7}"/>
              </a:ext>
            </a:extLst>
          </p:cNvPr>
          <p:cNvCxnSpPr>
            <a:cxnSpLocks/>
          </p:cNvCxnSpPr>
          <p:nvPr/>
        </p:nvCxnSpPr>
        <p:spPr>
          <a:xfrm>
            <a:off x="1087080" y="5007980"/>
            <a:ext cx="2293562" cy="2658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78D0E829-D2B5-4DD4-A996-9EF8110E3F6E}"/>
              </a:ext>
            </a:extLst>
          </p:cNvPr>
          <p:cNvSpPr txBox="1"/>
          <p:nvPr/>
        </p:nvSpPr>
        <p:spPr>
          <a:xfrm>
            <a:off x="1409229" y="4663101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C9DC6DBE-1517-4295-B4C2-048FE5B9DEAA}"/>
              </a:ext>
            </a:extLst>
          </p:cNvPr>
          <p:cNvCxnSpPr>
            <a:cxnSpLocks/>
          </p:cNvCxnSpPr>
          <p:nvPr/>
        </p:nvCxnSpPr>
        <p:spPr>
          <a:xfrm>
            <a:off x="1783743" y="3646306"/>
            <a:ext cx="1924849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E1BA544F-5713-4C4A-9F43-A4A849C77A0A}"/>
              </a:ext>
            </a:extLst>
          </p:cNvPr>
          <p:cNvSpPr txBox="1"/>
          <p:nvPr/>
        </p:nvSpPr>
        <p:spPr>
          <a:xfrm>
            <a:off x="1774140" y="3243559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F6CF18-3EBF-453D-A145-BB91410FCC07}"/>
              </a:ext>
            </a:extLst>
          </p:cNvPr>
          <p:cNvSpPr txBox="1"/>
          <p:nvPr/>
        </p:nvSpPr>
        <p:spPr>
          <a:xfrm>
            <a:off x="5103545" y="1771496"/>
            <a:ext cx="992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dirty="0"/>
              <a:t> 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5C946AC8-75D6-455A-A19D-FAA3FB9C7CAA}"/>
              </a:ext>
            </a:extLst>
          </p:cNvPr>
          <p:cNvSpPr txBox="1"/>
          <p:nvPr/>
        </p:nvSpPr>
        <p:spPr>
          <a:xfrm>
            <a:off x="9042596" y="1769159"/>
            <a:ext cx="1316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6F98B-9257-4F51-8CA5-C1B8E82F17D4}"/>
              </a:ext>
            </a:extLst>
          </p:cNvPr>
          <p:cNvSpPr txBox="1"/>
          <p:nvPr/>
        </p:nvSpPr>
        <p:spPr>
          <a:xfrm>
            <a:off x="4380680" y="2230586"/>
            <a:ext cx="222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51F38253-0BE9-42A2-8B4D-ECC43601B411}"/>
              </a:ext>
            </a:extLst>
          </p:cNvPr>
          <p:cNvSpPr txBox="1"/>
          <p:nvPr/>
        </p:nvSpPr>
        <p:spPr>
          <a:xfrm>
            <a:off x="8413146" y="2245045"/>
            <a:ext cx="301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13665D5F-0CF8-40DC-96DE-83A54F595C43}"/>
              </a:ext>
            </a:extLst>
          </p:cNvPr>
          <p:cNvSpPr txBox="1"/>
          <p:nvPr/>
        </p:nvSpPr>
        <p:spPr>
          <a:xfrm>
            <a:off x="4416587" y="2726231"/>
            <a:ext cx="222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75BFDD4-49F1-4930-B5E6-DB0E1BBD6268}"/>
              </a:ext>
            </a:extLst>
          </p:cNvPr>
          <p:cNvSpPr txBox="1"/>
          <p:nvPr/>
        </p:nvSpPr>
        <p:spPr>
          <a:xfrm>
            <a:off x="8410276" y="2672463"/>
            <a:ext cx="301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D603DF20-900C-464C-A0E4-361542328D38}"/>
              </a:ext>
            </a:extLst>
          </p:cNvPr>
          <p:cNvSpPr txBox="1"/>
          <p:nvPr/>
        </p:nvSpPr>
        <p:spPr>
          <a:xfrm>
            <a:off x="4424422" y="3186908"/>
            <a:ext cx="217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9580CA89-B14D-4FEC-9BD7-201874097CDD}"/>
              </a:ext>
            </a:extLst>
          </p:cNvPr>
          <p:cNvSpPr txBox="1"/>
          <p:nvPr/>
        </p:nvSpPr>
        <p:spPr>
          <a:xfrm>
            <a:off x="4412473" y="3656231"/>
            <a:ext cx="216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70810400-8F5D-4D04-892D-26FD17BA1676}"/>
              </a:ext>
            </a:extLst>
          </p:cNvPr>
          <p:cNvSpPr txBox="1"/>
          <p:nvPr/>
        </p:nvSpPr>
        <p:spPr>
          <a:xfrm>
            <a:off x="8446753" y="3177511"/>
            <a:ext cx="246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95F7945B-18EE-4AC1-B67C-619325FC2B37}"/>
              </a:ext>
            </a:extLst>
          </p:cNvPr>
          <p:cNvSpPr txBox="1"/>
          <p:nvPr/>
        </p:nvSpPr>
        <p:spPr>
          <a:xfrm>
            <a:off x="8406410" y="3675702"/>
            <a:ext cx="301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621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22222E-6 L 0.80782 -2.22222E-6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9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3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repeatCount="indefinite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3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3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5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-0.06705 1.85185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0496 -2.22222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36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4" dur="5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89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36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89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207" grpId="0" animBg="1"/>
      <p:bldP spid="208" grpId="0" animBg="1"/>
      <p:bldP spid="209" grpId="0" animBg="1"/>
      <p:bldP spid="30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68CA1-9CB6-4273-A2CB-084C4FF0F6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6F9C8F-0109-4F8E-A184-FCEE2CB6AA7C}"/>
              </a:ext>
            </a:extLst>
          </p:cNvPr>
          <p:cNvGrpSpPr/>
          <p:nvPr/>
        </p:nvGrpSpPr>
        <p:grpSpPr>
          <a:xfrm>
            <a:off x="-26309" y="0"/>
            <a:ext cx="12228942" cy="6870700"/>
            <a:chOff x="-55036" y="-12700"/>
            <a:chExt cx="12228942" cy="6870700"/>
          </a:xfrm>
          <a:noFill/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ABDBC1-7BD4-4562-9E0D-EABC6210ACDD}"/>
                </a:ext>
              </a:extLst>
            </p:cNvPr>
            <p:cNvSpPr/>
            <p:nvPr/>
          </p:nvSpPr>
          <p:spPr>
            <a:xfrm>
              <a:off x="4219604" y="-12700"/>
              <a:ext cx="7954302" cy="6870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FCB91A0-20AF-4382-9BB5-615A4444C4B8}"/>
                </a:ext>
              </a:extLst>
            </p:cNvPr>
            <p:cNvSpPr/>
            <p:nvPr/>
          </p:nvSpPr>
          <p:spPr>
            <a:xfrm>
              <a:off x="-55036" y="-12700"/>
              <a:ext cx="4274639" cy="6870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327241-DA01-4952-95A5-A6D8EFC0658B}"/>
              </a:ext>
            </a:extLst>
          </p:cNvPr>
          <p:cNvGrpSpPr/>
          <p:nvPr/>
        </p:nvGrpSpPr>
        <p:grpSpPr>
          <a:xfrm>
            <a:off x="-5585807" y="36161"/>
            <a:ext cx="22505609" cy="663117"/>
            <a:chOff x="-3210580" y="576235"/>
            <a:chExt cx="22505609" cy="760471"/>
          </a:xfrm>
          <a:effectLst>
            <a:glow rad="63500">
              <a:schemeClr val="bg1">
                <a:alpha val="28000"/>
              </a:schemeClr>
            </a:glow>
          </a:effectLst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823889B-DA6A-43B0-82B5-C0FB370AB78B}"/>
                </a:ext>
              </a:extLst>
            </p:cNvPr>
            <p:cNvGrpSpPr/>
            <p:nvPr/>
          </p:nvGrpSpPr>
          <p:grpSpPr>
            <a:xfrm>
              <a:off x="-3210580" y="576235"/>
              <a:ext cx="11183109" cy="750872"/>
              <a:chOff x="65055" y="835233"/>
              <a:chExt cx="14182026" cy="1109250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FA97A38A-DDEE-4E5C-A6FE-927A6610E9ED}"/>
                  </a:ext>
                </a:extLst>
              </p:cNvPr>
              <p:cNvGrpSpPr/>
              <p:nvPr/>
            </p:nvGrpSpPr>
            <p:grpSpPr>
              <a:xfrm>
                <a:off x="65055" y="835233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6A2DE3C1-43C6-40DF-9B0C-23D8FDA302B5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C0C98D14-1F9B-48B1-9B35-5F170E6F942F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97176CE4-0442-422A-B09A-5229D31604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E8B89523-364C-44ED-9A44-5754051AE6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618C330C-B13A-4668-96A5-948CAA1376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C7F46FE4-19BE-4A74-9456-A3D1E684D7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1387AD14-9036-44D6-8633-F91A226FA0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E370F9CC-6115-4CB6-94B8-522DD68C54D9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3FCA0517-52B6-4F29-9930-771B4A1D1F7C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DC56465F-3FD4-44B1-B459-82D266EE84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6E23F0DB-FF00-4092-9A17-E380DB715C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09E807DF-7338-4162-AEDC-E84ED2CA8A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3BCEBE5F-F1E6-4898-8A21-7EEA3AD65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CB4BB440-66CC-424A-BDEC-8162981027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E838BF46-D04F-4897-8761-451E812FD2FF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7853EE79-5F65-4A83-967C-156F6D46BB3C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F9A91590-3002-4837-BF50-A84EE612F7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402B965A-4E81-46A5-9B2D-383A862F3C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F44E1BD8-51BD-4A18-A6D6-01E5F460C1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7127750A-5A36-4D9E-8EF4-9F7F2C4484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A76F10FF-38E3-4E10-A871-8E468DEA19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AA3E9220-64ED-4A91-8D1E-ABF4FF1A81BA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D080FB17-177B-4173-8665-9B92CB672BEE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58059B25-5B4E-4172-BD28-8A35D2DCD1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06EE4A67-D412-4CAA-9B16-1DB455EAD2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29E04961-368D-4CE4-9C08-EF9E276EB5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216A816E-B051-4A33-A6AE-EABF03BF67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DF036616-1585-45F0-921D-F6D1F9C121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E94DC0B5-8BA0-44C3-8DEB-400714ED59E6}"/>
                  </a:ext>
                </a:extLst>
              </p:cNvPr>
              <p:cNvGrpSpPr/>
              <p:nvPr/>
            </p:nvGrpSpPr>
            <p:grpSpPr>
              <a:xfrm>
                <a:off x="4862745" y="845134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5930E80C-0C15-4215-B587-F4E4884880CE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91A1F1DE-95A9-4376-9241-1D8118277DB1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21EB4990-7AE1-41E0-9738-8D5ABFB0DE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19E81E59-AC07-48D7-BC70-C1B78791C8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CCA0938A-97A3-4728-ACD2-ADCA89F3F4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38CB304C-25AA-4EE0-AF5A-21B58C4846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A42AA2D9-5BA4-472D-B1D4-51642C92E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C2A58BD1-E8A7-48AC-AB37-BC09F282F3F4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4C193047-AD37-4392-B3C6-9E0FDEE31FAD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70D01791-5980-4444-8620-0DA1722D71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E6BB54E3-F9CD-4505-A01F-EC8F224873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29E119FF-1778-43CE-9BD9-CA97934BB4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9B4CFB67-6CD9-4E20-88FE-CA91FE4AF5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D2253246-807F-480E-AB7A-5B523BBCB0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6296EBDD-FCD0-4662-96E4-E357F7272718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D2F59782-4CE0-430A-9936-D752C4F75198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99CDA346-6F20-4B0D-B36F-F95E9DE34D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1A0D3C72-81A5-46E5-8852-B1C6DA6997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399BA2D1-A659-488E-9B56-4F19B06747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1E46A0BA-4004-43F3-A7C5-0C1101FDD5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B89637A6-5F37-4812-BB87-7DFE4E7E93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BAE93717-3D89-4D83-889A-67BC7A2E20D7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12A5F4E2-1285-42F0-9A78-4765990A8F05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B80DD676-27A6-4B84-91FC-0689590356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03ED0DE0-C971-4254-8D3A-0B29DC9F59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7B9F41F3-FF40-411E-A71F-AA0A96A909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D7015839-D271-4C2C-993C-C0A2EB29AC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776CBCAB-D3DF-4079-9FB1-31E1A98410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18816582-88BA-4014-A777-A94093B3BC5C}"/>
                  </a:ext>
                </a:extLst>
              </p:cNvPr>
              <p:cNvGrpSpPr/>
              <p:nvPr/>
            </p:nvGrpSpPr>
            <p:grpSpPr>
              <a:xfrm>
                <a:off x="9663094" y="842566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5880619F-0CDD-4DF5-89FD-057648908730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BCB4C958-6C29-4B96-BE13-D0C897531056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3133015F-0465-4B47-ADE9-313106CCEA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CF20961C-D521-4BF0-AB76-F35766B24F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A45F4E94-0F70-498C-A817-F142F45F87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F11135C-131A-4784-82EE-57185D1811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DEC871B7-4B50-4CFF-8B8D-83013B3156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8DADFAC4-06F1-4AE8-A901-3003F31F208E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05E266B4-A742-4C6C-982B-0B5A97B6D76D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1A83DF02-B7EF-4D35-B26C-A3F5886325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368B9726-FC4E-4A40-855A-479AA66318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89D9AA4C-E72C-4DEA-8900-F35A0DA290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69BEC3D7-6C2D-4E11-A054-33131435AD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3AED606F-0D75-4483-9DA3-79F83EFBA9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56450D67-9FD8-400D-B8D3-074206802244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47AE2EBF-4A7E-4A16-A01A-51DF9450AEC5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01A51004-53C9-4EB0-9202-B131C6B288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2EE3312E-9971-4687-9C53-85A7C8B7CE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C0611763-B531-49F4-B33F-6C9F7C5D95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D99DEB9E-BF9D-48DF-98D6-372D140E3F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54E78F60-4361-4728-B23E-9F2719FA16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806E29B2-0E71-4495-87EA-79BC2FF140D8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BF9287E7-2A5D-42CE-90F4-18698816B3B1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3DABF980-DF9F-467F-94EF-53D0A6AD45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16F4AA3D-C642-41EA-AA5A-D22E3B9478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F9182DE4-02F2-4CF3-A7D8-3C2E6EC133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C53E0EB2-DBDB-4C3B-944A-FC24438C17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A714E7E5-BC57-4DEE-8296-1C6A6CAB4E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6BA5A77-C8E7-49CA-A41E-1C2F045B9565}"/>
                </a:ext>
              </a:extLst>
            </p:cNvPr>
            <p:cNvGrpSpPr/>
            <p:nvPr/>
          </p:nvGrpSpPr>
          <p:grpSpPr>
            <a:xfrm>
              <a:off x="8111920" y="585834"/>
              <a:ext cx="11183109" cy="750872"/>
              <a:chOff x="65055" y="835233"/>
              <a:chExt cx="14182026" cy="110925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189794F-232E-4030-95A2-0ACBBCD9E992}"/>
                  </a:ext>
                </a:extLst>
              </p:cNvPr>
              <p:cNvGrpSpPr/>
              <p:nvPr/>
            </p:nvGrpSpPr>
            <p:grpSpPr>
              <a:xfrm>
                <a:off x="65055" y="835233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B96862CB-4697-4308-8523-11426DAC0610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D50C5C97-0216-443C-9895-BCCD51D4308B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657277F8-BF44-463C-AA5E-6422C2209C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FC12545C-B937-4A94-BDD1-2CA31E04D8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ECFE76C2-B6FE-456B-9E0D-A9969B7FDD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59788A8A-04AD-4B2D-90A2-3C08C0F2FC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45ADA69B-615D-4168-B51B-46EDC401F1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AF5E425E-6970-4557-8F32-921C8C7EB8C1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388DDD48-FF6C-4789-A765-BCF89E3F6F1C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03713DF0-FA28-409B-852C-095C3FCEF6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4A860C10-35FD-4CC1-9181-182E847274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61C0365D-63C6-4134-84A7-3EE818949B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09CD79A8-F783-4076-8056-4672C5695C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FD1F0DDC-9E97-4A48-8DCC-D092D2DBF3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B730BE2B-924D-417E-9315-C47FB223977C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B2310096-1714-46CB-850B-91E452E5F377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A2D5711E-8D2E-4FB4-9BDA-A9976EBC91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8537EB2D-4325-4D8F-A94C-8366BF0EC8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5BFA6356-0D38-4BEB-9BDC-85F4C4E017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E7AB3E36-D594-48CB-859D-57E21A651B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BFB1B6EA-A451-451B-A41F-18DC05DB1A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EE19D985-1740-45CD-AF8E-B8A257D94D14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A66A13A7-99B5-483B-949E-4841CC88CFB5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2AA2086A-070D-4434-B79E-9AD4D37B32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A4B01730-B8E6-4131-B404-B5EF306749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7AF64A97-9669-4004-AB62-8847481072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DA2A5E71-B253-4EE9-946C-57168B7D5E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B328B3BC-AD56-4571-BF92-F9316BDB98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E809539-17C6-4BB2-A27C-EC849A78125B}"/>
                  </a:ext>
                </a:extLst>
              </p:cNvPr>
              <p:cNvGrpSpPr/>
              <p:nvPr/>
            </p:nvGrpSpPr>
            <p:grpSpPr>
              <a:xfrm>
                <a:off x="4862745" y="845134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243B161F-B997-49B0-A7CF-ADBB03D798DE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1183A4E8-422F-4BD2-A6E4-1D6F515B0DEA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06913A70-0E30-4937-81AB-E1B62BB941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892DEA19-5A67-472A-9CE0-8F0B951AD0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DCA17A85-D99D-4728-B2BF-B1E48F2918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7AEDD51F-1AA6-4759-8FB5-643FB7F259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DE2B911B-DB56-470A-85E2-7F01A73D94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C208EFF4-6F82-4E3E-930F-38D95060F163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8027EDB9-4EB9-420D-A146-C8494565BCB8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4AD0247E-BA4E-4591-B293-251922B944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53C62E1-C6C3-4A70-8471-4318F67D8D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CC03712D-0C12-4CB7-BAE8-F04ED10C08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9E4096F0-57B0-48E9-8D21-5B068FAD16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8F762D0C-7155-4DEE-864D-F08F0DFDBD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30805892-3657-4C9E-AF6F-7357E0444FF4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22C473C-2AAD-494E-9400-5780FB6CA63B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BC8CB5D2-500F-43ED-BEB4-61A80D6A37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105238D9-BB90-4003-AFD4-818C82ECFD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A64BBD17-A05A-455D-8BD1-458AC16BA4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B5FEDC48-1791-4BB8-A909-CD2E37B8BA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B9F56A05-1668-4E70-B254-232B75C671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9A6C453-816D-479A-A226-B61A43765358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8BDD63D9-6FA4-4402-8E98-0B10B7C1CD48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2936C25C-1A7F-420A-8DD1-9C3DDFFB49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044A4D01-15FB-4905-9EE0-F2BE0EC947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E9FA08C0-47DA-4145-9EAB-DF72435AD0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CCE14EA-24E0-4B5C-99DA-85BDA933F5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21C6FF1F-4339-4E55-9F10-771883E37F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41CCBBA-6892-43F3-97E2-1E28BB77ADFB}"/>
                  </a:ext>
                </a:extLst>
              </p:cNvPr>
              <p:cNvGrpSpPr/>
              <p:nvPr/>
            </p:nvGrpSpPr>
            <p:grpSpPr>
              <a:xfrm>
                <a:off x="9663094" y="842566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364C8939-4691-4295-8FF2-238DA4976F04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AD56A6E-13E3-4E90-B5A3-D4B090A4ECB0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458F214D-C869-4713-B4B4-CFF553FCFE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803A5939-F9D4-452D-A1E1-B38FE257C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BAEAFE2F-A926-4599-9B23-9D1E78282E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0F112D19-BDFE-4742-8735-C8A19BE0FE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2BF3BB8B-874B-489A-8C71-777CF281CB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46880CB0-74E8-447E-A9E3-29DD1880F7D8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EE0B1A0F-0F99-4AA2-B6EA-2BD56B25496D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CC46ABE-C04D-42EC-9057-1465FB1C62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3B217D1B-3629-4302-9A9D-E9A66FC7D2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AD5FF494-B9C6-4430-9677-36E5A0E2E5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EA0EFF87-B4C7-4ED4-831D-46EA98C5E5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556C0088-CDD6-418A-B676-411C1353CB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50B84E0D-7D98-42C3-9462-8FDE04AC74CD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2FB85AC6-2BD1-4D4B-8AB2-A4A233FA1511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63188BC5-7C63-4583-A204-06E89CF39F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A16E554F-6E61-44E5-BDE2-B432F64DA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26002F1-BA91-4801-B06A-7186E03AF9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04EC9FDB-A59A-41C2-BA96-DF8C120306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5EA12488-5FE5-4613-86D9-E8B710F663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38864598-D373-4852-84E6-58602AE27EB3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31B06B8-B195-4F5D-9E3C-EC8DE8043F89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2F0FE36A-568C-4221-B8B6-F8FB1A67DB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28936E54-E2BD-495E-8911-DD7A3A70E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AB998AA9-2F15-4BBD-A728-1CC124783A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0A75ACA4-EBC7-4F81-A5AF-D2C5F604C4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5B66702E-DF8A-4053-BC8D-075509CEF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F6C0EB58-32C5-4853-9DD0-1576A5DFC9E6}"/>
              </a:ext>
            </a:extLst>
          </p:cNvPr>
          <p:cNvGrpSpPr/>
          <p:nvPr/>
        </p:nvGrpSpPr>
        <p:grpSpPr>
          <a:xfrm flipH="1">
            <a:off x="6458730" y="6041113"/>
            <a:ext cx="5588294" cy="474304"/>
            <a:chOff x="396540" y="859316"/>
            <a:chExt cx="5588294" cy="474304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A6D8B57-99E1-493D-9685-2A15B7CC93DC}"/>
                </a:ext>
              </a:extLst>
            </p:cNvPr>
            <p:cNvCxnSpPr/>
            <p:nvPr/>
          </p:nvCxnSpPr>
          <p:spPr>
            <a:xfrm>
              <a:off x="396540" y="861141"/>
              <a:ext cx="164151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CA9DF2D-0E8A-4A8C-8568-9D7557F49CA3}"/>
                </a:ext>
              </a:extLst>
            </p:cNvPr>
            <p:cNvCxnSpPr>
              <a:cxnSpLocks/>
            </p:cNvCxnSpPr>
            <p:nvPr/>
          </p:nvCxnSpPr>
          <p:spPr>
            <a:xfrm>
              <a:off x="2585044" y="1286166"/>
              <a:ext cx="2501156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5B57813-CE64-4C01-B1F3-7E1C5D79D881}"/>
                </a:ext>
              </a:extLst>
            </p:cNvPr>
            <p:cNvCxnSpPr>
              <a:cxnSpLocks/>
            </p:cNvCxnSpPr>
            <p:nvPr/>
          </p:nvCxnSpPr>
          <p:spPr>
            <a:xfrm>
              <a:off x="2027104" y="859316"/>
              <a:ext cx="567065" cy="4286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889F9F68-784B-405E-8042-29CB9BEDCD19}"/>
                </a:ext>
              </a:extLst>
            </p:cNvPr>
            <p:cNvSpPr/>
            <p:nvPr/>
          </p:nvSpPr>
          <p:spPr>
            <a:xfrm flipV="1">
              <a:off x="5091675" y="1238712"/>
              <a:ext cx="94908" cy="94908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9593C8B-8340-45FA-93B0-D7B96346B2E4}"/>
                </a:ext>
              </a:extLst>
            </p:cNvPr>
            <p:cNvCxnSpPr>
              <a:cxnSpLocks/>
            </p:cNvCxnSpPr>
            <p:nvPr/>
          </p:nvCxnSpPr>
          <p:spPr>
            <a:xfrm>
              <a:off x="5186583" y="1290248"/>
              <a:ext cx="7982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EA5286D-D32F-47DE-9DDC-6C0E94B1FFA4}"/>
              </a:ext>
            </a:extLst>
          </p:cNvPr>
          <p:cNvCxnSpPr>
            <a:cxnSpLocks/>
          </p:cNvCxnSpPr>
          <p:nvPr/>
        </p:nvCxnSpPr>
        <p:spPr>
          <a:xfrm flipH="1">
            <a:off x="7780015" y="6581091"/>
            <a:ext cx="98155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71BF29A-6D3D-4416-8231-44E447A13B31}"/>
              </a:ext>
            </a:extLst>
          </p:cNvPr>
          <p:cNvCxnSpPr>
            <a:cxnSpLocks/>
          </p:cNvCxnSpPr>
          <p:nvPr/>
        </p:nvCxnSpPr>
        <p:spPr>
          <a:xfrm flipH="1">
            <a:off x="7425130" y="6373363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57629D91-D872-4124-BA61-66C08FA00F26}"/>
              </a:ext>
            </a:extLst>
          </p:cNvPr>
          <p:cNvGrpSpPr/>
          <p:nvPr/>
        </p:nvGrpSpPr>
        <p:grpSpPr>
          <a:xfrm flipH="1">
            <a:off x="9479850" y="6360675"/>
            <a:ext cx="702507" cy="215359"/>
            <a:chOff x="2261207" y="1178878"/>
            <a:chExt cx="702507" cy="215359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38F1ACEB-F7BF-42F7-A36A-2B3CC306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91" y="1390349"/>
              <a:ext cx="417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9D625EC-FFAA-4548-9C7D-B7C50B07A596}"/>
                </a:ext>
              </a:extLst>
            </p:cNvPr>
            <p:cNvCxnSpPr>
              <a:cxnSpLocks/>
            </p:cNvCxnSpPr>
            <p:nvPr/>
          </p:nvCxnSpPr>
          <p:spPr>
            <a:xfrm>
              <a:off x="2261207" y="1178878"/>
              <a:ext cx="284884" cy="2153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2C97D24-3A57-4262-92A2-DFB712B64048}"/>
              </a:ext>
            </a:extLst>
          </p:cNvPr>
          <p:cNvGrpSpPr/>
          <p:nvPr/>
        </p:nvGrpSpPr>
        <p:grpSpPr>
          <a:xfrm>
            <a:off x="218201" y="6013788"/>
            <a:ext cx="4336374" cy="428675"/>
            <a:chOff x="218201" y="6013788"/>
            <a:chExt cx="4336374" cy="428675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E4085FB-D21E-48A5-B2AD-12CDB0AE9F03}"/>
                </a:ext>
              </a:extLst>
            </p:cNvPr>
            <p:cNvCxnSpPr/>
            <p:nvPr/>
          </p:nvCxnSpPr>
          <p:spPr>
            <a:xfrm>
              <a:off x="218201" y="6015613"/>
              <a:ext cx="1641514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B7525B96-40E7-4F61-894D-AF9F75D6C68B}"/>
                </a:ext>
              </a:extLst>
            </p:cNvPr>
            <p:cNvCxnSpPr>
              <a:cxnSpLocks/>
            </p:cNvCxnSpPr>
            <p:nvPr/>
          </p:nvCxnSpPr>
          <p:spPr>
            <a:xfrm>
              <a:off x="2406705" y="6440638"/>
              <a:ext cx="2147870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465BD5E3-625E-42F1-B2FE-23E3D9C8DD5C}"/>
                </a:ext>
              </a:extLst>
            </p:cNvPr>
            <p:cNvCxnSpPr>
              <a:cxnSpLocks/>
            </p:cNvCxnSpPr>
            <p:nvPr/>
          </p:nvCxnSpPr>
          <p:spPr>
            <a:xfrm>
              <a:off x="1848765" y="6013788"/>
              <a:ext cx="567065" cy="428675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Oval 212">
            <a:extLst>
              <a:ext uri="{FF2B5EF4-FFF2-40B4-BE49-F238E27FC236}">
                <a16:creationId xmlns:a16="http://schemas.microsoft.com/office/drawing/2014/main" id="{1C505229-E867-4FC2-B042-B260F13D65D3}"/>
              </a:ext>
            </a:extLst>
          </p:cNvPr>
          <p:cNvSpPr/>
          <p:nvPr/>
        </p:nvSpPr>
        <p:spPr>
          <a:xfrm flipV="1">
            <a:off x="6057834" y="6382908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D3492A02-DD6A-4654-99B4-A48C12DDAC4B}"/>
              </a:ext>
            </a:extLst>
          </p:cNvPr>
          <p:cNvCxnSpPr>
            <a:cxnSpLocks/>
          </p:cNvCxnSpPr>
          <p:nvPr/>
        </p:nvCxnSpPr>
        <p:spPr>
          <a:xfrm>
            <a:off x="3024646" y="6544821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FA8F332-6335-41E8-B0B9-5A7A5D7796FA}"/>
              </a:ext>
            </a:extLst>
          </p:cNvPr>
          <p:cNvCxnSpPr>
            <a:cxnSpLocks/>
          </p:cNvCxnSpPr>
          <p:nvPr/>
        </p:nvCxnSpPr>
        <p:spPr>
          <a:xfrm>
            <a:off x="2600261" y="6333350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A7FBCCA-7236-4969-8C43-E589D0A7342C}"/>
              </a:ext>
            </a:extLst>
          </p:cNvPr>
          <p:cNvGrpSpPr/>
          <p:nvPr/>
        </p:nvGrpSpPr>
        <p:grpSpPr>
          <a:xfrm>
            <a:off x="2077919" y="6333350"/>
            <a:ext cx="690046" cy="215359"/>
            <a:chOff x="2273668" y="1178878"/>
            <a:chExt cx="690046" cy="215359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45EAB68A-44A1-48E5-9FC1-DF7BE5D03D5C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91" y="1390349"/>
              <a:ext cx="417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8ED090D-6E1D-4546-91AC-DDE035C4A292}"/>
                </a:ext>
              </a:extLst>
            </p:cNvPr>
            <p:cNvCxnSpPr>
              <a:cxnSpLocks/>
            </p:cNvCxnSpPr>
            <p:nvPr/>
          </p:nvCxnSpPr>
          <p:spPr>
            <a:xfrm>
              <a:off x="2273668" y="1178878"/>
              <a:ext cx="284884" cy="2153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Oval 218">
            <a:extLst>
              <a:ext uri="{FF2B5EF4-FFF2-40B4-BE49-F238E27FC236}">
                <a16:creationId xmlns:a16="http://schemas.microsoft.com/office/drawing/2014/main" id="{C1CF054A-2267-425D-B3B2-66E29796C11F}"/>
              </a:ext>
            </a:extLst>
          </p:cNvPr>
          <p:cNvSpPr/>
          <p:nvPr/>
        </p:nvSpPr>
        <p:spPr>
          <a:xfrm flipV="1">
            <a:off x="5666998" y="6382908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421F5B51-C594-4003-882B-0BFBF0CE1E1E}"/>
              </a:ext>
            </a:extLst>
          </p:cNvPr>
          <p:cNvSpPr/>
          <p:nvPr/>
        </p:nvSpPr>
        <p:spPr>
          <a:xfrm flipV="1">
            <a:off x="5276162" y="6382907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CB1B1AC-E7F9-4B75-BD68-55279C0FD74A}"/>
              </a:ext>
            </a:extLst>
          </p:cNvPr>
          <p:cNvSpPr/>
          <p:nvPr/>
        </p:nvSpPr>
        <p:spPr>
          <a:xfrm flipV="1">
            <a:off x="4897364" y="6382906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643B7767-4D13-418A-B2D3-EF0499E3052E}"/>
              </a:ext>
            </a:extLst>
          </p:cNvPr>
          <p:cNvGrpSpPr/>
          <p:nvPr/>
        </p:nvGrpSpPr>
        <p:grpSpPr>
          <a:xfrm>
            <a:off x="-1252018" y="2429711"/>
            <a:ext cx="2253059" cy="2253059"/>
            <a:chOff x="4626679" y="1959679"/>
            <a:chExt cx="2938643" cy="2938643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3DEB3ABF-7114-4D9F-9C1C-FEE265DDE108}"/>
                </a:ext>
              </a:extLst>
            </p:cNvPr>
            <p:cNvSpPr/>
            <p:nvPr/>
          </p:nvSpPr>
          <p:spPr>
            <a:xfrm>
              <a:off x="4626679" y="1959679"/>
              <a:ext cx="2938643" cy="293864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5CF23AA-FF48-4B61-9B65-AADF05C9FA77}"/>
                </a:ext>
              </a:extLst>
            </p:cNvPr>
            <p:cNvGrpSpPr/>
            <p:nvPr/>
          </p:nvGrpSpPr>
          <p:grpSpPr>
            <a:xfrm>
              <a:off x="4768744" y="1995379"/>
              <a:ext cx="1366697" cy="1035276"/>
              <a:chOff x="4717539" y="1966119"/>
              <a:chExt cx="1366697" cy="1035276"/>
            </a:xfrm>
          </p:grpSpPr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1137D777-E598-4BFD-A608-ED84CC3A0D20}"/>
                  </a:ext>
                </a:extLst>
              </p:cNvPr>
              <p:cNvSpPr/>
              <p:nvPr/>
            </p:nvSpPr>
            <p:spPr>
              <a:xfrm>
                <a:off x="5204087" y="2238370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B8A61F4F-128A-4AB5-B5D5-D1B11E9FC92F}"/>
                  </a:ext>
                </a:extLst>
              </p:cNvPr>
              <p:cNvSpPr/>
              <p:nvPr/>
            </p:nvSpPr>
            <p:spPr>
              <a:xfrm>
                <a:off x="5532121" y="205869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A699167B-0494-4DED-A3AF-F136BE415597}"/>
                  </a:ext>
                </a:extLst>
              </p:cNvPr>
              <p:cNvSpPr/>
              <p:nvPr/>
            </p:nvSpPr>
            <p:spPr>
              <a:xfrm>
                <a:off x="4942220" y="2492853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302F89E4-D999-4480-A74F-B9DA25E1BCA4}"/>
                  </a:ext>
                </a:extLst>
              </p:cNvPr>
              <p:cNvSpPr/>
              <p:nvPr/>
            </p:nvSpPr>
            <p:spPr>
              <a:xfrm>
                <a:off x="5974345" y="196611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6A627A37-3991-41AA-8508-2CEE11BA0278}"/>
                  </a:ext>
                </a:extLst>
              </p:cNvPr>
              <p:cNvSpPr/>
              <p:nvPr/>
            </p:nvSpPr>
            <p:spPr>
              <a:xfrm>
                <a:off x="4717539" y="2891504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84C0A9B2-B5B2-4055-B068-5D3ACE2D1251}"/>
                  </a:ext>
                </a:extLst>
              </p:cNvPr>
              <p:cNvSpPr/>
              <p:nvPr/>
            </p:nvSpPr>
            <p:spPr>
              <a:xfrm>
                <a:off x="4832758" y="2725873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745034D8-B081-4795-815A-C6F51D92A7CE}"/>
                  </a:ext>
                </a:extLst>
              </p:cNvPr>
              <p:cNvSpPr/>
              <p:nvPr/>
            </p:nvSpPr>
            <p:spPr>
              <a:xfrm>
                <a:off x="5085782" y="2402847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9556A0D9-8C42-4C38-AC28-65A1CC2164CD}"/>
                  </a:ext>
                </a:extLst>
              </p:cNvPr>
              <p:cNvSpPr/>
              <p:nvPr/>
            </p:nvSpPr>
            <p:spPr>
              <a:xfrm>
                <a:off x="5387529" y="2170414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FA29E71-850E-416D-ABB5-DA62CE9EAC53}"/>
                  </a:ext>
                </a:extLst>
              </p:cNvPr>
              <p:cNvSpPr/>
              <p:nvPr/>
            </p:nvSpPr>
            <p:spPr>
              <a:xfrm>
                <a:off x="5792143" y="2025511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09E29D86-FE75-45B9-88E9-B1A357F3AA89}"/>
                </a:ext>
              </a:extLst>
            </p:cNvPr>
            <p:cNvGrpSpPr/>
            <p:nvPr/>
          </p:nvGrpSpPr>
          <p:grpSpPr>
            <a:xfrm>
              <a:off x="7024812" y="3628456"/>
              <a:ext cx="468322" cy="790182"/>
              <a:chOff x="7061387" y="3665031"/>
              <a:chExt cx="468322" cy="790182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9B7BD328-2387-4A87-A42C-723BCB533DE9}"/>
                  </a:ext>
                </a:extLst>
              </p:cNvPr>
              <p:cNvSpPr/>
              <p:nvPr/>
            </p:nvSpPr>
            <p:spPr>
              <a:xfrm>
                <a:off x="7347505" y="389815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F02FD3D2-E013-4F00-9B32-8387E725CA48}"/>
                  </a:ext>
                </a:extLst>
              </p:cNvPr>
              <p:cNvSpPr/>
              <p:nvPr/>
            </p:nvSpPr>
            <p:spPr>
              <a:xfrm>
                <a:off x="7419818" y="3665031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3C95AD9-05AF-4B17-8990-0743431573A6}"/>
                  </a:ext>
                </a:extLst>
              </p:cNvPr>
              <p:cNvSpPr/>
              <p:nvPr/>
            </p:nvSpPr>
            <p:spPr>
              <a:xfrm>
                <a:off x="7238874" y="4122865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F0D768F0-28A4-49FF-9954-D50C2CB9FF60}"/>
                  </a:ext>
                </a:extLst>
              </p:cNvPr>
              <p:cNvSpPr/>
              <p:nvPr/>
            </p:nvSpPr>
            <p:spPr>
              <a:xfrm>
                <a:off x="7233581" y="4134937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265E2390-6A7F-40DB-98A0-5BE7F40C68DD}"/>
                  </a:ext>
                </a:extLst>
              </p:cNvPr>
              <p:cNvSpPr/>
              <p:nvPr/>
            </p:nvSpPr>
            <p:spPr>
              <a:xfrm>
                <a:off x="7061387" y="434532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28A9334-7452-4A67-A923-AE706FB42BF8}"/>
              </a:ext>
            </a:extLst>
          </p:cNvPr>
          <p:cNvGrpSpPr/>
          <p:nvPr/>
        </p:nvGrpSpPr>
        <p:grpSpPr>
          <a:xfrm rot="12533106">
            <a:off x="-930470" y="2751259"/>
            <a:ext cx="1609963" cy="1609963"/>
            <a:chOff x="4440936" y="1773936"/>
            <a:chExt cx="3310128" cy="3310128"/>
          </a:xfrm>
          <a:effectLst>
            <a:glow rad="101600">
              <a:schemeClr val="accent5">
                <a:satMod val="175000"/>
                <a:alpha val="28000"/>
              </a:schemeClr>
            </a:glow>
          </a:effectLst>
        </p:grpSpPr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B0207843-1271-445C-8E8C-B4F2930D1170}"/>
                </a:ext>
              </a:extLst>
            </p:cNvPr>
            <p:cNvSpPr/>
            <p:nvPr/>
          </p:nvSpPr>
          <p:spPr>
            <a:xfrm>
              <a:off x="4441251" y="1774251"/>
              <a:ext cx="3309498" cy="3309498"/>
            </a:xfrm>
            <a:prstGeom prst="ellipse">
              <a:avLst/>
            </a:pr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Arc 241">
              <a:extLst>
                <a:ext uri="{FF2B5EF4-FFF2-40B4-BE49-F238E27FC236}">
                  <a16:creationId xmlns:a16="http://schemas.microsoft.com/office/drawing/2014/main" id="{80291E41-F7DE-4725-B75F-F1867FC11432}"/>
                </a:ext>
              </a:extLst>
            </p:cNvPr>
            <p:cNvSpPr/>
            <p:nvPr/>
          </p:nvSpPr>
          <p:spPr>
            <a:xfrm>
              <a:off x="4440936" y="1773936"/>
              <a:ext cx="3310128" cy="3310128"/>
            </a:xfrm>
            <a:prstGeom prst="arc">
              <a:avLst/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Arc 242">
              <a:extLst>
                <a:ext uri="{FF2B5EF4-FFF2-40B4-BE49-F238E27FC236}">
                  <a16:creationId xmlns:a16="http://schemas.microsoft.com/office/drawing/2014/main" id="{EA1EC253-5D5D-40EC-AEE1-D4E2AE10681A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6117151"/>
                <a:gd name="adj2" fmla="val 8372158"/>
              </a:avLst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Arc 243">
              <a:extLst>
                <a:ext uri="{FF2B5EF4-FFF2-40B4-BE49-F238E27FC236}">
                  <a16:creationId xmlns:a16="http://schemas.microsoft.com/office/drawing/2014/main" id="{978D7A6E-A7E8-486C-BDC4-66757BDA6FB2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20256575"/>
                <a:gd name="adj2" fmla="val 3001779"/>
              </a:avLst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5EDC4031-4006-43A7-828B-586270C6B9EE}"/>
              </a:ext>
            </a:extLst>
          </p:cNvPr>
          <p:cNvGrpSpPr/>
          <p:nvPr/>
        </p:nvGrpSpPr>
        <p:grpSpPr>
          <a:xfrm>
            <a:off x="-1827037" y="1853533"/>
            <a:ext cx="3403096" cy="3405414"/>
            <a:chOff x="4292527" y="1629660"/>
            <a:chExt cx="3606945" cy="3609402"/>
          </a:xfrm>
          <a:solidFill>
            <a:srgbClr val="BDD7EE"/>
          </a:solidFill>
          <a:effectLst>
            <a:glow rad="63500">
              <a:schemeClr val="accent5">
                <a:satMod val="175000"/>
                <a:alpha val="24000"/>
              </a:schemeClr>
            </a:glow>
          </a:effectLst>
        </p:grpSpPr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D18CDE35-9863-4D19-B7EF-8595A5463A1A}"/>
                </a:ext>
              </a:extLst>
            </p:cNvPr>
            <p:cNvSpPr/>
            <p:nvPr/>
          </p:nvSpPr>
          <p:spPr>
            <a:xfrm>
              <a:off x="5792145" y="1629660"/>
              <a:ext cx="209664" cy="429485"/>
            </a:xfrm>
            <a:custGeom>
              <a:avLst/>
              <a:gdLst>
                <a:gd name="connsiteX0" fmla="*/ 158123 w 209664"/>
                <a:gd name="connsiteY0" fmla="*/ 0 h 429485"/>
                <a:gd name="connsiteX1" fmla="*/ 209664 w 209664"/>
                <a:gd name="connsiteY1" fmla="*/ 410274 h 429485"/>
                <a:gd name="connsiteX2" fmla="*/ 161346 w 209664"/>
                <a:gd name="connsiteY2" fmla="*/ 412714 h 429485"/>
                <a:gd name="connsiteX3" fmla="*/ 51458 w 209664"/>
                <a:gd name="connsiteY3" fmla="*/ 429485 h 429485"/>
                <a:gd name="connsiteX4" fmla="*/ 0 w 209664"/>
                <a:gd name="connsiteY4" fmla="*/ 19864 h 429485"/>
                <a:gd name="connsiteX5" fmla="*/ 158123 w 209664"/>
                <a:gd name="connsiteY5" fmla="*/ 0 h 4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664" h="429485">
                  <a:moveTo>
                    <a:pt x="158123" y="0"/>
                  </a:moveTo>
                  <a:lnTo>
                    <a:pt x="209664" y="410274"/>
                  </a:lnTo>
                  <a:lnTo>
                    <a:pt x="161346" y="412714"/>
                  </a:lnTo>
                  <a:lnTo>
                    <a:pt x="51458" y="429485"/>
                  </a:lnTo>
                  <a:lnTo>
                    <a:pt x="0" y="19864"/>
                  </a:lnTo>
                  <a:lnTo>
                    <a:pt x="15812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5D7D678-3933-4100-8332-D9D38FC116B8}"/>
                </a:ext>
              </a:extLst>
            </p:cNvPr>
            <p:cNvSpPr/>
            <p:nvPr/>
          </p:nvSpPr>
          <p:spPr>
            <a:xfrm>
              <a:off x="6013668" y="1632117"/>
              <a:ext cx="159367" cy="407218"/>
            </a:xfrm>
            <a:custGeom>
              <a:avLst/>
              <a:gdLst>
                <a:gd name="connsiteX0" fmla="*/ 159367 w 159367"/>
                <a:gd name="connsiteY0" fmla="*/ 0 h 407218"/>
                <a:gd name="connsiteX1" fmla="*/ 159367 w 159367"/>
                <a:gd name="connsiteY1" fmla="*/ 406951 h 407218"/>
                <a:gd name="connsiteX2" fmla="*/ 82333 w 159367"/>
                <a:gd name="connsiteY2" fmla="*/ 403061 h 407218"/>
                <a:gd name="connsiteX3" fmla="*/ 0 w 159367"/>
                <a:gd name="connsiteY3" fmla="*/ 407218 h 407218"/>
                <a:gd name="connsiteX4" fmla="*/ 0 w 159367"/>
                <a:gd name="connsiteY4" fmla="*/ 1 h 407218"/>
                <a:gd name="connsiteX5" fmla="*/ 159367 w 159367"/>
                <a:gd name="connsiteY5" fmla="*/ 0 h 40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367" h="407218">
                  <a:moveTo>
                    <a:pt x="159367" y="0"/>
                  </a:moveTo>
                  <a:lnTo>
                    <a:pt x="159367" y="406951"/>
                  </a:lnTo>
                  <a:lnTo>
                    <a:pt x="82333" y="403061"/>
                  </a:lnTo>
                  <a:lnTo>
                    <a:pt x="0" y="407218"/>
                  </a:lnTo>
                  <a:lnTo>
                    <a:pt x="0" y="1"/>
                  </a:lnTo>
                  <a:lnTo>
                    <a:pt x="15936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E0FE83DE-7F59-4B28-B828-30B550959075}"/>
                </a:ext>
              </a:extLst>
            </p:cNvPr>
            <p:cNvSpPr/>
            <p:nvPr/>
          </p:nvSpPr>
          <p:spPr>
            <a:xfrm>
              <a:off x="6199956" y="1637209"/>
              <a:ext cx="212252" cy="423408"/>
            </a:xfrm>
            <a:custGeom>
              <a:avLst/>
              <a:gdLst>
                <a:gd name="connsiteX0" fmla="*/ 54311 w 212252"/>
                <a:gd name="connsiteY0" fmla="*/ 0 h 423408"/>
                <a:gd name="connsiteX1" fmla="*/ 212252 w 212252"/>
                <a:gd name="connsiteY1" fmla="*/ 21273 h 423408"/>
                <a:gd name="connsiteX2" fmla="*/ 158087 w 212252"/>
                <a:gd name="connsiteY2" fmla="*/ 423408 h 423408"/>
                <a:gd name="connsiteX3" fmla="*/ 38555 w 212252"/>
                <a:gd name="connsiteY3" fmla="*/ 405165 h 423408"/>
                <a:gd name="connsiteX4" fmla="*/ 0 w 212252"/>
                <a:gd name="connsiteY4" fmla="*/ 403218 h 423408"/>
                <a:gd name="connsiteX5" fmla="*/ 54311 w 212252"/>
                <a:gd name="connsiteY5" fmla="*/ 0 h 42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252" h="423408">
                  <a:moveTo>
                    <a:pt x="54311" y="0"/>
                  </a:moveTo>
                  <a:lnTo>
                    <a:pt x="212252" y="21273"/>
                  </a:lnTo>
                  <a:lnTo>
                    <a:pt x="158087" y="423408"/>
                  </a:lnTo>
                  <a:lnTo>
                    <a:pt x="38555" y="405165"/>
                  </a:lnTo>
                  <a:lnTo>
                    <a:pt x="0" y="403218"/>
                  </a:lnTo>
                  <a:lnTo>
                    <a:pt x="5431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6FFD1AA0-2EFB-469C-A24F-33FF56D66E55}"/>
                </a:ext>
              </a:extLst>
            </p:cNvPr>
            <p:cNvSpPr/>
            <p:nvPr/>
          </p:nvSpPr>
          <p:spPr>
            <a:xfrm>
              <a:off x="5557326" y="1665217"/>
              <a:ext cx="259452" cy="439445"/>
            </a:xfrm>
            <a:custGeom>
              <a:avLst/>
              <a:gdLst>
                <a:gd name="connsiteX0" fmla="*/ 154057 w 259452"/>
                <a:gd name="connsiteY0" fmla="*/ 0 h 439445"/>
                <a:gd name="connsiteX1" fmla="*/ 259452 w 259452"/>
                <a:gd name="connsiteY1" fmla="*/ 398023 h 439445"/>
                <a:gd name="connsiteX2" fmla="*/ 257771 w 259452"/>
                <a:gd name="connsiteY2" fmla="*/ 398279 h 439445"/>
                <a:gd name="connsiteX3" fmla="*/ 124195 w 259452"/>
                <a:gd name="connsiteY3" fmla="*/ 432625 h 439445"/>
                <a:gd name="connsiteX4" fmla="*/ 105562 w 259452"/>
                <a:gd name="connsiteY4" fmla="*/ 439445 h 439445"/>
                <a:gd name="connsiteX5" fmla="*/ 0 w 259452"/>
                <a:gd name="connsiteY5" fmla="*/ 40794 h 439445"/>
                <a:gd name="connsiteX6" fmla="*/ 154057 w 259452"/>
                <a:gd name="connsiteY6" fmla="*/ 0 h 43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452" h="439445">
                  <a:moveTo>
                    <a:pt x="154057" y="0"/>
                  </a:moveTo>
                  <a:lnTo>
                    <a:pt x="259452" y="398023"/>
                  </a:lnTo>
                  <a:lnTo>
                    <a:pt x="257771" y="398279"/>
                  </a:lnTo>
                  <a:cubicBezTo>
                    <a:pt x="212404" y="407562"/>
                    <a:pt x="167840" y="419050"/>
                    <a:pt x="124195" y="432625"/>
                  </a:cubicBezTo>
                  <a:lnTo>
                    <a:pt x="105562" y="439445"/>
                  </a:lnTo>
                  <a:lnTo>
                    <a:pt x="0" y="40794"/>
                  </a:lnTo>
                  <a:lnTo>
                    <a:pt x="15405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92514064-7306-46A0-A5DF-6BC6BF8C61EC}"/>
                </a:ext>
              </a:extLst>
            </p:cNvPr>
            <p:cNvSpPr/>
            <p:nvPr/>
          </p:nvSpPr>
          <p:spPr>
            <a:xfrm>
              <a:off x="6377051" y="1672147"/>
              <a:ext cx="258916" cy="433150"/>
            </a:xfrm>
            <a:custGeom>
              <a:avLst/>
              <a:gdLst>
                <a:gd name="connsiteX0" fmla="*/ 104990 w 258916"/>
                <a:gd name="connsiteY0" fmla="*/ 0 h 433150"/>
                <a:gd name="connsiteX1" fmla="*/ 258916 w 258916"/>
                <a:gd name="connsiteY1" fmla="*/ 41289 h 433150"/>
                <a:gd name="connsiteX2" fmla="*/ 153798 w 258916"/>
                <a:gd name="connsiteY2" fmla="*/ 433150 h 433150"/>
                <a:gd name="connsiteX3" fmla="*/ 133430 w 258916"/>
                <a:gd name="connsiteY3" fmla="*/ 425695 h 433150"/>
                <a:gd name="connsiteX4" fmla="*/ 0 w 258916"/>
                <a:gd name="connsiteY4" fmla="*/ 391386 h 433150"/>
                <a:gd name="connsiteX5" fmla="*/ 104990 w 258916"/>
                <a:gd name="connsiteY5" fmla="*/ 0 h 43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916" h="433150">
                  <a:moveTo>
                    <a:pt x="104990" y="0"/>
                  </a:moveTo>
                  <a:lnTo>
                    <a:pt x="258916" y="41289"/>
                  </a:lnTo>
                  <a:lnTo>
                    <a:pt x="153798" y="433150"/>
                  </a:lnTo>
                  <a:lnTo>
                    <a:pt x="133430" y="425695"/>
                  </a:lnTo>
                  <a:lnTo>
                    <a:pt x="0" y="391386"/>
                  </a:lnTo>
                  <a:lnTo>
                    <a:pt x="104990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A4FCF02D-D08D-426F-BB85-4BB88E7FD62B}"/>
                </a:ext>
              </a:extLst>
            </p:cNvPr>
            <p:cNvSpPr/>
            <p:nvPr/>
          </p:nvSpPr>
          <p:spPr>
            <a:xfrm>
              <a:off x="5339439" y="1729614"/>
              <a:ext cx="303853" cy="442827"/>
            </a:xfrm>
            <a:custGeom>
              <a:avLst/>
              <a:gdLst>
                <a:gd name="connsiteX0" fmla="*/ 147503 w 303853"/>
                <a:gd name="connsiteY0" fmla="*/ 0 h 442827"/>
                <a:gd name="connsiteX1" fmla="*/ 303853 w 303853"/>
                <a:gd name="connsiteY1" fmla="*/ 382220 h 442827"/>
                <a:gd name="connsiteX2" fmla="*/ 214023 w 303853"/>
                <a:gd name="connsiteY2" fmla="*/ 415098 h 442827"/>
                <a:gd name="connsiteX3" fmla="*/ 156461 w 303853"/>
                <a:gd name="connsiteY3" fmla="*/ 442827 h 442827"/>
                <a:gd name="connsiteX4" fmla="*/ 0 w 303853"/>
                <a:gd name="connsiteY4" fmla="*/ 60338 h 442827"/>
                <a:gd name="connsiteX5" fmla="*/ 147503 w 303853"/>
                <a:gd name="connsiteY5" fmla="*/ 0 h 44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53" h="442827">
                  <a:moveTo>
                    <a:pt x="147503" y="0"/>
                  </a:moveTo>
                  <a:lnTo>
                    <a:pt x="303853" y="382220"/>
                  </a:lnTo>
                  <a:lnTo>
                    <a:pt x="214023" y="415098"/>
                  </a:lnTo>
                  <a:lnTo>
                    <a:pt x="156461" y="442827"/>
                  </a:lnTo>
                  <a:lnTo>
                    <a:pt x="0" y="60338"/>
                  </a:lnTo>
                  <a:lnTo>
                    <a:pt x="14750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2903CD1A-DCD5-477A-9B32-7352CB879449}"/>
                </a:ext>
              </a:extLst>
            </p:cNvPr>
            <p:cNvSpPr/>
            <p:nvPr/>
          </p:nvSpPr>
          <p:spPr>
            <a:xfrm>
              <a:off x="6556254" y="1739402"/>
              <a:ext cx="303887" cy="436528"/>
            </a:xfrm>
            <a:custGeom>
              <a:avLst/>
              <a:gdLst>
                <a:gd name="connsiteX0" fmla="*/ 156851 w 303887"/>
                <a:gd name="connsiteY0" fmla="*/ 0 h 436528"/>
                <a:gd name="connsiteX1" fmla="*/ 303887 w 303887"/>
                <a:gd name="connsiteY1" fmla="*/ 61468 h 436528"/>
                <a:gd name="connsiteX2" fmla="*/ 147092 w 303887"/>
                <a:gd name="connsiteY2" fmla="*/ 436528 h 436528"/>
                <a:gd name="connsiteX3" fmla="*/ 82286 w 303887"/>
                <a:gd name="connsiteY3" fmla="*/ 405310 h 436528"/>
                <a:gd name="connsiteX4" fmla="*/ 0 w 303887"/>
                <a:gd name="connsiteY4" fmla="*/ 375193 h 436528"/>
                <a:gd name="connsiteX5" fmla="*/ 156851 w 303887"/>
                <a:gd name="connsiteY5" fmla="*/ 0 h 43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87" h="436528">
                  <a:moveTo>
                    <a:pt x="156851" y="0"/>
                  </a:moveTo>
                  <a:lnTo>
                    <a:pt x="303887" y="61468"/>
                  </a:lnTo>
                  <a:lnTo>
                    <a:pt x="147092" y="436528"/>
                  </a:lnTo>
                  <a:lnTo>
                    <a:pt x="82286" y="405310"/>
                  </a:lnTo>
                  <a:lnTo>
                    <a:pt x="0" y="375193"/>
                  </a:lnTo>
                  <a:lnTo>
                    <a:pt x="15685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85950601-F68B-41D3-9FA7-E082321258D5}"/>
                </a:ext>
              </a:extLst>
            </p:cNvPr>
            <p:cNvSpPr/>
            <p:nvPr/>
          </p:nvSpPr>
          <p:spPr>
            <a:xfrm>
              <a:off x="5127417" y="1826126"/>
              <a:ext cx="344161" cy="437075"/>
            </a:xfrm>
            <a:custGeom>
              <a:avLst/>
              <a:gdLst>
                <a:gd name="connsiteX0" fmla="*/ 138128 w 344161"/>
                <a:gd name="connsiteY0" fmla="*/ 0 h 437075"/>
                <a:gd name="connsiteX1" fmla="*/ 344161 w 344161"/>
                <a:gd name="connsiteY1" fmla="*/ 358032 h 437075"/>
                <a:gd name="connsiteX2" fmla="*/ 304205 w 344161"/>
                <a:gd name="connsiteY2" fmla="*/ 377279 h 437075"/>
                <a:gd name="connsiteX3" fmla="*/ 205777 w 344161"/>
                <a:gd name="connsiteY3" fmla="*/ 437075 h 437075"/>
                <a:gd name="connsiteX4" fmla="*/ 0 w 344161"/>
                <a:gd name="connsiteY4" fmla="*/ 79487 h 437075"/>
                <a:gd name="connsiteX5" fmla="*/ 138128 w 344161"/>
                <a:gd name="connsiteY5" fmla="*/ 0 h 43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161" h="437075">
                  <a:moveTo>
                    <a:pt x="138128" y="0"/>
                  </a:moveTo>
                  <a:lnTo>
                    <a:pt x="344161" y="358032"/>
                  </a:lnTo>
                  <a:lnTo>
                    <a:pt x="304205" y="377279"/>
                  </a:lnTo>
                  <a:lnTo>
                    <a:pt x="205777" y="437075"/>
                  </a:lnTo>
                  <a:lnTo>
                    <a:pt x="0" y="79487"/>
                  </a:lnTo>
                  <a:lnTo>
                    <a:pt x="13812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64100B89-9B50-43C7-A000-13B1C27C40F9}"/>
                </a:ext>
              </a:extLst>
            </p:cNvPr>
            <p:cNvSpPr/>
            <p:nvPr/>
          </p:nvSpPr>
          <p:spPr>
            <a:xfrm>
              <a:off x="6722083" y="1833187"/>
              <a:ext cx="341816" cy="430970"/>
            </a:xfrm>
            <a:custGeom>
              <a:avLst/>
              <a:gdLst>
                <a:gd name="connsiteX0" fmla="*/ 203943 w 341816"/>
                <a:gd name="connsiteY0" fmla="*/ 0 h 430970"/>
                <a:gd name="connsiteX1" fmla="*/ 341816 w 341816"/>
                <a:gd name="connsiteY1" fmla="*/ 79932 h 430970"/>
                <a:gd name="connsiteX2" fmla="*/ 138297 w 341816"/>
                <a:gd name="connsiteY2" fmla="*/ 430970 h 430970"/>
                <a:gd name="connsiteX3" fmla="*/ 38297 w 341816"/>
                <a:gd name="connsiteY3" fmla="*/ 370218 h 430970"/>
                <a:gd name="connsiteX4" fmla="*/ 0 w 341816"/>
                <a:gd name="connsiteY4" fmla="*/ 351770 h 430970"/>
                <a:gd name="connsiteX5" fmla="*/ 203943 w 341816"/>
                <a:gd name="connsiteY5" fmla="*/ 0 h 43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816" h="430970">
                  <a:moveTo>
                    <a:pt x="203943" y="0"/>
                  </a:moveTo>
                  <a:lnTo>
                    <a:pt x="341816" y="79932"/>
                  </a:lnTo>
                  <a:lnTo>
                    <a:pt x="138297" y="430970"/>
                  </a:lnTo>
                  <a:lnTo>
                    <a:pt x="38297" y="370218"/>
                  </a:lnTo>
                  <a:lnTo>
                    <a:pt x="0" y="351770"/>
                  </a:lnTo>
                  <a:lnTo>
                    <a:pt x="20394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1FDF9C9-58DA-404B-83FB-1544AF707329}"/>
                </a:ext>
              </a:extLst>
            </p:cNvPr>
            <p:cNvSpPr/>
            <p:nvPr/>
          </p:nvSpPr>
          <p:spPr>
            <a:xfrm>
              <a:off x="4940606" y="1945450"/>
              <a:ext cx="376167" cy="425093"/>
            </a:xfrm>
            <a:custGeom>
              <a:avLst/>
              <a:gdLst>
                <a:gd name="connsiteX0" fmla="*/ 126832 w 376167"/>
                <a:gd name="connsiteY0" fmla="*/ 0 h 425093"/>
                <a:gd name="connsiteX1" fmla="*/ 376167 w 376167"/>
                <a:gd name="connsiteY1" fmla="*/ 327727 h 425093"/>
                <a:gd name="connsiteX2" fmla="*/ 376095 w 376167"/>
                <a:gd name="connsiteY2" fmla="*/ 327771 h 425093"/>
                <a:gd name="connsiteX3" fmla="*/ 268794 w 376167"/>
                <a:gd name="connsiteY3" fmla="*/ 408009 h 425093"/>
                <a:gd name="connsiteX4" fmla="*/ 249997 w 376167"/>
                <a:gd name="connsiteY4" fmla="*/ 425093 h 425093"/>
                <a:gd name="connsiteX5" fmla="*/ 0 w 376167"/>
                <a:gd name="connsiteY5" fmla="*/ 96494 h 425093"/>
                <a:gd name="connsiteX6" fmla="*/ 126832 w 376167"/>
                <a:gd name="connsiteY6" fmla="*/ 0 h 42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167" h="425093">
                  <a:moveTo>
                    <a:pt x="126832" y="0"/>
                  </a:moveTo>
                  <a:lnTo>
                    <a:pt x="376167" y="327727"/>
                  </a:lnTo>
                  <a:lnTo>
                    <a:pt x="376095" y="327771"/>
                  </a:lnTo>
                  <a:cubicBezTo>
                    <a:pt x="339020" y="352819"/>
                    <a:pt x="303214" y="379604"/>
                    <a:pt x="268794" y="408009"/>
                  </a:cubicBezTo>
                  <a:lnTo>
                    <a:pt x="249997" y="425093"/>
                  </a:lnTo>
                  <a:lnTo>
                    <a:pt x="0" y="96494"/>
                  </a:lnTo>
                  <a:lnTo>
                    <a:pt x="126832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8DAAFFBA-93AB-49FA-811B-A3EDBE26B732}"/>
                </a:ext>
              </a:extLst>
            </p:cNvPr>
            <p:cNvSpPr/>
            <p:nvPr/>
          </p:nvSpPr>
          <p:spPr>
            <a:xfrm>
              <a:off x="6883049" y="1958267"/>
              <a:ext cx="374539" cy="418856"/>
            </a:xfrm>
            <a:custGeom>
              <a:avLst/>
              <a:gdLst>
                <a:gd name="connsiteX0" fmla="*/ 248571 w 374539"/>
                <a:gd name="connsiteY0" fmla="*/ 0 h 418856"/>
                <a:gd name="connsiteX1" fmla="*/ 374539 w 374539"/>
                <a:gd name="connsiteY1" fmla="*/ 97622 h 418856"/>
                <a:gd name="connsiteX2" fmla="*/ 125591 w 374539"/>
                <a:gd name="connsiteY2" fmla="*/ 418856 h 418856"/>
                <a:gd name="connsiteX3" fmla="*/ 99553 w 374539"/>
                <a:gd name="connsiteY3" fmla="*/ 395192 h 418856"/>
                <a:gd name="connsiteX4" fmla="*/ 0 w 374539"/>
                <a:gd name="connsiteY4" fmla="*/ 320748 h 418856"/>
                <a:gd name="connsiteX5" fmla="*/ 248571 w 374539"/>
                <a:gd name="connsiteY5" fmla="*/ 0 h 41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539" h="418856">
                  <a:moveTo>
                    <a:pt x="248571" y="0"/>
                  </a:moveTo>
                  <a:lnTo>
                    <a:pt x="374539" y="97622"/>
                  </a:lnTo>
                  <a:lnTo>
                    <a:pt x="125591" y="418856"/>
                  </a:lnTo>
                  <a:lnTo>
                    <a:pt x="99553" y="395192"/>
                  </a:lnTo>
                  <a:lnTo>
                    <a:pt x="0" y="320748"/>
                  </a:lnTo>
                  <a:lnTo>
                    <a:pt x="24857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FA31E348-6ACF-4D24-8113-9AA89EFE3EF0}"/>
                </a:ext>
              </a:extLst>
            </p:cNvPr>
            <p:cNvSpPr/>
            <p:nvPr/>
          </p:nvSpPr>
          <p:spPr>
            <a:xfrm>
              <a:off x="4765791" y="2096027"/>
              <a:ext cx="404830" cy="405259"/>
            </a:xfrm>
            <a:custGeom>
              <a:avLst/>
              <a:gdLst>
                <a:gd name="connsiteX0" fmla="*/ 112817 w 404830"/>
                <a:gd name="connsiteY0" fmla="*/ 0 h 405259"/>
                <a:gd name="connsiteX1" fmla="*/ 404830 w 404830"/>
                <a:gd name="connsiteY1" fmla="*/ 292677 h 405259"/>
                <a:gd name="connsiteX2" fmla="*/ 344628 w 404830"/>
                <a:gd name="connsiteY2" fmla="*/ 347392 h 405259"/>
                <a:gd name="connsiteX3" fmla="*/ 292035 w 404830"/>
                <a:gd name="connsiteY3" fmla="*/ 405259 h 405259"/>
                <a:gd name="connsiteX4" fmla="*/ 0 w 404830"/>
                <a:gd name="connsiteY4" fmla="*/ 112562 h 405259"/>
                <a:gd name="connsiteX5" fmla="*/ 112817 w 404830"/>
                <a:gd name="connsiteY5" fmla="*/ 0 h 40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830" h="405259">
                  <a:moveTo>
                    <a:pt x="112817" y="0"/>
                  </a:moveTo>
                  <a:lnTo>
                    <a:pt x="404830" y="292677"/>
                  </a:lnTo>
                  <a:lnTo>
                    <a:pt x="344628" y="347392"/>
                  </a:lnTo>
                  <a:lnTo>
                    <a:pt x="292035" y="405259"/>
                  </a:lnTo>
                  <a:lnTo>
                    <a:pt x="0" y="112562"/>
                  </a:lnTo>
                  <a:lnTo>
                    <a:pt x="11281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2E976B89-AF9A-4415-8E12-E58F75DB712D}"/>
                </a:ext>
              </a:extLst>
            </p:cNvPr>
            <p:cNvSpPr/>
            <p:nvPr/>
          </p:nvSpPr>
          <p:spPr>
            <a:xfrm>
              <a:off x="7024019" y="2099151"/>
              <a:ext cx="405314" cy="404773"/>
            </a:xfrm>
            <a:custGeom>
              <a:avLst/>
              <a:gdLst>
                <a:gd name="connsiteX0" fmla="*/ 292785 w 405314"/>
                <a:gd name="connsiteY0" fmla="*/ 0 h 404773"/>
                <a:gd name="connsiteX1" fmla="*/ 405314 w 405314"/>
                <a:gd name="connsiteY1" fmla="*/ 112850 h 404773"/>
                <a:gd name="connsiteX2" fmla="*/ 112555 w 405314"/>
                <a:gd name="connsiteY2" fmla="*/ 404773 h 404773"/>
                <a:gd name="connsiteX3" fmla="*/ 57564 w 405314"/>
                <a:gd name="connsiteY3" fmla="*/ 344268 h 404773"/>
                <a:gd name="connsiteX4" fmla="*/ 0 w 405314"/>
                <a:gd name="connsiteY4" fmla="*/ 291950 h 404773"/>
                <a:gd name="connsiteX5" fmla="*/ 292785 w 405314"/>
                <a:gd name="connsiteY5" fmla="*/ 0 h 4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14" h="404773">
                  <a:moveTo>
                    <a:pt x="292785" y="0"/>
                  </a:moveTo>
                  <a:lnTo>
                    <a:pt x="405314" y="112850"/>
                  </a:lnTo>
                  <a:lnTo>
                    <a:pt x="112555" y="404773"/>
                  </a:lnTo>
                  <a:lnTo>
                    <a:pt x="57564" y="344268"/>
                  </a:lnTo>
                  <a:lnTo>
                    <a:pt x="0" y="291950"/>
                  </a:lnTo>
                  <a:lnTo>
                    <a:pt x="29278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86761699-D492-48E6-8D32-C6F6008ED044}"/>
                </a:ext>
              </a:extLst>
            </p:cNvPr>
            <p:cNvSpPr/>
            <p:nvPr/>
          </p:nvSpPr>
          <p:spPr>
            <a:xfrm>
              <a:off x="4621681" y="2261282"/>
              <a:ext cx="424231" cy="378549"/>
            </a:xfrm>
            <a:custGeom>
              <a:avLst/>
              <a:gdLst>
                <a:gd name="connsiteX0" fmla="*/ 97621 w 424231"/>
                <a:gd name="connsiteY0" fmla="*/ 0 h 378549"/>
                <a:gd name="connsiteX1" fmla="*/ 424231 w 424231"/>
                <a:gd name="connsiteY1" fmla="*/ 253114 h 378549"/>
                <a:gd name="connsiteX2" fmla="*/ 398778 w 424231"/>
                <a:gd name="connsiteY2" fmla="*/ 281118 h 378549"/>
                <a:gd name="connsiteX3" fmla="*/ 325921 w 424231"/>
                <a:gd name="connsiteY3" fmla="*/ 378549 h 378549"/>
                <a:gd name="connsiteX4" fmla="*/ 0 w 424231"/>
                <a:gd name="connsiteY4" fmla="*/ 125968 h 378549"/>
                <a:gd name="connsiteX5" fmla="*/ 97621 w 424231"/>
                <a:gd name="connsiteY5" fmla="*/ 0 h 37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231" h="378549">
                  <a:moveTo>
                    <a:pt x="97621" y="0"/>
                  </a:moveTo>
                  <a:lnTo>
                    <a:pt x="424231" y="253114"/>
                  </a:lnTo>
                  <a:lnTo>
                    <a:pt x="398778" y="281118"/>
                  </a:lnTo>
                  <a:lnTo>
                    <a:pt x="325921" y="378549"/>
                  </a:lnTo>
                  <a:lnTo>
                    <a:pt x="0" y="125968"/>
                  </a:lnTo>
                  <a:lnTo>
                    <a:pt x="9762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157018E-0DA7-4CBF-A090-2812A205E5C6}"/>
                </a:ext>
              </a:extLst>
            </p:cNvPr>
            <p:cNvSpPr/>
            <p:nvPr/>
          </p:nvSpPr>
          <p:spPr>
            <a:xfrm>
              <a:off x="7154736" y="2274015"/>
              <a:ext cx="425118" cy="376110"/>
            </a:xfrm>
            <a:custGeom>
              <a:avLst/>
              <a:gdLst>
                <a:gd name="connsiteX0" fmla="*/ 328661 w 425118"/>
                <a:gd name="connsiteY0" fmla="*/ 0 h 376110"/>
                <a:gd name="connsiteX1" fmla="*/ 425118 w 425118"/>
                <a:gd name="connsiteY1" fmla="*/ 126861 h 376110"/>
                <a:gd name="connsiteX2" fmla="*/ 97303 w 425118"/>
                <a:gd name="connsiteY2" fmla="*/ 376110 h 376110"/>
                <a:gd name="connsiteX3" fmla="*/ 97045 w 425118"/>
                <a:gd name="connsiteY3" fmla="*/ 375686 h 376110"/>
                <a:gd name="connsiteX4" fmla="*/ 16807 w 425118"/>
                <a:gd name="connsiteY4" fmla="*/ 268385 h 376110"/>
                <a:gd name="connsiteX5" fmla="*/ 0 w 425118"/>
                <a:gd name="connsiteY5" fmla="*/ 249892 h 376110"/>
                <a:gd name="connsiteX6" fmla="*/ 328661 w 425118"/>
                <a:gd name="connsiteY6" fmla="*/ 0 h 37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118" h="376110">
                  <a:moveTo>
                    <a:pt x="328661" y="0"/>
                  </a:moveTo>
                  <a:lnTo>
                    <a:pt x="425118" y="126861"/>
                  </a:lnTo>
                  <a:lnTo>
                    <a:pt x="97303" y="376110"/>
                  </a:lnTo>
                  <a:lnTo>
                    <a:pt x="97045" y="375686"/>
                  </a:lnTo>
                  <a:cubicBezTo>
                    <a:pt x="71997" y="338611"/>
                    <a:pt x="45212" y="302805"/>
                    <a:pt x="16807" y="268385"/>
                  </a:cubicBezTo>
                  <a:lnTo>
                    <a:pt x="0" y="249892"/>
                  </a:lnTo>
                  <a:lnTo>
                    <a:pt x="32866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C01D148F-BDF1-4AD3-8D12-CB8B7B0CDA4A}"/>
                </a:ext>
              </a:extLst>
            </p:cNvPr>
            <p:cNvSpPr/>
            <p:nvPr/>
          </p:nvSpPr>
          <p:spPr>
            <a:xfrm>
              <a:off x="4495814" y="2455505"/>
              <a:ext cx="436719" cy="345019"/>
            </a:xfrm>
            <a:custGeom>
              <a:avLst/>
              <a:gdLst>
                <a:gd name="connsiteX0" fmla="*/ 79933 w 436719"/>
                <a:gd name="connsiteY0" fmla="*/ 0 h 345019"/>
                <a:gd name="connsiteX1" fmla="*/ 436719 w 436719"/>
                <a:gd name="connsiteY1" fmla="*/ 206851 h 345019"/>
                <a:gd name="connsiteX2" fmla="*/ 374591 w 436719"/>
                <a:gd name="connsiteY2" fmla="*/ 309117 h 345019"/>
                <a:gd name="connsiteX3" fmla="*/ 357296 w 436719"/>
                <a:gd name="connsiteY3" fmla="*/ 345019 h 345019"/>
                <a:gd name="connsiteX4" fmla="*/ 0 w 436719"/>
                <a:gd name="connsiteY4" fmla="*/ 137872 h 345019"/>
                <a:gd name="connsiteX5" fmla="*/ 79933 w 436719"/>
                <a:gd name="connsiteY5" fmla="*/ 0 h 34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19" h="345019">
                  <a:moveTo>
                    <a:pt x="79933" y="0"/>
                  </a:moveTo>
                  <a:lnTo>
                    <a:pt x="436719" y="206851"/>
                  </a:lnTo>
                  <a:lnTo>
                    <a:pt x="374591" y="309117"/>
                  </a:lnTo>
                  <a:lnTo>
                    <a:pt x="357296" y="345019"/>
                  </a:lnTo>
                  <a:lnTo>
                    <a:pt x="0" y="137872"/>
                  </a:lnTo>
                  <a:lnTo>
                    <a:pt x="7993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AA396918-4151-4C04-88A2-F956DBCFD775}"/>
                </a:ext>
              </a:extLst>
            </p:cNvPr>
            <p:cNvSpPr/>
            <p:nvPr/>
          </p:nvSpPr>
          <p:spPr>
            <a:xfrm>
              <a:off x="7262013" y="2460866"/>
              <a:ext cx="437106" cy="344082"/>
            </a:xfrm>
            <a:custGeom>
              <a:avLst/>
              <a:gdLst>
                <a:gd name="connsiteX0" fmla="*/ 357659 w 437106"/>
                <a:gd name="connsiteY0" fmla="*/ 0 h 344082"/>
                <a:gd name="connsiteX1" fmla="*/ 437106 w 437106"/>
                <a:gd name="connsiteY1" fmla="*/ 138151 h 344082"/>
                <a:gd name="connsiteX2" fmla="*/ 79010 w 437106"/>
                <a:gd name="connsiteY2" fmla="*/ 344082 h 344082"/>
                <a:gd name="connsiteX3" fmla="*/ 59584 w 437106"/>
                <a:gd name="connsiteY3" fmla="*/ 303756 h 344082"/>
                <a:gd name="connsiteX4" fmla="*/ 0 w 437106"/>
                <a:gd name="connsiteY4" fmla="*/ 205678 h 344082"/>
                <a:gd name="connsiteX5" fmla="*/ 357659 w 437106"/>
                <a:gd name="connsiteY5" fmla="*/ 0 h 34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106" h="344082">
                  <a:moveTo>
                    <a:pt x="357659" y="0"/>
                  </a:moveTo>
                  <a:lnTo>
                    <a:pt x="437106" y="138151"/>
                  </a:lnTo>
                  <a:lnTo>
                    <a:pt x="79010" y="344082"/>
                  </a:lnTo>
                  <a:lnTo>
                    <a:pt x="59584" y="303756"/>
                  </a:lnTo>
                  <a:lnTo>
                    <a:pt x="0" y="205678"/>
                  </a:lnTo>
                  <a:lnTo>
                    <a:pt x="35765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F96ED3EB-B1CE-4440-8637-2F8110C5E133}"/>
                </a:ext>
              </a:extLst>
            </p:cNvPr>
            <p:cNvSpPr/>
            <p:nvPr/>
          </p:nvSpPr>
          <p:spPr>
            <a:xfrm>
              <a:off x="4401343" y="2659874"/>
              <a:ext cx="442739" cy="306383"/>
            </a:xfrm>
            <a:custGeom>
              <a:avLst/>
              <a:gdLst>
                <a:gd name="connsiteX0" fmla="*/ 61468 w 442739"/>
                <a:gd name="connsiteY0" fmla="*/ 0 h 306383"/>
                <a:gd name="connsiteX1" fmla="*/ 442739 w 442739"/>
                <a:gd name="connsiteY1" fmla="*/ 159391 h 306383"/>
                <a:gd name="connsiteX2" fmla="*/ 410369 w 442739"/>
                <a:gd name="connsiteY2" fmla="*/ 226588 h 306383"/>
                <a:gd name="connsiteX3" fmla="*/ 381164 w 442739"/>
                <a:gd name="connsiteY3" fmla="*/ 306383 h 306383"/>
                <a:gd name="connsiteX4" fmla="*/ 0 w 442739"/>
                <a:gd name="connsiteY4" fmla="*/ 147036 h 306383"/>
                <a:gd name="connsiteX5" fmla="*/ 61468 w 442739"/>
                <a:gd name="connsiteY5" fmla="*/ 0 h 30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739" h="306383">
                  <a:moveTo>
                    <a:pt x="61468" y="0"/>
                  </a:moveTo>
                  <a:lnTo>
                    <a:pt x="442739" y="159391"/>
                  </a:lnTo>
                  <a:lnTo>
                    <a:pt x="410369" y="226588"/>
                  </a:lnTo>
                  <a:lnTo>
                    <a:pt x="381164" y="306383"/>
                  </a:lnTo>
                  <a:lnTo>
                    <a:pt x="0" y="147036"/>
                  </a:lnTo>
                  <a:lnTo>
                    <a:pt x="6146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10757A21-6E99-405A-9357-79A49428D58F}"/>
                </a:ext>
              </a:extLst>
            </p:cNvPr>
            <p:cNvSpPr/>
            <p:nvPr/>
          </p:nvSpPr>
          <p:spPr>
            <a:xfrm>
              <a:off x="7352739" y="2672921"/>
              <a:ext cx="442825" cy="303756"/>
            </a:xfrm>
            <a:custGeom>
              <a:avLst/>
              <a:gdLst>
                <a:gd name="connsiteX0" fmla="*/ 382531 w 442825"/>
                <a:gd name="connsiteY0" fmla="*/ 0 h 303756"/>
                <a:gd name="connsiteX1" fmla="*/ 442825 w 442825"/>
                <a:gd name="connsiteY1" fmla="*/ 147522 h 303756"/>
                <a:gd name="connsiteX2" fmla="*/ 60570 w 442825"/>
                <a:gd name="connsiteY2" fmla="*/ 303756 h 303756"/>
                <a:gd name="connsiteX3" fmla="*/ 27551 w 442825"/>
                <a:gd name="connsiteY3" fmla="*/ 213541 h 303756"/>
                <a:gd name="connsiteX4" fmla="*/ 0 w 442825"/>
                <a:gd name="connsiteY4" fmla="*/ 156348 h 303756"/>
                <a:gd name="connsiteX5" fmla="*/ 382531 w 442825"/>
                <a:gd name="connsiteY5" fmla="*/ 0 h 30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825" h="303756">
                  <a:moveTo>
                    <a:pt x="382531" y="0"/>
                  </a:moveTo>
                  <a:lnTo>
                    <a:pt x="442825" y="147522"/>
                  </a:lnTo>
                  <a:lnTo>
                    <a:pt x="60570" y="303756"/>
                  </a:lnTo>
                  <a:lnTo>
                    <a:pt x="27551" y="213541"/>
                  </a:lnTo>
                  <a:lnTo>
                    <a:pt x="0" y="156348"/>
                  </a:lnTo>
                  <a:lnTo>
                    <a:pt x="38253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0D04036E-310D-4600-880A-0114B858362B}"/>
                </a:ext>
              </a:extLst>
            </p:cNvPr>
            <p:cNvSpPr/>
            <p:nvPr/>
          </p:nvSpPr>
          <p:spPr>
            <a:xfrm>
              <a:off x="4333467" y="2884768"/>
              <a:ext cx="439744" cy="260617"/>
            </a:xfrm>
            <a:custGeom>
              <a:avLst/>
              <a:gdLst>
                <a:gd name="connsiteX0" fmla="*/ 41291 w 439744"/>
                <a:gd name="connsiteY0" fmla="*/ 0 h 260617"/>
                <a:gd name="connsiteX1" fmla="*/ 439744 w 439744"/>
                <a:gd name="connsiteY1" fmla="*/ 106887 h 260617"/>
                <a:gd name="connsiteX2" fmla="*/ 431375 w 439744"/>
                <a:gd name="connsiteY2" fmla="*/ 129753 h 260617"/>
                <a:gd name="connsiteX3" fmla="*/ 397727 w 439744"/>
                <a:gd name="connsiteY3" fmla="*/ 260617 h 260617"/>
                <a:gd name="connsiteX4" fmla="*/ 0 w 439744"/>
                <a:gd name="connsiteY4" fmla="*/ 153925 h 260617"/>
                <a:gd name="connsiteX5" fmla="*/ 41291 w 439744"/>
                <a:gd name="connsiteY5" fmla="*/ 0 h 26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9744" h="260617">
                  <a:moveTo>
                    <a:pt x="41291" y="0"/>
                  </a:moveTo>
                  <a:lnTo>
                    <a:pt x="439744" y="106887"/>
                  </a:lnTo>
                  <a:lnTo>
                    <a:pt x="431375" y="129753"/>
                  </a:lnTo>
                  <a:lnTo>
                    <a:pt x="397727" y="260617"/>
                  </a:lnTo>
                  <a:lnTo>
                    <a:pt x="0" y="153925"/>
                  </a:lnTo>
                  <a:lnTo>
                    <a:pt x="4129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E1245C03-AD24-4286-9B86-3A9EE7201631}"/>
                </a:ext>
              </a:extLst>
            </p:cNvPr>
            <p:cNvSpPr/>
            <p:nvPr/>
          </p:nvSpPr>
          <p:spPr>
            <a:xfrm>
              <a:off x="7420482" y="2890834"/>
              <a:ext cx="439415" cy="259352"/>
            </a:xfrm>
            <a:custGeom>
              <a:avLst/>
              <a:gdLst>
                <a:gd name="connsiteX0" fmla="*/ 398666 w 439415"/>
                <a:gd name="connsiteY0" fmla="*/ 0 h 259352"/>
                <a:gd name="connsiteX1" fmla="*/ 439415 w 439415"/>
                <a:gd name="connsiteY1" fmla="*/ 154069 h 259352"/>
                <a:gd name="connsiteX2" fmla="*/ 41343 w 439415"/>
                <a:gd name="connsiteY2" fmla="*/ 259352 h 259352"/>
                <a:gd name="connsiteX3" fmla="*/ 41024 w 439415"/>
                <a:gd name="connsiteY3" fmla="*/ 257263 h 259352"/>
                <a:gd name="connsiteX4" fmla="*/ 6678 w 439415"/>
                <a:gd name="connsiteY4" fmla="*/ 123687 h 259352"/>
                <a:gd name="connsiteX5" fmla="*/ 0 w 439415"/>
                <a:gd name="connsiteY5" fmla="*/ 105440 h 259352"/>
                <a:gd name="connsiteX6" fmla="*/ 398666 w 439415"/>
                <a:gd name="connsiteY6" fmla="*/ 0 h 2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415" h="259352">
                  <a:moveTo>
                    <a:pt x="398666" y="0"/>
                  </a:moveTo>
                  <a:lnTo>
                    <a:pt x="439415" y="154069"/>
                  </a:lnTo>
                  <a:lnTo>
                    <a:pt x="41343" y="259352"/>
                  </a:lnTo>
                  <a:lnTo>
                    <a:pt x="41024" y="257263"/>
                  </a:lnTo>
                  <a:cubicBezTo>
                    <a:pt x="31741" y="211896"/>
                    <a:pt x="20254" y="167332"/>
                    <a:pt x="6678" y="123687"/>
                  </a:cubicBezTo>
                  <a:lnTo>
                    <a:pt x="0" y="105440"/>
                  </a:lnTo>
                  <a:lnTo>
                    <a:pt x="39866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20328FA6-7EAC-461B-87AE-C57CB0A92945}"/>
                </a:ext>
              </a:extLst>
            </p:cNvPr>
            <p:cNvSpPr/>
            <p:nvPr/>
          </p:nvSpPr>
          <p:spPr>
            <a:xfrm>
              <a:off x="4298032" y="3109287"/>
              <a:ext cx="429985" cy="213103"/>
            </a:xfrm>
            <a:custGeom>
              <a:avLst/>
              <a:gdLst>
                <a:gd name="connsiteX0" fmla="*/ 21273 w 429985"/>
                <a:gd name="connsiteY0" fmla="*/ 0 h 213103"/>
                <a:gd name="connsiteX1" fmla="*/ 429985 w 429985"/>
                <a:gd name="connsiteY1" fmla="*/ 55051 h 213103"/>
                <a:gd name="connsiteX2" fmla="*/ 411342 w 429985"/>
                <a:gd name="connsiteY2" fmla="*/ 177204 h 213103"/>
                <a:gd name="connsiteX3" fmla="*/ 409530 w 429985"/>
                <a:gd name="connsiteY3" fmla="*/ 213103 h 213103"/>
                <a:gd name="connsiteX4" fmla="*/ 0 w 429985"/>
                <a:gd name="connsiteY4" fmla="*/ 157941 h 213103"/>
                <a:gd name="connsiteX5" fmla="*/ 21273 w 429985"/>
                <a:gd name="connsiteY5" fmla="*/ 0 h 213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985" h="213103">
                  <a:moveTo>
                    <a:pt x="21273" y="0"/>
                  </a:moveTo>
                  <a:lnTo>
                    <a:pt x="429985" y="55051"/>
                  </a:lnTo>
                  <a:lnTo>
                    <a:pt x="411342" y="177204"/>
                  </a:lnTo>
                  <a:lnTo>
                    <a:pt x="409530" y="213103"/>
                  </a:lnTo>
                  <a:lnTo>
                    <a:pt x="0" y="157941"/>
                  </a:lnTo>
                  <a:lnTo>
                    <a:pt x="2127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E521EAE4-F267-40E8-B35A-4C9EB8D62611}"/>
                </a:ext>
              </a:extLst>
            </p:cNvPr>
            <p:cNvSpPr/>
            <p:nvPr/>
          </p:nvSpPr>
          <p:spPr>
            <a:xfrm>
              <a:off x="7465919" y="3125669"/>
              <a:ext cx="429463" cy="209551"/>
            </a:xfrm>
            <a:custGeom>
              <a:avLst/>
              <a:gdLst>
                <a:gd name="connsiteX0" fmla="*/ 409646 w 429463"/>
                <a:gd name="connsiteY0" fmla="*/ 0 h 209551"/>
                <a:gd name="connsiteX1" fmla="*/ 429463 w 429463"/>
                <a:gd name="connsiteY1" fmla="*/ 158131 h 209551"/>
                <a:gd name="connsiteX2" fmla="*/ 19170 w 429463"/>
                <a:gd name="connsiteY2" fmla="*/ 209551 h 209551"/>
                <a:gd name="connsiteX3" fmla="*/ 16709 w 429463"/>
                <a:gd name="connsiteY3" fmla="*/ 160822 h 209551"/>
                <a:gd name="connsiteX4" fmla="*/ 0 w 429463"/>
                <a:gd name="connsiteY4" fmla="*/ 51339 h 209551"/>
                <a:gd name="connsiteX5" fmla="*/ 409646 w 429463"/>
                <a:gd name="connsiteY5" fmla="*/ 0 h 20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63" h="209551">
                  <a:moveTo>
                    <a:pt x="409646" y="0"/>
                  </a:moveTo>
                  <a:lnTo>
                    <a:pt x="429463" y="158131"/>
                  </a:lnTo>
                  <a:lnTo>
                    <a:pt x="19170" y="209551"/>
                  </a:lnTo>
                  <a:lnTo>
                    <a:pt x="16709" y="160822"/>
                  </a:lnTo>
                  <a:lnTo>
                    <a:pt x="0" y="51339"/>
                  </a:lnTo>
                  <a:lnTo>
                    <a:pt x="40964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3F22B199-2A74-49A4-825C-573FBD9B2EED}"/>
                </a:ext>
              </a:extLst>
            </p:cNvPr>
            <p:cNvSpPr/>
            <p:nvPr/>
          </p:nvSpPr>
          <p:spPr>
            <a:xfrm>
              <a:off x="4292527" y="3349316"/>
              <a:ext cx="413675" cy="159367"/>
            </a:xfrm>
            <a:custGeom>
              <a:avLst/>
              <a:gdLst>
                <a:gd name="connsiteX0" fmla="*/ 1 w 413675"/>
                <a:gd name="connsiteY0" fmla="*/ 0 h 159367"/>
                <a:gd name="connsiteX1" fmla="*/ 413675 w 413675"/>
                <a:gd name="connsiteY1" fmla="*/ 1 h 159367"/>
                <a:gd name="connsiteX2" fmla="*/ 409651 w 413675"/>
                <a:gd name="connsiteY2" fmla="*/ 79685 h 159367"/>
                <a:gd name="connsiteX3" fmla="*/ 413675 w 413675"/>
                <a:gd name="connsiteY3" fmla="*/ 159367 h 159367"/>
                <a:gd name="connsiteX4" fmla="*/ 0 w 413675"/>
                <a:gd name="connsiteY4" fmla="*/ 159367 h 159367"/>
                <a:gd name="connsiteX5" fmla="*/ 1 w 413675"/>
                <a:gd name="connsiteY5" fmla="*/ 0 h 15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675" h="159367">
                  <a:moveTo>
                    <a:pt x="1" y="0"/>
                  </a:moveTo>
                  <a:lnTo>
                    <a:pt x="413675" y="1"/>
                  </a:lnTo>
                  <a:lnTo>
                    <a:pt x="409651" y="79685"/>
                  </a:lnTo>
                  <a:lnTo>
                    <a:pt x="413675" y="159367"/>
                  </a:lnTo>
                  <a:lnTo>
                    <a:pt x="0" y="15936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8F9074B-636C-4F35-94E9-6ECBB4957B5F}"/>
                </a:ext>
              </a:extLst>
            </p:cNvPr>
            <p:cNvSpPr/>
            <p:nvPr/>
          </p:nvSpPr>
          <p:spPr>
            <a:xfrm>
              <a:off x="7485801" y="3349316"/>
              <a:ext cx="413671" cy="159367"/>
            </a:xfrm>
            <a:custGeom>
              <a:avLst/>
              <a:gdLst>
                <a:gd name="connsiteX0" fmla="*/ 413671 w 413671"/>
                <a:gd name="connsiteY0" fmla="*/ 0 h 159367"/>
                <a:gd name="connsiteX1" fmla="*/ 413671 w 413671"/>
                <a:gd name="connsiteY1" fmla="*/ 159367 h 159367"/>
                <a:gd name="connsiteX2" fmla="*/ 0 w 413671"/>
                <a:gd name="connsiteY2" fmla="*/ 159367 h 159367"/>
                <a:gd name="connsiteX3" fmla="*/ 4023 w 413671"/>
                <a:gd name="connsiteY3" fmla="*/ 79685 h 159367"/>
                <a:gd name="connsiteX4" fmla="*/ 0 w 413671"/>
                <a:gd name="connsiteY4" fmla="*/ 1 h 159367"/>
                <a:gd name="connsiteX5" fmla="*/ 413671 w 413671"/>
                <a:gd name="connsiteY5" fmla="*/ 0 h 15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671" h="159367">
                  <a:moveTo>
                    <a:pt x="413671" y="0"/>
                  </a:moveTo>
                  <a:lnTo>
                    <a:pt x="413671" y="159367"/>
                  </a:lnTo>
                  <a:lnTo>
                    <a:pt x="0" y="159367"/>
                  </a:lnTo>
                  <a:lnTo>
                    <a:pt x="4023" y="79685"/>
                  </a:lnTo>
                  <a:lnTo>
                    <a:pt x="0" y="1"/>
                  </a:lnTo>
                  <a:lnTo>
                    <a:pt x="41367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7F65DBAC-868D-4062-9D07-AAB50ABBC2FA}"/>
                </a:ext>
              </a:extLst>
            </p:cNvPr>
            <p:cNvSpPr/>
            <p:nvPr/>
          </p:nvSpPr>
          <p:spPr>
            <a:xfrm>
              <a:off x="4296617" y="3522780"/>
              <a:ext cx="429466" cy="209550"/>
            </a:xfrm>
            <a:custGeom>
              <a:avLst/>
              <a:gdLst>
                <a:gd name="connsiteX0" fmla="*/ 410297 w 429466"/>
                <a:gd name="connsiteY0" fmla="*/ 0 h 209550"/>
                <a:gd name="connsiteX1" fmla="*/ 412757 w 429466"/>
                <a:gd name="connsiteY1" fmla="*/ 48731 h 209550"/>
                <a:gd name="connsiteX2" fmla="*/ 429466 w 429466"/>
                <a:gd name="connsiteY2" fmla="*/ 158211 h 209550"/>
                <a:gd name="connsiteX3" fmla="*/ 19818 w 429466"/>
                <a:gd name="connsiteY3" fmla="*/ 209550 h 209550"/>
                <a:gd name="connsiteX4" fmla="*/ 0 w 429466"/>
                <a:gd name="connsiteY4" fmla="*/ 51420 h 209550"/>
                <a:gd name="connsiteX5" fmla="*/ 410297 w 429466"/>
                <a:gd name="connsiteY5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66" h="209550">
                  <a:moveTo>
                    <a:pt x="410297" y="0"/>
                  </a:moveTo>
                  <a:lnTo>
                    <a:pt x="412757" y="48731"/>
                  </a:lnTo>
                  <a:lnTo>
                    <a:pt x="429466" y="158211"/>
                  </a:lnTo>
                  <a:lnTo>
                    <a:pt x="19818" y="209550"/>
                  </a:lnTo>
                  <a:lnTo>
                    <a:pt x="0" y="51420"/>
                  </a:lnTo>
                  <a:lnTo>
                    <a:pt x="41029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104B27D1-D7CC-4751-A2BB-C2B6D0C3743F}"/>
                </a:ext>
              </a:extLst>
            </p:cNvPr>
            <p:cNvSpPr/>
            <p:nvPr/>
          </p:nvSpPr>
          <p:spPr>
            <a:xfrm>
              <a:off x="7463985" y="3535610"/>
              <a:ext cx="429983" cy="213102"/>
            </a:xfrm>
            <a:custGeom>
              <a:avLst/>
              <a:gdLst>
                <a:gd name="connsiteX0" fmla="*/ 20456 w 429983"/>
                <a:gd name="connsiteY0" fmla="*/ 0 h 213102"/>
                <a:gd name="connsiteX1" fmla="*/ 429983 w 429983"/>
                <a:gd name="connsiteY1" fmla="*/ 55161 h 213102"/>
                <a:gd name="connsiteX2" fmla="*/ 408710 w 429983"/>
                <a:gd name="connsiteY2" fmla="*/ 213102 h 213102"/>
                <a:gd name="connsiteX3" fmla="*/ 0 w 429983"/>
                <a:gd name="connsiteY3" fmla="*/ 158051 h 213102"/>
                <a:gd name="connsiteX4" fmla="*/ 18643 w 429983"/>
                <a:gd name="connsiteY4" fmla="*/ 35901 h 213102"/>
                <a:gd name="connsiteX5" fmla="*/ 20456 w 429983"/>
                <a:gd name="connsiteY5" fmla="*/ 0 h 21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983" h="213102">
                  <a:moveTo>
                    <a:pt x="20456" y="0"/>
                  </a:moveTo>
                  <a:lnTo>
                    <a:pt x="429983" y="55161"/>
                  </a:lnTo>
                  <a:lnTo>
                    <a:pt x="408710" y="213102"/>
                  </a:lnTo>
                  <a:lnTo>
                    <a:pt x="0" y="158051"/>
                  </a:lnTo>
                  <a:lnTo>
                    <a:pt x="18643" y="35901"/>
                  </a:lnTo>
                  <a:lnTo>
                    <a:pt x="2045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53120A87-CE2E-4785-90A1-4FADEF4078A6}"/>
                </a:ext>
              </a:extLst>
            </p:cNvPr>
            <p:cNvSpPr/>
            <p:nvPr/>
          </p:nvSpPr>
          <p:spPr>
            <a:xfrm>
              <a:off x="4332103" y="3707813"/>
              <a:ext cx="439417" cy="259352"/>
            </a:xfrm>
            <a:custGeom>
              <a:avLst/>
              <a:gdLst>
                <a:gd name="connsiteX0" fmla="*/ 398074 w 439417"/>
                <a:gd name="connsiteY0" fmla="*/ 0 h 259352"/>
                <a:gd name="connsiteX1" fmla="*/ 398393 w 439417"/>
                <a:gd name="connsiteY1" fmla="*/ 2092 h 259352"/>
                <a:gd name="connsiteX2" fmla="*/ 432739 w 439417"/>
                <a:gd name="connsiteY2" fmla="*/ 135668 h 259352"/>
                <a:gd name="connsiteX3" fmla="*/ 439417 w 439417"/>
                <a:gd name="connsiteY3" fmla="*/ 153912 h 259352"/>
                <a:gd name="connsiteX4" fmla="*/ 40749 w 439417"/>
                <a:gd name="connsiteY4" fmla="*/ 259352 h 259352"/>
                <a:gd name="connsiteX5" fmla="*/ 0 w 439417"/>
                <a:gd name="connsiteY5" fmla="*/ 105283 h 259352"/>
                <a:gd name="connsiteX6" fmla="*/ 398074 w 439417"/>
                <a:gd name="connsiteY6" fmla="*/ 0 h 2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417" h="259352">
                  <a:moveTo>
                    <a:pt x="398074" y="0"/>
                  </a:moveTo>
                  <a:lnTo>
                    <a:pt x="398393" y="2092"/>
                  </a:lnTo>
                  <a:cubicBezTo>
                    <a:pt x="407676" y="47459"/>
                    <a:pt x="419164" y="92024"/>
                    <a:pt x="432739" y="135668"/>
                  </a:cubicBezTo>
                  <a:lnTo>
                    <a:pt x="439417" y="153912"/>
                  </a:lnTo>
                  <a:lnTo>
                    <a:pt x="40749" y="259352"/>
                  </a:lnTo>
                  <a:lnTo>
                    <a:pt x="0" y="105283"/>
                  </a:lnTo>
                  <a:lnTo>
                    <a:pt x="39807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DD4875A9-AF1C-42EF-8A70-DDF6866CA7D4}"/>
                </a:ext>
              </a:extLst>
            </p:cNvPr>
            <p:cNvSpPr/>
            <p:nvPr/>
          </p:nvSpPr>
          <p:spPr>
            <a:xfrm>
              <a:off x="7418792" y="3712615"/>
              <a:ext cx="439741" cy="260617"/>
            </a:xfrm>
            <a:custGeom>
              <a:avLst/>
              <a:gdLst>
                <a:gd name="connsiteX0" fmla="*/ 42017 w 439741"/>
                <a:gd name="connsiteY0" fmla="*/ 0 h 260617"/>
                <a:gd name="connsiteX1" fmla="*/ 439741 w 439741"/>
                <a:gd name="connsiteY1" fmla="*/ 106691 h 260617"/>
                <a:gd name="connsiteX2" fmla="*/ 398450 w 439741"/>
                <a:gd name="connsiteY2" fmla="*/ 260617 h 260617"/>
                <a:gd name="connsiteX3" fmla="*/ 0 w 439741"/>
                <a:gd name="connsiteY3" fmla="*/ 153731 h 260617"/>
                <a:gd name="connsiteX4" fmla="*/ 8368 w 439741"/>
                <a:gd name="connsiteY4" fmla="*/ 130866 h 260617"/>
                <a:gd name="connsiteX5" fmla="*/ 42017 w 439741"/>
                <a:gd name="connsiteY5" fmla="*/ 0 h 26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9741" h="260617">
                  <a:moveTo>
                    <a:pt x="42017" y="0"/>
                  </a:moveTo>
                  <a:lnTo>
                    <a:pt x="439741" y="106691"/>
                  </a:lnTo>
                  <a:lnTo>
                    <a:pt x="398450" y="260617"/>
                  </a:lnTo>
                  <a:lnTo>
                    <a:pt x="0" y="153731"/>
                  </a:lnTo>
                  <a:lnTo>
                    <a:pt x="8368" y="130866"/>
                  </a:lnTo>
                  <a:lnTo>
                    <a:pt x="4201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DC6C13A-FF1A-4FA5-8B04-6011E6933D65}"/>
                </a:ext>
              </a:extLst>
            </p:cNvPr>
            <p:cNvSpPr/>
            <p:nvPr/>
          </p:nvSpPr>
          <p:spPr>
            <a:xfrm>
              <a:off x="4396435" y="3881322"/>
              <a:ext cx="442827" cy="303756"/>
            </a:xfrm>
            <a:custGeom>
              <a:avLst/>
              <a:gdLst>
                <a:gd name="connsiteX0" fmla="*/ 382257 w 442827"/>
                <a:gd name="connsiteY0" fmla="*/ 0 h 303756"/>
                <a:gd name="connsiteX1" fmla="*/ 415277 w 442827"/>
                <a:gd name="connsiteY1" fmla="*/ 90218 h 303756"/>
                <a:gd name="connsiteX2" fmla="*/ 442827 w 442827"/>
                <a:gd name="connsiteY2" fmla="*/ 147409 h 303756"/>
                <a:gd name="connsiteX3" fmla="*/ 60295 w 442827"/>
                <a:gd name="connsiteY3" fmla="*/ 303756 h 303756"/>
                <a:gd name="connsiteX4" fmla="*/ 0 w 442827"/>
                <a:gd name="connsiteY4" fmla="*/ 156235 h 303756"/>
                <a:gd name="connsiteX5" fmla="*/ 382257 w 442827"/>
                <a:gd name="connsiteY5" fmla="*/ 0 h 30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827" h="303756">
                  <a:moveTo>
                    <a:pt x="382257" y="0"/>
                  </a:moveTo>
                  <a:lnTo>
                    <a:pt x="415277" y="90218"/>
                  </a:lnTo>
                  <a:lnTo>
                    <a:pt x="442827" y="147409"/>
                  </a:lnTo>
                  <a:lnTo>
                    <a:pt x="60295" y="303756"/>
                  </a:lnTo>
                  <a:lnTo>
                    <a:pt x="0" y="156235"/>
                  </a:lnTo>
                  <a:lnTo>
                    <a:pt x="38225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9805135C-88C6-4C2A-A26C-112465A12313}"/>
                </a:ext>
              </a:extLst>
            </p:cNvPr>
            <p:cNvSpPr/>
            <p:nvPr/>
          </p:nvSpPr>
          <p:spPr>
            <a:xfrm>
              <a:off x="7347921" y="3891744"/>
              <a:ext cx="442736" cy="306382"/>
            </a:xfrm>
            <a:custGeom>
              <a:avLst/>
              <a:gdLst>
                <a:gd name="connsiteX0" fmla="*/ 61575 w 442736"/>
                <a:gd name="connsiteY0" fmla="*/ 0 h 306382"/>
                <a:gd name="connsiteX1" fmla="*/ 442736 w 442736"/>
                <a:gd name="connsiteY1" fmla="*/ 159346 h 306382"/>
                <a:gd name="connsiteX2" fmla="*/ 381268 w 442736"/>
                <a:gd name="connsiteY2" fmla="*/ 306382 h 306382"/>
                <a:gd name="connsiteX3" fmla="*/ 0 w 442736"/>
                <a:gd name="connsiteY3" fmla="*/ 146992 h 306382"/>
                <a:gd name="connsiteX4" fmla="*/ 32369 w 442736"/>
                <a:gd name="connsiteY4" fmla="*/ 79796 h 306382"/>
                <a:gd name="connsiteX5" fmla="*/ 61575 w 442736"/>
                <a:gd name="connsiteY5" fmla="*/ 0 h 30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736" h="306382">
                  <a:moveTo>
                    <a:pt x="61575" y="0"/>
                  </a:moveTo>
                  <a:lnTo>
                    <a:pt x="442736" y="159346"/>
                  </a:lnTo>
                  <a:lnTo>
                    <a:pt x="381268" y="306382"/>
                  </a:lnTo>
                  <a:lnTo>
                    <a:pt x="0" y="146992"/>
                  </a:lnTo>
                  <a:lnTo>
                    <a:pt x="32369" y="79796"/>
                  </a:lnTo>
                  <a:lnTo>
                    <a:pt x="6157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78EF6491-0E42-41E6-981E-7D80CFA11B21}"/>
                </a:ext>
              </a:extLst>
            </p:cNvPr>
            <p:cNvSpPr/>
            <p:nvPr/>
          </p:nvSpPr>
          <p:spPr>
            <a:xfrm>
              <a:off x="4492880" y="4053051"/>
              <a:ext cx="437107" cy="344082"/>
            </a:xfrm>
            <a:custGeom>
              <a:avLst/>
              <a:gdLst>
                <a:gd name="connsiteX0" fmla="*/ 358098 w 437107"/>
                <a:gd name="connsiteY0" fmla="*/ 0 h 344082"/>
                <a:gd name="connsiteX1" fmla="*/ 377525 w 437107"/>
                <a:gd name="connsiteY1" fmla="*/ 40329 h 344082"/>
                <a:gd name="connsiteX2" fmla="*/ 437107 w 437107"/>
                <a:gd name="connsiteY2" fmla="*/ 138404 h 344082"/>
                <a:gd name="connsiteX3" fmla="*/ 79448 w 437107"/>
                <a:gd name="connsiteY3" fmla="*/ 344082 h 344082"/>
                <a:gd name="connsiteX4" fmla="*/ 0 w 437107"/>
                <a:gd name="connsiteY4" fmla="*/ 205931 h 344082"/>
                <a:gd name="connsiteX5" fmla="*/ 358098 w 437107"/>
                <a:gd name="connsiteY5" fmla="*/ 0 h 34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107" h="344082">
                  <a:moveTo>
                    <a:pt x="358098" y="0"/>
                  </a:moveTo>
                  <a:lnTo>
                    <a:pt x="377525" y="40329"/>
                  </a:lnTo>
                  <a:lnTo>
                    <a:pt x="437107" y="138404"/>
                  </a:lnTo>
                  <a:lnTo>
                    <a:pt x="79448" y="344082"/>
                  </a:lnTo>
                  <a:lnTo>
                    <a:pt x="0" y="205931"/>
                  </a:lnTo>
                  <a:lnTo>
                    <a:pt x="35809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AE76591C-5B9F-4B05-B651-0EF98F5757D9}"/>
                </a:ext>
              </a:extLst>
            </p:cNvPr>
            <p:cNvSpPr/>
            <p:nvPr/>
          </p:nvSpPr>
          <p:spPr>
            <a:xfrm>
              <a:off x="7259470" y="4057477"/>
              <a:ext cx="436716" cy="345018"/>
            </a:xfrm>
            <a:custGeom>
              <a:avLst/>
              <a:gdLst>
                <a:gd name="connsiteX0" fmla="*/ 79422 w 436716"/>
                <a:gd name="connsiteY0" fmla="*/ 0 h 345018"/>
                <a:gd name="connsiteX1" fmla="*/ 436716 w 436716"/>
                <a:gd name="connsiteY1" fmla="*/ 207146 h 345018"/>
                <a:gd name="connsiteX2" fmla="*/ 356783 w 436716"/>
                <a:gd name="connsiteY2" fmla="*/ 345018 h 345018"/>
                <a:gd name="connsiteX3" fmla="*/ 0 w 436716"/>
                <a:gd name="connsiteY3" fmla="*/ 138168 h 345018"/>
                <a:gd name="connsiteX4" fmla="*/ 62127 w 436716"/>
                <a:gd name="connsiteY4" fmla="*/ 35903 h 345018"/>
                <a:gd name="connsiteX5" fmla="*/ 79422 w 436716"/>
                <a:gd name="connsiteY5" fmla="*/ 0 h 34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16" h="345018">
                  <a:moveTo>
                    <a:pt x="79422" y="0"/>
                  </a:moveTo>
                  <a:lnTo>
                    <a:pt x="436716" y="207146"/>
                  </a:lnTo>
                  <a:lnTo>
                    <a:pt x="356783" y="345018"/>
                  </a:lnTo>
                  <a:lnTo>
                    <a:pt x="0" y="138168"/>
                  </a:lnTo>
                  <a:lnTo>
                    <a:pt x="62127" y="35903"/>
                  </a:lnTo>
                  <a:lnTo>
                    <a:pt x="79422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A07C2ABF-3593-4BFE-99BB-E90922D80FDA}"/>
                </a:ext>
              </a:extLst>
            </p:cNvPr>
            <p:cNvSpPr/>
            <p:nvPr/>
          </p:nvSpPr>
          <p:spPr>
            <a:xfrm>
              <a:off x="4612146" y="4207874"/>
              <a:ext cx="425119" cy="376111"/>
            </a:xfrm>
            <a:custGeom>
              <a:avLst/>
              <a:gdLst>
                <a:gd name="connsiteX0" fmla="*/ 327816 w 425119"/>
                <a:gd name="connsiteY0" fmla="*/ 0 h 376111"/>
                <a:gd name="connsiteX1" fmla="*/ 328075 w 425119"/>
                <a:gd name="connsiteY1" fmla="*/ 427 h 376111"/>
                <a:gd name="connsiteX2" fmla="*/ 408313 w 425119"/>
                <a:gd name="connsiteY2" fmla="*/ 107728 h 376111"/>
                <a:gd name="connsiteX3" fmla="*/ 425119 w 425119"/>
                <a:gd name="connsiteY3" fmla="*/ 126219 h 376111"/>
                <a:gd name="connsiteX4" fmla="*/ 96457 w 425119"/>
                <a:gd name="connsiteY4" fmla="*/ 376111 h 376111"/>
                <a:gd name="connsiteX5" fmla="*/ 0 w 425119"/>
                <a:gd name="connsiteY5" fmla="*/ 249250 h 376111"/>
                <a:gd name="connsiteX6" fmla="*/ 327816 w 425119"/>
                <a:gd name="connsiteY6" fmla="*/ 0 h 37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119" h="376111">
                  <a:moveTo>
                    <a:pt x="327816" y="0"/>
                  </a:moveTo>
                  <a:lnTo>
                    <a:pt x="328075" y="427"/>
                  </a:lnTo>
                  <a:cubicBezTo>
                    <a:pt x="353123" y="37503"/>
                    <a:pt x="379908" y="73309"/>
                    <a:pt x="408313" y="107728"/>
                  </a:cubicBezTo>
                  <a:lnTo>
                    <a:pt x="425119" y="126219"/>
                  </a:lnTo>
                  <a:lnTo>
                    <a:pt x="96457" y="376111"/>
                  </a:lnTo>
                  <a:lnTo>
                    <a:pt x="0" y="249250"/>
                  </a:lnTo>
                  <a:lnTo>
                    <a:pt x="32781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70D89145-9BE4-4EF4-A9E5-46753408EDCD}"/>
                </a:ext>
              </a:extLst>
            </p:cNvPr>
            <p:cNvSpPr/>
            <p:nvPr/>
          </p:nvSpPr>
          <p:spPr>
            <a:xfrm>
              <a:off x="7146092" y="4218171"/>
              <a:ext cx="424227" cy="378547"/>
            </a:xfrm>
            <a:custGeom>
              <a:avLst/>
              <a:gdLst>
                <a:gd name="connsiteX0" fmla="*/ 98309 w 424227"/>
                <a:gd name="connsiteY0" fmla="*/ 0 h 378547"/>
                <a:gd name="connsiteX1" fmla="*/ 424227 w 424227"/>
                <a:gd name="connsiteY1" fmla="*/ 252579 h 378547"/>
                <a:gd name="connsiteX2" fmla="*/ 326606 w 424227"/>
                <a:gd name="connsiteY2" fmla="*/ 378547 h 378547"/>
                <a:gd name="connsiteX3" fmla="*/ 0 w 424227"/>
                <a:gd name="connsiteY3" fmla="*/ 125435 h 378547"/>
                <a:gd name="connsiteX4" fmla="*/ 25451 w 424227"/>
                <a:gd name="connsiteY4" fmla="*/ 97431 h 378547"/>
                <a:gd name="connsiteX5" fmla="*/ 98309 w 424227"/>
                <a:gd name="connsiteY5" fmla="*/ 0 h 37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227" h="378547">
                  <a:moveTo>
                    <a:pt x="98309" y="0"/>
                  </a:moveTo>
                  <a:lnTo>
                    <a:pt x="424227" y="252579"/>
                  </a:lnTo>
                  <a:lnTo>
                    <a:pt x="326606" y="378547"/>
                  </a:lnTo>
                  <a:lnTo>
                    <a:pt x="0" y="125435"/>
                  </a:lnTo>
                  <a:lnTo>
                    <a:pt x="25451" y="97431"/>
                  </a:lnTo>
                  <a:lnTo>
                    <a:pt x="9830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B21726D0-C6A3-4F03-8E06-CAAD540C896C}"/>
                </a:ext>
              </a:extLst>
            </p:cNvPr>
            <p:cNvSpPr/>
            <p:nvPr/>
          </p:nvSpPr>
          <p:spPr>
            <a:xfrm>
              <a:off x="4762667" y="4354075"/>
              <a:ext cx="405314" cy="404774"/>
            </a:xfrm>
            <a:custGeom>
              <a:avLst/>
              <a:gdLst>
                <a:gd name="connsiteX0" fmla="*/ 292759 w 405314"/>
                <a:gd name="connsiteY0" fmla="*/ 0 h 404774"/>
                <a:gd name="connsiteX1" fmla="*/ 347752 w 405314"/>
                <a:gd name="connsiteY1" fmla="*/ 60508 h 404774"/>
                <a:gd name="connsiteX2" fmla="*/ 405314 w 405314"/>
                <a:gd name="connsiteY2" fmla="*/ 112824 h 404774"/>
                <a:gd name="connsiteX3" fmla="*/ 112529 w 405314"/>
                <a:gd name="connsiteY3" fmla="*/ 404774 h 404774"/>
                <a:gd name="connsiteX4" fmla="*/ 0 w 405314"/>
                <a:gd name="connsiteY4" fmla="*/ 291923 h 404774"/>
                <a:gd name="connsiteX5" fmla="*/ 292759 w 405314"/>
                <a:gd name="connsiteY5" fmla="*/ 0 h 40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14" h="404774">
                  <a:moveTo>
                    <a:pt x="292759" y="0"/>
                  </a:moveTo>
                  <a:lnTo>
                    <a:pt x="347752" y="60508"/>
                  </a:lnTo>
                  <a:lnTo>
                    <a:pt x="405314" y="112824"/>
                  </a:lnTo>
                  <a:lnTo>
                    <a:pt x="112529" y="404774"/>
                  </a:lnTo>
                  <a:lnTo>
                    <a:pt x="0" y="291923"/>
                  </a:lnTo>
                  <a:lnTo>
                    <a:pt x="29275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024C2994-1308-47D3-ABB1-48CD8AE43F5A}"/>
                </a:ext>
              </a:extLst>
            </p:cNvPr>
            <p:cNvSpPr/>
            <p:nvPr/>
          </p:nvSpPr>
          <p:spPr>
            <a:xfrm>
              <a:off x="7021380" y="4356716"/>
              <a:ext cx="404829" cy="405258"/>
            </a:xfrm>
            <a:custGeom>
              <a:avLst/>
              <a:gdLst>
                <a:gd name="connsiteX0" fmla="*/ 112797 w 404829"/>
                <a:gd name="connsiteY0" fmla="*/ 0 h 405258"/>
                <a:gd name="connsiteX1" fmla="*/ 404829 w 404829"/>
                <a:gd name="connsiteY1" fmla="*/ 292695 h 405258"/>
                <a:gd name="connsiteX2" fmla="*/ 292011 w 404829"/>
                <a:gd name="connsiteY2" fmla="*/ 405258 h 405258"/>
                <a:gd name="connsiteX3" fmla="*/ 0 w 404829"/>
                <a:gd name="connsiteY3" fmla="*/ 112584 h 405258"/>
                <a:gd name="connsiteX4" fmla="*/ 60203 w 404829"/>
                <a:gd name="connsiteY4" fmla="*/ 57867 h 405258"/>
                <a:gd name="connsiteX5" fmla="*/ 112797 w 404829"/>
                <a:gd name="connsiteY5" fmla="*/ 0 h 40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829" h="405258">
                  <a:moveTo>
                    <a:pt x="112797" y="0"/>
                  </a:moveTo>
                  <a:lnTo>
                    <a:pt x="404829" y="292695"/>
                  </a:lnTo>
                  <a:lnTo>
                    <a:pt x="292011" y="405258"/>
                  </a:lnTo>
                  <a:lnTo>
                    <a:pt x="0" y="112584"/>
                  </a:lnTo>
                  <a:lnTo>
                    <a:pt x="60203" y="57867"/>
                  </a:lnTo>
                  <a:lnTo>
                    <a:pt x="11279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BBA38CED-55DB-4EE7-8A8D-08FFE539F1CF}"/>
                </a:ext>
              </a:extLst>
            </p:cNvPr>
            <p:cNvSpPr/>
            <p:nvPr/>
          </p:nvSpPr>
          <p:spPr>
            <a:xfrm>
              <a:off x="4922153" y="4477304"/>
              <a:ext cx="382557" cy="429603"/>
            </a:xfrm>
            <a:custGeom>
              <a:avLst/>
              <a:gdLst>
                <a:gd name="connsiteX0" fmla="*/ 257276 w 382557"/>
                <a:gd name="connsiteY0" fmla="*/ 0 h 429603"/>
                <a:gd name="connsiteX1" fmla="*/ 287247 w 382557"/>
                <a:gd name="connsiteY1" fmla="*/ 27239 h 429603"/>
                <a:gd name="connsiteX2" fmla="*/ 382557 w 382557"/>
                <a:gd name="connsiteY2" fmla="*/ 98510 h 429603"/>
                <a:gd name="connsiteX3" fmla="*/ 125967 w 382557"/>
                <a:gd name="connsiteY3" fmla="*/ 429603 h 429603"/>
                <a:gd name="connsiteX4" fmla="*/ 0 w 382557"/>
                <a:gd name="connsiteY4" fmla="*/ 331980 h 429603"/>
                <a:gd name="connsiteX5" fmla="*/ 257276 w 382557"/>
                <a:gd name="connsiteY5" fmla="*/ 0 h 42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557" h="429603">
                  <a:moveTo>
                    <a:pt x="257276" y="0"/>
                  </a:moveTo>
                  <a:lnTo>
                    <a:pt x="287247" y="27239"/>
                  </a:lnTo>
                  <a:lnTo>
                    <a:pt x="382557" y="98510"/>
                  </a:lnTo>
                  <a:lnTo>
                    <a:pt x="125967" y="429603"/>
                  </a:lnTo>
                  <a:lnTo>
                    <a:pt x="0" y="331980"/>
                  </a:lnTo>
                  <a:lnTo>
                    <a:pt x="25727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D3982D2A-BF40-4339-926B-6B21FEC6A8BF}"/>
                </a:ext>
              </a:extLst>
            </p:cNvPr>
            <p:cNvSpPr/>
            <p:nvPr/>
          </p:nvSpPr>
          <p:spPr>
            <a:xfrm>
              <a:off x="6875228" y="4487460"/>
              <a:ext cx="376166" cy="425091"/>
            </a:xfrm>
            <a:custGeom>
              <a:avLst/>
              <a:gdLst>
                <a:gd name="connsiteX0" fmla="*/ 126170 w 376166"/>
                <a:gd name="connsiteY0" fmla="*/ 0 h 425091"/>
                <a:gd name="connsiteX1" fmla="*/ 376166 w 376166"/>
                <a:gd name="connsiteY1" fmla="*/ 328596 h 425091"/>
                <a:gd name="connsiteX2" fmla="*/ 249333 w 376166"/>
                <a:gd name="connsiteY2" fmla="*/ 425091 h 425091"/>
                <a:gd name="connsiteX3" fmla="*/ 0 w 376166"/>
                <a:gd name="connsiteY3" fmla="*/ 97366 h 425091"/>
                <a:gd name="connsiteX4" fmla="*/ 73 w 376166"/>
                <a:gd name="connsiteY4" fmla="*/ 97321 h 425091"/>
                <a:gd name="connsiteX5" fmla="*/ 107374 w 376166"/>
                <a:gd name="connsiteY5" fmla="*/ 17083 h 425091"/>
                <a:gd name="connsiteX6" fmla="*/ 126170 w 376166"/>
                <a:gd name="connsiteY6" fmla="*/ 0 h 42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166" h="425091">
                  <a:moveTo>
                    <a:pt x="126170" y="0"/>
                  </a:moveTo>
                  <a:lnTo>
                    <a:pt x="376166" y="328596"/>
                  </a:lnTo>
                  <a:lnTo>
                    <a:pt x="249333" y="425091"/>
                  </a:lnTo>
                  <a:lnTo>
                    <a:pt x="0" y="97366"/>
                  </a:lnTo>
                  <a:lnTo>
                    <a:pt x="73" y="97321"/>
                  </a:lnTo>
                  <a:cubicBezTo>
                    <a:pt x="37149" y="72273"/>
                    <a:pt x="72955" y="45488"/>
                    <a:pt x="107374" y="17083"/>
                  </a:cubicBezTo>
                  <a:lnTo>
                    <a:pt x="126170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43D1A0CC-AF37-4829-B3E4-02D8F7586973}"/>
                </a:ext>
              </a:extLst>
            </p:cNvPr>
            <p:cNvSpPr/>
            <p:nvPr/>
          </p:nvSpPr>
          <p:spPr>
            <a:xfrm>
              <a:off x="5116909" y="4591094"/>
              <a:ext cx="348222" cy="442465"/>
            </a:xfrm>
            <a:custGeom>
              <a:avLst/>
              <a:gdLst>
                <a:gd name="connsiteX0" fmla="*/ 210184 w 348222"/>
                <a:gd name="connsiteY0" fmla="*/ 0 h 442465"/>
                <a:gd name="connsiteX1" fmla="*/ 314713 w 348222"/>
                <a:gd name="connsiteY1" fmla="*/ 63503 h 442465"/>
                <a:gd name="connsiteX2" fmla="*/ 348222 w 348222"/>
                <a:gd name="connsiteY2" fmla="*/ 79645 h 442465"/>
                <a:gd name="connsiteX3" fmla="*/ 137872 w 348222"/>
                <a:gd name="connsiteY3" fmla="*/ 442465 h 442465"/>
                <a:gd name="connsiteX4" fmla="*/ 0 w 348222"/>
                <a:gd name="connsiteY4" fmla="*/ 362531 h 442465"/>
                <a:gd name="connsiteX5" fmla="*/ 210184 w 348222"/>
                <a:gd name="connsiteY5" fmla="*/ 0 h 44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222" h="442465">
                  <a:moveTo>
                    <a:pt x="210184" y="0"/>
                  </a:moveTo>
                  <a:lnTo>
                    <a:pt x="314713" y="63503"/>
                  </a:lnTo>
                  <a:lnTo>
                    <a:pt x="348222" y="79645"/>
                  </a:lnTo>
                  <a:lnTo>
                    <a:pt x="137872" y="442465"/>
                  </a:lnTo>
                  <a:lnTo>
                    <a:pt x="0" y="362531"/>
                  </a:lnTo>
                  <a:lnTo>
                    <a:pt x="21018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A3A191FB-F3F9-4031-8AEF-D17447187461}"/>
                </a:ext>
              </a:extLst>
            </p:cNvPr>
            <p:cNvSpPr/>
            <p:nvPr/>
          </p:nvSpPr>
          <p:spPr>
            <a:xfrm>
              <a:off x="6720423" y="4594802"/>
              <a:ext cx="344160" cy="437072"/>
            </a:xfrm>
            <a:custGeom>
              <a:avLst/>
              <a:gdLst>
                <a:gd name="connsiteX0" fmla="*/ 138384 w 344160"/>
                <a:gd name="connsiteY0" fmla="*/ 0 h 437072"/>
                <a:gd name="connsiteX1" fmla="*/ 344160 w 344160"/>
                <a:gd name="connsiteY1" fmla="*/ 357584 h 437072"/>
                <a:gd name="connsiteX2" fmla="*/ 206031 w 344160"/>
                <a:gd name="connsiteY2" fmla="*/ 437072 h 437072"/>
                <a:gd name="connsiteX3" fmla="*/ 0 w 344160"/>
                <a:gd name="connsiteY3" fmla="*/ 79043 h 437072"/>
                <a:gd name="connsiteX4" fmla="*/ 39957 w 344160"/>
                <a:gd name="connsiteY4" fmla="*/ 59795 h 437072"/>
                <a:gd name="connsiteX5" fmla="*/ 138384 w 344160"/>
                <a:gd name="connsiteY5" fmla="*/ 0 h 43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160" h="437072">
                  <a:moveTo>
                    <a:pt x="138384" y="0"/>
                  </a:moveTo>
                  <a:lnTo>
                    <a:pt x="344160" y="357584"/>
                  </a:lnTo>
                  <a:lnTo>
                    <a:pt x="206031" y="437072"/>
                  </a:lnTo>
                  <a:lnTo>
                    <a:pt x="0" y="79043"/>
                  </a:lnTo>
                  <a:lnTo>
                    <a:pt x="39957" y="59795"/>
                  </a:lnTo>
                  <a:lnTo>
                    <a:pt x="13838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30B5AC85-9434-44E8-8296-A24F9FFFF557}"/>
                </a:ext>
              </a:extLst>
            </p:cNvPr>
            <p:cNvSpPr/>
            <p:nvPr/>
          </p:nvSpPr>
          <p:spPr>
            <a:xfrm>
              <a:off x="5321890" y="4679769"/>
              <a:ext cx="308877" cy="448947"/>
            </a:xfrm>
            <a:custGeom>
              <a:avLst/>
              <a:gdLst>
                <a:gd name="connsiteX0" fmla="*/ 161986 w 308877"/>
                <a:gd name="connsiteY0" fmla="*/ 0 h 448947"/>
                <a:gd name="connsiteX1" fmla="*/ 231572 w 308877"/>
                <a:gd name="connsiteY1" fmla="*/ 33521 h 448947"/>
                <a:gd name="connsiteX2" fmla="*/ 308877 w 308877"/>
                <a:gd name="connsiteY2" fmla="*/ 61815 h 448947"/>
                <a:gd name="connsiteX3" fmla="*/ 147035 w 308877"/>
                <a:gd name="connsiteY3" fmla="*/ 448947 h 448947"/>
                <a:gd name="connsiteX4" fmla="*/ 0 w 308877"/>
                <a:gd name="connsiteY4" fmla="*/ 387478 h 448947"/>
                <a:gd name="connsiteX5" fmla="*/ 161986 w 308877"/>
                <a:gd name="connsiteY5" fmla="*/ 0 h 44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877" h="448947">
                  <a:moveTo>
                    <a:pt x="161986" y="0"/>
                  </a:moveTo>
                  <a:lnTo>
                    <a:pt x="231572" y="33521"/>
                  </a:lnTo>
                  <a:lnTo>
                    <a:pt x="308877" y="61815"/>
                  </a:lnTo>
                  <a:lnTo>
                    <a:pt x="147035" y="448947"/>
                  </a:lnTo>
                  <a:lnTo>
                    <a:pt x="0" y="387478"/>
                  </a:lnTo>
                  <a:lnTo>
                    <a:pt x="16198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59F4E07-623A-4AC4-B5F2-872DA7BE6723}"/>
                </a:ext>
              </a:extLst>
            </p:cNvPr>
            <p:cNvSpPr/>
            <p:nvPr/>
          </p:nvSpPr>
          <p:spPr>
            <a:xfrm>
              <a:off x="6548708" y="4685562"/>
              <a:ext cx="303853" cy="442823"/>
            </a:xfrm>
            <a:custGeom>
              <a:avLst/>
              <a:gdLst>
                <a:gd name="connsiteX0" fmla="*/ 147394 w 303853"/>
                <a:gd name="connsiteY0" fmla="*/ 0 h 442823"/>
                <a:gd name="connsiteX1" fmla="*/ 303853 w 303853"/>
                <a:gd name="connsiteY1" fmla="*/ 382486 h 442823"/>
                <a:gd name="connsiteX2" fmla="*/ 156350 w 303853"/>
                <a:gd name="connsiteY2" fmla="*/ 442823 h 442823"/>
                <a:gd name="connsiteX3" fmla="*/ 0 w 303853"/>
                <a:gd name="connsiteY3" fmla="*/ 60607 h 442823"/>
                <a:gd name="connsiteX4" fmla="*/ 89832 w 303853"/>
                <a:gd name="connsiteY4" fmla="*/ 27728 h 442823"/>
                <a:gd name="connsiteX5" fmla="*/ 147394 w 303853"/>
                <a:gd name="connsiteY5" fmla="*/ 0 h 44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53" h="442823">
                  <a:moveTo>
                    <a:pt x="147394" y="0"/>
                  </a:moveTo>
                  <a:lnTo>
                    <a:pt x="303853" y="382486"/>
                  </a:lnTo>
                  <a:lnTo>
                    <a:pt x="156350" y="442823"/>
                  </a:lnTo>
                  <a:lnTo>
                    <a:pt x="0" y="60607"/>
                  </a:lnTo>
                  <a:lnTo>
                    <a:pt x="89832" y="27728"/>
                  </a:lnTo>
                  <a:lnTo>
                    <a:pt x="14739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F768696E-02A0-44A9-9945-4C09272ED750}"/>
                </a:ext>
              </a:extLst>
            </p:cNvPr>
            <p:cNvSpPr/>
            <p:nvPr/>
          </p:nvSpPr>
          <p:spPr>
            <a:xfrm>
              <a:off x="5547503" y="4750877"/>
              <a:ext cx="262318" cy="446335"/>
            </a:xfrm>
            <a:custGeom>
              <a:avLst/>
              <a:gdLst>
                <a:gd name="connsiteX0" fmla="*/ 108655 w 262318"/>
                <a:gd name="connsiteY0" fmla="*/ 0 h 446335"/>
                <a:gd name="connsiteX1" fmla="*/ 134018 w 262318"/>
                <a:gd name="connsiteY1" fmla="*/ 9283 h 446335"/>
                <a:gd name="connsiteX2" fmla="*/ 262318 w 262318"/>
                <a:gd name="connsiteY2" fmla="*/ 42272 h 446335"/>
                <a:gd name="connsiteX3" fmla="*/ 153925 w 262318"/>
                <a:gd name="connsiteY3" fmla="*/ 446335 h 446335"/>
                <a:gd name="connsiteX4" fmla="*/ 0 w 262318"/>
                <a:gd name="connsiteY4" fmla="*/ 405042 h 446335"/>
                <a:gd name="connsiteX5" fmla="*/ 108655 w 262318"/>
                <a:gd name="connsiteY5" fmla="*/ 0 h 44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318" h="446335">
                  <a:moveTo>
                    <a:pt x="108655" y="0"/>
                  </a:moveTo>
                  <a:lnTo>
                    <a:pt x="134018" y="9283"/>
                  </a:lnTo>
                  <a:lnTo>
                    <a:pt x="262318" y="42272"/>
                  </a:lnTo>
                  <a:lnTo>
                    <a:pt x="153925" y="446335"/>
                  </a:lnTo>
                  <a:lnTo>
                    <a:pt x="0" y="405042"/>
                  </a:lnTo>
                  <a:lnTo>
                    <a:pt x="10865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59551CCE-992B-4DFB-8D51-8C6DAE7BAE9F}"/>
                </a:ext>
              </a:extLst>
            </p:cNvPr>
            <p:cNvSpPr/>
            <p:nvPr/>
          </p:nvSpPr>
          <p:spPr>
            <a:xfrm>
              <a:off x="6375221" y="4753341"/>
              <a:ext cx="259453" cy="439442"/>
            </a:xfrm>
            <a:custGeom>
              <a:avLst/>
              <a:gdLst>
                <a:gd name="connsiteX0" fmla="*/ 153891 w 259453"/>
                <a:gd name="connsiteY0" fmla="*/ 0 h 439442"/>
                <a:gd name="connsiteX1" fmla="*/ 259453 w 259453"/>
                <a:gd name="connsiteY1" fmla="*/ 398648 h 439442"/>
                <a:gd name="connsiteX2" fmla="*/ 105395 w 259453"/>
                <a:gd name="connsiteY2" fmla="*/ 439442 h 439442"/>
                <a:gd name="connsiteX3" fmla="*/ 0 w 259453"/>
                <a:gd name="connsiteY3" fmla="*/ 41422 h 439442"/>
                <a:gd name="connsiteX4" fmla="*/ 1684 w 259453"/>
                <a:gd name="connsiteY4" fmla="*/ 41165 h 439442"/>
                <a:gd name="connsiteX5" fmla="*/ 135260 w 259453"/>
                <a:gd name="connsiteY5" fmla="*/ 6819 h 439442"/>
                <a:gd name="connsiteX6" fmla="*/ 153891 w 259453"/>
                <a:gd name="connsiteY6" fmla="*/ 0 h 43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453" h="439442">
                  <a:moveTo>
                    <a:pt x="153891" y="0"/>
                  </a:moveTo>
                  <a:lnTo>
                    <a:pt x="259453" y="398648"/>
                  </a:lnTo>
                  <a:lnTo>
                    <a:pt x="105395" y="439442"/>
                  </a:lnTo>
                  <a:lnTo>
                    <a:pt x="0" y="41422"/>
                  </a:lnTo>
                  <a:lnTo>
                    <a:pt x="1684" y="41165"/>
                  </a:lnTo>
                  <a:cubicBezTo>
                    <a:pt x="47051" y="31882"/>
                    <a:pt x="91616" y="20395"/>
                    <a:pt x="135260" y="6819"/>
                  </a:cubicBezTo>
                  <a:lnTo>
                    <a:pt x="15389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69643DC5-346C-459B-A45D-DFBF2F028509}"/>
                </a:ext>
              </a:extLst>
            </p:cNvPr>
            <p:cNvSpPr/>
            <p:nvPr/>
          </p:nvSpPr>
          <p:spPr>
            <a:xfrm>
              <a:off x="5772785" y="4796586"/>
              <a:ext cx="213951" cy="436560"/>
            </a:xfrm>
            <a:custGeom>
              <a:avLst/>
              <a:gdLst>
                <a:gd name="connsiteX0" fmla="*/ 55937 w 213951"/>
                <a:gd name="connsiteY0" fmla="*/ 0 h 436560"/>
                <a:gd name="connsiteX1" fmla="*/ 180706 w 213951"/>
                <a:gd name="connsiteY1" fmla="*/ 19042 h 436560"/>
                <a:gd name="connsiteX2" fmla="*/ 213951 w 213951"/>
                <a:gd name="connsiteY2" fmla="*/ 20721 h 436560"/>
                <a:gd name="connsiteX3" fmla="*/ 157940 w 213951"/>
                <a:gd name="connsiteY3" fmla="*/ 436560 h 436560"/>
                <a:gd name="connsiteX4" fmla="*/ 0 w 213951"/>
                <a:gd name="connsiteY4" fmla="*/ 415286 h 436560"/>
                <a:gd name="connsiteX5" fmla="*/ 55937 w 213951"/>
                <a:gd name="connsiteY5" fmla="*/ 0 h 43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951" h="436560">
                  <a:moveTo>
                    <a:pt x="55937" y="0"/>
                  </a:moveTo>
                  <a:lnTo>
                    <a:pt x="180706" y="19042"/>
                  </a:lnTo>
                  <a:lnTo>
                    <a:pt x="213951" y="20721"/>
                  </a:lnTo>
                  <a:lnTo>
                    <a:pt x="157940" y="436560"/>
                  </a:lnTo>
                  <a:lnTo>
                    <a:pt x="0" y="415286"/>
                  </a:lnTo>
                  <a:lnTo>
                    <a:pt x="5593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647EF9C7-BAE8-435B-8BDE-9B7CEC1D37C6}"/>
                </a:ext>
              </a:extLst>
            </p:cNvPr>
            <p:cNvSpPr/>
            <p:nvPr/>
          </p:nvSpPr>
          <p:spPr>
            <a:xfrm>
              <a:off x="6190191" y="4798857"/>
              <a:ext cx="209664" cy="429483"/>
            </a:xfrm>
            <a:custGeom>
              <a:avLst/>
              <a:gdLst>
                <a:gd name="connsiteX0" fmla="*/ 158206 w 209664"/>
                <a:gd name="connsiteY0" fmla="*/ 0 h 429483"/>
                <a:gd name="connsiteX1" fmla="*/ 209664 w 209664"/>
                <a:gd name="connsiteY1" fmla="*/ 409618 h 429483"/>
                <a:gd name="connsiteX2" fmla="*/ 51539 w 209664"/>
                <a:gd name="connsiteY2" fmla="*/ 429483 h 429483"/>
                <a:gd name="connsiteX3" fmla="*/ 0 w 209664"/>
                <a:gd name="connsiteY3" fmla="*/ 19211 h 429483"/>
                <a:gd name="connsiteX4" fmla="*/ 48320 w 209664"/>
                <a:gd name="connsiteY4" fmla="*/ 16771 h 429483"/>
                <a:gd name="connsiteX5" fmla="*/ 158206 w 209664"/>
                <a:gd name="connsiteY5" fmla="*/ 0 h 429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664" h="429483">
                  <a:moveTo>
                    <a:pt x="158206" y="0"/>
                  </a:moveTo>
                  <a:lnTo>
                    <a:pt x="209664" y="409618"/>
                  </a:lnTo>
                  <a:lnTo>
                    <a:pt x="51539" y="429483"/>
                  </a:lnTo>
                  <a:lnTo>
                    <a:pt x="0" y="19211"/>
                  </a:lnTo>
                  <a:lnTo>
                    <a:pt x="48320" y="16771"/>
                  </a:lnTo>
                  <a:lnTo>
                    <a:pt x="15820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49C7053A-83AD-47C6-9645-5291E3D8FCF4}"/>
                </a:ext>
              </a:extLst>
            </p:cNvPr>
            <p:cNvSpPr/>
            <p:nvPr/>
          </p:nvSpPr>
          <p:spPr>
            <a:xfrm>
              <a:off x="6013668" y="4818667"/>
              <a:ext cx="159368" cy="420395"/>
            </a:xfrm>
            <a:custGeom>
              <a:avLst/>
              <a:gdLst>
                <a:gd name="connsiteX0" fmla="*/ 1 w 159368"/>
                <a:gd name="connsiteY0" fmla="*/ 0 h 420395"/>
                <a:gd name="connsiteX1" fmla="*/ 82333 w 159368"/>
                <a:gd name="connsiteY1" fmla="*/ 4157 h 420395"/>
                <a:gd name="connsiteX2" fmla="*/ 159368 w 159368"/>
                <a:gd name="connsiteY2" fmla="*/ 267 h 420395"/>
                <a:gd name="connsiteX3" fmla="*/ 159368 w 159368"/>
                <a:gd name="connsiteY3" fmla="*/ 420395 h 420395"/>
                <a:gd name="connsiteX4" fmla="*/ 0 w 159368"/>
                <a:gd name="connsiteY4" fmla="*/ 420394 h 420395"/>
                <a:gd name="connsiteX5" fmla="*/ 1 w 159368"/>
                <a:gd name="connsiteY5" fmla="*/ 0 h 42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368" h="420395">
                  <a:moveTo>
                    <a:pt x="1" y="0"/>
                  </a:moveTo>
                  <a:lnTo>
                    <a:pt x="82333" y="4157"/>
                  </a:lnTo>
                  <a:lnTo>
                    <a:pt x="159368" y="267"/>
                  </a:lnTo>
                  <a:lnTo>
                    <a:pt x="159368" y="420395"/>
                  </a:lnTo>
                  <a:lnTo>
                    <a:pt x="0" y="420394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1284A57-8694-4178-980E-EF262A47D581}"/>
              </a:ext>
            </a:extLst>
          </p:cNvPr>
          <p:cNvGrpSpPr/>
          <p:nvPr/>
        </p:nvGrpSpPr>
        <p:grpSpPr>
          <a:xfrm rot="6291444">
            <a:off x="-698341" y="2983388"/>
            <a:ext cx="1145704" cy="1145704"/>
            <a:chOff x="4626679" y="1959679"/>
            <a:chExt cx="2938643" cy="2938643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8D984F1B-A769-429F-8D02-F3E025236932}"/>
                </a:ext>
              </a:extLst>
            </p:cNvPr>
            <p:cNvSpPr/>
            <p:nvPr/>
          </p:nvSpPr>
          <p:spPr>
            <a:xfrm>
              <a:off x="4626679" y="1959679"/>
              <a:ext cx="2938643" cy="293864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D3F00494-E769-4BCE-AC77-06773F634CFE}"/>
                </a:ext>
              </a:extLst>
            </p:cNvPr>
            <p:cNvGrpSpPr/>
            <p:nvPr/>
          </p:nvGrpSpPr>
          <p:grpSpPr>
            <a:xfrm>
              <a:off x="4768744" y="1995379"/>
              <a:ext cx="1366697" cy="1035276"/>
              <a:chOff x="4717539" y="1966119"/>
              <a:chExt cx="1366697" cy="1035276"/>
            </a:xfrm>
          </p:grpSpPr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99C3303B-4F6F-46AA-AAA2-FB33ED8E7E56}"/>
                  </a:ext>
                </a:extLst>
              </p:cNvPr>
              <p:cNvSpPr/>
              <p:nvPr/>
            </p:nvSpPr>
            <p:spPr>
              <a:xfrm>
                <a:off x="5204087" y="2238370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5C6605A1-C180-42EC-AFA9-E478D8A16E1D}"/>
                  </a:ext>
                </a:extLst>
              </p:cNvPr>
              <p:cNvSpPr/>
              <p:nvPr/>
            </p:nvSpPr>
            <p:spPr>
              <a:xfrm>
                <a:off x="5532121" y="205869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A4BB1E66-9ED3-4BC9-A7AF-E90894965D91}"/>
                  </a:ext>
                </a:extLst>
              </p:cNvPr>
              <p:cNvSpPr/>
              <p:nvPr/>
            </p:nvSpPr>
            <p:spPr>
              <a:xfrm>
                <a:off x="4942220" y="2492853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23951B17-5DFF-404D-9107-622B835E594D}"/>
                  </a:ext>
                </a:extLst>
              </p:cNvPr>
              <p:cNvSpPr/>
              <p:nvPr/>
            </p:nvSpPr>
            <p:spPr>
              <a:xfrm>
                <a:off x="5974345" y="196611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31A15000-C346-4816-B19F-CF44CAB55FC5}"/>
                  </a:ext>
                </a:extLst>
              </p:cNvPr>
              <p:cNvSpPr/>
              <p:nvPr/>
            </p:nvSpPr>
            <p:spPr>
              <a:xfrm>
                <a:off x="4717539" y="2891504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641EE348-49FF-44DF-8DE3-5BDD2CE830F7}"/>
                  </a:ext>
                </a:extLst>
              </p:cNvPr>
              <p:cNvSpPr/>
              <p:nvPr/>
            </p:nvSpPr>
            <p:spPr>
              <a:xfrm>
                <a:off x="4832758" y="2725873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C7893EE0-0F28-45C6-AB57-6484AE2FC89E}"/>
                  </a:ext>
                </a:extLst>
              </p:cNvPr>
              <p:cNvSpPr/>
              <p:nvPr/>
            </p:nvSpPr>
            <p:spPr>
              <a:xfrm>
                <a:off x="5085782" y="2402847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B905D9E2-4EE8-486F-BEC3-EBFFBF273175}"/>
                  </a:ext>
                </a:extLst>
              </p:cNvPr>
              <p:cNvSpPr/>
              <p:nvPr/>
            </p:nvSpPr>
            <p:spPr>
              <a:xfrm>
                <a:off x="5387529" y="2170414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3411DB49-D67E-43C6-A8C2-FB45255B7DD9}"/>
                  </a:ext>
                </a:extLst>
              </p:cNvPr>
              <p:cNvSpPr/>
              <p:nvPr/>
            </p:nvSpPr>
            <p:spPr>
              <a:xfrm>
                <a:off x="5792143" y="2025511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C3CFE76D-7A9C-438A-866D-535C5F944582}"/>
                </a:ext>
              </a:extLst>
            </p:cNvPr>
            <p:cNvGrpSpPr/>
            <p:nvPr/>
          </p:nvGrpSpPr>
          <p:grpSpPr>
            <a:xfrm>
              <a:off x="7024812" y="3628456"/>
              <a:ext cx="468322" cy="790182"/>
              <a:chOff x="7061387" y="3665031"/>
              <a:chExt cx="468322" cy="790182"/>
            </a:xfrm>
          </p:grpSpPr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B23885FB-6C31-4747-8C86-AFBFE2C4C8F8}"/>
                  </a:ext>
                </a:extLst>
              </p:cNvPr>
              <p:cNvSpPr/>
              <p:nvPr/>
            </p:nvSpPr>
            <p:spPr>
              <a:xfrm>
                <a:off x="7347505" y="389815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D1D4D7E4-C7DC-476D-9984-9499EE6FB4A7}"/>
                  </a:ext>
                </a:extLst>
              </p:cNvPr>
              <p:cNvSpPr/>
              <p:nvPr/>
            </p:nvSpPr>
            <p:spPr>
              <a:xfrm>
                <a:off x="7419818" y="3665031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AA6521F6-9924-48FB-9A85-1488803392A7}"/>
                  </a:ext>
                </a:extLst>
              </p:cNvPr>
              <p:cNvSpPr/>
              <p:nvPr/>
            </p:nvSpPr>
            <p:spPr>
              <a:xfrm>
                <a:off x="7238874" y="4122865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DEFEB8E8-B3EC-4B35-B117-F6D7807DC2E0}"/>
                  </a:ext>
                </a:extLst>
              </p:cNvPr>
              <p:cNvSpPr/>
              <p:nvPr/>
            </p:nvSpPr>
            <p:spPr>
              <a:xfrm>
                <a:off x="7233581" y="4134937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D3877689-AFF8-4084-8660-AFC2EAE391C8}"/>
                  </a:ext>
                </a:extLst>
              </p:cNvPr>
              <p:cNvSpPr/>
              <p:nvPr/>
            </p:nvSpPr>
            <p:spPr>
              <a:xfrm>
                <a:off x="7061387" y="434532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2" name="Oval 311">
            <a:extLst>
              <a:ext uri="{FF2B5EF4-FFF2-40B4-BE49-F238E27FC236}">
                <a16:creationId xmlns:a16="http://schemas.microsoft.com/office/drawing/2014/main" id="{4582D1ED-53F2-432E-AFD9-DDA97C6E0EFE}"/>
              </a:ext>
            </a:extLst>
          </p:cNvPr>
          <p:cNvSpPr/>
          <p:nvPr/>
        </p:nvSpPr>
        <p:spPr>
          <a:xfrm>
            <a:off x="-511445" y="3170284"/>
            <a:ext cx="771913" cy="771913"/>
          </a:xfrm>
          <a:prstGeom prst="ellipse">
            <a:avLst/>
          </a:prstGeom>
          <a:noFill/>
          <a:ln w="15875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0C7AD9A4-7642-446D-950A-468B07BEF0F0}"/>
              </a:ext>
            </a:extLst>
          </p:cNvPr>
          <p:cNvSpPr/>
          <p:nvPr/>
        </p:nvSpPr>
        <p:spPr>
          <a:xfrm>
            <a:off x="-2040872" y="1605978"/>
            <a:ext cx="3797338" cy="3860819"/>
          </a:xfrm>
          <a:prstGeom prst="ellipse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20A54BC2-5553-4782-A2F5-D1ACC0E975ED}"/>
              </a:ext>
            </a:extLst>
          </p:cNvPr>
          <p:cNvSpPr txBox="1"/>
          <p:nvPr/>
        </p:nvSpPr>
        <p:spPr>
          <a:xfrm>
            <a:off x="1716527" y="1021254"/>
            <a:ext cx="226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E150E007-C5F9-4F1B-9734-7AC374657D64}"/>
              </a:ext>
            </a:extLst>
          </p:cNvPr>
          <p:cNvCxnSpPr>
            <a:cxnSpLocks/>
            <a:stCxn id="313" idx="7"/>
          </p:cNvCxnSpPr>
          <p:nvPr/>
        </p:nvCxnSpPr>
        <p:spPr>
          <a:xfrm flipV="1">
            <a:off x="1200359" y="1450880"/>
            <a:ext cx="507658" cy="720502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8CAE89C1-458A-42F7-8BA7-9F788877475A}"/>
              </a:ext>
            </a:extLst>
          </p:cNvPr>
          <p:cNvCxnSpPr>
            <a:cxnSpLocks/>
          </p:cNvCxnSpPr>
          <p:nvPr/>
        </p:nvCxnSpPr>
        <p:spPr>
          <a:xfrm flipV="1">
            <a:off x="1721233" y="1448678"/>
            <a:ext cx="2266393" cy="10094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5C8D134E-5682-46DA-BC16-178C8194CDD8}"/>
              </a:ext>
            </a:extLst>
          </p:cNvPr>
          <p:cNvCxnSpPr>
            <a:cxnSpLocks/>
          </p:cNvCxnSpPr>
          <p:nvPr/>
        </p:nvCxnSpPr>
        <p:spPr>
          <a:xfrm>
            <a:off x="4101574" y="1695118"/>
            <a:ext cx="7490052" cy="17398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2DA0EC14-9075-43C0-AC5E-20C190B1B412}"/>
              </a:ext>
            </a:extLst>
          </p:cNvPr>
          <p:cNvCxnSpPr>
            <a:cxnSpLocks/>
          </p:cNvCxnSpPr>
          <p:nvPr/>
        </p:nvCxnSpPr>
        <p:spPr>
          <a:xfrm>
            <a:off x="11591626" y="1712516"/>
            <a:ext cx="0" cy="3948977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94A51FE-D263-41B0-9F3A-8B1B68A1E180}"/>
              </a:ext>
            </a:extLst>
          </p:cNvPr>
          <p:cNvCxnSpPr>
            <a:cxnSpLocks/>
          </p:cNvCxnSpPr>
          <p:nvPr/>
        </p:nvCxnSpPr>
        <p:spPr>
          <a:xfrm>
            <a:off x="4109527" y="5646379"/>
            <a:ext cx="7464425" cy="30228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FF65F159-8700-4511-9C90-62A49582EE70}"/>
              </a:ext>
            </a:extLst>
          </p:cNvPr>
          <p:cNvCxnSpPr>
            <a:cxnSpLocks/>
          </p:cNvCxnSpPr>
          <p:nvPr/>
        </p:nvCxnSpPr>
        <p:spPr>
          <a:xfrm flipV="1">
            <a:off x="4109527" y="1712516"/>
            <a:ext cx="0" cy="3933866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EEE415DB-DFAA-4CB1-8B33-BF7175678B38}"/>
              </a:ext>
            </a:extLst>
          </p:cNvPr>
          <p:cNvCxnSpPr>
            <a:cxnSpLocks/>
          </p:cNvCxnSpPr>
          <p:nvPr/>
        </p:nvCxnSpPr>
        <p:spPr>
          <a:xfrm>
            <a:off x="1087080" y="5007980"/>
            <a:ext cx="2293562" cy="2658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A267F1DF-8010-46E2-9B36-DCCD9B7B332B}"/>
              </a:ext>
            </a:extLst>
          </p:cNvPr>
          <p:cNvSpPr txBox="1"/>
          <p:nvPr/>
        </p:nvSpPr>
        <p:spPr>
          <a:xfrm>
            <a:off x="1409229" y="4663101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11953F28-7280-4FCC-BC52-45D2FBBFFB84}"/>
              </a:ext>
            </a:extLst>
          </p:cNvPr>
          <p:cNvCxnSpPr>
            <a:cxnSpLocks/>
          </p:cNvCxnSpPr>
          <p:nvPr/>
        </p:nvCxnSpPr>
        <p:spPr>
          <a:xfrm>
            <a:off x="1783743" y="3646306"/>
            <a:ext cx="1924849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id="{BC542CAB-4F41-44FE-9EB2-7BB05D801C2D}"/>
              </a:ext>
            </a:extLst>
          </p:cNvPr>
          <p:cNvSpPr txBox="1"/>
          <p:nvPr/>
        </p:nvSpPr>
        <p:spPr>
          <a:xfrm>
            <a:off x="1820380" y="3196773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FBD3F4E-5FF8-4B33-A1C0-6FE16CA72147}"/>
              </a:ext>
            </a:extLst>
          </p:cNvPr>
          <p:cNvSpPr/>
          <p:nvPr/>
        </p:nvSpPr>
        <p:spPr>
          <a:xfrm>
            <a:off x="4402331" y="1874932"/>
            <a:ext cx="1199204" cy="1087766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55D070D7-0FA9-40D7-9B1A-E8417249C250}"/>
              </a:ext>
            </a:extLst>
          </p:cNvPr>
          <p:cNvSpPr/>
          <p:nvPr/>
        </p:nvSpPr>
        <p:spPr>
          <a:xfrm>
            <a:off x="6298228" y="1870396"/>
            <a:ext cx="1199204" cy="1087766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B04BD093-484A-4E3C-9940-A913E8BCE250}"/>
              </a:ext>
            </a:extLst>
          </p:cNvPr>
          <p:cNvSpPr/>
          <p:nvPr/>
        </p:nvSpPr>
        <p:spPr>
          <a:xfrm>
            <a:off x="8173048" y="1882292"/>
            <a:ext cx="1199204" cy="1087766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F354AC79-CEEA-44C1-A9B2-B37569CA79D5}"/>
              </a:ext>
            </a:extLst>
          </p:cNvPr>
          <p:cNvSpPr/>
          <p:nvPr/>
        </p:nvSpPr>
        <p:spPr>
          <a:xfrm>
            <a:off x="9986529" y="1923471"/>
            <a:ext cx="1199204" cy="1087766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292CD287-FE70-4B1C-A26C-F15ADB953EA1}"/>
              </a:ext>
            </a:extLst>
          </p:cNvPr>
          <p:cNvSpPr/>
          <p:nvPr/>
        </p:nvSpPr>
        <p:spPr>
          <a:xfrm>
            <a:off x="9993793" y="3558428"/>
            <a:ext cx="1199204" cy="1087766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137FAD44-7CED-4C92-AEE6-E5B3390EB95B}"/>
              </a:ext>
            </a:extLst>
          </p:cNvPr>
          <p:cNvSpPr/>
          <p:nvPr/>
        </p:nvSpPr>
        <p:spPr>
          <a:xfrm>
            <a:off x="8174089" y="3568191"/>
            <a:ext cx="1199204" cy="1087766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90136981-6571-437D-90A8-1A65DAED23AD}"/>
              </a:ext>
            </a:extLst>
          </p:cNvPr>
          <p:cNvSpPr/>
          <p:nvPr/>
        </p:nvSpPr>
        <p:spPr>
          <a:xfrm>
            <a:off x="6298228" y="3568191"/>
            <a:ext cx="1199204" cy="1087766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1495417E-9687-4EF3-8059-D22317D0C2B0}"/>
              </a:ext>
            </a:extLst>
          </p:cNvPr>
          <p:cNvSpPr/>
          <p:nvPr/>
        </p:nvSpPr>
        <p:spPr>
          <a:xfrm>
            <a:off x="4406520" y="3568191"/>
            <a:ext cx="1199204" cy="1087766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32969E-F5D8-497F-AC33-9D6FA6E26ACA}"/>
              </a:ext>
            </a:extLst>
          </p:cNvPr>
          <p:cNvCxnSpPr>
            <a:stCxn id="2" idx="6"/>
            <a:endCxn id="328" idx="2"/>
          </p:cNvCxnSpPr>
          <p:nvPr/>
        </p:nvCxnSpPr>
        <p:spPr>
          <a:xfrm flipV="1">
            <a:off x="5601535" y="2414279"/>
            <a:ext cx="696693" cy="4536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3E42FCA3-266D-4CDF-AABE-EC333DA6B05F}"/>
              </a:ext>
            </a:extLst>
          </p:cNvPr>
          <p:cNvCxnSpPr/>
          <p:nvPr/>
        </p:nvCxnSpPr>
        <p:spPr>
          <a:xfrm flipV="1">
            <a:off x="7512715" y="2407004"/>
            <a:ext cx="696693" cy="4536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5C1BB3BC-7239-47C9-A074-31201B5A1211}"/>
              </a:ext>
            </a:extLst>
          </p:cNvPr>
          <p:cNvCxnSpPr/>
          <p:nvPr/>
        </p:nvCxnSpPr>
        <p:spPr>
          <a:xfrm flipV="1">
            <a:off x="9362785" y="2416387"/>
            <a:ext cx="696693" cy="4536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D7E4C0DF-A172-4EE3-A689-D2954B581F8B}"/>
              </a:ext>
            </a:extLst>
          </p:cNvPr>
          <p:cNvCxnSpPr>
            <a:cxnSpLocks/>
            <a:stCxn id="330" idx="4"/>
            <a:endCxn id="331" idx="0"/>
          </p:cNvCxnSpPr>
          <p:nvPr/>
        </p:nvCxnSpPr>
        <p:spPr>
          <a:xfrm>
            <a:off x="10586131" y="3011237"/>
            <a:ext cx="7264" cy="547191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E8439850-B271-41AC-ACED-640433320092}"/>
              </a:ext>
            </a:extLst>
          </p:cNvPr>
          <p:cNvCxnSpPr>
            <a:cxnSpLocks/>
            <a:stCxn id="331" idx="2"/>
            <a:endCxn id="332" idx="6"/>
          </p:cNvCxnSpPr>
          <p:nvPr/>
        </p:nvCxnSpPr>
        <p:spPr>
          <a:xfrm flipH="1">
            <a:off x="9373293" y="4102311"/>
            <a:ext cx="620500" cy="9763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0100C54C-4650-4012-9FA6-4F47C7EC8685}"/>
              </a:ext>
            </a:extLst>
          </p:cNvPr>
          <p:cNvCxnSpPr>
            <a:cxnSpLocks/>
          </p:cNvCxnSpPr>
          <p:nvPr/>
        </p:nvCxnSpPr>
        <p:spPr>
          <a:xfrm flipH="1">
            <a:off x="7508628" y="4116353"/>
            <a:ext cx="620500" cy="9763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6928D39B-6EFA-4FE9-9E90-79EE200446F5}"/>
              </a:ext>
            </a:extLst>
          </p:cNvPr>
          <p:cNvCxnSpPr>
            <a:cxnSpLocks/>
          </p:cNvCxnSpPr>
          <p:nvPr/>
        </p:nvCxnSpPr>
        <p:spPr>
          <a:xfrm flipH="1">
            <a:off x="5580738" y="4094820"/>
            <a:ext cx="620500" cy="9763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47" name="Picture 346">
            <a:extLst>
              <a:ext uri="{FF2B5EF4-FFF2-40B4-BE49-F238E27FC236}">
                <a16:creationId xmlns:a16="http://schemas.microsoft.com/office/drawing/2014/main" id="{B335DEDA-9B21-45F2-BC22-57DD27EDD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375" y="1819193"/>
            <a:ext cx="7044368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25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22222E-6 L 0.80782 -2.22222E-6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9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3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repeatCount="indefinite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3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3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5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-0.06705 1.85185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0496 -2.22222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36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4" dur="5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89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36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89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219" grpId="0" animBg="1"/>
      <p:bldP spid="220" grpId="0" animBg="1"/>
      <p:bldP spid="221" grpId="0" animBg="1"/>
      <p:bldP spid="3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C9CE2-E4CE-47A8-AD87-42BDFCDB3B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20537" y="-12700"/>
            <a:ext cx="12192000" cy="6857999"/>
          </a:xfrm>
          <a:prstGeom prst="rect">
            <a:avLst/>
          </a:prstGeom>
          <a:ln>
            <a:noFill/>
          </a:ln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F377E4-4D6C-4D8C-BE8C-147D66291A66}"/>
              </a:ext>
            </a:extLst>
          </p:cNvPr>
          <p:cNvGrpSpPr/>
          <p:nvPr/>
        </p:nvGrpSpPr>
        <p:grpSpPr>
          <a:xfrm>
            <a:off x="-26309" y="0"/>
            <a:ext cx="12228942" cy="6870700"/>
            <a:chOff x="-55036" y="-12700"/>
            <a:chExt cx="12228942" cy="6870700"/>
          </a:xfrm>
          <a:noFill/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08CA4A-83F3-4022-B1F4-368D1B167B5F}"/>
                </a:ext>
              </a:extLst>
            </p:cNvPr>
            <p:cNvSpPr/>
            <p:nvPr/>
          </p:nvSpPr>
          <p:spPr>
            <a:xfrm>
              <a:off x="4219604" y="-12700"/>
              <a:ext cx="7954302" cy="6870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B1F7A5-E5FB-4627-A858-92CBCD747444}"/>
                </a:ext>
              </a:extLst>
            </p:cNvPr>
            <p:cNvSpPr/>
            <p:nvPr/>
          </p:nvSpPr>
          <p:spPr>
            <a:xfrm>
              <a:off x="-55036" y="-12700"/>
              <a:ext cx="4274639" cy="6870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4A04E7-6EB5-4845-82A6-AAA7B657C29E}"/>
              </a:ext>
            </a:extLst>
          </p:cNvPr>
          <p:cNvGrpSpPr/>
          <p:nvPr/>
        </p:nvGrpSpPr>
        <p:grpSpPr>
          <a:xfrm>
            <a:off x="-5585807" y="36161"/>
            <a:ext cx="22505609" cy="663117"/>
            <a:chOff x="-3210580" y="576235"/>
            <a:chExt cx="22505609" cy="760471"/>
          </a:xfrm>
          <a:effectLst>
            <a:glow rad="63500">
              <a:schemeClr val="bg1">
                <a:alpha val="28000"/>
              </a:schemeClr>
            </a:glow>
          </a:effectLst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F36DC41-D174-44B3-82D4-28B6FA9E9B56}"/>
                </a:ext>
              </a:extLst>
            </p:cNvPr>
            <p:cNvGrpSpPr/>
            <p:nvPr/>
          </p:nvGrpSpPr>
          <p:grpSpPr>
            <a:xfrm>
              <a:off x="-3210580" y="576235"/>
              <a:ext cx="11183109" cy="750872"/>
              <a:chOff x="65055" y="835233"/>
              <a:chExt cx="14182026" cy="1109250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333E8739-20F1-4DAB-B76D-967B0C2E8F6F}"/>
                  </a:ext>
                </a:extLst>
              </p:cNvPr>
              <p:cNvGrpSpPr/>
              <p:nvPr/>
            </p:nvGrpSpPr>
            <p:grpSpPr>
              <a:xfrm>
                <a:off x="65055" y="835233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D9681EF6-3AF4-4447-A55E-122D56FC1D05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2EA0A74C-EAE2-4174-8514-2A23BE4EA8E5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B15F217A-D2DA-4033-80C7-9A5567A995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B203B5A2-B9F7-4700-A750-F7778A2897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CE0D1E50-B9E5-4D66-910D-CCE2D50CE5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DCBC14FB-1CDF-4274-B3C4-5B68468803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B0485676-DDF3-4AC5-A0E5-326D5A563B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51A7D0A3-2526-4301-B645-9FBC654F1772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431374AF-F74B-48E0-92B9-8FFF0D7ECCAB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8C3A73F1-5826-468E-AE5F-D2936A6B22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F8F181B1-AD10-4034-880B-7DCDD36074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B8034507-01AD-457F-9567-9E4C5D81E6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3189030E-7B79-4355-BD6F-B2A5FDB525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4962A0B8-09A7-4BA7-AA25-E7114BAC55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06AB3C79-C827-40EF-A064-C1E4E5214B2A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D1EC92F1-7EC7-400E-A810-EB762E1E3129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13602FE2-E1AD-4E0F-9903-60AFA76EA8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9FC91A63-C4D7-4010-AC55-709227FA27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F513A529-8FB1-4D2A-93DF-EAAC7DD92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6D211553-EC24-4A06-95D6-2BF726228E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EE7B1E1C-D485-4088-8FB6-07CE9C07F3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7ACE0C18-FD53-4F87-9905-9B0DAD15B88D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BA8FA78F-9C9C-4D09-A95A-080BF92EE1F6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F9EF07B6-DC0A-4AFB-BAAB-03FC1EF2FC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1F8FFB38-4A2A-4E18-94EC-50F451B4CA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CE7A167C-A372-4C7A-B268-B422520B7E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3D858223-DDD7-4943-B642-B0592FB3D4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A5BCCB54-2F9C-43EE-B7E9-C6F979695E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5D0B127D-EF56-4801-AD9C-E445BA44247B}"/>
                  </a:ext>
                </a:extLst>
              </p:cNvPr>
              <p:cNvGrpSpPr/>
              <p:nvPr/>
            </p:nvGrpSpPr>
            <p:grpSpPr>
              <a:xfrm>
                <a:off x="4862745" y="845134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E7F34712-9E97-4CE2-85B7-0167A68F45DA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426E9E24-3747-4B65-959E-326285396EE0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D7A977DE-C6C6-43A1-A819-7AF8B989E4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E4205F4B-EE06-4A2B-B262-8F37261CBA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FBD59A2D-9718-4103-8B13-618F7D621D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969524BC-4754-46B2-8A40-2C4B2236D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37CCFD08-B035-4CA8-A022-DA407EF74D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1DBA6921-0C9F-4DE9-A60F-AE0E528E149D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6FA9FB12-0AD5-475E-8432-9F167792A508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B0733793-7F74-4E0A-B0B5-210F13EEDD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1A0D3AC8-2098-4FFC-B7C8-5BB4A14073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A18A0298-8347-4F6F-917A-5E39D343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D8E92973-4AC8-407D-9D59-505CC6C536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84F3147A-54AC-4CD6-BAE0-D1A8EDC4B8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75BDA5CF-4205-408C-90BA-94F9A256705B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002A1A1B-2C5A-40E2-BA05-336153BBF27B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948502D0-B5A4-4C54-A05E-C007EBE685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A3693DC3-6741-4B46-86A1-0CB33BEC60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F64BC0C3-BC54-473E-B00D-C202AC3D68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C8A19B3C-42BB-4A39-B60F-FD5BE718FC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729248A1-2F44-4B42-AAFA-2EDF99EEE0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7CC5C041-0401-4EAD-8B89-5019F2DFD716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EA2EA497-B917-49CA-AA9C-A8F7B77B88B8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5D644A4F-92E2-4E94-9E18-D218BC6B4A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6E252ABC-CDED-4BB2-957F-7A3CB5B4C1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45AFB2B6-12B6-4413-AF40-2902ED77CC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130C51A4-0A7F-4A48-93D9-7FC91BFACE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5D005490-AEEF-4AED-99B4-13DC9F89CB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806A4D9F-F445-45BD-BE22-3E40865D41E5}"/>
                  </a:ext>
                </a:extLst>
              </p:cNvPr>
              <p:cNvGrpSpPr/>
              <p:nvPr/>
            </p:nvGrpSpPr>
            <p:grpSpPr>
              <a:xfrm>
                <a:off x="9663094" y="842566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9B547DB1-FF16-41FF-B895-E7091CB7A090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731A9043-1F64-4018-8A2D-D507263AB89B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6C5A9BA9-5694-496A-B722-A43575A81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AAA884C0-4374-46B6-8674-E772AAAACD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46E7708D-0E17-4273-87BA-F41184A384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F7C28FC8-0E20-40D7-981D-FF8167D1B7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0C446B1D-05CD-4A9C-A12E-4934FCF5C6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3AC19880-8640-4D8F-AEAF-CC79BB8E9189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1997E46C-E3AE-4935-8EA0-24A324FBEA27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8B7DCD31-9026-49E5-80C2-BF115D7FEC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CFC4531C-FC11-4165-BC5E-0DC02B0952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73E31186-1648-4EFA-9A82-625D7FA87A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17F7D488-EA88-4F83-B21D-F59F4959A8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A055020E-DD5C-41D9-8BB9-02C678C46E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AAFA8917-9A1C-457A-9885-300309ACB947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B3B5F69F-B131-4EE2-BAC9-DE382BDE20B5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0048D88C-1B64-4154-86DA-3EA70AAC29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15392B3D-594A-497F-B5DE-46210691C5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CF066E06-712A-4191-B3F4-441FCF713A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DC3F46B9-DC32-4527-AEE1-A4374F3914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E977C301-27D4-48D9-8921-8FB2353274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7CF24288-A841-4344-B006-73E8B3AD3960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8A013E6-3699-4A4C-BF95-DC3AEF82ABC9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9E8AD756-2BA6-4A6E-A5D3-689F39C54E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31F6AB49-E563-42E4-9488-8EF4511709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163509B3-71ED-4CE2-9DDC-2720F39A4A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4C139AC9-B6CC-4B40-9A99-6AB44B03DF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1EA6977C-5438-468C-B488-DACC39F5B7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B11F3E-8A85-4DAD-8FAA-7F998987817A}"/>
                </a:ext>
              </a:extLst>
            </p:cNvPr>
            <p:cNvGrpSpPr/>
            <p:nvPr/>
          </p:nvGrpSpPr>
          <p:grpSpPr>
            <a:xfrm>
              <a:off x="8111920" y="585834"/>
              <a:ext cx="11183109" cy="750872"/>
              <a:chOff x="65055" y="835233"/>
              <a:chExt cx="14182026" cy="110925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9FF1FAF1-4F6B-4046-82FE-8D1E38EF929C}"/>
                  </a:ext>
                </a:extLst>
              </p:cNvPr>
              <p:cNvGrpSpPr/>
              <p:nvPr/>
            </p:nvGrpSpPr>
            <p:grpSpPr>
              <a:xfrm>
                <a:off x="65055" y="835233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E75A5CD8-2849-463A-BAD9-DDD4E599660F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6BBAD7DE-E610-43C2-A7F4-51DA5A3106DB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D5DFACA8-D566-4B14-8D26-F8043A0123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0A8249F6-1909-44B2-8460-4A6161AC7B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E0A81751-03C7-48FB-8EB0-7359838946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C6FABDC7-FFD2-43E8-BE12-BF4BADA483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D92A8429-EA79-40FD-A1DB-386E0012C8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D7EA6CA2-0CE9-4792-AC66-91EE4CD9A679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E8C874C-791C-4C7C-B72B-28D8FED33D55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35372C86-6DCB-437F-97E6-38FED91118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DFA0E6AC-97B8-4430-9405-FA280A139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7538F453-C423-4A32-B646-E3FD036150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263A30A4-1DC3-4733-90C8-9BE3D1467D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4B7A1DD8-0D21-48AE-8319-4DBDE247C2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8D615073-2814-48F2-A0FE-CF733FD8673D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D750647A-72FB-4DC0-A2E6-B3831C8DEAEE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06854993-5599-4F99-B540-3E2257B2ED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03E53E6F-A0B3-44DA-9DD2-F0C5D1C72C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2A8DA92B-8191-47DE-BE15-2EA0275F87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BBDC1334-DBB2-4B18-97CE-18B91FE2E7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575F0947-99B9-4263-968A-A24CB3042F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861F5D08-ED06-4417-8008-D6FD9C29A881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744D3494-54AE-4EBB-99CC-5FD7CBE52B8C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74A83FD9-1ED6-41CF-AE8D-94C990AA48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E8FCA9E0-22EB-4C84-AE79-A0DBAA7D75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E461BFB0-8582-4D32-9071-269B864AD5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4B197859-F99B-4AB4-96F0-725D88EE36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36CDF18B-F121-4AA2-84CB-8FA11F2254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B3A524E-315B-401B-A244-083ACF8EA588}"/>
                  </a:ext>
                </a:extLst>
              </p:cNvPr>
              <p:cNvGrpSpPr/>
              <p:nvPr/>
            </p:nvGrpSpPr>
            <p:grpSpPr>
              <a:xfrm>
                <a:off x="4862745" y="845134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22C0649F-B314-45DF-8A48-715BE1D60A22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E10AEB04-A171-4AC8-8CC3-C8BC6F6922EC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DA78751B-606D-4991-AA2B-E4C825373C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5C7B7BDB-2930-4776-8A21-EF8693C0BE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CEB8DA00-AF9E-4CE8-805B-F5CB8262BD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831FF4EC-DE9B-486A-A7BD-130CCCBAB8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87069C49-B710-4E3E-8591-802A2881EC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1FAE2DF0-0D85-4421-8077-5158648C5594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30E03049-5879-4101-B4D5-24B9271B5F8F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94E8AF4C-0A8E-4CA4-B0C7-0A29DC9979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01C8C8C5-FB8C-4227-A80E-69BE727CE3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E6389A98-9358-4F79-BE5A-8337705FD5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D9ED7A1C-FFEB-4657-B430-174A77CE16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F50269F4-BA5A-44E5-AAD7-3277880793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D98CC930-C301-417C-8284-2D59FB12ECDF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0CA09EEB-250C-4498-838F-2520F0A2F9BE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CA6873E3-E578-4B08-BFD1-B6EF6215C2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A8100736-48C1-4610-AA66-B153481A42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4CDF257A-B645-4D8D-A898-3C06FB5E46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9153AF29-12DA-4824-8826-2F2BC61100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CF12BA41-E3BA-4D2C-A6A2-18DC0C8DC8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BE11F93D-E725-435E-88EB-1E20AA3DB01F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1CC03E3F-42B0-4E0B-A36B-15616020B25C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B13883AC-CF14-4319-80FB-EC6FEFEE1F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A7FA670C-FAAC-4760-847A-79DCCAD846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87BB968B-1FF5-44B2-802E-25238E4793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9B3C7E91-5F93-482C-BCE3-320642DB9E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B1CC0DF2-58F0-4478-BBA4-EF154009A6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62ADB90-CFED-41C4-B5E0-FC3178F16C43}"/>
                  </a:ext>
                </a:extLst>
              </p:cNvPr>
              <p:cNvGrpSpPr/>
              <p:nvPr/>
            </p:nvGrpSpPr>
            <p:grpSpPr>
              <a:xfrm>
                <a:off x="9663094" y="842566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B84AF2BB-4420-4ADD-B0EB-BF8C9330433F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99A5DF90-C8A4-4B6A-889F-32AFF55AAEB5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018FB8CE-67BD-4B7E-BB37-8E6519CFF3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3F79A47D-1F39-4B1F-8983-EE2445D149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54C1086B-7500-4332-87C3-99B2990ECC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8494D62F-ECD3-42CC-9E54-0BD007F5A9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18CB3240-05C3-4C3C-B2EA-357E093DAB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C5AB1DF5-3142-476A-9033-CE1D398CC835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3C2DB2B5-B469-4678-8865-FC262B5B3EE1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EB50FF53-0E35-49F1-B2CA-5881C7EC4A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9A4F462F-391C-4304-B4A4-09A1D7A98A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B15CF716-38E4-424D-B8DC-029EE71096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28187502-85CC-4AC7-A1F5-23672C103D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C9366F67-F42F-40D1-9C78-91FA7D73D8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1F3CBC34-2BDF-4F39-828F-8F2DC0B29666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5A465825-4E7C-433B-A4FC-528F53F2C604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37775ECB-5792-4149-A4D6-32B9DBE53C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658B9158-65B1-499C-AE99-718D59CE79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0B8AA1CE-8379-4CA5-A8B1-D88F47ACC1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BE6CE106-E331-4AEE-A805-1A2A0CA35C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2AB1573A-2072-4425-9A98-F4CFF2EFC3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CEC32D34-67FF-48FF-BFAC-5E5DB3BA920D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6EC7A671-E760-4331-9419-F34EB3455A17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445458F0-A3C2-4109-A286-7621EAFC20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3B92976E-3009-4AD2-9C3A-25D9895B52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43C6F920-BD91-43D3-8088-43E8FD9D38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A2826C27-FD73-4CF3-AEF3-803695F769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6DD391E4-6A5D-4A40-B782-A9601246A4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B8E8234-2B21-4BB7-ADFC-ED3B2275A2B3}"/>
              </a:ext>
            </a:extLst>
          </p:cNvPr>
          <p:cNvGrpSpPr/>
          <p:nvPr/>
        </p:nvGrpSpPr>
        <p:grpSpPr>
          <a:xfrm flipH="1">
            <a:off x="6458730" y="6041113"/>
            <a:ext cx="5588294" cy="474304"/>
            <a:chOff x="396540" y="859316"/>
            <a:chExt cx="5588294" cy="474304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48616BE-C641-4C8C-B94E-F0B7B25B0FF6}"/>
                </a:ext>
              </a:extLst>
            </p:cNvPr>
            <p:cNvCxnSpPr/>
            <p:nvPr/>
          </p:nvCxnSpPr>
          <p:spPr>
            <a:xfrm>
              <a:off x="396540" y="861141"/>
              <a:ext cx="164151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AE4B042-A993-4380-8E62-FF02AF0FF2FC}"/>
                </a:ext>
              </a:extLst>
            </p:cNvPr>
            <p:cNvCxnSpPr>
              <a:cxnSpLocks/>
            </p:cNvCxnSpPr>
            <p:nvPr/>
          </p:nvCxnSpPr>
          <p:spPr>
            <a:xfrm>
              <a:off x="2585044" y="1286166"/>
              <a:ext cx="2501156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3918326-5A86-43C1-93E2-086118BA08E3}"/>
                </a:ext>
              </a:extLst>
            </p:cNvPr>
            <p:cNvCxnSpPr>
              <a:cxnSpLocks/>
            </p:cNvCxnSpPr>
            <p:nvPr/>
          </p:nvCxnSpPr>
          <p:spPr>
            <a:xfrm>
              <a:off x="2027104" y="859316"/>
              <a:ext cx="567065" cy="4286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ED0BD28B-FB69-48F4-B7BF-855C496810F5}"/>
                </a:ext>
              </a:extLst>
            </p:cNvPr>
            <p:cNvSpPr/>
            <p:nvPr/>
          </p:nvSpPr>
          <p:spPr>
            <a:xfrm flipV="1">
              <a:off x="5091675" y="1238712"/>
              <a:ext cx="94908" cy="94908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671668C-DF22-4DC7-9B44-18293D954393}"/>
                </a:ext>
              </a:extLst>
            </p:cNvPr>
            <p:cNvCxnSpPr>
              <a:cxnSpLocks/>
            </p:cNvCxnSpPr>
            <p:nvPr/>
          </p:nvCxnSpPr>
          <p:spPr>
            <a:xfrm>
              <a:off x="5186583" y="1290248"/>
              <a:ext cx="7982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9A86980-3873-42EB-B22C-2357DC1DDDB8}"/>
              </a:ext>
            </a:extLst>
          </p:cNvPr>
          <p:cNvCxnSpPr>
            <a:cxnSpLocks/>
          </p:cNvCxnSpPr>
          <p:nvPr/>
        </p:nvCxnSpPr>
        <p:spPr>
          <a:xfrm flipH="1">
            <a:off x="7780015" y="6581091"/>
            <a:ext cx="98155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E59D0B4F-A1E7-4B2F-8DC4-24E92187AA41}"/>
              </a:ext>
            </a:extLst>
          </p:cNvPr>
          <p:cNvCxnSpPr>
            <a:cxnSpLocks/>
          </p:cNvCxnSpPr>
          <p:nvPr/>
        </p:nvCxnSpPr>
        <p:spPr>
          <a:xfrm flipH="1">
            <a:off x="7425130" y="6373363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305ACB3-0608-41FA-97D9-87EDF2B61162}"/>
              </a:ext>
            </a:extLst>
          </p:cNvPr>
          <p:cNvGrpSpPr/>
          <p:nvPr/>
        </p:nvGrpSpPr>
        <p:grpSpPr>
          <a:xfrm flipH="1">
            <a:off x="9479850" y="6360675"/>
            <a:ext cx="702507" cy="215359"/>
            <a:chOff x="2261207" y="1178878"/>
            <a:chExt cx="702507" cy="215359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1DA849A-EC3F-42D9-83DD-2DB597CA4242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91" y="1390349"/>
              <a:ext cx="417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6AFFD6A1-B9CD-4A6D-8F26-3A24A94AFF4E}"/>
                </a:ext>
              </a:extLst>
            </p:cNvPr>
            <p:cNvCxnSpPr>
              <a:cxnSpLocks/>
            </p:cNvCxnSpPr>
            <p:nvPr/>
          </p:nvCxnSpPr>
          <p:spPr>
            <a:xfrm>
              <a:off x="2261207" y="1178878"/>
              <a:ext cx="284884" cy="2153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34BA346-FD43-46CB-9C05-6C8C8293A015}"/>
              </a:ext>
            </a:extLst>
          </p:cNvPr>
          <p:cNvGrpSpPr/>
          <p:nvPr/>
        </p:nvGrpSpPr>
        <p:grpSpPr>
          <a:xfrm>
            <a:off x="218201" y="6013788"/>
            <a:ext cx="4336374" cy="428675"/>
            <a:chOff x="218201" y="6013788"/>
            <a:chExt cx="4336374" cy="428675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1E80AACB-78DD-4210-B864-508EF2DCF0EB}"/>
                </a:ext>
              </a:extLst>
            </p:cNvPr>
            <p:cNvCxnSpPr/>
            <p:nvPr/>
          </p:nvCxnSpPr>
          <p:spPr>
            <a:xfrm>
              <a:off x="218201" y="6015613"/>
              <a:ext cx="1641514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12BEC776-D0E0-4730-9284-3732352B6243}"/>
                </a:ext>
              </a:extLst>
            </p:cNvPr>
            <p:cNvCxnSpPr>
              <a:cxnSpLocks/>
            </p:cNvCxnSpPr>
            <p:nvPr/>
          </p:nvCxnSpPr>
          <p:spPr>
            <a:xfrm>
              <a:off x="2406705" y="6440638"/>
              <a:ext cx="2147870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61FF5F83-9CB6-4E07-AF54-FBA704F0EEC1}"/>
                </a:ext>
              </a:extLst>
            </p:cNvPr>
            <p:cNvCxnSpPr>
              <a:cxnSpLocks/>
            </p:cNvCxnSpPr>
            <p:nvPr/>
          </p:nvCxnSpPr>
          <p:spPr>
            <a:xfrm>
              <a:off x="1848765" y="6013788"/>
              <a:ext cx="567065" cy="428675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Oval 214">
            <a:extLst>
              <a:ext uri="{FF2B5EF4-FFF2-40B4-BE49-F238E27FC236}">
                <a16:creationId xmlns:a16="http://schemas.microsoft.com/office/drawing/2014/main" id="{8816B66C-AEFE-4A21-8711-2678827280FA}"/>
              </a:ext>
            </a:extLst>
          </p:cNvPr>
          <p:cNvSpPr/>
          <p:nvPr/>
        </p:nvSpPr>
        <p:spPr>
          <a:xfrm flipV="1">
            <a:off x="6057834" y="6382908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DC7A8CA-BEB5-496D-9D21-DC1813F9135B}"/>
              </a:ext>
            </a:extLst>
          </p:cNvPr>
          <p:cNvCxnSpPr>
            <a:cxnSpLocks/>
          </p:cNvCxnSpPr>
          <p:nvPr/>
        </p:nvCxnSpPr>
        <p:spPr>
          <a:xfrm>
            <a:off x="3024646" y="6544821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8C797BF5-9595-43CE-A1CC-DCA24C9B6118}"/>
              </a:ext>
            </a:extLst>
          </p:cNvPr>
          <p:cNvCxnSpPr>
            <a:cxnSpLocks/>
          </p:cNvCxnSpPr>
          <p:nvPr/>
        </p:nvCxnSpPr>
        <p:spPr>
          <a:xfrm>
            <a:off x="2600261" y="6333350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893DCF7D-C9D5-4D08-8DDF-B60E9E2646CB}"/>
              </a:ext>
            </a:extLst>
          </p:cNvPr>
          <p:cNvGrpSpPr/>
          <p:nvPr/>
        </p:nvGrpSpPr>
        <p:grpSpPr>
          <a:xfrm>
            <a:off x="2077919" y="6333350"/>
            <a:ext cx="690046" cy="215359"/>
            <a:chOff x="2273668" y="1178878"/>
            <a:chExt cx="690046" cy="215359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0D01AAA-F675-446F-AF08-6CC8BA40F9B0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91" y="1390349"/>
              <a:ext cx="417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456D9867-43AD-4334-9235-20FF54560EB6}"/>
                </a:ext>
              </a:extLst>
            </p:cNvPr>
            <p:cNvCxnSpPr>
              <a:cxnSpLocks/>
            </p:cNvCxnSpPr>
            <p:nvPr/>
          </p:nvCxnSpPr>
          <p:spPr>
            <a:xfrm>
              <a:off x="2273668" y="1178878"/>
              <a:ext cx="284884" cy="2153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1" name="Oval 220">
            <a:extLst>
              <a:ext uri="{FF2B5EF4-FFF2-40B4-BE49-F238E27FC236}">
                <a16:creationId xmlns:a16="http://schemas.microsoft.com/office/drawing/2014/main" id="{05385186-1D42-4C59-AFDA-55B2ACF7FDC7}"/>
              </a:ext>
            </a:extLst>
          </p:cNvPr>
          <p:cNvSpPr/>
          <p:nvPr/>
        </p:nvSpPr>
        <p:spPr>
          <a:xfrm flipV="1">
            <a:off x="5666998" y="6382908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160C8E63-307E-4F0C-886F-984525EEDB7F}"/>
              </a:ext>
            </a:extLst>
          </p:cNvPr>
          <p:cNvSpPr/>
          <p:nvPr/>
        </p:nvSpPr>
        <p:spPr>
          <a:xfrm flipV="1">
            <a:off x="5276162" y="6382907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004B5410-482D-468B-8AD2-DA3DF531D60D}"/>
              </a:ext>
            </a:extLst>
          </p:cNvPr>
          <p:cNvSpPr/>
          <p:nvPr/>
        </p:nvSpPr>
        <p:spPr>
          <a:xfrm flipV="1">
            <a:off x="4897364" y="6382906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F6D4CD47-2518-4CEF-95EA-C1A11A3F2AB4}"/>
              </a:ext>
            </a:extLst>
          </p:cNvPr>
          <p:cNvGrpSpPr/>
          <p:nvPr/>
        </p:nvGrpSpPr>
        <p:grpSpPr>
          <a:xfrm>
            <a:off x="-1252018" y="2429711"/>
            <a:ext cx="2253059" cy="2253059"/>
            <a:chOff x="4626679" y="1959679"/>
            <a:chExt cx="2938643" cy="2938643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68A66528-9686-49FE-BEC0-11E5E613E874}"/>
                </a:ext>
              </a:extLst>
            </p:cNvPr>
            <p:cNvSpPr/>
            <p:nvPr/>
          </p:nvSpPr>
          <p:spPr>
            <a:xfrm>
              <a:off x="4626679" y="1959679"/>
              <a:ext cx="2938643" cy="293864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40D6A918-BB44-4B50-AB53-55C56B1B9901}"/>
                </a:ext>
              </a:extLst>
            </p:cNvPr>
            <p:cNvGrpSpPr/>
            <p:nvPr/>
          </p:nvGrpSpPr>
          <p:grpSpPr>
            <a:xfrm>
              <a:off x="4768744" y="1995379"/>
              <a:ext cx="1366697" cy="1035276"/>
              <a:chOff x="4717539" y="1966119"/>
              <a:chExt cx="1366697" cy="1035276"/>
            </a:xfrm>
          </p:grpSpPr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16A6D707-0D4A-4D01-AFB9-B55308813204}"/>
                  </a:ext>
                </a:extLst>
              </p:cNvPr>
              <p:cNvSpPr/>
              <p:nvPr/>
            </p:nvSpPr>
            <p:spPr>
              <a:xfrm>
                <a:off x="5204087" y="2238370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4" name="Oval 603">
                <a:extLst>
                  <a:ext uri="{FF2B5EF4-FFF2-40B4-BE49-F238E27FC236}">
                    <a16:creationId xmlns:a16="http://schemas.microsoft.com/office/drawing/2014/main" id="{E562AF5F-22DC-428F-A575-2C602247E270}"/>
                  </a:ext>
                </a:extLst>
              </p:cNvPr>
              <p:cNvSpPr/>
              <p:nvPr/>
            </p:nvSpPr>
            <p:spPr>
              <a:xfrm>
                <a:off x="5532121" y="205869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5" name="Oval 604">
                <a:extLst>
                  <a:ext uri="{FF2B5EF4-FFF2-40B4-BE49-F238E27FC236}">
                    <a16:creationId xmlns:a16="http://schemas.microsoft.com/office/drawing/2014/main" id="{815F9205-C290-4567-A33C-C2FABB3F40A0}"/>
                  </a:ext>
                </a:extLst>
              </p:cNvPr>
              <p:cNvSpPr/>
              <p:nvPr/>
            </p:nvSpPr>
            <p:spPr>
              <a:xfrm>
                <a:off x="4942220" y="2492853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Oval 605">
                <a:extLst>
                  <a:ext uri="{FF2B5EF4-FFF2-40B4-BE49-F238E27FC236}">
                    <a16:creationId xmlns:a16="http://schemas.microsoft.com/office/drawing/2014/main" id="{076EDC8B-8036-4D35-B88E-47C8886B667B}"/>
                  </a:ext>
                </a:extLst>
              </p:cNvPr>
              <p:cNvSpPr/>
              <p:nvPr/>
            </p:nvSpPr>
            <p:spPr>
              <a:xfrm>
                <a:off x="5974345" y="196611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Oval 606">
                <a:extLst>
                  <a:ext uri="{FF2B5EF4-FFF2-40B4-BE49-F238E27FC236}">
                    <a16:creationId xmlns:a16="http://schemas.microsoft.com/office/drawing/2014/main" id="{B0EDA909-F21D-4851-9CD4-D15D106DCAA9}"/>
                  </a:ext>
                </a:extLst>
              </p:cNvPr>
              <p:cNvSpPr/>
              <p:nvPr/>
            </p:nvSpPr>
            <p:spPr>
              <a:xfrm>
                <a:off x="4717539" y="2891504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Oval 607">
                <a:extLst>
                  <a:ext uri="{FF2B5EF4-FFF2-40B4-BE49-F238E27FC236}">
                    <a16:creationId xmlns:a16="http://schemas.microsoft.com/office/drawing/2014/main" id="{7B80A15A-9AAB-4830-8C80-240C2F668F3A}"/>
                  </a:ext>
                </a:extLst>
              </p:cNvPr>
              <p:cNvSpPr/>
              <p:nvPr/>
            </p:nvSpPr>
            <p:spPr>
              <a:xfrm>
                <a:off x="4832758" y="2725873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9" name="Oval 608">
                <a:extLst>
                  <a:ext uri="{FF2B5EF4-FFF2-40B4-BE49-F238E27FC236}">
                    <a16:creationId xmlns:a16="http://schemas.microsoft.com/office/drawing/2014/main" id="{E366FBAE-7609-4D86-B793-1098F53CE0E5}"/>
                  </a:ext>
                </a:extLst>
              </p:cNvPr>
              <p:cNvSpPr/>
              <p:nvPr/>
            </p:nvSpPr>
            <p:spPr>
              <a:xfrm>
                <a:off x="5085782" y="2402847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A19EDFB1-2DFC-4AA8-80DD-168674046D8C}"/>
                  </a:ext>
                </a:extLst>
              </p:cNvPr>
              <p:cNvSpPr/>
              <p:nvPr/>
            </p:nvSpPr>
            <p:spPr>
              <a:xfrm>
                <a:off x="5387529" y="2170414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1" name="Oval 610">
                <a:extLst>
                  <a:ext uri="{FF2B5EF4-FFF2-40B4-BE49-F238E27FC236}">
                    <a16:creationId xmlns:a16="http://schemas.microsoft.com/office/drawing/2014/main" id="{93F66178-9968-461C-BC89-25A74C038A30}"/>
                  </a:ext>
                </a:extLst>
              </p:cNvPr>
              <p:cNvSpPr/>
              <p:nvPr/>
            </p:nvSpPr>
            <p:spPr>
              <a:xfrm>
                <a:off x="5792143" y="2025511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97" name="Group 596">
              <a:extLst>
                <a:ext uri="{FF2B5EF4-FFF2-40B4-BE49-F238E27FC236}">
                  <a16:creationId xmlns:a16="http://schemas.microsoft.com/office/drawing/2014/main" id="{7E3938C3-58BD-4159-B898-09EF0CBAD14A}"/>
                </a:ext>
              </a:extLst>
            </p:cNvPr>
            <p:cNvGrpSpPr/>
            <p:nvPr/>
          </p:nvGrpSpPr>
          <p:grpSpPr>
            <a:xfrm>
              <a:off x="7024812" y="3628456"/>
              <a:ext cx="468322" cy="790182"/>
              <a:chOff x="7061387" y="3665031"/>
              <a:chExt cx="468322" cy="790182"/>
            </a:xfrm>
          </p:grpSpPr>
          <p:sp>
            <p:nvSpPr>
              <p:cNvPr id="598" name="Oval 597">
                <a:extLst>
                  <a:ext uri="{FF2B5EF4-FFF2-40B4-BE49-F238E27FC236}">
                    <a16:creationId xmlns:a16="http://schemas.microsoft.com/office/drawing/2014/main" id="{773ACF09-9729-4609-AB99-9E7FC486F8BF}"/>
                  </a:ext>
                </a:extLst>
              </p:cNvPr>
              <p:cNvSpPr/>
              <p:nvPr/>
            </p:nvSpPr>
            <p:spPr>
              <a:xfrm>
                <a:off x="7347505" y="389815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Oval 598">
                <a:extLst>
                  <a:ext uri="{FF2B5EF4-FFF2-40B4-BE49-F238E27FC236}">
                    <a16:creationId xmlns:a16="http://schemas.microsoft.com/office/drawing/2014/main" id="{EC030496-1A63-44F7-9C92-1B836AF19825}"/>
                  </a:ext>
                </a:extLst>
              </p:cNvPr>
              <p:cNvSpPr/>
              <p:nvPr/>
            </p:nvSpPr>
            <p:spPr>
              <a:xfrm>
                <a:off x="7419818" y="3665031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Oval 599">
                <a:extLst>
                  <a:ext uri="{FF2B5EF4-FFF2-40B4-BE49-F238E27FC236}">
                    <a16:creationId xmlns:a16="http://schemas.microsoft.com/office/drawing/2014/main" id="{83F3760D-5340-4728-AFAD-8D76C1B55BE2}"/>
                  </a:ext>
                </a:extLst>
              </p:cNvPr>
              <p:cNvSpPr/>
              <p:nvPr/>
            </p:nvSpPr>
            <p:spPr>
              <a:xfrm>
                <a:off x="7238874" y="4122865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1" name="Oval 600">
                <a:extLst>
                  <a:ext uri="{FF2B5EF4-FFF2-40B4-BE49-F238E27FC236}">
                    <a16:creationId xmlns:a16="http://schemas.microsoft.com/office/drawing/2014/main" id="{4E0F89FE-F4EF-46A6-A5B0-C626B8893A1E}"/>
                  </a:ext>
                </a:extLst>
              </p:cNvPr>
              <p:cNvSpPr/>
              <p:nvPr/>
            </p:nvSpPr>
            <p:spPr>
              <a:xfrm>
                <a:off x="7233581" y="4134937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AFF48C3C-84FD-4F6C-8645-D86999E04869}"/>
                  </a:ext>
                </a:extLst>
              </p:cNvPr>
              <p:cNvSpPr/>
              <p:nvPr/>
            </p:nvSpPr>
            <p:spPr>
              <a:xfrm>
                <a:off x="7061387" y="434532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C60031AE-8DD2-4E43-BA3C-F538D6E4EF98}"/>
              </a:ext>
            </a:extLst>
          </p:cNvPr>
          <p:cNvGrpSpPr/>
          <p:nvPr/>
        </p:nvGrpSpPr>
        <p:grpSpPr>
          <a:xfrm rot="12533106">
            <a:off x="-930470" y="2751259"/>
            <a:ext cx="1609963" cy="1609963"/>
            <a:chOff x="4440936" y="1773936"/>
            <a:chExt cx="3310128" cy="3310128"/>
          </a:xfrm>
          <a:effectLst>
            <a:glow rad="101600">
              <a:schemeClr val="accent5">
                <a:satMod val="175000"/>
                <a:alpha val="28000"/>
              </a:schemeClr>
            </a:glow>
          </a:effectLst>
        </p:grpSpPr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5363C09D-D78D-4ED3-8509-DACF122F35AD}"/>
                </a:ext>
              </a:extLst>
            </p:cNvPr>
            <p:cNvSpPr/>
            <p:nvPr/>
          </p:nvSpPr>
          <p:spPr>
            <a:xfrm>
              <a:off x="4441251" y="1774251"/>
              <a:ext cx="3309498" cy="3309498"/>
            </a:xfrm>
            <a:prstGeom prst="ellipse">
              <a:avLst/>
            </a:pr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" name="Arc 613">
              <a:extLst>
                <a:ext uri="{FF2B5EF4-FFF2-40B4-BE49-F238E27FC236}">
                  <a16:creationId xmlns:a16="http://schemas.microsoft.com/office/drawing/2014/main" id="{8649EC29-6C2E-41ED-BD78-378EAA8F689F}"/>
                </a:ext>
              </a:extLst>
            </p:cNvPr>
            <p:cNvSpPr/>
            <p:nvPr/>
          </p:nvSpPr>
          <p:spPr>
            <a:xfrm>
              <a:off x="4440936" y="1773936"/>
              <a:ext cx="3310128" cy="3310128"/>
            </a:xfrm>
            <a:prstGeom prst="arc">
              <a:avLst/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5" name="Arc 614">
              <a:extLst>
                <a:ext uri="{FF2B5EF4-FFF2-40B4-BE49-F238E27FC236}">
                  <a16:creationId xmlns:a16="http://schemas.microsoft.com/office/drawing/2014/main" id="{784FD0DE-4BB0-4BAC-A722-E348BB29BB98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6117151"/>
                <a:gd name="adj2" fmla="val 8372158"/>
              </a:avLst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6" name="Arc 615">
              <a:extLst>
                <a:ext uri="{FF2B5EF4-FFF2-40B4-BE49-F238E27FC236}">
                  <a16:creationId xmlns:a16="http://schemas.microsoft.com/office/drawing/2014/main" id="{AD1848AD-D7AB-45BE-AE2C-FB981D8057F8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20256575"/>
                <a:gd name="adj2" fmla="val 3001779"/>
              </a:avLst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17" name="Group 616">
            <a:extLst>
              <a:ext uri="{FF2B5EF4-FFF2-40B4-BE49-F238E27FC236}">
                <a16:creationId xmlns:a16="http://schemas.microsoft.com/office/drawing/2014/main" id="{378A00AE-D4A9-43AA-A85C-994667BA3B9B}"/>
              </a:ext>
            </a:extLst>
          </p:cNvPr>
          <p:cNvGrpSpPr/>
          <p:nvPr/>
        </p:nvGrpSpPr>
        <p:grpSpPr>
          <a:xfrm>
            <a:off x="-1827037" y="1853533"/>
            <a:ext cx="3403096" cy="3405414"/>
            <a:chOff x="4292527" y="1629660"/>
            <a:chExt cx="3606945" cy="3609402"/>
          </a:xfrm>
          <a:solidFill>
            <a:srgbClr val="BDD7EE"/>
          </a:solidFill>
          <a:effectLst>
            <a:glow rad="63500">
              <a:schemeClr val="accent5">
                <a:satMod val="175000"/>
                <a:alpha val="24000"/>
              </a:schemeClr>
            </a:glow>
          </a:effectLst>
        </p:grpSpPr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76713F7-3F7B-4C65-9009-003AEDECEF1E}"/>
                </a:ext>
              </a:extLst>
            </p:cNvPr>
            <p:cNvSpPr/>
            <p:nvPr/>
          </p:nvSpPr>
          <p:spPr>
            <a:xfrm>
              <a:off x="5792145" y="1629660"/>
              <a:ext cx="209664" cy="429485"/>
            </a:xfrm>
            <a:custGeom>
              <a:avLst/>
              <a:gdLst>
                <a:gd name="connsiteX0" fmla="*/ 158123 w 209664"/>
                <a:gd name="connsiteY0" fmla="*/ 0 h 429485"/>
                <a:gd name="connsiteX1" fmla="*/ 209664 w 209664"/>
                <a:gd name="connsiteY1" fmla="*/ 410274 h 429485"/>
                <a:gd name="connsiteX2" fmla="*/ 161346 w 209664"/>
                <a:gd name="connsiteY2" fmla="*/ 412714 h 429485"/>
                <a:gd name="connsiteX3" fmla="*/ 51458 w 209664"/>
                <a:gd name="connsiteY3" fmla="*/ 429485 h 429485"/>
                <a:gd name="connsiteX4" fmla="*/ 0 w 209664"/>
                <a:gd name="connsiteY4" fmla="*/ 19864 h 429485"/>
                <a:gd name="connsiteX5" fmla="*/ 158123 w 209664"/>
                <a:gd name="connsiteY5" fmla="*/ 0 h 4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664" h="429485">
                  <a:moveTo>
                    <a:pt x="158123" y="0"/>
                  </a:moveTo>
                  <a:lnTo>
                    <a:pt x="209664" y="410274"/>
                  </a:lnTo>
                  <a:lnTo>
                    <a:pt x="161346" y="412714"/>
                  </a:lnTo>
                  <a:lnTo>
                    <a:pt x="51458" y="429485"/>
                  </a:lnTo>
                  <a:lnTo>
                    <a:pt x="0" y="19864"/>
                  </a:lnTo>
                  <a:lnTo>
                    <a:pt x="15812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2B06C227-D77A-47DE-8477-EB8F98E94807}"/>
                </a:ext>
              </a:extLst>
            </p:cNvPr>
            <p:cNvSpPr/>
            <p:nvPr/>
          </p:nvSpPr>
          <p:spPr>
            <a:xfrm>
              <a:off x="6013668" y="1632117"/>
              <a:ext cx="159367" cy="407218"/>
            </a:xfrm>
            <a:custGeom>
              <a:avLst/>
              <a:gdLst>
                <a:gd name="connsiteX0" fmla="*/ 159367 w 159367"/>
                <a:gd name="connsiteY0" fmla="*/ 0 h 407218"/>
                <a:gd name="connsiteX1" fmla="*/ 159367 w 159367"/>
                <a:gd name="connsiteY1" fmla="*/ 406951 h 407218"/>
                <a:gd name="connsiteX2" fmla="*/ 82333 w 159367"/>
                <a:gd name="connsiteY2" fmla="*/ 403061 h 407218"/>
                <a:gd name="connsiteX3" fmla="*/ 0 w 159367"/>
                <a:gd name="connsiteY3" fmla="*/ 407218 h 407218"/>
                <a:gd name="connsiteX4" fmla="*/ 0 w 159367"/>
                <a:gd name="connsiteY4" fmla="*/ 1 h 407218"/>
                <a:gd name="connsiteX5" fmla="*/ 159367 w 159367"/>
                <a:gd name="connsiteY5" fmla="*/ 0 h 40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367" h="407218">
                  <a:moveTo>
                    <a:pt x="159367" y="0"/>
                  </a:moveTo>
                  <a:lnTo>
                    <a:pt x="159367" y="406951"/>
                  </a:lnTo>
                  <a:lnTo>
                    <a:pt x="82333" y="403061"/>
                  </a:lnTo>
                  <a:lnTo>
                    <a:pt x="0" y="407218"/>
                  </a:lnTo>
                  <a:lnTo>
                    <a:pt x="0" y="1"/>
                  </a:lnTo>
                  <a:lnTo>
                    <a:pt x="15936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89FD9497-6FC9-4E0E-999C-FA2D0AE5F8A2}"/>
                </a:ext>
              </a:extLst>
            </p:cNvPr>
            <p:cNvSpPr/>
            <p:nvPr/>
          </p:nvSpPr>
          <p:spPr>
            <a:xfrm>
              <a:off x="6199956" y="1637209"/>
              <a:ext cx="212252" cy="423408"/>
            </a:xfrm>
            <a:custGeom>
              <a:avLst/>
              <a:gdLst>
                <a:gd name="connsiteX0" fmla="*/ 54311 w 212252"/>
                <a:gd name="connsiteY0" fmla="*/ 0 h 423408"/>
                <a:gd name="connsiteX1" fmla="*/ 212252 w 212252"/>
                <a:gd name="connsiteY1" fmla="*/ 21273 h 423408"/>
                <a:gd name="connsiteX2" fmla="*/ 158087 w 212252"/>
                <a:gd name="connsiteY2" fmla="*/ 423408 h 423408"/>
                <a:gd name="connsiteX3" fmla="*/ 38555 w 212252"/>
                <a:gd name="connsiteY3" fmla="*/ 405165 h 423408"/>
                <a:gd name="connsiteX4" fmla="*/ 0 w 212252"/>
                <a:gd name="connsiteY4" fmla="*/ 403218 h 423408"/>
                <a:gd name="connsiteX5" fmla="*/ 54311 w 212252"/>
                <a:gd name="connsiteY5" fmla="*/ 0 h 42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252" h="423408">
                  <a:moveTo>
                    <a:pt x="54311" y="0"/>
                  </a:moveTo>
                  <a:lnTo>
                    <a:pt x="212252" y="21273"/>
                  </a:lnTo>
                  <a:lnTo>
                    <a:pt x="158087" y="423408"/>
                  </a:lnTo>
                  <a:lnTo>
                    <a:pt x="38555" y="405165"/>
                  </a:lnTo>
                  <a:lnTo>
                    <a:pt x="0" y="403218"/>
                  </a:lnTo>
                  <a:lnTo>
                    <a:pt x="5431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27AE21B2-D452-40BE-894E-BE4952EEA82F}"/>
                </a:ext>
              </a:extLst>
            </p:cNvPr>
            <p:cNvSpPr/>
            <p:nvPr/>
          </p:nvSpPr>
          <p:spPr>
            <a:xfrm>
              <a:off x="5557326" y="1665217"/>
              <a:ext cx="259452" cy="439445"/>
            </a:xfrm>
            <a:custGeom>
              <a:avLst/>
              <a:gdLst>
                <a:gd name="connsiteX0" fmla="*/ 154057 w 259452"/>
                <a:gd name="connsiteY0" fmla="*/ 0 h 439445"/>
                <a:gd name="connsiteX1" fmla="*/ 259452 w 259452"/>
                <a:gd name="connsiteY1" fmla="*/ 398023 h 439445"/>
                <a:gd name="connsiteX2" fmla="*/ 257771 w 259452"/>
                <a:gd name="connsiteY2" fmla="*/ 398279 h 439445"/>
                <a:gd name="connsiteX3" fmla="*/ 124195 w 259452"/>
                <a:gd name="connsiteY3" fmla="*/ 432625 h 439445"/>
                <a:gd name="connsiteX4" fmla="*/ 105562 w 259452"/>
                <a:gd name="connsiteY4" fmla="*/ 439445 h 439445"/>
                <a:gd name="connsiteX5" fmla="*/ 0 w 259452"/>
                <a:gd name="connsiteY5" fmla="*/ 40794 h 439445"/>
                <a:gd name="connsiteX6" fmla="*/ 154057 w 259452"/>
                <a:gd name="connsiteY6" fmla="*/ 0 h 43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452" h="439445">
                  <a:moveTo>
                    <a:pt x="154057" y="0"/>
                  </a:moveTo>
                  <a:lnTo>
                    <a:pt x="259452" y="398023"/>
                  </a:lnTo>
                  <a:lnTo>
                    <a:pt x="257771" y="398279"/>
                  </a:lnTo>
                  <a:cubicBezTo>
                    <a:pt x="212404" y="407562"/>
                    <a:pt x="167840" y="419050"/>
                    <a:pt x="124195" y="432625"/>
                  </a:cubicBezTo>
                  <a:lnTo>
                    <a:pt x="105562" y="439445"/>
                  </a:lnTo>
                  <a:lnTo>
                    <a:pt x="0" y="40794"/>
                  </a:lnTo>
                  <a:lnTo>
                    <a:pt x="15405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A4EFD60E-64CA-4382-87CC-2713A3DE39BF}"/>
                </a:ext>
              </a:extLst>
            </p:cNvPr>
            <p:cNvSpPr/>
            <p:nvPr/>
          </p:nvSpPr>
          <p:spPr>
            <a:xfrm>
              <a:off x="6377051" y="1672147"/>
              <a:ext cx="258916" cy="433150"/>
            </a:xfrm>
            <a:custGeom>
              <a:avLst/>
              <a:gdLst>
                <a:gd name="connsiteX0" fmla="*/ 104990 w 258916"/>
                <a:gd name="connsiteY0" fmla="*/ 0 h 433150"/>
                <a:gd name="connsiteX1" fmla="*/ 258916 w 258916"/>
                <a:gd name="connsiteY1" fmla="*/ 41289 h 433150"/>
                <a:gd name="connsiteX2" fmla="*/ 153798 w 258916"/>
                <a:gd name="connsiteY2" fmla="*/ 433150 h 433150"/>
                <a:gd name="connsiteX3" fmla="*/ 133430 w 258916"/>
                <a:gd name="connsiteY3" fmla="*/ 425695 h 433150"/>
                <a:gd name="connsiteX4" fmla="*/ 0 w 258916"/>
                <a:gd name="connsiteY4" fmla="*/ 391386 h 433150"/>
                <a:gd name="connsiteX5" fmla="*/ 104990 w 258916"/>
                <a:gd name="connsiteY5" fmla="*/ 0 h 43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916" h="433150">
                  <a:moveTo>
                    <a:pt x="104990" y="0"/>
                  </a:moveTo>
                  <a:lnTo>
                    <a:pt x="258916" y="41289"/>
                  </a:lnTo>
                  <a:lnTo>
                    <a:pt x="153798" y="433150"/>
                  </a:lnTo>
                  <a:lnTo>
                    <a:pt x="133430" y="425695"/>
                  </a:lnTo>
                  <a:lnTo>
                    <a:pt x="0" y="391386"/>
                  </a:lnTo>
                  <a:lnTo>
                    <a:pt x="104990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57D78D41-D7C8-4FD6-9F1D-BDCC53D62E62}"/>
                </a:ext>
              </a:extLst>
            </p:cNvPr>
            <p:cNvSpPr/>
            <p:nvPr/>
          </p:nvSpPr>
          <p:spPr>
            <a:xfrm>
              <a:off x="5339439" y="1729614"/>
              <a:ext cx="303853" cy="442827"/>
            </a:xfrm>
            <a:custGeom>
              <a:avLst/>
              <a:gdLst>
                <a:gd name="connsiteX0" fmla="*/ 147503 w 303853"/>
                <a:gd name="connsiteY0" fmla="*/ 0 h 442827"/>
                <a:gd name="connsiteX1" fmla="*/ 303853 w 303853"/>
                <a:gd name="connsiteY1" fmla="*/ 382220 h 442827"/>
                <a:gd name="connsiteX2" fmla="*/ 214023 w 303853"/>
                <a:gd name="connsiteY2" fmla="*/ 415098 h 442827"/>
                <a:gd name="connsiteX3" fmla="*/ 156461 w 303853"/>
                <a:gd name="connsiteY3" fmla="*/ 442827 h 442827"/>
                <a:gd name="connsiteX4" fmla="*/ 0 w 303853"/>
                <a:gd name="connsiteY4" fmla="*/ 60338 h 442827"/>
                <a:gd name="connsiteX5" fmla="*/ 147503 w 303853"/>
                <a:gd name="connsiteY5" fmla="*/ 0 h 44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53" h="442827">
                  <a:moveTo>
                    <a:pt x="147503" y="0"/>
                  </a:moveTo>
                  <a:lnTo>
                    <a:pt x="303853" y="382220"/>
                  </a:lnTo>
                  <a:lnTo>
                    <a:pt x="214023" y="415098"/>
                  </a:lnTo>
                  <a:lnTo>
                    <a:pt x="156461" y="442827"/>
                  </a:lnTo>
                  <a:lnTo>
                    <a:pt x="0" y="60338"/>
                  </a:lnTo>
                  <a:lnTo>
                    <a:pt x="14750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2021FC2D-151A-4447-8E54-80C5386848DE}"/>
                </a:ext>
              </a:extLst>
            </p:cNvPr>
            <p:cNvSpPr/>
            <p:nvPr/>
          </p:nvSpPr>
          <p:spPr>
            <a:xfrm>
              <a:off x="6556254" y="1739402"/>
              <a:ext cx="303887" cy="436528"/>
            </a:xfrm>
            <a:custGeom>
              <a:avLst/>
              <a:gdLst>
                <a:gd name="connsiteX0" fmla="*/ 156851 w 303887"/>
                <a:gd name="connsiteY0" fmla="*/ 0 h 436528"/>
                <a:gd name="connsiteX1" fmla="*/ 303887 w 303887"/>
                <a:gd name="connsiteY1" fmla="*/ 61468 h 436528"/>
                <a:gd name="connsiteX2" fmla="*/ 147092 w 303887"/>
                <a:gd name="connsiteY2" fmla="*/ 436528 h 436528"/>
                <a:gd name="connsiteX3" fmla="*/ 82286 w 303887"/>
                <a:gd name="connsiteY3" fmla="*/ 405310 h 436528"/>
                <a:gd name="connsiteX4" fmla="*/ 0 w 303887"/>
                <a:gd name="connsiteY4" fmla="*/ 375193 h 436528"/>
                <a:gd name="connsiteX5" fmla="*/ 156851 w 303887"/>
                <a:gd name="connsiteY5" fmla="*/ 0 h 43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87" h="436528">
                  <a:moveTo>
                    <a:pt x="156851" y="0"/>
                  </a:moveTo>
                  <a:lnTo>
                    <a:pt x="303887" y="61468"/>
                  </a:lnTo>
                  <a:lnTo>
                    <a:pt x="147092" y="436528"/>
                  </a:lnTo>
                  <a:lnTo>
                    <a:pt x="82286" y="405310"/>
                  </a:lnTo>
                  <a:lnTo>
                    <a:pt x="0" y="375193"/>
                  </a:lnTo>
                  <a:lnTo>
                    <a:pt x="15685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9A658198-A0A7-475C-BD9A-EDB88171396F}"/>
                </a:ext>
              </a:extLst>
            </p:cNvPr>
            <p:cNvSpPr/>
            <p:nvPr/>
          </p:nvSpPr>
          <p:spPr>
            <a:xfrm>
              <a:off x="5127417" y="1826126"/>
              <a:ext cx="344161" cy="437075"/>
            </a:xfrm>
            <a:custGeom>
              <a:avLst/>
              <a:gdLst>
                <a:gd name="connsiteX0" fmla="*/ 138128 w 344161"/>
                <a:gd name="connsiteY0" fmla="*/ 0 h 437075"/>
                <a:gd name="connsiteX1" fmla="*/ 344161 w 344161"/>
                <a:gd name="connsiteY1" fmla="*/ 358032 h 437075"/>
                <a:gd name="connsiteX2" fmla="*/ 304205 w 344161"/>
                <a:gd name="connsiteY2" fmla="*/ 377279 h 437075"/>
                <a:gd name="connsiteX3" fmla="*/ 205777 w 344161"/>
                <a:gd name="connsiteY3" fmla="*/ 437075 h 437075"/>
                <a:gd name="connsiteX4" fmla="*/ 0 w 344161"/>
                <a:gd name="connsiteY4" fmla="*/ 79487 h 437075"/>
                <a:gd name="connsiteX5" fmla="*/ 138128 w 344161"/>
                <a:gd name="connsiteY5" fmla="*/ 0 h 43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161" h="437075">
                  <a:moveTo>
                    <a:pt x="138128" y="0"/>
                  </a:moveTo>
                  <a:lnTo>
                    <a:pt x="344161" y="358032"/>
                  </a:lnTo>
                  <a:lnTo>
                    <a:pt x="304205" y="377279"/>
                  </a:lnTo>
                  <a:lnTo>
                    <a:pt x="205777" y="437075"/>
                  </a:lnTo>
                  <a:lnTo>
                    <a:pt x="0" y="79487"/>
                  </a:lnTo>
                  <a:lnTo>
                    <a:pt x="13812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27070CA2-8BBA-4379-B0BD-66635E0326D9}"/>
                </a:ext>
              </a:extLst>
            </p:cNvPr>
            <p:cNvSpPr/>
            <p:nvPr/>
          </p:nvSpPr>
          <p:spPr>
            <a:xfrm>
              <a:off x="6722083" y="1833187"/>
              <a:ext cx="341816" cy="430970"/>
            </a:xfrm>
            <a:custGeom>
              <a:avLst/>
              <a:gdLst>
                <a:gd name="connsiteX0" fmla="*/ 203943 w 341816"/>
                <a:gd name="connsiteY0" fmla="*/ 0 h 430970"/>
                <a:gd name="connsiteX1" fmla="*/ 341816 w 341816"/>
                <a:gd name="connsiteY1" fmla="*/ 79932 h 430970"/>
                <a:gd name="connsiteX2" fmla="*/ 138297 w 341816"/>
                <a:gd name="connsiteY2" fmla="*/ 430970 h 430970"/>
                <a:gd name="connsiteX3" fmla="*/ 38297 w 341816"/>
                <a:gd name="connsiteY3" fmla="*/ 370218 h 430970"/>
                <a:gd name="connsiteX4" fmla="*/ 0 w 341816"/>
                <a:gd name="connsiteY4" fmla="*/ 351770 h 430970"/>
                <a:gd name="connsiteX5" fmla="*/ 203943 w 341816"/>
                <a:gd name="connsiteY5" fmla="*/ 0 h 43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816" h="430970">
                  <a:moveTo>
                    <a:pt x="203943" y="0"/>
                  </a:moveTo>
                  <a:lnTo>
                    <a:pt x="341816" y="79932"/>
                  </a:lnTo>
                  <a:lnTo>
                    <a:pt x="138297" y="430970"/>
                  </a:lnTo>
                  <a:lnTo>
                    <a:pt x="38297" y="370218"/>
                  </a:lnTo>
                  <a:lnTo>
                    <a:pt x="0" y="351770"/>
                  </a:lnTo>
                  <a:lnTo>
                    <a:pt x="20394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A1D65B79-C782-4932-8D7F-D5E572A60A51}"/>
                </a:ext>
              </a:extLst>
            </p:cNvPr>
            <p:cNvSpPr/>
            <p:nvPr/>
          </p:nvSpPr>
          <p:spPr>
            <a:xfrm>
              <a:off x="4940606" y="1945450"/>
              <a:ext cx="376167" cy="425093"/>
            </a:xfrm>
            <a:custGeom>
              <a:avLst/>
              <a:gdLst>
                <a:gd name="connsiteX0" fmla="*/ 126832 w 376167"/>
                <a:gd name="connsiteY0" fmla="*/ 0 h 425093"/>
                <a:gd name="connsiteX1" fmla="*/ 376167 w 376167"/>
                <a:gd name="connsiteY1" fmla="*/ 327727 h 425093"/>
                <a:gd name="connsiteX2" fmla="*/ 376095 w 376167"/>
                <a:gd name="connsiteY2" fmla="*/ 327771 h 425093"/>
                <a:gd name="connsiteX3" fmla="*/ 268794 w 376167"/>
                <a:gd name="connsiteY3" fmla="*/ 408009 h 425093"/>
                <a:gd name="connsiteX4" fmla="*/ 249997 w 376167"/>
                <a:gd name="connsiteY4" fmla="*/ 425093 h 425093"/>
                <a:gd name="connsiteX5" fmla="*/ 0 w 376167"/>
                <a:gd name="connsiteY5" fmla="*/ 96494 h 425093"/>
                <a:gd name="connsiteX6" fmla="*/ 126832 w 376167"/>
                <a:gd name="connsiteY6" fmla="*/ 0 h 42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167" h="425093">
                  <a:moveTo>
                    <a:pt x="126832" y="0"/>
                  </a:moveTo>
                  <a:lnTo>
                    <a:pt x="376167" y="327727"/>
                  </a:lnTo>
                  <a:lnTo>
                    <a:pt x="376095" y="327771"/>
                  </a:lnTo>
                  <a:cubicBezTo>
                    <a:pt x="339020" y="352819"/>
                    <a:pt x="303214" y="379604"/>
                    <a:pt x="268794" y="408009"/>
                  </a:cubicBezTo>
                  <a:lnTo>
                    <a:pt x="249997" y="425093"/>
                  </a:lnTo>
                  <a:lnTo>
                    <a:pt x="0" y="96494"/>
                  </a:lnTo>
                  <a:lnTo>
                    <a:pt x="126832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C946533E-7535-4410-809D-F7ACDB943AC9}"/>
                </a:ext>
              </a:extLst>
            </p:cNvPr>
            <p:cNvSpPr/>
            <p:nvPr/>
          </p:nvSpPr>
          <p:spPr>
            <a:xfrm>
              <a:off x="6883049" y="1958267"/>
              <a:ext cx="374539" cy="418856"/>
            </a:xfrm>
            <a:custGeom>
              <a:avLst/>
              <a:gdLst>
                <a:gd name="connsiteX0" fmla="*/ 248571 w 374539"/>
                <a:gd name="connsiteY0" fmla="*/ 0 h 418856"/>
                <a:gd name="connsiteX1" fmla="*/ 374539 w 374539"/>
                <a:gd name="connsiteY1" fmla="*/ 97622 h 418856"/>
                <a:gd name="connsiteX2" fmla="*/ 125591 w 374539"/>
                <a:gd name="connsiteY2" fmla="*/ 418856 h 418856"/>
                <a:gd name="connsiteX3" fmla="*/ 99553 w 374539"/>
                <a:gd name="connsiteY3" fmla="*/ 395192 h 418856"/>
                <a:gd name="connsiteX4" fmla="*/ 0 w 374539"/>
                <a:gd name="connsiteY4" fmla="*/ 320748 h 418856"/>
                <a:gd name="connsiteX5" fmla="*/ 248571 w 374539"/>
                <a:gd name="connsiteY5" fmla="*/ 0 h 41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539" h="418856">
                  <a:moveTo>
                    <a:pt x="248571" y="0"/>
                  </a:moveTo>
                  <a:lnTo>
                    <a:pt x="374539" y="97622"/>
                  </a:lnTo>
                  <a:lnTo>
                    <a:pt x="125591" y="418856"/>
                  </a:lnTo>
                  <a:lnTo>
                    <a:pt x="99553" y="395192"/>
                  </a:lnTo>
                  <a:lnTo>
                    <a:pt x="0" y="320748"/>
                  </a:lnTo>
                  <a:lnTo>
                    <a:pt x="24857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BA5040F7-0FBE-493C-A34A-DFA7D6A58D94}"/>
                </a:ext>
              </a:extLst>
            </p:cNvPr>
            <p:cNvSpPr/>
            <p:nvPr/>
          </p:nvSpPr>
          <p:spPr>
            <a:xfrm>
              <a:off x="4765791" y="2096027"/>
              <a:ext cx="404830" cy="405259"/>
            </a:xfrm>
            <a:custGeom>
              <a:avLst/>
              <a:gdLst>
                <a:gd name="connsiteX0" fmla="*/ 112817 w 404830"/>
                <a:gd name="connsiteY0" fmla="*/ 0 h 405259"/>
                <a:gd name="connsiteX1" fmla="*/ 404830 w 404830"/>
                <a:gd name="connsiteY1" fmla="*/ 292677 h 405259"/>
                <a:gd name="connsiteX2" fmla="*/ 344628 w 404830"/>
                <a:gd name="connsiteY2" fmla="*/ 347392 h 405259"/>
                <a:gd name="connsiteX3" fmla="*/ 292035 w 404830"/>
                <a:gd name="connsiteY3" fmla="*/ 405259 h 405259"/>
                <a:gd name="connsiteX4" fmla="*/ 0 w 404830"/>
                <a:gd name="connsiteY4" fmla="*/ 112562 h 405259"/>
                <a:gd name="connsiteX5" fmla="*/ 112817 w 404830"/>
                <a:gd name="connsiteY5" fmla="*/ 0 h 40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830" h="405259">
                  <a:moveTo>
                    <a:pt x="112817" y="0"/>
                  </a:moveTo>
                  <a:lnTo>
                    <a:pt x="404830" y="292677"/>
                  </a:lnTo>
                  <a:lnTo>
                    <a:pt x="344628" y="347392"/>
                  </a:lnTo>
                  <a:lnTo>
                    <a:pt x="292035" y="405259"/>
                  </a:lnTo>
                  <a:lnTo>
                    <a:pt x="0" y="112562"/>
                  </a:lnTo>
                  <a:lnTo>
                    <a:pt x="11281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9FDE2128-A81F-4663-B5AA-80394BC8164E}"/>
                </a:ext>
              </a:extLst>
            </p:cNvPr>
            <p:cNvSpPr/>
            <p:nvPr/>
          </p:nvSpPr>
          <p:spPr>
            <a:xfrm>
              <a:off x="7024019" y="2099151"/>
              <a:ext cx="405314" cy="404773"/>
            </a:xfrm>
            <a:custGeom>
              <a:avLst/>
              <a:gdLst>
                <a:gd name="connsiteX0" fmla="*/ 292785 w 405314"/>
                <a:gd name="connsiteY0" fmla="*/ 0 h 404773"/>
                <a:gd name="connsiteX1" fmla="*/ 405314 w 405314"/>
                <a:gd name="connsiteY1" fmla="*/ 112850 h 404773"/>
                <a:gd name="connsiteX2" fmla="*/ 112555 w 405314"/>
                <a:gd name="connsiteY2" fmla="*/ 404773 h 404773"/>
                <a:gd name="connsiteX3" fmla="*/ 57564 w 405314"/>
                <a:gd name="connsiteY3" fmla="*/ 344268 h 404773"/>
                <a:gd name="connsiteX4" fmla="*/ 0 w 405314"/>
                <a:gd name="connsiteY4" fmla="*/ 291950 h 404773"/>
                <a:gd name="connsiteX5" fmla="*/ 292785 w 405314"/>
                <a:gd name="connsiteY5" fmla="*/ 0 h 4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14" h="404773">
                  <a:moveTo>
                    <a:pt x="292785" y="0"/>
                  </a:moveTo>
                  <a:lnTo>
                    <a:pt x="405314" y="112850"/>
                  </a:lnTo>
                  <a:lnTo>
                    <a:pt x="112555" y="404773"/>
                  </a:lnTo>
                  <a:lnTo>
                    <a:pt x="57564" y="344268"/>
                  </a:lnTo>
                  <a:lnTo>
                    <a:pt x="0" y="291950"/>
                  </a:lnTo>
                  <a:lnTo>
                    <a:pt x="29278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813AA798-4347-4C58-857D-792C67E8D6B8}"/>
                </a:ext>
              </a:extLst>
            </p:cNvPr>
            <p:cNvSpPr/>
            <p:nvPr/>
          </p:nvSpPr>
          <p:spPr>
            <a:xfrm>
              <a:off x="4621681" y="2261282"/>
              <a:ext cx="424231" cy="378549"/>
            </a:xfrm>
            <a:custGeom>
              <a:avLst/>
              <a:gdLst>
                <a:gd name="connsiteX0" fmla="*/ 97621 w 424231"/>
                <a:gd name="connsiteY0" fmla="*/ 0 h 378549"/>
                <a:gd name="connsiteX1" fmla="*/ 424231 w 424231"/>
                <a:gd name="connsiteY1" fmla="*/ 253114 h 378549"/>
                <a:gd name="connsiteX2" fmla="*/ 398778 w 424231"/>
                <a:gd name="connsiteY2" fmla="*/ 281118 h 378549"/>
                <a:gd name="connsiteX3" fmla="*/ 325921 w 424231"/>
                <a:gd name="connsiteY3" fmla="*/ 378549 h 378549"/>
                <a:gd name="connsiteX4" fmla="*/ 0 w 424231"/>
                <a:gd name="connsiteY4" fmla="*/ 125968 h 378549"/>
                <a:gd name="connsiteX5" fmla="*/ 97621 w 424231"/>
                <a:gd name="connsiteY5" fmla="*/ 0 h 37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231" h="378549">
                  <a:moveTo>
                    <a:pt x="97621" y="0"/>
                  </a:moveTo>
                  <a:lnTo>
                    <a:pt x="424231" y="253114"/>
                  </a:lnTo>
                  <a:lnTo>
                    <a:pt x="398778" y="281118"/>
                  </a:lnTo>
                  <a:lnTo>
                    <a:pt x="325921" y="378549"/>
                  </a:lnTo>
                  <a:lnTo>
                    <a:pt x="0" y="125968"/>
                  </a:lnTo>
                  <a:lnTo>
                    <a:pt x="9762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1FC0EC59-F118-4481-A385-A1AD3457ED63}"/>
                </a:ext>
              </a:extLst>
            </p:cNvPr>
            <p:cNvSpPr/>
            <p:nvPr/>
          </p:nvSpPr>
          <p:spPr>
            <a:xfrm>
              <a:off x="7154736" y="2274015"/>
              <a:ext cx="425118" cy="376110"/>
            </a:xfrm>
            <a:custGeom>
              <a:avLst/>
              <a:gdLst>
                <a:gd name="connsiteX0" fmla="*/ 328661 w 425118"/>
                <a:gd name="connsiteY0" fmla="*/ 0 h 376110"/>
                <a:gd name="connsiteX1" fmla="*/ 425118 w 425118"/>
                <a:gd name="connsiteY1" fmla="*/ 126861 h 376110"/>
                <a:gd name="connsiteX2" fmla="*/ 97303 w 425118"/>
                <a:gd name="connsiteY2" fmla="*/ 376110 h 376110"/>
                <a:gd name="connsiteX3" fmla="*/ 97045 w 425118"/>
                <a:gd name="connsiteY3" fmla="*/ 375686 h 376110"/>
                <a:gd name="connsiteX4" fmla="*/ 16807 w 425118"/>
                <a:gd name="connsiteY4" fmla="*/ 268385 h 376110"/>
                <a:gd name="connsiteX5" fmla="*/ 0 w 425118"/>
                <a:gd name="connsiteY5" fmla="*/ 249892 h 376110"/>
                <a:gd name="connsiteX6" fmla="*/ 328661 w 425118"/>
                <a:gd name="connsiteY6" fmla="*/ 0 h 37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118" h="376110">
                  <a:moveTo>
                    <a:pt x="328661" y="0"/>
                  </a:moveTo>
                  <a:lnTo>
                    <a:pt x="425118" y="126861"/>
                  </a:lnTo>
                  <a:lnTo>
                    <a:pt x="97303" y="376110"/>
                  </a:lnTo>
                  <a:lnTo>
                    <a:pt x="97045" y="375686"/>
                  </a:lnTo>
                  <a:cubicBezTo>
                    <a:pt x="71997" y="338611"/>
                    <a:pt x="45212" y="302805"/>
                    <a:pt x="16807" y="268385"/>
                  </a:cubicBezTo>
                  <a:lnTo>
                    <a:pt x="0" y="249892"/>
                  </a:lnTo>
                  <a:lnTo>
                    <a:pt x="32866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417B26CA-4CBC-4EDD-B9D6-7660570C450D}"/>
                </a:ext>
              </a:extLst>
            </p:cNvPr>
            <p:cNvSpPr/>
            <p:nvPr/>
          </p:nvSpPr>
          <p:spPr>
            <a:xfrm>
              <a:off x="4495814" y="2455505"/>
              <a:ext cx="436719" cy="345019"/>
            </a:xfrm>
            <a:custGeom>
              <a:avLst/>
              <a:gdLst>
                <a:gd name="connsiteX0" fmla="*/ 79933 w 436719"/>
                <a:gd name="connsiteY0" fmla="*/ 0 h 345019"/>
                <a:gd name="connsiteX1" fmla="*/ 436719 w 436719"/>
                <a:gd name="connsiteY1" fmla="*/ 206851 h 345019"/>
                <a:gd name="connsiteX2" fmla="*/ 374591 w 436719"/>
                <a:gd name="connsiteY2" fmla="*/ 309117 h 345019"/>
                <a:gd name="connsiteX3" fmla="*/ 357296 w 436719"/>
                <a:gd name="connsiteY3" fmla="*/ 345019 h 345019"/>
                <a:gd name="connsiteX4" fmla="*/ 0 w 436719"/>
                <a:gd name="connsiteY4" fmla="*/ 137872 h 345019"/>
                <a:gd name="connsiteX5" fmla="*/ 79933 w 436719"/>
                <a:gd name="connsiteY5" fmla="*/ 0 h 34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19" h="345019">
                  <a:moveTo>
                    <a:pt x="79933" y="0"/>
                  </a:moveTo>
                  <a:lnTo>
                    <a:pt x="436719" y="206851"/>
                  </a:lnTo>
                  <a:lnTo>
                    <a:pt x="374591" y="309117"/>
                  </a:lnTo>
                  <a:lnTo>
                    <a:pt x="357296" y="345019"/>
                  </a:lnTo>
                  <a:lnTo>
                    <a:pt x="0" y="137872"/>
                  </a:lnTo>
                  <a:lnTo>
                    <a:pt x="7993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75A8FA9E-A406-4D05-835C-B3C1BF4DDE87}"/>
                </a:ext>
              </a:extLst>
            </p:cNvPr>
            <p:cNvSpPr/>
            <p:nvPr/>
          </p:nvSpPr>
          <p:spPr>
            <a:xfrm>
              <a:off x="7262013" y="2460866"/>
              <a:ext cx="437106" cy="344082"/>
            </a:xfrm>
            <a:custGeom>
              <a:avLst/>
              <a:gdLst>
                <a:gd name="connsiteX0" fmla="*/ 357659 w 437106"/>
                <a:gd name="connsiteY0" fmla="*/ 0 h 344082"/>
                <a:gd name="connsiteX1" fmla="*/ 437106 w 437106"/>
                <a:gd name="connsiteY1" fmla="*/ 138151 h 344082"/>
                <a:gd name="connsiteX2" fmla="*/ 79010 w 437106"/>
                <a:gd name="connsiteY2" fmla="*/ 344082 h 344082"/>
                <a:gd name="connsiteX3" fmla="*/ 59584 w 437106"/>
                <a:gd name="connsiteY3" fmla="*/ 303756 h 344082"/>
                <a:gd name="connsiteX4" fmla="*/ 0 w 437106"/>
                <a:gd name="connsiteY4" fmla="*/ 205678 h 344082"/>
                <a:gd name="connsiteX5" fmla="*/ 357659 w 437106"/>
                <a:gd name="connsiteY5" fmla="*/ 0 h 34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106" h="344082">
                  <a:moveTo>
                    <a:pt x="357659" y="0"/>
                  </a:moveTo>
                  <a:lnTo>
                    <a:pt x="437106" y="138151"/>
                  </a:lnTo>
                  <a:lnTo>
                    <a:pt x="79010" y="344082"/>
                  </a:lnTo>
                  <a:lnTo>
                    <a:pt x="59584" y="303756"/>
                  </a:lnTo>
                  <a:lnTo>
                    <a:pt x="0" y="205678"/>
                  </a:lnTo>
                  <a:lnTo>
                    <a:pt x="35765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FE0730C8-8488-41FA-A803-5A2613256350}"/>
                </a:ext>
              </a:extLst>
            </p:cNvPr>
            <p:cNvSpPr/>
            <p:nvPr/>
          </p:nvSpPr>
          <p:spPr>
            <a:xfrm>
              <a:off x="4401343" y="2659874"/>
              <a:ext cx="442739" cy="306383"/>
            </a:xfrm>
            <a:custGeom>
              <a:avLst/>
              <a:gdLst>
                <a:gd name="connsiteX0" fmla="*/ 61468 w 442739"/>
                <a:gd name="connsiteY0" fmla="*/ 0 h 306383"/>
                <a:gd name="connsiteX1" fmla="*/ 442739 w 442739"/>
                <a:gd name="connsiteY1" fmla="*/ 159391 h 306383"/>
                <a:gd name="connsiteX2" fmla="*/ 410369 w 442739"/>
                <a:gd name="connsiteY2" fmla="*/ 226588 h 306383"/>
                <a:gd name="connsiteX3" fmla="*/ 381164 w 442739"/>
                <a:gd name="connsiteY3" fmla="*/ 306383 h 306383"/>
                <a:gd name="connsiteX4" fmla="*/ 0 w 442739"/>
                <a:gd name="connsiteY4" fmla="*/ 147036 h 306383"/>
                <a:gd name="connsiteX5" fmla="*/ 61468 w 442739"/>
                <a:gd name="connsiteY5" fmla="*/ 0 h 30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739" h="306383">
                  <a:moveTo>
                    <a:pt x="61468" y="0"/>
                  </a:moveTo>
                  <a:lnTo>
                    <a:pt x="442739" y="159391"/>
                  </a:lnTo>
                  <a:lnTo>
                    <a:pt x="410369" y="226588"/>
                  </a:lnTo>
                  <a:lnTo>
                    <a:pt x="381164" y="306383"/>
                  </a:lnTo>
                  <a:lnTo>
                    <a:pt x="0" y="147036"/>
                  </a:lnTo>
                  <a:lnTo>
                    <a:pt x="6146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6DD82695-14E4-44E3-9C89-C9B80CCFBC89}"/>
                </a:ext>
              </a:extLst>
            </p:cNvPr>
            <p:cNvSpPr/>
            <p:nvPr/>
          </p:nvSpPr>
          <p:spPr>
            <a:xfrm>
              <a:off x="7352739" y="2672921"/>
              <a:ext cx="442825" cy="303756"/>
            </a:xfrm>
            <a:custGeom>
              <a:avLst/>
              <a:gdLst>
                <a:gd name="connsiteX0" fmla="*/ 382531 w 442825"/>
                <a:gd name="connsiteY0" fmla="*/ 0 h 303756"/>
                <a:gd name="connsiteX1" fmla="*/ 442825 w 442825"/>
                <a:gd name="connsiteY1" fmla="*/ 147522 h 303756"/>
                <a:gd name="connsiteX2" fmla="*/ 60570 w 442825"/>
                <a:gd name="connsiteY2" fmla="*/ 303756 h 303756"/>
                <a:gd name="connsiteX3" fmla="*/ 27551 w 442825"/>
                <a:gd name="connsiteY3" fmla="*/ 213541 h 303756"/>
                <a:gd name="connsiteX4" fmla="*/ 0 w 442825"/>
                <a:gd name="connsiteY4" fmla="*/ 156348 h 303756"/>
                <a:gd name="connsiteX5" fmla="*/ 382531 w 442825"/>
                <a:gd name="connsiteY5" fmla="*/ 0 h 30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825" h="303756">
                  <a:moveTo>
                    <a:pt x="382531" y="0"/>
                  </a:moveTo>
                  <a:lnTo>
                    <a:pt x="442825" y="147522"/>
                  </a:lnTo>
                  <a:lnTo>
                    <a:pt x="60570" y="303756"/>
                  </a:lnTo>
                  <a:lnTo>
                    <a:pt x="27551" y="213541"/>
                  </a:lnTo>
                  <a:lnTo>
                    <a:pt x="0" y="156348"/>
                  </a:lnTo>
                  <a:lnTo>
                    <a:pt x="38253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83B38814-F988-4253-A532-4574F7379AB8}"/>
                </a:ext>
              </a:extLst>
            </p:cNvPr>
            <p:cNvSpPr/>
            <p:nvPr/>
          </p:nvSpPr>
          <p:spPr>
            <a:xfrm>
              <a:off x="4333467" y="2884768"/>
              <a:ext cx="439744" cy="260617"/>
            </a:xfrm>
            <a:custGeom>
              <a:avLst/>
              <a:gdLst>
                <a:gd name="connsiteX0" fmla="*/ 41291 w 439744"/>
                <a:gd name="connsiteY0" fmla="*/ 0 h 260617"/>
                <a:gd name="connsiteX1" fmla="*/ 439744 w 439744"/>
                <a:gd name="connsiteY1" fmla="*/ 106887 h 260617"/>
                <a:gd name="connsiteX2" fmla="*/ 431375 w 439744"/>
                <a:gd name="connsiteY2" fmla="*/ 129753 h 260617"/>
                <a:gd name="connsiteX3" fmla="*/ 397727 w 439744"/>
                <a:gd name="connsiteY3" fmla="*/ 260617 h 260617"/>
                <a:gd name="connsiteX4" fmla="*/ 0 w 439744"/>
                <a:gd name="connsiteY4" fmla="*/ 153925 h 260617"/>
                <a:gd name="connsiteX5" fmla="*/ 41291 w 439744"/>
                <a:gd name="connsiteY5" fmla="*/ 0 h 26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9744" h="260617">
                  <a:moveTo>
                    <a:pt x="41291" y="0"/>
                  </a:moveTo>
                  <a:lnTo>
                    <a:pt x="439744" y="106887"/>
                  </a:lnTo>
                  <a:lnTo>
                    <a:pt x="431375" y="129753"/>
                  </a:lnTo>
                  <a:lnTo>
                    <a:pt x="397727" y="260617"/>
                  </a:lnTo>
                  <a:lnTo>
                    <a:pt x="0" y="153925"/>
                  </a:lnTo>
                  <a:lnTo>
                    <a:pt x="4129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BC6C419-9AC6-4838-8C98-3F6E95E25A0A}"/>
                </a:ext>
              </a:extLst>
            </p:cNvPr>
            <p:cNvSpPr/>
            <p:nvPr/>
          </p:nvSpPr>
          <p:spPr>
            <a:xfrm>
              <a:off x="7420482" y="2890834"/>
              <a:ext cx="439415" cy="259352"/>
            </a:xfrm>
            <a:custGeom>
              <a:avLst/>
              <a:gdLst>
                <a:gd name="connsiteX0" fmla="*/ 398666 w 439415"/>
                <a:gd name="connsiteY0" fmla="*/ 0 h 259352"/>
                <a:gd name="connsiteX1" fmla="*/ 439415 w 439415"/>
                <a:gd name="connsiteY1" fmla="*/ 154069 h 259352"/>
                <a:gd name="connsiteX2" fmla="*/ 41343 w 439415"/>
                <a:gd name="connsiteY2" fmla="*/ 259352 h 259352"/>
                <a:gd name="connsiteX3" fmla="*/ 41024 w 439415"/>
                <a:gd name="connsiteY3" fmla="*/ 257263 h 259352"/>
                <a:gd name="connsiteX4" fmla="*/ 6678 w 439415"/>
                <a:gd name="connsiteY4" fmla="*/ 123687 h 259352"/>
                <a:gd name="connsiteX5" fmla="*/ 0 w 439415"/>
                <a:gd name="connsiteY5" fmla="*/ 105440 h 259352"/>
                <a:gd name="connsiteX6" fmla="*/ 398666 w 439415"/>
                <a:gd name="connsiteY6" fmla="*/ 0 h 2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415" h="259352">
                  <a:moveTo>
                    <a:pt x="398666" y="0"/>
                  </a:moveTo>
                  <a:lnTo>
                    <a:pt x="439415" y="154069"/>
                  </a:lnTo>
                  <a:lnTo>
                    <a:pt x="41343" y="259352"/>
                  </a:lnTo>
                  <a:lnTo>
                    <a:pt x="41024" y="257263"/>
                  </a:lnTo>
                  <a:cubicBezTo>
                    <a:pt x="31741" y="211896"/>
                    <a:pt x="20254" y="167332"/>
                    <a:pt x="6678" y="123687"/>
                  </a:cubicBezTo>
                  <a:lnTo>
                    <a:pt x="0" y="105440"/>
                  </a:lnTo>
                  <a:lnTo>
                    <a:pt x="39866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2F5B65C5-AA1F-48A9-AF8E-1CEDA8F7D673}"/>
                </a:ext>
              </a:extLst>
            </p:cNvPr>
            <p:cNvSpPr/>
            <p:nvPr/>
          </p:nvSpPr>
          <p:spPr>
            <a:xfrm>
              <a:off x="4298032" y="3109287"/>
              <a:ext cx="429985" cy="213103"/>
            </a:xfrm>
            <a:custGeom>
              <a:avLst/>
              <a:gdLst>
                <a:gd name="connsiteX0" fmla="*/ 21273 w 429985"/>
                <a:gd name="connsiteY0" fmla="*/ 0 h 213103"/>
                <a:gd name="connsiteX1" fmla="*/ 429985 w 429985"/>
                <a:gd name="connsiteY1" fmla="*/ 55051 h 213103"/>
                <a:gd name="connsiteX2" fmla="*/ 411342 w 429985"/>
                <a:gd name="connsiteY2" fmla="*/ 177204 h 213103"/>
                <a:gd name="connsiteX3" fmla="*/ 409530 w 429985"/>
                <a:gd name="connsiteY3" fmla="*/ 213103 h 213103"/>
                <a:gd name="connsiteX4" fmla="*/ 0 w 429985"/>
                <a:gd name="connsiteY4" fmla="*/ 157941 h 213103"/>
                <a:gd name="connsiteX5" fmla="*/ 21273 w 429985"/>
                <a:gd name="connsiteY5" fmla="*/ 0 h 213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985" h="213103">
                  <a:moveTo>
                    <a:pt x="21273" y="0"/>
                  </a:moveTo>
                  <a:lnTo>
                    <a:pt x="429985" y="55051"/>
                  </a:lnTo>
                  <a:lnTo>
                    <a:pt x="411342" y="177204"/>
                  </a:lnTo>
                  <a:lnTo>
                    <a:pt x="409530" y="213103"/>
                  </a:lnTo>
                  <a:lnTo>
                    <a:pt x="0" y="157941"/>
                  </a:lnTo>
                  <a:lnTo>
                    <a:pt x="2127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A1DE3E3E-92D7-4026-8604-F5C3A4FD9172}"/>
                </a:ext>
              </a:extLst>
            </p:cNvPr>
            <p:cNvSpPr/>
            <p:nvPr/>
          </p:nvSpPr>
          <p:spPr>
            <a:xfrm>
              <a:off x="7465919" y="3125669"/>
              <a:ext cx="429463" cy="209551"/>
            </a:xfrm>
            <a:custGeom>
              <a:avLst/>
              <a:gdLst>
                <a:gd name="connsiteX0" fmla="*/ 409646 w 429463"/>
                <a:gd name="connsiteY0" fmla="*/ 0 h 209551"/>
                <a:gd name="connsiteX1" fmla="*/ 429463 w 429463"/>
                <a:gd name="connsiteY1" fmla="*/ 158131 h 209551"/>
                <a:gd name="connsiteX2" fmla="*/ 19170 w 429463"/>
                <a:gd name="connsiteY2" fmla="*/ 209551 h 209551"/>
                <a:gd name="connsiteX3" fmla="*/ 16709 w 429463"/>
                <a:gd name="connsiteY3" fmla="*/ 160822 h 209551"/>
                <a:gd name="connsiteX4" fmla="*/ 0 w 429463"/>
                <a:gd name="connsiteY4" fmla="*/ 51339 h 209551"/>
                <a:gd name="connsiteX5" fmla="*/ 409646 w 429463"/>
                <a:gd name="connsiteY5" fmla="*/ 0 h 20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63" h="209551">
                  <a:moveTo>
                    <a:pt x="409646" y="0"/>
                  </a:moveTo>
                  <a:lnTo>
                    <a:pt x="429463" y="158131"/>
                  </a:lnTo>
                  <a:lnTo>
                    <a:pt x="19170" y="209551"/>
                  </a:lnTo>
                  <a:lnTo>
                    <a:pt x="16709" y="160822"/>
                  </a:lnTo>
                  <a:lnTo>
                    <a:pt x="0" y="51339"/>
                  </a:lnTo>
                  <a:lnTo>
                    <a:pt x="40964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6D26EFD0-44B9-49BB-B906-8957029CFA5F}"/>
                </a:ext>
              </a:extLst>
            </p:cNvPr>
            <p:cNvSpPr/>
            <p:nvPr/>
          </p:nvSpPr>
          <p:spPr>
            <a:xfrm>
              <a:off x="4292527" y="3349316"/>
              <a:ext cx="413675" cy="159367"/>
            </a:xfrm>
            <a:custGeom>
              <a:avLst/>
              <a:gdLst>
                <a:gd name="connsiteX0" fmla="*/ 1 w 413675"/>
                <a:gd name="connsiteY0" fmla="*/ 0 h 159367"/>
                <a:gd name="connsiteX1" fmla="*/ 413675 w 413675"/>
                <a:gd name="connsiteY1" fmla="*/ 1 h 159367"/>
                <a:gd name="connsiteX2" fmla="*/ 409651 w 413675"/>
                <a:gd name="connsiteY2" fmla="*/ 79685 h 159367"/>
                <a:gd name="connsiteX3" fmla="*/ 413675 w 413675"/>
                <a:gd name="connsiteY3" fmla="*/ 159367 h 159367"/>
                <a:gd name="connsiteX4" fmla="*/ 0 w 413675"/>
                <a:gd name="connsiteY4" fmla="*/ 159367 h 159367"/>
                <a:gd name="connsiteX5" fmla="*/ 1 w 413675"/>
                <a:gd name="connsiteY5" fmla="*/ 0 h 15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675" h="159367">
                  <a:moveTo>
                    <a:pt x="1" y="0"/>
                  </a:moveTo>
                  <a:lnTo>
                    <a:pt x="413675" y="1"/>
                  </a:lnTo>
                  <a:lnTo>
                    <a:pt x="409651" y="79685"/>
                  </a:lnTo>
                  <a:lnTo>
                    <a:pt x="413675" y="159367"/>
                  </a:lnTo>
                  <a:lnTo>
                    <a:pt x="0" y="15936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FC8FB21D-3AE8-4DCE-BDA5-F897B2645475}"/>
                </a:ext>
              </a:extLst>
            </p:cNvPr>
            <p:cNvSpPr/>
            <p:nvPr/>
          </p:nvSpPr>
          <p:spPr>
            <a:xfrm>
              <a:off x="7485801" y="3349316"/>
              <a:ext cx="413671" cy="159367"/>
            </a:xfrm>
            <a:custGeom>
              <a:avLst/>
              <a:gdLst>
                <a:gd name="connsiteX0" fmla="*/ 413671 w 413671"/>
                <a:gd name="connsiteY0" fmla="*/ 0 h 159367"/>
                <a:gd name="connsiteX1" fmla="*/ 413671 w 413671"/>
                <a:gd name="connsiteY1" fmla="*/ 159367 h 159367"/>
                <a:gd name="connsiteX2" fmla="*/ 0 w 413671"/>
                <a:gd name="connsiteY2" fmla="*/ 159367 h 159367"/>
                <a:gd name="connsiteX3" fmla="*/ 4023 w 413671"/>
                <a:gd name="connsiteY3" fmla="*/ 79685 h 159367"/>
                <a:gd name="connsiteX4" fmla="*/ 0 w 413671"/>
                <a:gd name="connsiteY4" fmla="*/ 1 h 159367"/>
                <a:gd name="connsiteX5" fmla="*/ 413671 w 413671"/>
                <a:gd name="connsiteY5" fmla="*/ 0 h 15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671" h="159367">
                  <a:moveTo>
                    <a:pt x="413671" y="0"/>
                  </a:moveTo>
                  <a:lnTo>
                    <a:pt x="413671" y="159367"/>
                  </a:lnTo>
                  <a:lnTo>
                    <a:pt x="0" y="159367"/>
                  </a:lnTo>
                  <a:lnTo>
                    <a:pt x="4023" y="79685"/>
                  </a:lnTo>
                  <a:lnTo>
                    <a:pt x="0" y="1"/>
                  </a:lnTo>
                  <a:lnTo>
                    <a:pt x="41367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51222680-DD41-47C3-94AB-301BF9485EEB}"/>
                </a:ext>
              </a:extLst>
            </p:cNvPr>
            <p:cNvSpPr/>
            <p:nvPr/>
          </p:nvSpPr>
          <p:spPr>
            <a:xfrm>
              <a:off x="4296617" y="3522780"/>
              <a:ext cx="429466" cy="209550"/>
            </a:xfrm>
            <a:custGeom>
              <a:avLst/>
              <a:gdLst>
                <a:gd name="connsiteX0" fmla="*/ 410297 w 429466"/>
                <a:gd name="connsiteY0" fmla="*/ 0 h 209550"/>
                <a:gd name="connsiteX1" fmla="*/ 412757 w 429466"/>
                <a:gd name="connsiteY1" fmla="*/ 48731 h 209550"/>
                <a:gd name="connsiteX2" fmla="*/ 429466 w 429466"/>
                <a:gd name="connsiteY2" fmla="*/ 158211 h 209550"/>
                <a:gd name="connsiteX3" fmla="*/ 19818 w 429466"/>
                <a:gd name="connsiteY3" fmla="*/ 209550 h 209550"/>
                <a:gd name="connsiteX4" fmla="*/ 0 w 429466"/>
                <a:gd name="connsiteY4" fmla="*/ 51420 h 209550"/>
                <a:gd name="connsiteX5" fmla="*/ 410297 w 429466"/>
                <a:gd name="connsiteY5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66" h="209550">
                  <a:moveTo>
                    <a:pt x="410297" y="0"/>
                  </a:moveTo>
                  <a:lnTo>
                    <a:pt x="412757" y="48731"/>
                  </a:lnTo>
                  <a:lnTo>
                    <a:pt x="429466" y="158211"/>
                  </a:lnTo>
                  <a:lnTo>
                    <a:pt x="19818" y="209550"/>
                  </a:lnTo>
                  <a:lnTo>
                    <a:pt x="0" y="51420"/>
                  </a:lnTo>
                  <a:lnTo>
                    <a:pt x="41029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1D4837D1-884C-4D91-8F77-8F38DF07310A}"/>
                </a:ext>
              </a:extLst>
            </p:cNvPr>
            <p:cNvSpPr/>
            <p:nvPr/>
          </p:nvSpPr>
          <p:spPr>
            <a:xfrm>
              <a:off x="7463985" y="3535610"/>
              <a:ext cx="429983" cy="213102"/>
            </a:xfrm>
            <a:custGeom>
              <a:avLst/>
              <a:gdLst>
                <a:gd name="connsiteX0" fmla="*/ 20456 w 429983"/>
                <a:gd name="connsiteY0" fmla="*/ 0 h 213102"/>
                <a:gd name="connsiteX1" fmla="*/ 429983 w 429983"/>
                <a:gd name="connsiteY1" fmla="*/ 55161 h 213102"/>
                <a:gd name="connsiteX2" fmla="*/ 408710 w 429983"/>
                <a:gd name="connsiteY2" fmla="*/ 213102 h 213102"/>
                <a:gd name="connsiteX3" fmla="*/ 0 w 429983"/>
                <a:gd name="connsiteY3" fmla="*/ 158051 h 213102"/>
                <a:gd name="connsiteX4" fmla="*/ 18643 w 429983"/>
                <a:gd name="connsiteY4" fmla="*/ 35901 h 213102"/>
                <a:gd name="connsiteX5" fmla="*/ 20456 w 429983"/>
                <a:gd name="connsiteY5" fmla="*/ 0 h 21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983" h="213102">
                  <a:moveTo>
                    <a:pt x="20456" y="0"/>
                  </a:moveTo>
                  <a:lnTo>
                    <a:pt x="429983" y="55161"/>
                  </a:lnTo>
                  <a:lnTo>
                    <a:pt x="408710" y="213102"/>
                  </a:lnTo>
                  <a:lnTo>
                    <a:pt x="0" y="158051"/>
                  </a:lnTo>
                  <a:lnTo>
                    <a:pt x="18643" y="35901"/>
                  </a:lnTo>
                  <a:lnTo>
                    <a:pt x="2045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361085DB-CCB5-4D29-8B7A-C498CBAF9B09}"/>
                </a:ext>
              </a:extLst>
            </p:cNvPr>
            <p:cNvSpPr/>
            <p:nvPr/>
          </p:nvSpPr>
          <p:spPr>
            <a:xfrm>
              <a:off x="4332103" y="3707813"/>
              <a:ext cx="439417" cy="259352"/>
            </a:xfrm>
            <a:custGeom>
              <a:avLst/>
              <a:gdLst>
                <a:gd name="connsiteX0" fmla="*/ 398074 w 439417"/>
                <a:gd name="connsiteY0" fmla="*/ 0 h 259352"/>
                <a:gd name="connsiteX1" fmla="*/ 398393 w 439417"/>
                <a:gd name="connsiteY1" fmla="*/ 2092 h 259352"/>
                <a:gd name="connsiteX2" fmla="*/ 432739 w 439417"/>
                <a:gd name="connsiteY2" fmla="*/ 135668 h 259352"/>
                <a:gd name="connsiteX3" fmla="*/ 439417 w 439417"/>
                <a:gd name="connsiteY3" fmla="*/ 153912 h 259352"/>
                <a:gd name="connsiteX4" fmla="*/ 40749 w 439417"/>
                <a:gd name="connsiteY4" fmla="*/ 259352 h 259352"/>
                <a:gd name="connsiteX5" fmla="*/ 0 w 439417"/>
                <a:gd name="connsiteY5" fmla="*/ 105283 h 259352"/>
                <a:gd name="connsiteX6" fmla="*/ 398074 w 439417"/>
                <a:gd name="connsiteY6" fmla="*/ 0 h 2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417" h="259352">
                  <a:moveTo>
                    <a:pt x="398074" y="0"/>
                  </a:moveTo>
                  <a:lnTo>
                    <a:pt x="398393" y="2092"/>
                  </a:lnTo>
                  <a:cubicBezTo>
                    <a:pt x="407676" y="47459"/>
                    <a:pt x="419164" y="92024"/>
                    <a:pt x="432739" y="135668"/>
                  </a:cubicBezTo>
                  <a:lnTo>
                    <a:pt x="439417" y="153912"/>
                  </a:lnTo>
                  <a:lnTo>
                    <a:pt x="40749" y="259352"/>
                  </a:lnTo>
                  <a:lnTo>
                    <a:pt x="0" y="105283"/>
                  </a:lnTo>
                  <a:lnTo>
                    <a:pt x="39807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1E9762F5-B82F-4821-911F-07D53E9C20B6}"/>
                </a:ext>
              </a:extLst>
            </p:cNvPr>
            <p:cNvSpPr/>
            <p:nvPr/>
          </p:nvSpPr>
          <p:spPr>
            <a:xfrm>
              <a:off x="7418792" y="3712615"/>
              <a:ext cx="439741" cy="260617"/>
            </a:xfrm>
            <a:custGeom>
              <a:avLst/>
              <a:gdLst>
                <a:gd name="connsiteX0" fmla="*/ 42017 w 439741"/>
                <a:gd name="connsiteY0" fmla="*/ 0 h 260617"/>
                <a:gd name="connsiteX1" fmla="*/ 439741 w 439741"/>
                <a:gd name="connsiteY1" fmla="*/ 106691 h 260617"/>
                <a:gd name="connsiteX2" fmla="*/ 398450 w 439741"/>
                <a:gd name="connsiteY2" fmla="*/ 260617 h 260617"/>
                <a:gd name="connsiteX3" fmla="*/ 0 w 439741"/>
                <a:gd name="connsiteY3" fmla="*/ 153731 h 260617"/>
                <a:gd name="connsiteX4" fmla="*/ 8368 w 439741"/>
                <a:gd name="connsiteY4" fmla="*/ 130866 h 260617"/>
                <a:gd name="connsiteX5" fmla="*/ 42017 w 439741"/>
                <a:gd name="connsiteY5" fmla="*/ 0 h 26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9741" h="260617">
                  <a:moveTo>
                    <a:pt x="42017" y="0"/>
                  </a:moveTo>
                  <a:lnTo>
                    <a:pt x="439741" y="106691"/>
                  </a:lnTo>
                  <a:lnTo>
                    <a:pt x="398450" y="260617"/>
                  </a:lnTo>
                  <a:lnTo>
                    <a:pt x="0" y="153731"/>
                  </a:lnTo>
                  <a:lnTo>
                    <a:pt x="8368" y="130866"/>
                  </a:lnTo>
                  <a:lnTo>
                    <a:pt x="4201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51F0B1EF-9D9D-4DE8-9C6A-23F5EF9EC4A7}"/>
                </a:ext>
              </a:extLst>
            </p:cNvPr>
            <p:cNvSpPr/>
            <p:nvPr/>
          </p:nvSpPr>
          <p:spPr>
            <a:xfrm>
              <a:off x="4396435" y="3881322"/>
              <a:ext cx="442827" cy="303756"/>
            </a:xfrm>
            <a:custGeom>
              <a:avLst/>
              <a:gdLst>
                <a:gd name="connsiteX0" fmla="*/ 382257 w 442827"/>
                <a:gd name="connsiteY0" fmla="*/ 0 h 303756"/>
                <a:gd name="connsiteX1" fmla="*/ 415277 w 442827"/>
                <a:gd name="connsiteY1" fmla="*/ 90218 h 303756"/>
                <a:gd name="connsiteX2" fmla="*/ 442827 w 442827"/>
                <a:gd name="connsiteY2" fmla="*/ 147409 h 303756"/>
                <a:gd name="connsiteX3" fmla="*/ 60295 w 442827"/>
                <a:gd name="connsiteY3" fmla="*/ 303756 h 303756"/>
                <a:gd name="connsiteX4" fmla="*/ 0 w 442827"/>
                <a:gd name="connsiteY4" fmla="*/ 156235 h 303756"/>
                <a:gd name="connsiteX5" fmla="*/ 382257 w 442827"/>
                <a:gd name="connsiteY5" fmla="*/ 0 h 30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827" h="303756">
                  <a:moveTo>
                    <a:pt x="382257" y="0"/>
                  </a:moveTo>
                  <a:lnTo>
                    <a:pt x="415277" y="90218"/>
                  </a:lnTo>
                  <a:lnTo>
                    <a:pt x="442827" y="147409"/>
                  </a:lnTo>
                  <a:lnTo>
                    <a:pt x="60295" y="303756"/>
                  </a:lnTo>
                  <a:lnTo>
                    <a:pt x="0" y="156235"/>
                  </a:lnTo>
                  <a:lnTo>
                    <a:pt x="38225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9D00849D-D02E-4F6D-98ED-DFA63C5EC15B}"/>
                </a:ext>
              </a:extLst>
            </p:cNvPr>
            <p:cNvSpPr/>
            <p:nvPr/>
          </p:nvSpPr>
          <p:spPr>
            <a:xfrm>
              <a:off x="7347921" y="3891744"/>
              <a:ext cx="442736" cy="306382"/>
            </a:xfrm>
            <a:custGeom>
              <a:avLst/>
              <a:gdLst>
                <a:gd name="connsiteX0" fmla="*/ 61575 w 442736"/>
                <a:gd name="connsiteY0" fmla="*/ 0 h 306382"/>
                <a:gd name="connsiteX1" fmla="*/ 442736 w 442736"/>
                <a:gd name="connsiteY1" fmla="*/ 159346 h 306382"/>
                <a:gd name="connsiteX2" fmla="*/ 381268 w 442736"/>
                <a:gd name="connsiteY2" fmla="*/ 306382 h 306382"/>
                <a:gd name="connsiteX3" fmla="*/ 0 w 442736"/>
                <a:gd name="connsiteY3" fmla="*/ 146992 h 306382"/>
                <a:gd name="connsiteX4" fmla="*/ 32369 w 442736"/>
                <a:gd name="connsiteY4" fmla="*/ 79796 h 306382"/>
                <a:gd name="connsiteX5" fmla="*/ 61575 w 442736"/>
                <a:gd name="connsiteY5" fmla="*/ 0 h 30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736" h="306382">
                  <a:moveTo>
                    <a:pt x="61575" y="0"/>
                  </a:moveTo>
                  <a:lnTo>
                    <a:pt x="442736" y="159346"/>
                  </a:lnTo>
                  <a:lnTo>
                    <a:pt x="381268" y="306382"/>
                  </a:lnTo>
                  <a:lnTo>
                    <a:pt x="0" y="146992"/>
                  </a:lnTo>
                  <a:lnTo>
                    <a:pt x="32369" y="79796"/>
                  </a:lnTo>
                  <a:lnTo>
                    <a:pt x="6157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964A86E1-9D97-4059-831A-DF5D11860C11}"/>
                </a:ext>
              </a:extLst>
            </p:cNvPr>
            <p:cNvSpPr/>
            <p:nvPr/>
          </p:nvSpPr>
          <p:spPr>
            <a:xfrm>
              <a:off x="4492880" y="4053051"/>
              <a:ext cx="437107" cy="344082"/>
            </a:xfrm>
            <a:custGeom>
              <a:avLst/>
              <a:gdLst>
                <a:gd name="connsiteX0" fmla="*/ 358098 w 437107"/>
                <a:gd name="connsiteY0" fmla="*/ 0 h 344082"/>
                <a:gd name="connsiteX1" fmla="*/ 377525 w 437107"/>
                <a:gd name="connsiteY1" fmla="*/ 40329 h 344082"/>
                <a:gd name="connsiteX2" fmla="*/ 437107 w 437107"/>
                <a:gd name="connsiteY2" fmla="*/ 138404 h 344082"/>
                <a:gd name="connsiteX3" fmla="*/ 79448 w 437107"/>
                <a:gd name="connsiteY3" fmla="*/ 344082 h 344082"/>
                <a:gd name="connsiteX4" fmla="*/ 0 w 437107"/>
                <a:gd name="connsiteY4" fmla="*/ 205931 h 344082"/>
                <a:gd name="connsiteX5" fmla="*/ 358098 w 437107"/>
                <a:gd name="connsiteY5" fmla="*/ 0 h 34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107" h="344082">
                  <a:moveTo>
                    <a:pt x="358098" y="0"/>
                  </a:moveTo>
                  <a:lnTo>
                    <a:pt x="377525" y="40329"/>
                  </a:lnTo>
                  <a:lnTo>
                    <a:pt x="437107" y="138404"/>
                  </a:lnTo>
                  <a:lnTo>
                    <a:pt x="79448" y="344082"/>
                  </a:lnTo>
                  <a:lnTo>
                    <a:pt x="0" y="205931"/>
                  </a:lnTo>
                  <a:lnTo>
                    <a:pt x="35809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A4CF9AD0-B278-4CA1-9E5A-5D5FA5FE2C4C}"/>
                </a:ext>
              </a:extLst>
            </p:cNvPr>
            <p:cNvSpPr/>
            <p:nvPr/>
          </p:nvSpPr>
          <p:spPr>
            <a:xfrm>
              <a:off x="7259470" y="4057477"/>
              <a:ext cx="436716" cy="345018"/>
            </a:xfrm>
            <a:custGeom>
              <a:avLst/>
              <a:gdLst>
                <a:gd name="connsiteX0" fmla="*/ 79422 w 436716"/>
                <a:gd name="connsiteY0" fmla="*/ 0 h 345018"/>
                <a:gd name="connsiteX1" fmla="*/ 436716 w 436716"/>
                <a:gd name="connsiteY1" fmla="*/ 207146 h 345018"/>
                <a:gd name="connsiteX2" fmla="*/ 356783 w 436716"/>
                <a:gd name="connsiteY2" fmla="*/ 345018 h 345018"/>
                <a:gd name="connsiteX3" fmla="*/ 0 w 436716"/>
                <a:gd name="connsiteY3" fmla="*/ 138168 h 345018"/>
                <a:gd name="connsiteX4" fmla="*/ 62127 w 436716"/>
                <a:gd name="connsiteY4" fmla="*/ 35903 h 345018"/>
                <a:gd name="connsiteX5" fmla="*/ 79422 w 436716"/>
                <a:gd name="connsiteY5" fmla="*/ 0 h 34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16" h="345018">
                  <a:moveTo>
                    <a:pt x="79422" y="0"/>
                  </a:moveTo>
                  <a:lnTo>
                    <a:pt x="436716" y="207146"/>
                  </a:lnTo>
                  <a:lnTo>
                    <a:pt x="356783" y="345018"/>
                  </a:lnTo>
                  <a:lnTo>
                    <a:pt x="0" y="138168"/>
                  </a:lnTo>
                  <a:lnTo>
                    <a:pt x="62127" y="35903"/>
                  </a:lnTo>
                  <a:lnTo>
                    <a:pt x="79422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A553A211-A88F-4D78-84D9-6BFB97FDD40A}"/>
                </a:ext>
              </a:extLst>
            </p:cNvPr>
            <p:cNvSpPr/>
            <p:nvPr/>
          </p:nvSpPr>
          <p:spPr>
            <a:xfrm>
              <a:off x="4612146" y="4207874"/>
              <a:ext cx="425119" cy="376111"/>
            </a:xfrm>
            <a:custGeom>
              <a:avLst/>
              <a:gdLst>
                <a:gd name="connsiteX0" fmla="*/ 327816 w 425119"/>
                <a:gd name="connsiteY0" fmla="*/ 0 h 376111"/>
                <a:gd name="connsiteX1" fmla="*/ 328075 w 425119"/>
                <a:gd name="connsiteY1" fmla="*/ 427 h 376111"/>
                <a:gd name="connsiteX2" fmla="*/ 408313 w 425119"/>
                <a:gd name="connsiteY2" fmla="*/ 107728 h 376111"/>
                <a:gd name="connsiteX3" fmla="*/ 425119 w 425119"/>
                <a:gd name="connsiteY3" fmla="*/ 126219 h 376111"/>
                <a:gd name="connsiteX4" fmla="*/ 96457 w 425119"/>
                <a:gd name="connsiteY4" fmla="*/ 376111 h 376111"/>
                <a:gd name="connsiteX5" fmla="*/ 0 w 425119"/>
                <a:gd name="connsiteY5" fmla="*/ 249250 h 376111"/>
                <a:gd name="connsiteX6" fmla="*/ 327816 w 425119"/>
                <a:gd name="connsiteY6" fmla="*/ 0 h 37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119" h="376111">
                  <a:moveTo>
                    <a:pt x="327816" y="0"/>
                  </a:moveTo>
                  <a:lnTo>
                    <a:pt x="328075" y="427"/>
                  </a:lnTo>
                  <a:cubicBezTo>
                    <a:pt x="353123" y="37503"/>
                    <a:pt x="379908" y="73309"/>
                    <a:pt x="408313" y="107728"/>
                  </a:cubicBezTo>
                  <a:lnTo>
                    <a:pt x="425119" y="126219"/>
                  </a:lnTo>
                  <a:lnTo>
                    <a:pt x="96457" y="376111"/>
                  </a:lnTo>
                  <a:lnTo>
                    <a:pt x="0" y="249250"/>
                  </a:lnTo>
                  <a:lnTo>
                    <a:pt x="32781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6E7F1591-8467-486D-8520-D341791508D9}"/>
                </a:ext>
              </a:extLst>
            </p:cNvPr>
            <p:cNvSpPr/>
            <p:nvPr/>
          </p:nvSpPr>
          <p:spPr>
            <a:xfrm>
              <a:off x="7146092" y="4218171"/>
              <a:ext cx="424227" cy="378547"/>
            </a:xfrm>
            <a:custGeom>
              <a:avLst/>
              <a:gdLst>
                <a:gd name="connsiteX0" fmla="*/ 98309 w 424227"/>
                <a:gd name="connsiteY0" fmla="*/ 0 h 378547"/>
                <a:gd name="connsiteX1" fmla="*/ 424227 w 424227"/>
                <a:gd name="connsiteY1" fmla="*/ 252579 h 378547"/>
                <a:gd name="connsiteX2" fmla="*/ 326606 w 424227"/>
                <a:gd name="connsiteY2" fmla="*/ 378547 h 378547"/>
                <a:gd name="connsiteX3" fmla="*/ 0 w 424227"/>
                <a:gd name="connsiteY3" fmla="*/ 125435 h 378547"/>
                <a:gd name="connsiteX4" fmla="*/ 25451 w 424227"/>
                <a:gd name="connsiteY4" fmla="*/ 97431 h 378547"/>
                <a:gd name="connsiteX5" fmla="*/ 98309 w 424227"/>
                <a:gd name="connsiteY5" fmla="*/ 0 h 37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227" h="378547">
                  <a:moveTo>
                    <a:pt x="98309" y="0"/>
                  </a:moveTo>
                  <a:lnTo>
                    <a:pt x="424227" y="252579"/>
                  </a:lnTo>
                  <a:lnTo>
                    <a:pt x="326606" y="378547"/>
                  </a:lnTo>
                  <a:lnTo>
                    <a:pt x="0" y="125435"/>
                  </a:lnTo>
                  <a:lnTo>
                    <a:pt x="25451" y="97431"/>
                  </a:lnTo>
                  <a:lnTo>
                    <a:pt x="9830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2254C0BD-B274-4B58-8797-E559A3EA87B3}"/>
                </a:ext>
              </a:extLst>
            </p:cNvPr>
            <p:cNvSpPr/>
            <p:nvPr/>
          </p:nvSpPr>
          <p:spPr>
            <a:xfrm>
              <a:off x="4762667" y="4354075"/>
              <a:ext cx="405314" cy="404774"/>
            </a:xfrm>
            <a:custGeom>
              <a:avLst/>
              <a:gdLst>
                <a:gd name="connsiteX0" fmla="*/ 292759 w 405314"/>
                <a:gd name="connsiteY0" fmla="*/ 0 h 404774"/>
                <a:gd name="connsiteX1" fmla="*/ 347752 w 405314"/>
                <a:gd name="connsiteY1" fmla="*/ 60508 h 404774"/>
                <a:gd name="connsiteX2" fmla="*/ 405314 w 405314"/>
                <a:gd name="connsiteY2" fmla="*/ 112824 h 404774"/>
                <a:gd name="connsiteX3" fmla="*/ 112529 w 405314"/>
                <a:gd name="connsiteY3" fmla="*/ 404774 h 404774"/>
                <a:gd name="connsiteX4" fmla="*/ 0 w 405314"/>
                <a:gd name="connsiteY4" fmla="*/ 291923 h 404774"/>
                <a:gd name="connsiteX5" fmla="*/ 292759 w 405314"/>
                <a:gd name="connsiteY5" fmla="*/ 0 h 40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14" h="404774">
                  <a:moveTo>
                    <a:pt x="292759" y="0"/>
                  </a:moveTo>
                  <a:lnTo>
                    <a:pt x="347752" y="60508"/>
                  </a:lnTo>
                  <a:lnTo>
                    <a:pt x="405314" y="112824"/>
                  </a:lnTo>
                  <a:lnTo>
                    <a:pt x="112529" y="404774"/>
                  </a:lnTo>
                  <a:lnTo>
                    <a:pt x="0" y="291923"/>
                  </a:lnTo>
                  <a:lnTo>
                    <a:pt x="29275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646BF138-56F4-4738-B94A-55EE573C4273}"/>
                </a:ext>
              </a:extLst>
            </p:cNvPr>
            <p:cNvSpPr/>
            <p:nvPr/>
          </p:nvSpPr>
          <p:spPr>
            <a:xfrm>
              <a:off x="7021380" y="4356716"/>
              <a:ext cx="404829" cy="405258"/>
            </a:xfrm>
            <a:custGeom>
              <a:avLst/>
              <a:gdLst>
                <a:gd name="connsiteX0" fmla="*/ 112797 w 404829"/>
                <a:gd name="connsiteY0" fmla="*/ 0 h 405258"/>
                <a:gd name="connsiteX1" fmla="*/ 404829 w 404829"/>
                <a:gd name="connsiteY1" fmla="*/ 292695 h 405258"/>
                <a:gd name="connsiteX2" fmla="*/ 292011 w 404829"/>
                <a:gd name="connsiteY2" fmla="*/ 405258 h 405258"/>
                <a:gd name="connsiteX3" fmla="*/ 0 w 404829"/>
                <a:gd name="connsiteY3" fmla="*/ 112584 h 405258"/>
                <a:gd name="connsiteX4" fmla="*/ 60203 w 404829"/>
                <a:gd name="connsiteY4" fmla="*/ 57867 h 405258"/>
                <a:gd name="connsiteX5" fmla="*/ 112797 w 404829"/>
                <a:gd name="connsiteY5" fmla="*/ 0 h 40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829" h="405258">
                  <a:moveTo>
                    <a:pt x="112797" y="0"/>
                  </a:moveTo>
                  <a:lnTo>
                    <a:pt x="404829" y="292695"/>
                  </a:lnTo>
                  <a:lnTo>
                    <a:pt x="292011" y="405258"/>
                  </a:lnTo>
                  <a:lnTo>
                    <a:pt x="0" y="112584"/>
                  </a:lnTo>
                  <a:lnTo>
                    <a:pt x="60203" y="57867"/>
                  </a:lnTo>
                  <a:lnTo>
                    <a:pt x="11279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E21D875A-2638-4C41-B4B4-6EF10C96FD0A}"/>
                </a:ext>
              </a:extLst>
            </p:cNvPr>
            <p:cNvSpPr/>
            <p:nvPr/>
          </p:nvSpPr>
          <p:spPr>
            <a:xfrm>
              <a:off x="4922153" y="4477304"/>
              <a:ext cx="382557" cy="429603"/>
            </a:xfrm>
            <a:custGeom>
              <a:avLst/>
              <a:gdLst>
                <a:gd name="connsiteX0" fmla="*/ 257276 w 382557"/>
                <a:gd name="connsiteY0" fmla="*/ 0 h 429603"/>
                <a:gd name="connsiteX1" fmla="*/ 287247 w 382557"/>
                <a:gd name="connsiteY1" fmla="*/ 27239 h 429603"/>
                <a:gd name="connsiteX2" fmla="*/ 382557 w 382557"/>
                <a:gd name="connsiteY2" fmla="*/ 98510 h 429603"/>
                <a:gd name="connsiteX3" fmla="*/ 125967 w 382557"/>
                <a:gd name="connsiteY3" fmla="*/ 429603 h 429603"/>
                <a:gd name="connsiteX4" fmla="*/ 0 w 382557"/>
                <a:gd name="connsiteY4" fmla="*/ 331980 h 429603"/>
                <a:gd name="connsiteX5" fmla="*/ 257276 w 382557"/>
                <a:gd name="connsiteY5" fmla="*/ 0 h 42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557" h="429603">
                  <a:moveTo>
                    <a:pt x="257276" y="0"/>
                  </a:moveTo>
                  <a:lnTo>
                    <a:pt x="287247" y="27239"/>
                  </a:lnTo>
                  <a:lnTo>
                    <a:pt x="382557" y="98510"/>
                  </a:lnTo>
                  <a:lnTo>
                    <a:pt x="125967" y="429603"/>
                  </a:lnTo>
                  <a:lnTo>
                    <a:pt x="0" y="331980"/>
                  </a:lnTo>
                  <a:lnTo>
                    <a:pt x="25727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C287C470-A0A7-4052-98FF-1319CF920A0C}"/>
                </a:ext>
              </a:extLst>
            </p:cNvPr>
            <p:cNvSpPr/>
            <p:nvPr/>
          </p:nvSpPr>
          <p:spPr>
            <a:xfrm>
              <a:off x="6875228" y="4487460"/>
              <a:ext cx="376166" cy="425091"/>
            </a:xfrm>
            <a:custGeom>
              <a:avLst/>
              <a:gdLst>
                <a:gd name="connsiteX0" fmla="*/ 126170 w 376166"/>
                <a:gd name="connsiteY0" fmla="*/ 0 h 425091"/>
                <a:gd name="connsiteX1" fmla="*/ 376166 w 376166"/>
                <a:gd name="connsiteY1" fmla="*/ 328596 h 425091"/>
                <a:gd name="connsiteX2" fmla="*/ 249333 w 376166"/>
                <a:gd name="connsiteY2" fmla="*/ 425091 h 425091"/>
                <a:gd name="connsiteX3" fmla="*/ 0 w 376166"/>
                <a:gd name="connsiteY3" fmla="*/ 97366 h 425091"/>
                <a:gd name="connsiteX4" fmla="*/ 73 w 376166"/>
                <a:gd name="connsiteY4" fmla="*/ 97321 h 425091"/>
                <a:gd name="connsiteX5" fmla="*/ 107374 w 376166"/>
                <a:gd name="connsiteY5" fmla="*/ 17083 h 425091"/>
                <a:gd name="connsiteX6" fmla="*/ 126170 w 376166"/>
                <a:gd name="connsiteY6" fmla="*/ 0 h 42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166" h="425091">
                  <a:moveTo>
                    <a:pt x="126170" y="0"/>
                  </a:moveTo>
                  <a:lnTo>
                    <a:pt x="376166" y="328596"/>
                  </a:lnTo>
                  <a:lnTo>
                    <a:pt x="249333" y="425091"/>
                  </a:lnTo>
                  <a:lnTo>
                    <a:pt x="0" y="97366"/>
                  </a:lnTo>
                  <a:lnTo>
                    <a:pt x="73" y="97321"/>
                  </a:lnTo>
                  <a:cubicBezTo>
                    <a:pt x="37149" y="72273"/>
                    <a:pt x="72955" y="45488"/>
                    <a:pt x="107374" y="17083"/>
                  </a:cubicBezTo>
                  <a:lnTo>
                    <a:pt x="126170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9EFE1158-29DD-4186-9F85-F1DEE8BCBF97}"/>
                </a:ext>
              </a:extLst>
            </p:cNvPr>
            <p:cNvSpPr/>
            <p:nvPr/>
          </p:nvSpPr>
          <p:spPr>
            <a:xfrm>
              <a:off x="5116909" y="4591094"/>
              <a:ext cx="348222" cy="442465"/>
            </a:xfrm>
            <a:custGeom>
              <a:avLst/>
              <a:gdLst>
                <a:gd name="connsiteX0" fmla="*/ 210184 w 348222"/>
                <a:gd name="connsiteY0" fmla="*/ 0 h 442465"/>
                <a:gd name="connsiteX1" fmla="*/ 314713 w 348222"/>
                <a:gd name="connsiteY1" fmla="*/ 63503 h 442465"/>
                <a:gd name="connsiteX2" fmla="*/ 348222 w 348222"/>
                <a:gd name="connsiteY2" fmla="*/ 79645 h 442465"/>
                <a:gd name="connsiteX3" fmla="*/ 137872 w 348222"/>
                <a:gd name="connsiteY3" fmla="*/ 442465 h 442465"/>
                <a:gd name="connsiteX4" fmla="*/ 0 w 348222"/>
                <a:gd name="connsiteY4" fmla="*/ 362531 h 442465"/>
                <a:gd name="connsiteX5" fmla="*/ 210184 w 348222"/>
                <a:gd name="connsiteY5" fmla="*/ 0 h 44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222" h="442465">
                  <a:moveTo>
                    <a:pt x="210184" y="0"/>
                  </a:moveTo>
                  <a:lnTo>
                    <a:pt x="314713" y="63503"/>
                  </a:lnTo>
                  <a:lnTo>
                    <a:pt x="348222" y="79645"/>
                  </a:lnTo>
                  <a:lnTo>
                    <a:pt x="137872" y="442465"/>
                  </a:lnTo>
                  <a:lnTo>
                    <a:pt x="0" y="362531"/>
                  </a:lnTo>
                  <a:lnTo>
                    <a:pt x="21018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AEB782DE-41B2-46A3-857D-89F72CF34633}"/>
                </a:ext>
              </a:extLst>
            </p:cNvPr>
            <p:cNvSpPr/>
            <p:nvPr/>
          </p:nvSpPr>
          <p:spPr>
            <a:xfrm>
              <a:off x="6720423" y="4594802"/>
              <a:ext cx="344160" cy="437072"/>
            </a:xfrm>
            <a:custGeom>
              <a:avLst/>
              <a:gdLst>
                <a:gd name="connsiteX0" fmla="*/ 138384 w 344160"/>
                <a:gd name="connsiteY0" fmla="*/ 0 h 437072"/>
                <a:gd name="connsiteX1" fmla="*/ 344160 w 344160"/>
                <a:gd name="connsiteY1" fmla="*/ 357584 h 437072"/>
                <a:gd name="connsiteX2" fmla="*/ 206031 w 344160"/>
                <a:gd name="connsiteY2" fmla="*/ 437072 h 437072"/>
                <a:gd name="connsiteX3" fmla="*/ 0 w 344160"/>
                <a:gd name="connsiteY3" fmla="*/ 79043 h 437072"/>
                <a:gd name="connsiteX4" fmla="*/ 39957 w 344160"/>
                <a:gd name="connsiteY4" fmla="*/ 59795 h 437072"/>
                <a:gd name="connsiteX5" fmla="*/ 138384 w 344160"/>
                <a:gd name="connsiteY5" fmla="*/ 0 h 43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160" h="437072">
                  <a:moveTo>
                    <a:pt x="138384" y="0"/>
                  </a:moveTo>
                  <a:lnTo>
                    <a:pt x="344160" y="357584"/>
                  </a:lnTo>
                  <a:lnTo>
                    <a:pt x="206031" y="437072"/>
                  </a:lnTo>
                  <a:lnTo>
                    <a:pt x="0" y="79043"/>
                  </a:lnTo>
                  <a:lnTo>
                    <a:pt x="39957" y="59795"/>
                  </a:lnTo>
                  <a:lnTo>
                    <a:pt x="13838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E41893CB-716B-464F-BDED-878F37A3E0C1}"/>
                </a:ext>
              </a:extLst>
            </p:cNvPr>
            <p:cNvSpPr/>
            <p:nvPr/>
          </p:nvSpPr>
          <p:spPr>
            <a:xfrm>
              <a:off x="5321890" y="4679769"/>
              <a:ext cx="308877" cy="448947"/>
            </a:xfrm>
            <a:custGeom>
              <a:avLst/>
              <a:gdLst>
                <a:gd name="connsiteX0" fmla="*/ 161986 w 308877"/>
                <a:gd name="connsiteY0" fmla="*/ 0 h 448947"/>
                <a:gd name="connsiteX1" fmla="*/ 231572 w 308877"/>
                <a:gd name="connsiteY1" fmla="*/ 33521 h 448947"/>
                <a:gd name="connsiteX2" fmla="*/ 308877 w 308877"/>
                <a:gd name="connsiteY2" fmla="*/ 61815 h 448947"/>
                <a:gd name="connsiteX3" fmla="*/ 147035 w 308877"/>
                <a:gd name="connsiteY3" fmla="*/ 448947 h 448947"/>
                <a:gd name="connsiteX4" fmla="*/ 0 w 308877"/>
                <a:gd name="connsiteY4" fmla="*/ 387478 h 448947"/>
                <a:gd name="connsiteX5" fmla="*/ 161986 w 308877"/>
                <a:gd name="connsiteY5" fmla="*/ 0 h 44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877" h="448947">
                  <a:moveTo>
                    <a:pt x="161986" y="0"/>
                  </a:moveTo>
                  <a:lnTo>
                    <a:pt x="231572" y="33521"/>
                  </a:lnTo>
                  <a:lnTo>
                    <a:pt x="308877" y="61815"/>
                  </a:lnTo>
                  <a:lnTo>
                    <a:pt x="147035" y="448947"/>
                  </a:lnTo>
                  <a:lnTo>
                    <a:pt x="0" y="387478"/>
                  </a:lnTo>
                  <a:lnTo>
                    <a:pt x="16198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C6F493F5-2B3E-40AD-8669-83CD4D1B4898}"/>
                </a:ext>
              </a:extLst>
            </p:cNvPr>
            <p:cNvSpPr/>
            <p:nvPr/>
          </p:nvSpPr>
          <p:spPr>
            <a:xfrm>
              <a:off x="6548708" y="4685562"/>
              <a:ext cx="303853" cy="442823"/>
            </a:xfrm>
            <a:custGeom>
              <a:avLst/>
              <a:gdLst>
                <a:gd name="connsiteX0" fmla="*/ 147394 w 303853"/>
                <a:gd name="connsiteY0" fmla="*/ 0 h 442823"/>
                <a:gd name="connsiteX1" fmla="*/ 303853 w 303853"/>
                <a:gd name="connsiteY1" fmla="*/ 382486 h 442823"/>
                <a:gd name="connsiteX2" fmla="*/ 156350 w 303853"/>
                <a:gd name="connsiteY2" fmla="*/ 442823 h 442823"/>
                <a:gd name="connsiteX3" fmla="*/ 0 w 303853"/>
                <a:gd name="connsiteY3" fmla="*/ 60607 h 442823"/>
                <a:gd name="connsiteX4" fmla="*/ 89832 w 303853"/>
                <a:gd name="connsiteY4" fmla="*/ 27728 h 442823"/>
                <a:gd name="connsiteX5" fmla="*/ 147394 w 303853"/>
                <a:gd name="connsiteY5" fmla="*/ 0 h 44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53" h="442823">
                  <a:moveTo>
                    <a:pt x="147394" y="0"/>
                  </a:moveTo>
                  <a:lnTo>
                    <a:pt x="303853" y="382486"/>
                  </a:lnTo>
                  <a:lnTo>
                    <a:pt x="156350" y="442823"/>
                  </a:lnTo>
                  <a:lnTo>
                    <a:pt x="0" y="60607"/>
                  </a:lnTo>
                  <a:lnTo>
                    <a:pt x="89832" y="27728"/>
                  </a:lnTo>
                  <a:lnTo>
                    <a:pt x="14739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33661598-D27F-4CD2-A5CD-4332C3266724}"/>
                </a:ext>
              </a:extLst>
            </p:cNvPr>
            <p:cNvSpPr/>
            <p:nvPr/>
          </p:nvSpPr>
          <p:spPr>
            <a:xfrm>
              <a:off x="5547503" y="4750877"/>
              <a:ext cx="262318" cy="446335"/>
            </a:xfrm>
            <a:custGeom>
              <a:avLst/>
              <a:gdLst>
                <a:gd name="connsiteX0" fmla="*/ 108655 w 262318"/>
                <a:gd name="connsiteY0" fmla="*/ 0 h 446335"/>
                <a:gd name="connsiteX1" fmla="*/ 134018 w 262318"/>
                <a:gd name="connsiteY1" fmla="*/ 9283 h 446335"/>
                <a:gd name="connsiteX2" fmla="*/ 262318 w 262318"/>
                <a:gd name="connsiteY2" fmla="*/ 42272 h 446335"/>
                <a:gd name="connsiteX3" fmla="*/ 153925 w 262318"/>
                <a:gd name="connsiteY3" fmla="*/ 446335 h 446335"/>
                <a:gd name="connsiteX4" fmla="*/ 0 w 262318"/>
                <a:gd name="connsiteY4" fmla="*/ 405042 h 446335"/>
                <a:gd name="connsiteX5" fmla="*/ 108655 w 262318"/>
                <a:gd name="connsiteY5" fmla="*/ 0 h 44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318" h="446335">
                  <a:moveTo>
                    <a:pt x="108655" y="0"/>
                  </a:moveTo>
                  <a:lnTo>
                    <a:pt x="134018" y="9283"/>
                  </a:lnTo>
                  <a:lnTo>
                    <a:pt x="262318" y="42272"/>
                  </a:lnTo>
                  <a:lnTo>
                    <a:pt x="153925" y="446335"/>
                  </a:lnTo>
                  <a:lnTo>
                    <a:pt x="0" y="405042"/>
                  </a:lnTo>
                  <a:lnTo>
                    <a:pt x="10865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98B1F4A-FB39-4E2A-A8FE-B023E429B6BF}"/>
                </a:ext>
              </a:extLst>
            </p:cNvPr>
            <p:cNvSpPr/>
            <p:nvPr/>
          </p:nvSpPr>
          <p:spPr>
            <a:xfrm>
              <a:off x="6375221" y="4753341"/>
              <a:ext cx="259453" cy="439442"/>
            </a:xfrm>
            <a:custGeom>
              <a:avLst/>
              <a:gdLst>
                <a:gd name="connsiteX0" fmla="*/ 153891 w 259453"/>
                <a:gd name="connsiteY0" fmla="*/ 0 h 439442"/>
                <a:gd name="connsiteX1" fmla="*/ 259453 w 259453"/>
                <a:gd name="connsiteY1" fmla="*/ 398648 h 439442"/>
                <a:gd name="connsiteX2" fmla="*/ 105395 w 259453"/>
                <a:gd name="connsiteY2" fmla="*/ 439442 h 439442"/>
                <a:gd name="connsiteX3" fmla="*/ 0 w 259453"/>
                <a:gd name="connsiteY3" fmla="*/ 41422 h 439442"/>
                <a:gd name="connsiteX4" fmla="*/ 1684 w 259453"/>
                <a:gd name="connsiteY4" fmla="*/ 41165 h 439442"/>
                <a:gd name="connsiteX5" fmla="*/ 135260 w 259453"/>
                <a:gd name="connsiteY5" fmla="*/ 6819 h 439442"/>
                <a:gd name="connsiteX6" fmla="*/ 153891 w 259453"/>
                <a:gd name="connsiteY6" fmla="*/ 0 h 43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453" h="439442">
                  <a:moveTo>
                    <a:pt x="153891" y="0"/>
                  </a:moveTo>
                  <a:lnTo>
                    <a:pt x="259453" y="398648"/>
                  </a:lnTo>
                  <a:lnTo>
                    <a:pt x="105395" y="439442"/>
                  </a:lnTo>
                  <a:lnTo>
                    <a:pt x="0" y="41422"/>
                  </a:lnTo>
                  <a:lnTo>
                    <a:pt x="1684" y="41165"/>
                  </a:lnTo>
                  <a:cubicBezTo>
                    <a:pt x="47051" y="31882"/>
                    <a:pt x="91616" y="20395"/>
                    <a:pt x="135260" y="6819"/>
                  </a:cubicBezTo>
                  <a:lnTo>
                    <a:pt x="15389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58BBCC54-6278-4110-A0A6-E3F8B38019D0}"/>
                </a:ext>
              </a:extLst>
            </p:cNvPr>
            <p:cNvSpPr/>
            <p:nvPr/>
          </p:nvSpPr>
          <p:spPr>
            <a:xfrm>
              <a:off x="5772785" y="4796586"/>
              <a:ext cx="213951" cy="436560"/>
            </a:xfrm>
            <a:custGeom>
              <a:avLst/>
              <a:gdLst>
                <a:gd name="connsiteX0" fmla="*/ 55937 w 213951"/>
                <a:gd name="connsiteY0" fmla="*/ 0 h 436560"/>
                <a:gd name="connsiteX1" fmla="*/ 180706 w 213951"/>
                <a:gd name="connsiteY1" fmla="*/ 19042 h 436560"/>
                <a:gd name="connsiteX2" fmla="*/ 213951 w 213951"/>
                <a:gd name="connsiteY2" fmla="*/ 20721 h 436560"/>
                <a:gd name="connsiteX3" fmla="*/ 157940 w 213951"/>
                <a:gd name="connsiteY3" fmla="*/ 436560 h 436560"/>
                <a:gd name="connsiteX4" fmla="*/ 0 w 213951"/>
                <a:gd name="connsiteY4" fmla="*/ 415286 h 436560"/>
                <a:gd name="connsiteX5" fmla="*/ 55937 w 213951"/>
                <a:gd name="connsiteY5" fmla="*/ 0 h 43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951" h="436560">
                  <a:moveTo>
                    <a:pt x="55937" y="0"/>
                  </a:moveTo>
                  <a:lnTo>
                    <a:pt x="180706" y="19042"/>
                  </a:lnTo>
                  <a:lnTo>
                    <a:pt x="213951" y="20721"/>
                  </a:lnTo>
                  <a:lnTo>
                    <a:pt x="157940" y="436560"/>
                  </a:lnTo>
                  <a:lnTo>
                    <a:pt x="0" y="415286"/>
                  </a:lnTo>
                  <a:lnTo>
                    <a:pt x="5593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052E87A5-7FCA-4EC1-B9C7-3F9F01D0BDB2}"/>
                </a:ext>
              </a:extLst>
            </p:cNvPr>
            <p:cNvSpPr/>
            <p:nvPr/>
          </p:nvSpPr>
          <p:spPr>
            <a:xfrm>
              <a:off x="6190191" y="4798857"/>
              <a:ext cx="209664" cy="429483"/>
            </a:xfrm>
            <a:custGeom>
              <a:avLst/>
              <a:gdLst>
                <a:gd name="connsiteX0" fmla="*/ 158206 w 209664"/>
                <a:gd name="connsiteY0" fmla="*/ 0 h 429483"/>
                <a:gd name="connsiteX1" fmla="*/ 209664 w 209664"/>
                <a:gd name="connsiteY1" fmla="*/ 409618 h 429483"/>
                <a:gd name="connsiteX2" fmla="*/ 51539 w 209664"/>
                <a:gd name="connsiteY2" fmla="*/ 429483 h 429483"/>
                <a:gd name="connsiteX3" fmla="*/ 0 w 209664"/>
                <a:gd name="connsiteY3" fmla="*/ 19211 h 429483"/>
                <a:gd name="connsiteX4" fmla="*/ 48320 w 209664"/>
                <a:gd name="connsiteY4" fmla="*/ 16771 h 429483"/>
                <a:gd name="connsiteX5" fmla="*/ 158206 w 209664"/>
                <a:gd name="connsiteY5" fmla="*/ 0 h 429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664" h="429483">
                  <a:moveTo>
                    <a:pt x="158206" y="0"/>
                  </a:moveTo>
                  <a:lnTo>
                    <a:pt x="209664" y="409618"/>
                  </a:lnTo>
                  <a:lnTo>
                    <a:pt x="51539" y="429483"/>
                  </a:lnTo>
                  <a:lnTo>
                    <a:pt x="0" y="19211"/>
                  </a:lnTo>
                  <a:lnTo>
                    <a:pt x="48320" y="16771"/>
                  </a:lnTo>
                  <a:lnTo>
                    <a:pt x="15820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2F4A6F19-244E-4878-A2C5-75D44DB7D50E}"/>
                </a:ext>
              </a:extLst>
            </p:cNvPr>
            <p:cNvSpPr/>
            <p:nvPr/>
          </p:nvSpPr>
          <p:spPr>
            <a:xfrm>
              <a:off x="6013668" y="4818667"/>
              <a:ext cx="159368" cy="420395"/>
            </a:xfrm>
            <a:custGeom>
              <a:avLst/>
              <a:gdLst>
                <a:gd name="connsiteX0" fmla="*/ 1 w 159368"/>
                <a:gd name="connsiteY0" fmla="*/ 0 h 420395"/>
                <a:gd name="connsiteX1" fmla="*/ 82333 w 159368"/>
                <a:gd name="connsiteY1" fmla="*/ 4157 h 420395"/>
                <a:gd name="connsiteX2" fmla="*/ 159368 w 159368"/>
                <a:gd name="connsiteY2" fmla="*/ 267 h 420395"/>
                <a:gd name="connsiteX3" fmla="*/ 159368 w 159368"/>
                <a:gd name="connsiteY3" fmla="*/ 420395 h 420395"/>
                <a:gd name="connsiteX4" fmla="*/ 0 w 159368"/>
                <a:gd name="connsiteY4" fmla="*/ 420394 h 420395"/>
                <a:gd name="connsiteX5" fmla="*/ 1 w 159368"/>
                <a:gd name="connsiteY5" fmla="*/ 0 h 42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368" h="420395">
                  <a:moveTo>
                    <a:pt x="1" y="0"/>
                  </a:moveTo>
                  <a:lnTo>
                    <a:pt x="82333" y="4157"/>
                  </a:lnTo>
                  <a:lnTo>
                    <a:pt x="159368" y="267"/>
                  </a:lnTo>
                  <a:lnTo>
                    <a:pt x="159368" y="420395"/>
                  </a:lnTo>
                  <a:lnTo>
                    <a:pt x="0" y="420394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1CBDB13C-C9D7-48F3-9CCA-F8D03CF0D30B}"/>
              </a:ext>
            </a:extLst>
          </p:cNvPr>
          <p:cNvGrpSpPr/>
          <p:nvPr/>
        </p:nvGrpSpPr>
        <p:grpSpPr>
          <a:xfrm rot="6291444">
            <a:off x="-698341" y="2983388"/>
            <a:ext cx="1145704" cy="1145704"/>
            <a:chOff x="4626679" y="1959679"/>
            <a:chExt cx="2938643" cy="2938643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EA8E9F7C-5C58-46B2-B374-53BA00D7EDB1}"/>
                </a:ext>
              </a:extLst>
            </p:cNvPr>
            <p:cNvSpPr/>
            <p:nvPr/>
          </p:nvSpPr>
          <p:spPr>
            <a:xfrm>
              <a:off x="4626679" y="1959679"/>
              <a:ext cx="2938643" cy="293864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68" name="Group 667">
              <a:extLst>
                <a:ext uri="{FF2B5EF4-FFF2-40B4-BE49-F238E27FC236}">
                  <a16:creationId xmlns:a16="http://schemas.microsoft.com/office/drawing/2014/main" id="{AA793953-90DD-4E4B-A763-D99C37DB2D1F}"/>
                </a:ext>
              </a:extLst>
            </p:cNvPr>
            <p:cNvGrpSpPr/>
            <p:nvPr/>
          </p:nvGrpSpPr>
          <p:grpSpPr>
            <a:xfrm>
              <a:off x="4768744" y="1995379"/>
              <a:ext cx="1366697" cy="1035276"/>
              <a:chOff x="4717539" y="1966119"/>
              <a:chExt cx="1366697" cy="1035276"/>
            </a:xfrm>
          </p:grpSpPr>
          <p:sp>
            <p:nvSpPr>
              <p:cNvPr id="675" name="Oval 674">
                <a:extLst>
                  <a:ext uri="{FF2B5EF4-FFF2-40B4-BE49-F238E27FC236}">
                    <a16:creationId xmlns:a16="http://schemas.microsoft.com/office/drawing/2014/main" id="{AA20CE2D-C30F-41FC-B5B7-1B21FD4B91E7}"/>
                  </a:ext>
                </a:extLst>
              </p:cNvPr>
              <p:cNvSpPr/>
              <p:nvPr/>
            </p:nvSpPr>
            <p:spPr>
              <a:xfrm>
                <a:off x="5204087" y="2238370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" name="Oval 675">
                <a:extLst>
                  <a:ext uri="{FF2B5EF4-FFF2-40B4-BE49-F238E27FC236}">
                    <a16:creationId xmlns:a16="http://schemas.microsoft.com/office/drawing/2014/main" id="{6066BA52-FA2E-4833-92BB-09CC587245AD}"/>
                  </a:ext>
                </a:extLst>
              </p:cNvPr>
              <p:cNvSpPr/>
              <p:nvPr/>
            </p:nvSpPr>
            <p:spPr>
              <a:xfrm>
                <a:off x="5532121" y="205869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7" name="Oval 676">
                <a:extLst>
                  <a:ext uri="{FF2B5EF4-FFF2-40B4-BE49-F238E27FC236}">
                    <a16:creationId xmlns:a16="http://schemas.microsoft.com/office/drawing/2014/main" id="{1991C93A-D5AD-4E02-9841-1ED4851797BF}"/>
                  </a:ext>
                </a:extLst>
              </p:cNvPr>
              <p:cNvSpPr/>
              <p:nvPr/>
            </p:nvSpPr>
            <p:spPr>
              <a:xfrm>
                <a:off x="4942220" y="2492853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8" name="Oval 677">
                <a:extLst>
                  <a:ext uri="{FF2B5EF4-FFF2-40B4-BE49-F238E27FC236}">
                    <a16:creationId xmlns:a16="http://schemas.microsoft.com/office/drawing/2014/main" id="{23598B2C-7C8A-420D-BCE8-711EBD516131}"/>
                  </a:ext>
                </a:extLst>
              </p:cNvPr>
              <p:cNvSpPr/>
              <p:nvPr/>
            </p:nvSpPr>
            <p:spPr>
              <a:xfrm>
                <a:off x="5974345" y="196611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9" name="Oval 678">
                <a:extLst>
                  <a:ext uri="{FF2B5EF4-FFF2-40B4-BE49-F238E27FC236}">
                    <a16:creationId xmlns:a16="http://schemas.microsoft.com/office/drawing/2014/main" id="{4DC4B358-D7AA-4E8D-BB0C-115EF3223D15}"/>
                  </a:ext>
                </a:extLst>
              </p:cNvPr>
              <p:cNvSpPr/>
              <p:nvPr/>
            </p:nvSpPr>
            <p:spPr>
              <a:xfrm>
                <a:off x="4717539" y="2891504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0" name="Oval 679">
                <a:extLst>
                  <a:ext uri="{FF2B5EF4-FFF2-40B4-BE49-F238E27FC236}">
                    <a16:creationId xmlns:a16="http://schemas.microsoft.com/office/drawing/2014/main" id="{21FE89BE-6795-4ADD-9509-661197F2F0DC}"/>
                  </a:ext>
                </a:extLst>
              </p:cNvPr>
              <p:cNvSpPr/>
              <p:nvPr/>
            </p:nvSpPr>
            <p:spPr>
              <a:xfrm>
                <a:off x="4832758" y="2725873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1" name="Oval 680">
                <a:extLst>
                  <a:ext uri="{FF2B5EF4-FFF2-40B4-BE49-F238E27FC236}">
                    <a16:creationId xmlns:a16="http://schemas.microsoft.com/office/drawing/2014/main" id="{7F97FF2A-0C88-454D-87FD-E5FAD9098166}"/>
                  </a:ext>
                </a:extLst>
              </p:cNvPr>
              <p:cNvSpPr/>
              <p:nvPr/>
            </p:nvSpPr>
            <p:spPr>
              <a:xfrm>
                <a:off x="5085782" y="2402847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2" name="Oval 681">
                <a:extLst>
                  <a:ext uri="{FF2B5EF4-FFF2-40B4-BE49-F238E27FC236}">
                    <a16:creationId xmlns:a16="http://schemas.microsoft.com/office/drawing/2014/main" id="{D4E2037E-B92D-4B43-8209-19FC24DC5E19}"/>
                  </a:ext>
                </a:extLst>
              </p:cNvPr>
              <p:cNvSpPr/>
              <p:nvPr/>
            </p:nvSpPr>
            <p:spPr>
              <a:xfrm>
                <a:off x="5387529" y="2170414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3" name="Oval 682">
                <a:extLst>
                  <a:ext uri="{FF2B5EF4-FFF2-40B4-BE49-F238E27FC236}">
                    <a16:creationId xmlns:a16="http://schemas.microsoft.com/office/drawing/2014/main" id="{F7B5851D-DD47-47DF-B33F-26957CA70C68}"/>
                  </a:ext>
                </a:extLst>
              </p:cNvPr>
              <p:cNvSpPr/>
              <p:nvPr/>
            </p:nvSpPr>
            <p:spPr>
              <a:xfrm>
                <a:off x="5792143" y="2025511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69" name="Group 668">
              <a:extLst>
                <a:ext uri="{FF2B5EF4-FFF2-40B4-BE49-F238E27FC236}">
                  <a16:creationId xmlns:a16="http://schemas.microsoft.com/office/drawing/2014/main" id="{D8E0EF43-6C6E-4F94-8A5F-D4005D75CEB0}"/>
                </a:ext>
              </a:extLst>
            </p:cNvPr>
            <p:cNvGrpSpPr/>
            <p:nvPr/>
          </p:nvGrpSpPr>
          <p:grpSpPr>
            <a:xfrm>
              <a:off x="7024812" y="3628456"/>
              <a:ext cx="468322" cy="790182"/>
              <a:chOff x="7061387" y="3665031"/>
              <a:chExt cx="468322" cy="790182"/>
            </a:xfrm>
          </p:grpSpPr>
          <p:sp>
            <p:nvSpPr>
              <p:cNvPr id="670" name="Oval 669">
                <a:extLst>
                  <a:ext uri="{FF2B5EF4-FFF2-40B4-BE49-F238E27FC236}">
                    <a16:creationId xmlns:a16="http://schemas.microsoft.com/office/drawing/2014/main" id="{309EDA26-B1FB-4AA9-AF5E-09584E8958AD}"/>
                  </a:ext>
                </a:extLst>
              </p:cNvPr>
              <p:cNvSpPr/>
              <p:nvPr/>
            </p:nvSpPr>
            <p:spPr>
              <a:xfrm>
                <a:off x="7347505" y="389815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Oval 670">
                <a:extLst>
                  <a:ext uri="{FF2B5EF4-FFF2-40B4-BE49-F238E27FC236}">
                    <a16:creationId xmlns:a16="http://schemas.microsoft.com/office/drawing/2014/main" id="{32607185-9DFC-4F17-BCEF-F05ADFEB6BAB}"/>
                  </a:ext>
                </a:extLst>
              </p:cNvPr>
              <p:cNvSpPr/>
              <p:nvPr/>
            </p:nvSpPr>
            <p:spPr>
              <a:xfrm>
                <a:off x="7419818" y="3665031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2" name="Oval 671">
                <a:extLst>
                  <a:ext uri="{FF2B5EF4-FFF2-40B4-BE49-F238E27FC236}">
                    <a16:creationId xmlns:a16="http://schemas.microsoft.com/office/drawing/2014/main" id="{F630DED2-8965-4D58-B2D1-F80192FBE59D}"/>
                  </a:ext>
                </a:extLst>
              </p:cNvPr>
              <p:cNvSpPr/>
              <p:nvPr/>
            </p:nvSpPr>
            <p:spPr>
              <a:xfrm>
                <a:off x="7238874" y="4122865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3" name="Oval 672">
                <a:extLst>
                  <a:ext uri="{FF2B5EF4-FFF2-40B4-BE49-F238E27FC236}">
                    <a16:creationId xmlns:a16="http://schemas.microsoft.com/office/drawing/2014/main" id="{8417B528-B54C-44CC-9C46-5395FC69B124}"/>
                  </a:ext>
                </a:extLst>
              </p:cNvPr>
              <p:cNvSpPr/>
              <p:nvPr/>
            </p:nvSpPr>
            <p:spPr>
              <a:xfrm>
                <a:off x="7233581" y="4134937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4" name="Oval 673">
                <a:extLst>
                  <a:ext uri="{FF2B5EF4-FFF2-40B4-BE49-F238E27FC236}">
                    <a16:creationId xmlns:a16="http://schemas.microsoft.com/office/drawing/2014/main" id="{9FE822EA-6444-463C-A851-BA93D250413D}"/>
                  </a:ext>
                </a:extLst>
              </p:cNvPr>
              <p:cNvSpPr/>
              <p:nvPr/>
            </p:nvSpPr>
            <p:spPr>
              <a:xfrm>
                <a:off x="7061387" y="434532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84" name="Oval 683">
            <a:extLst>
              <a:ext uri="{FF2B5EF4-FFF2-40B4-BE49-F238E27FC236}">
                <a16:creationId xmlns:a16="http://schemas.microsoft.com/office/drawing/2014/main" id="{014290A9-1011-4701-A252-46541878FB7B}"/>
              </a:ext>
            </a:extLst>
          </p:cNvPr>
          <p:cNvSpPr/>
          <p:nvPr/>
        </p:nvSpPr>
        <p:spPr>
          <a:xfrm>
            <a:off x="-511445" y="3170284"/>
            <a:ext cx="771913" cy="771913"/>
          </a:xfrm>
          <a:prstGeom prst="ellipse">
            <a:avLst/>
          </a:prstGeom>
          <a:noFill/>
          <a:ln w="15875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5" name="Oval 684">
            <a:extLst>
              <a:ext uri="{FF2B5EF4-FFF2-40B4-BE49-F238E27FC236}">
                <a16:creationId xmlns:a16="http://schemas.microsoft.com/office/drawing/2014/main" id="{D62934A8-2199-4FAB-9F9A-2CBABD7D1EDB}"/>
              </a:ext>
            </a:extLst>
          </p:cNvPr>
          <p:cNvSpPr/>
          <p:nvPr/>
        </p:nvSpPr>
        <p:spPr>
          <a:xfrm>
            <a:off x="-2040872" y="1605978"/>
            <a:ext cx="3797338" cy="3860819"/>
          </a:xfrm>
          <a:prstGeom prst="ellipse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7274A0-BBDD-4758-9B67-77352220CA23}"/>
              </a:ext>
            </a:extLst>
          </p:cNvPr>
          <p:cNvCxnSpPr>
            <a:cxnSpLocks/>
            <a:stCxn id="685" idx="5"/>
          </p:cNvCxnSpPr>
          <p:nvPr/>
        </p:nvCxnSpPr>
        <p:spPr>
          <a:xfrm>
            <a:off x="1200359" y="4901393"/>
            <a:ext cx="782281" cy="76165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F7F1B83E-06EB-4EA3-ADBA-2143E554B940}"/>
              </a:ext>
            </a:extLst>
          </p:cNvPr>
          <p:cNvCxnSpPr>
            <a:cxnSpLocks/>
          </p:cNvCxnSpPr>
          <p:nvPr/>
        </p:nvCxnSpPr>
        <p:spPr>
          <a:xfrm>
            <a:off x="1982640" y="5663045"/>
            <a:ext cx="9243627" cy="1482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7" name="Straight Connector 706">
            <a:extLst>
              <a:ext uri="{FF2B5EF4-FFF2-40B4-BE49-F238E27FC236}">
                <a16:creationId xmlns:a16="http://schemas.microsoft.com/office/drawing/2014/main" id="{E8D0019A-280C-463C-9594-7FF2E0A19299}"/>
              </a:ext>
            </a:extLst>
          </p:cNvPr>
          <p:cNvCxnSpPr>
            <a:cxnSpLocks/>
          </p:cNvCxnSpPr>
          <p:nvPr/>
        </p:nvCxnSpPr>
        <p:spPr>
          <a:xfrm>
            <a:off x="2573427" y="1256361"/>
            <a:ext cx="3472063" cy="13448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traight Connector 708">
            <a:extLst>
              <a:ext uri="{FF2B5EF4-FFF2-40B4-BE49-F238E27FC236}">
                <a16:creationId xmlns:a16="http://schemas.microsoft.com/office/drawing/2014/main" id="{89EA1264-3DEB-4C0F-B172-A8F2D101B32E}"/>
              </a:ext>
            </a:extLst>
          </p:cNvPr>
          <p:cNvCxnSpPr>
            <a:cxnSpLocks/>
          </p:cNvCxnSpPr>
          <p:nvPr/>
        </p:nvCxnSpPr>
        <p:spPr>
          <a:xfrm flipV="1">
            <a:off x="6069883" y="1269809"/>
            <a:ext cx="0" cy="4198495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>
            <a:extLst>
              <a:ext uri="{FF2B5EF4-FFF2-40B4-BE49-F238E27FC236}">
                <a16:creationId xmlns:a16="http://schemas.microsoft.com/office/drawing/2014/main" id="{36EAAE29-041B-4BBF-A9CA-510008FD9119}"/>
              </a:ext>
            </a:extLst>
          </p:cNvPr>
          <p:cNvCxnSpPr>
            <a:cxnSpLocks/>
          </p:cNvCxnSpPr>
          <p:nvPr/>
        </p:nvCxnSpPr>
        <p:spPr>
          <a:xfrm flipH="1" flipV="1">
            <a:off x="2544461" y="1269809"/>
            <a:ext cx="1" cy="4208407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>
            <a:extLst>
              <a:ext uri="{FF2B5EF4-FFF2-40B4-BE49-F238E27FC236}">
                <a16:creationId xmlns:a16="http://schemas.microsoft.com/office/drawing/2014/main" id="{A757FD1C-3F0D-4928-B637-D4D64DBD18AC}"/>
              </a:ext>
            </a:extLst>
          </p:cNvPr>
          <p:cNvCxnSpPr>
            <a:cxnSpLocks/>
          </p:cNvCxnSpPr>
          <p:nvPr/>
        </p:nvCxnSpPr>
        <p:spPr>
          <a:xfrm>
            <a:off x="2544461" y="5482100"/>
            <a:ext cx="3525422" cy="0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Connector 722">
            <a:extLst>
              <a:ext uri="{FF2B5EF4-FFF2-40B4-BE49-F238E27FC236}">
                <a16:creationId xmlns:a16="http://schemas.microsoft.com/office/drawing/2014/main" id="{4F480361-8D35-4369-991A-0D714029C850}"/>
              </a:ext>
            </a:extLst>
          </p:cNvPr>
          <p:cNvCxnSpPr>
            <a:cxnSpLocks/>
          </p:cNvCxnSpPr>
          <p:nvPr/>
        </p:nvCxnSpPr>
        <p:spPr>
          <a:xfrm>
            <a:off x="7054190" y="1247878"/>
            <a:ext cx="3338820" cy="0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id="{259024F9-8BAD-45DB-ABD9-8BE8FDCDE513}"/>
              </a:ext>
            </a:extLst>
          </p:cNvPr>
          <p:cNvCxnSpPr>
            <a:cxnSpLocks/>
          </p:cNvCxnSpPr>
          <p:nvPr/>
        </p:nvCxnSpPr>
        <p:spPr>
          <a:xfrm flipH="1" flipV="1">
            <a:off x="10421385" y="1254419"/>
            <a:ext cx="20948" cy="4212378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>
            <a:extLst>
              <a:ext uri="{FF2B5EF4-FFF2-40B4-BE49-F238E27FC236}">
                <a16:creationId xmlns:a16="http://schemas.microsoft.com/office/drawing/2014/main" id="{15DCE777-B145-4AEE-86CF-570489DB20CB}"/>
              </a:ext>
            </a:extLst>
          </p:cNvPr>
          <p:cNvCxnSpPr>
            <a:cxnSpLocks/>
          </p:cNvCxnSpPr>
          <p:nvPr/>
        </p:nvCxnSpPr>
        <p:spPr>
          <a:xfrm>
            <a:off x="7104842" y="5452972"/>
            <a:ext cx="3355515" cy="0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id="{091D007E-171A-4A42-B43B-80E4FC2A7BC9}"/>
              </a:ext>
            </a:extLst>
          </p:cNvPr>
          <p:cNvCxnSpPr>
            <a:cxnSpLocks/>
          </p:cNvCxnSpPr>
          <p:nvPr/>
        </p:nvCxnSpPr>
        <p:spPr>
          <a:xfrm flipH="1" flipV="1">
            <a:off x="7068975" y="1269809"/>
            <a:ext cx="19311" cy="4186733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TextBox 727">
            <a:extLst>
              <a:ext uri="{FF2B5EF4-FFF2-40B4-BE49-F238E27FC236}">
                <a16:creationId xmlns:a16="http://schemas.microsoft.com/office/drawing/2014/main" id="{C150BE70-CB84-4F27-B8D5-7EC365D5AFAC}"/>
              </a:ext>
            </a:extLst>
          </p:cNvPr>
          <p:cNvSpPr txBox="1"/>
          <p:nvPr/>
        </p:nvSpPr>
        <p:spPr>
          <a:xfrm>
            <a:off x="3823786" y="792754"/>
            <a:ext cx="10893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uLnTx/>
                <a:uFillTx/>
                <a:latin typeface="Oxanium" panose="02000503000000000000" pitchFamily="2" charset="2"/>
                <a:ea typeface="+mn-ea"/>
                <a:cs typeface="+mn-cs"/>
              </a:rPr>
              <a:t>Admin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B77AB270-1229-4283-8877-19A5FE61BC2C}"/>
              </a:ext>
            </a:extLst>
          </p:cNvPr>
          <p:cNvSpPr txBox="1"/>
          <p:nvPr/>
        </p:nvSpPr>
        <p:spPr>
          <a:xfrm>
            <a:off x="8094451" y="834011"/>
            <a:ext cx="1362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uLnTx/>
                <a:uFillTx/>
                <a:latin typeface="Oxanium" panose="02000503000000000000" pitchFamily="2" charset="2"/>
                <a:ea typeface="+mn-ea"/>
                <a:cs typeface="+mn-cs"/>
              </a:rPr>
              <a:t>Khách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uLnTx/>
                <a:uFillTx/>
                <a:latin typeface="Oxanium" panose="02000503000000000000" pitchFamily="2" charset="2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uLnTx/>
                <a:uFillTx/>
                <a:latin typeface="Oxanium" panose="02000503000000000000" pitchFamily="2" charset="2"/>
                <a:ea typeface="+mn-ea"/>
                <a:cs typeface="+mn-cs"/>
              </a:rPr>
              <a:t>hàng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63500">
                  <a:srgbClr val="5B9BD5">
                    <a:satMod val="175000"/>
                    <a:alpha val="40000"/>
                  </a:srgbClr>
                </a:glow>
              </a:effectLst>
              <a:uLnTx/>
              <a:uFillTx/>
              <a:latin typeface="Oxanium" panose="02000503000000000000" pitchFamily="2" charset="2"/>
              <a:ea typeface="+mn-ea"/>
              <a:cs typeface="+mn-cs"/>
            </a:endParaRPr>
          </a:p>
        </p:txBody>
      </p:sp>
      <p:grpSp>
        <p:nvGrpSpPr>
          <p:cNvPr id="824" name="Group 823">
            <a:extLst>
              <a:ext uri="{FF2B5EF4-FFF2-40B4-BE49-F238E27FC236}">
                <a16:creationId xmlns:a16="http://schemas.microsoft.com/office/drawing/2014/main" id="{A94EAAA4-0129-40B1-9013-955ACD45D856}"/>
              </a:ext>
            </a:extLst>
          </p:cNvPr>
          <p:cNvGrpSpPr/>
          <p:nvPr/>
        </p:nvGrpSpPr>
        <p:grpSpPr>
          <a:xfrm flipH="1" flipV="1">
            <a:off x="11455556" y="2381235"/>
            <a:ext cx="643058" cy="643058"/>
            <a:chOff x="7140329" y="1790931"/>
            <a:chExt cx="3825935" cy="3825935"/>
          </a:xfrm>
        </p:grpSpPr>
        <p:grpSp>
          <p:nvGrpSpPr>
            <p:cNvPr id="732" name="Group 731">
              <a:extLst>
                <a:ext uri="{FF2B5EF4-FFF2-40B4-BE49-F238E27FC236}">
                  <a16:creationId xmlns:a16="http://schemas.microsoft.com/office/drawing/2014/main" id="{ED2B2FBA-2597-413B-B866-55DDA8EE1D4C}"/>
                </a:ext>
              </a:extLst>
            </p:cNvPr>
            <p:cNvGrpSpPr/>
            <p:nvPr/>
          </p:nvGrpSpPr>
          <p:grpSpPr>
            <a:xfrm>
              <a:off x="7929184" y="2579780"/>
              <a:ext cx="2253059" cy="2253059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733" name="Oval 732">
                <a:extLst>
                  <a:ext uri="{FF2B5EF4-FFF2-40B4-BE49-F238E27FC236}">
                    <a16:creationId xmlns:a16="http://schemas.microsoft.com/office/drawing/2014/main" id="{4C0AB0BF-429A-4765-B3A9-DDF92AC00355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01BC2729-E727-4CED-9842-A2D28777CE96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741" name="Oval 740">
                  <a:extLst>
                    <a:ext uri="{FF2B5EF4-FFF2-40B4-BE49-F238E27FC236}">
                      <a16:creationId xmlns:a16="http://schemas.microsoft.com/office/drawing/2014/main" id="{A0225A62-AE93-4889-B8AC-11F2F01A8CBA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Oval 741">
                  <a:extLst>
                    <a:ext uri="{FF2B5EF4-FFF2-40B4-BE49-F238E27FC236}">
                      <a16:creationId xmlns:a16="http://schemas.microsoft.com/office/drawing/2014/main" id="{6A4FD181-D3A8-4121-BBC6-96C28E4AD7C3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Oval 742">
                  <a:extLst>
                    <a:ext uri="{FF2B5EF4-FFF2-40B4-BE49-F238E27FC236}">
                      <a16:creationId xmlns:a16="http://schemas.microsoft.com/office/drawing/2014/main" id="{19929658-D202-417C-8ADD-AD4143769689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Oval 743">
                  <a:extLst>
                    <a:ext uri="{FF2B5EF4-FFF2-40B4-BE49-F238E27FC236}">
                      <a16:creationId xmlns:a16="http://schemas.microsoft.com/office/drawing/2014/main" id="{F261E6D9-A32E-4BEC-B147-827A1126C9F8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Oval 744">
                  <a:extLst>
                    <a:ext uri="{FF2B5EF4-FFF2-40B4-BE49-F238E27FC236}">
                      <a16:creationId xmlns:a16="http://schemas.microsoft.com/office/drawing/2014/main" id="{ECA04953-EF0F-48DB-8F61-7D910885C0BA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Oval 745">
                  <a:extLst>
                    <a:ext uri="{FF2B5EF4-FFF2-40B4-BE49-F238E27FC236}">
                      <a16:creationId xmlns:a16="http://schemas.microsoft.com/office/drawing/2014/main" id="{9159B669-BAAF-4695-818B-69EE14DC95D0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Oval 746">
                  <a:extLst>
                    <a:ext uri="{FF2B5EF4-FFF2-40B4-BE49-F238E27FC236}">
                      <a16:creationId xmlns:a16="http://schemas.microsoft.com/office/drawing/2014/main" id="{2D582986-BD20-4955-AB59-B9F02D817664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Oval 747">
                  <a:extLst>
                    <a:ext uri="{FF2B5EF4-FFF2-40B4-BE49-F238E27FC236}">
                      <a16:creationId xmlns:a16="http://schemas.microsoft.com/office/drawing/2014/main" id="{9CFDB631-D98B-4EE0-A3BA-4A581D5691BB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Oval 748">
                  <a:extLst>
                    <a:ext uri="{FF2B5EF4-FFF2-40B4-BE49-F238E27FC236}">
                      <a16:creationId xmlns:a16="http://schemas.microsoft.com/office/drawing/2014/main" id="{747050DB-E5C3-453C-B1B0-98A566956194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35" name="Group 734">
                <a:extLst>
                  <a:ext uri="{FF2B5EF4-FFF2-40B4-BE49-F238E27FC236}">
                    <a16:creationId xmlns:a16="http://schemas.microsoft.com/office/drawing/2014/main" id="{06EB5653-9DD4-48B9-A754-CC6B5995555D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736" name="Oval 735">
                  <a:extLst>
                    <a:ext uri="{FF2B5EF4-FFF2-40B4-BE49-F238E27FC236}">
                      <a16:creationId xmlns:a16="http://schemas.microsoft.com/office/drawing/2014/main" id="{68A14608-A4AF-4E6A-B607-95FA155777E8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Oval 736">
                  <a:extLst>
                    <a:ext uri="{FF2B5EF4-FFF2-40B4-BE49-F238E27FC236}">
                      <a16:creationId xmlns:a16="http://schemas.microsoft.com/office/drawing/2014/main" id="{B52A4C7E-FD84-4AAA-B469-5D4D95698D7D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Oval 737">
                  <a:extLst>
                    <a:ext uri="{FF2B5EF4-FFF2-40B4-BE49-F238E27FC236}">
                      <a16:creationId xmlns:a16="http://schemas.microsoft.com/office/drawing/2014/main" id="{A954E713-B026-4802-AFA0-6081BA7AC9A5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Oval 738">
                  <a:extLst>
                    <a:ext uri="{FF2B5EF4-FFF2-40B4-BE49-F238E27FC236}">
                      <a16:creationId xmlns:a16="http://schemas.microsoft.com/office/drawing/2014/main" id="{31BF5D3E-7B07-4F0A-AC9C-445BD1FAED05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Oval 739">
                  <a:extLst>
                    <a:ext uri="{FF2B5EF4-FFF2-40B4-BE49-F238E27FC236}">
                      <a16:creationId xmlns:a16="http://schemas.microsoft.com/office/drawing/2014/main" id="{CE36F076-F341-4F9E-BEE8-E321042FDBEC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Group 749">
              <a:extLst>
                <a:ext uri="{FF2B5EF4-FFF2-40B4-BE49-F238E27FC236}">
                  <a16:creationId xmlns:a16="http://schemas.microsoft.com/office/drawing/2014/main" id="{8D169AA2-0791-4B7C-BAF3-76363D5C5733}"/>
                </a:ext>
              </a:extLst>
            </p:cNvPr>
            <p:cNvGrpSpPr/>
            <p:nvPr/>
          </p:nvGrpSpPr>
          <p:grpSpPr>
            <a:xfrm rot="12533106">
              <a:off x="8250732" y="2901328"/>
              <a:ext cx="1609963" cy="1609963"/>
              <a:chOff x="4440936" y="1773936"/>
              <a:chExt cx="3310128" cy="3310128"/>
            </a:xfrm>
            <a:effectLst>
              <a:glow rad="101600">
                <a:schemeClr val="accent5">
                  <a:satMod val="175000"/>
                  <a:alpha val="28000"/>
                </a:schemeClr>
              </a:glow>
            </a:effectLst>
          </p:grpSpPr>
          <p:sp>
            <p:nvSpPr>
              <p:cNvPr id="751" name="Oval 750">
                <a:extLst>
                  <a:ext uri="{FF2B5EF4-FFF2-40B4-BE49-F238E27FC236}">
                    <a16:creationId xmlns:a16="http://schemas.microsoft.com/office/drawing/2014/main" id="{4DDD0FFC-896F-4CF6-A9D4-037D5F05C31D}"/>
                  </a:ext>
                </a:extLst>
              </p:cNvPr>
              <p:cNvSpPr/>
              <p:nvPr/>
            </p:nvSpPr>
            <p:spPr>
              <a:xfrm>
                <a:off x="4441251" y="1774251"/>
                <a:ext cx="3309498" cy="3309498"/>
              </a:xfrm>
              <a:prstGeom prst="ellipse">
                <a:avLst/>
              </a:prstGeom>
              <a:noFill/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2" name="Arc 751">
                <a:extLst>
                  <a:ext uri="{FF2B5EF4-FFF2-40B4-BE49-F238E27FC236}">
                    <a16:creationId xmlns:a16="http://schemas.microsoft.com/office/drawing/2014/main" id="{2765B210-AAD3-49C4-82C6-C5C58405DAB6}"/>
                  </a:ext>
                </a:extLst>
              </p:cNvPr>
              <p:cNvSpPr/>
              <p:nvPr/>
            </p:nvSpPr>
            <p:spPr>
              <a:xfrm>
                <a:off x="4440936" y="1773936"/>
                <a:ext cx="3310128" cy="3310128"/>
              </a:xfrm>
              <a:prstGeom prst="arc">
                <a:avLst/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3" name="Arc 752">
                <a:extLst>
                  <a:ext uri="{FF2B5EF4-FFF2-40B4-BE49-F238E27FC236}">
                    <a16:creationId xmlns:a16="http://schemas.microsoft.com/office/drawing/2014/main" id="{7E0AE812-CBB4-4707-B79E-CF94C799C1CA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6117151"/>
                  <a:gd name="adj2" fmla="val 8372158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4" name="Arc 753">
                <a:extLst>
                  <a:ext uri="{FF2B5EF4-FFF2-40B4-BE49-F238E27FC236}">
                    <a16:creationId xmlns:a16="http://schemas.microsoft.com/office/drawing/2014/main" id="{331DF81D-E544-4E26-80B6-CF6874F502D6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20256575"/>
                  <a:gd name="adj2" fmla="val 3001779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55" name="Group 754">
              <a:extLst>
                <a:ext uri="{FF2B5EF4-FFF2-40B4-BE49-F238E27FC236}">
                  <a16:creationId xmlns:a16="http://schemas.microsoft.com/office/drawing/2014/main" id="{139E6F15-B9D4-4C3D-B62C-5B9CC9944E02}"/>
                </a:ext>
              </a:extLst>
            </p:cNvPr>
            <p:cNvGrpSpPr/>
            <p:nvPr/>
          </p:nvGrpSpPr>
          <p:grpSpPr>
            <a:xfrm>
              <a:off x="7354165" y="2003602"/>
              <a:ext cx="3403096" cy="3405414"/>
              <a:chOff x="4292527" y="1629660"/>
              <a:chExt cx="3606945" cy="3609402"/>
            </a:xfrm>
            <a:solidFill>
              <a:srgbClr val="BDD7EE"/>
            </a:solidFill>
            <a:effectLst>
              <a:glow rad="63500">
                <a:schemeClr val="accent5">
                  <a:satMod val="175000"/>
                  <a:alpha val="24000"/>
                </a:schemeClr>
              </a:glow>
            </a:effectLst>
          </p:grpSpPr>
          <p:sp>
            <p:nvSpPr>
              <p:cNvPr id="756" name="Freeform: Shape 755">
                <a:extLst>
                  <a:ext uri="{FF2B5EF4-FFF2-40B4-BE49-F238E27FC236}">
                    <a16:creationId xmlns:a16="http://schemas.microsoft.com/office/drawing/2014/main" id="{3ED69DAF-57A2-4498-907E-1A9811960CD2}"/>
                  </a:ext>
                </a:extLst>
              </p:cNvPr>
              <p:cNvSpPr/>
              <p:nvPr/>
            </p:nvSpPr>
            <p:spPr>
              <a:xfrm>
                <a:off x="5792145" y="1629660"/>
                <a:ext cx="209664" cy="429485"/>
              </a:xfrm>
              <a:custGeom>
                <a:avLst/>
                <a:gdLst>
                  <a:gd name="connsiteX0" fmla="*/ 158123 w 209664"/>
                  <a:gd name="connsiteY0" fmla="*/ 0 h 429485"/>
                  <a:gd name="connsiteX1" fmla="*/ 209664 w 209664"/>
                  <a:gd name="connsiteY1" fmla="*/ 410274 h 429485"/>
                  <a:gd name="connsiteX2" fmla="*/ 161346 w 209664"/>
                  <a:gd name="connsiteY2" fmla="*/ 412714 h 429485"/>
                  <a:gd name="connsiteX3" fmla="*/ 51458 w 209664"/>
                  <a:gd name="connsiteY3" fmla="*/ 429485 h 429485"/>
                  <a:gd name="connsiteX4" fmla="*/ 0 w 209664"/>
                  <a:gd name="connsiteY4" fmla="*/ 19864 h 429485"/>
                  <a:gd name="connsiteX5" fmla="*/ 158123 w 209664"/>
                  <a:gd name="connsiteY5" fmla="*/ 0 h 429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5">
                    <a:moveTo>
                      <a:pt x="158123" y="0"/>
                    </a:moveTo>
                    <a:lnTo>
                      <a:pt x="209664" y="410274"/>
                    </a:lnTo>
                    <a:lnTo>
                      <a:pt x="161346" y="412714"/>
                    </a:lnTo>
                    <a:lnTo>
                      <a:pt x="51458" y="429485"/>
                    </a:lnTo>
                    <a:lnTo>
                      <a:pt x="0" y="19864"/>
                    </a:lnTo>
                    <a:lnTo>
                      <a:pt x="15812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7" name="Freeform: Shape 756">
                <a:extLst>
                  <a:ext uri="{FF2B5EF4-FFF2-40B4-BE49-F238E27FC236}">
                    <a16:creationId xmlns:a16="http://schemas.microsoft.com/office/drawing/2014/main" id="{F7417A18-2A37-4BF2-BABF-4A6810993A00}"/>
                  </a:ext>
                </a:extLst>
              </p:cNvPr>
              <p:cNvSpPr/>
              <p:nvPr/>
            </p:nvSpPr>
            <p:spPr>
              <a:xfrm>
                <a:off x="6013668" y="1632117"/>
                <a:ext cx="159367" cy="407218"/>
              </a:xfrm>
              <a:custGeom>
                <a:avLst/>
                <a:gdLst>
                  <a:gd name="connsiteX0" fmla="*/ 159367 w 159367"/>
                  <a:gd name="connsiteY0" fmla="*/ 0 h 407218"/>
                  <a:gd name="connsiteX1" fmla="*/ 159367 w 159367"/>
                  <a:gd name="connsiteY1" fmla="*/ 406951 h 407218"/>
                  <a:gd name="connsiteX2" fmla="*/ 82333 w 159367"/>
                  <a:gd name="connsiteY2" fmla="*/ 403061 h 407218"/>
                  <a:gd name="connsiteX3" fmla="*/ 0 w 159367"/>
                  <a:gd name="connsiteY3" fmla="*/ 407218 h 407218"/>
                  <a:gd name="connsiteX4" fmla="*/ 0 w 159367"/>
                  <a:gd name="connsiteY4" fmla="*/ 1 h 407218"/>
                  <a:gd name="connsiteX5" fmla="*/ 159367 w 159367"/>
                  <a:gd name="connsiteY5" fmla="*/ 0 h 40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7" h="407218">
                    <a:moveTo>
                      <a:pt x="159367" y="0"/>
                    </a:moveTo>
                    <a:lnTo>
                      <a:pt x="159367" y="406951"/>
                    </a:lnTo>
                    <a:lnTo>
                      <a:pt x="82333" y="403061"/>
                    </a:lnTo>
                    <a:lnTo>
                      <a:pt x="0" y="407218"/>
                    </a:lnTo>
                    <a:lnTo>
                      <a:pt x="0" y="1"/>
                    </a:lnTo>
                    <a:lnTo>
                      <a:pt x="15936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8" name="Freeform: Shape 757">
                <a:extLst>
                  <a:ext uri="{FF2B5EF4-FFF2-40B4-BE49-F238E27FC236}">
                    <a16:creationId xmlns:a16="http://schemas.microsoft.com/office/drawing/2014/main" id="{C7CD10B8-7D3B-4D13-95DF-A5266B3FD01D}"/>
                  </a:ext>
                </a:extLst>
              </p:cNvPr>
              <p:cNvSpPr/>
              <p:nvPr/>
            </p:nvSpPr>
            <p:spPr>
              <a:xfrm>
                <a:off x="6199956" y="1637209"/>
                <a:ext cx="212252" cy="423408"/>
              </a:xfrm>
              <a:custGeom>
                <a:avLst/>
                <a:gdLst>
                  <a:gd name="connsiteX0" fmla="*/ 54311 w 212252"/>
                  <a:gd name="connsiteY0" fmla="*/ 0 h 423408"/>
                  <a:gd name="connsiteX1" fmla="*/ 212252 w 212252"/>
                  <a:gd name="connsiteY1" fmla="*/ 21273 h 423408"/>
                  <a:gd name="connsiteX2" fmla="*/ 158087 w 212252"/>
                  <a:gd name="connsiteY2" fmla="*/ 423408 h 423408"/>
                  <a:gd name="connsiteX3" fmla="*/ 38555 w 212252"/>
                  <a:gd name="connsiteY3" fmla="*/ 405165 h 423408"/>
                  <a:gd name="connsiteX4" fmla="*/ 0 w 212252"/>
                  <a:gd name="connsiteY4" fmla="*/ 403218 h 423408"/>
                  <a:gd name="connsiteX5" fmla="*/ 54311 w 212252"/>
                  <a:gd name="connsiteY5" fmla="*/ 0 h 423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252" h="423408">
                    <a:moveTo>
                      <a:pt x="54311" y="0"/>
                    </a:moveTo>
                    <a:lnTo>
                      <a:pt x="212252" y="21273"/>
                    </a:lnTo>
                    <a:lnTo>
                      <a:pt x="158087" y="423408"/>
                    </a:lnTo>
                    <a:lnTo>
                      <a:pt x="38555" y="405165"/>
                    </a:lnTo>
                    <a:lnTo>
                      <a:pt x="0" y="403218"/>
                    </a:lnTo>
                    <a:lnTo>
                      <a:pt x="5431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9" name="Freeform: Shape 758">
                <a:extLst>
                  <a:ext uri="{FF2B5EF4-FFF2-40B4-BE49-F238E27FC236}">
                    <a16:creationId xmlns:a16="http://schemas.microsoft.com/office/drawing/2014/main" id="{FF7AA3FF-A7F4-4274-8E53-D82A69509615}"/>
                  </a:ext>
                </a:extLst>
              </p:cNvPr>
              <p:cNvSpPr/>
              <p:nvPr/>
            </p:nvSpPr>
            <p:spPr>
              <a:xfrm>
                <a:off x="5557326" y="1665217"/>
                <a:ext cx="259452" cy="439445"/>
              </a:xfrm>
              <a:custGeom>
                <a:avLst/>
                <a:gdLst>
                  <a:gd name="connsiteX0" fmla="*/ 154057 w 259452"/>
                  <a:gd name="connsiteY0" fmla="*/ 0 h 439445"/>
                  <a:gd name="connsiteX1" fmla="*/ 259452 w 259452"/>
                  <a:gd name="connsiteY1" fmla="*/ 398023 h 439445"/>
                  <a:gd name="connsiteX2" fmla="*/ 257771 w 259452"/>
                  <a:gd name="connsiteY2" fmla="*/ 398279 h 439445"/>
                  <a:gd name="connsiteX3" fmla="*/ 124195 w 259452"/>
                  <a:gd name="connsiteY3" fmla="*/ 432625 h 439445"/>
                  <a:gd name="connsiteX4" fmla="*/ 105562 w 259452"/>
                  <a:gd name="connsiteY4" fmla="*/ 439445 h 439445"/>
                  <a:gd name="connsiteX5" fmla="*/ 0 w 259452"/>
                  <a:gd name="connsiteY5" fmla="*/ 40794 h 439445"/>
                  <a:gd name="connsiteX6" fmla="*/ 154057 w 259452"/>
                  <a:gd name="connsiteY6" fmla="*/ 0 h 43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2" h="439445">
                    <a:moveTo>
                      <a:pt x="154057" y="0"/>
                    </a:moveTo>
                    <a:lnTo>
                      <a:pt x="259452" y="398023"/>
                    </a:lnTo>
                    <a:lnTo>
                      <a:pt x="257771" y="398279"/>
                    </a:lnTo>
                    <a:cubicBezTo>
                      <a:pt x="212404" y="407562"/>
                      <a:pt x="167840" y="419050"/>
                      <a:pt x="124195" y="432625"/>
                    </a:cubicBezTo>
                    <a:lnTo>
                      <a:pt x="105562" y="439445"/>
                    </a:lnTo>
                    <a:lnTo>
                      <a:pt x="0" y="40794"/>
                    </a:lnTo>
                    <a:lnTo>
                      <a:pt x="1540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0" name="Freeform: Shape 759">
                <a:extLst>
                  <a:ext uri="{FF2B5EF4-FFF2-40B4-BE49-F238E27FC236}">
                    <a16:creationId xmlns:a16="http://schemas.microsoft.com/office/drawing/2014/main" id="{E5B14103-301E-4C84-B1E1-2A57296D3E44}"/>
                  </a:ext>
                </a:extLst>
              </p:cNvPr>
              <p:cNvSpPr/>
              <p:nvPr/>
            </p:nvSpPr>
            <p:spPr>
              <a:xfrm>
                <a:off x="6377051" y="1672147"/>
                <a:ext cx="258916" cy="433150"/>
              </a:xfrm>
              <a:custGeom>
                <a:avLst/>
                <a:gdLst>
                  <a:gd name="connsiteX0" fmla="*/ 104990 w 258916"/>
                  <a:gd name="connsiteY0" fmla="*/ 0 h 433150"/>
                  <a:gd name="connsiteX1" fmla="*/ 258916 w 258916"/>
                  <a:gd name="connsiteY1" fmla="*/ 41289 h 433150"/>
                  <a:gd name="connsiteX2" fmla="*/ 153798 w 258916"/>
                  <a:gd name="connsiteY2" fmla="*/ 433150 h 433150"/>
                  <a:gd name="connsiteX3" fmla="*/ 133430 w 258916"/>
                  <a:gd name="connsiteY3" fmla="*/ 425695 h 433150"/>
                  <a:gd name="connsiteX4" fmla="*/ 0 w 258916"/>
                  <a:gd name="connsiteY4" fmla="*/ 391386 h 433150"/>
                  <a:gd name="connsiteX5" fmla="*/ 104990 w 258916"/>
                  <a:gd name="connsiteY5" fmla="*/ 0 h 433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916" h="433150">
                    <a:moveTo>
                      <a:pt x="104990" y="0"/>
                    </a:moveTo>
                    <a:lnTo>
                      <a:pt x="258916" y="41289"/>
                    </a:lnTo>
                    <a:lnTo>
                      <a:pt x="153798" y="433150"/>
                    </a:lnTo>
                    <a:lnTo>
                      <a:pt x="133430" y="425695"/>
                    </a:lnTo>
                    <a:lnTo>
                      <a:pt x="0" y="391386"/>
                    </a:lnTo>
                    <a:lnTo>
                      <a:pt x="10499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1" name="Freeform: Shape 760">
                <a:extLst>
                  <a:ext uri="{FF2B5EF4-FFF2-40B4-BE49-F238E27FC236}">
                    <a16:creationId xmlns:a16="http://schemas.microsoft.com/office/drawing/2014/main" id="{FBFBF1F3-3CB6-4488-8747-8E18A60000B1}"/>
                  </a:ext>
                </a:extLst>
              </p:cNvPr>
              <p:cNvSpPr/>
              <p:nvPr/>
            </p:nvSpPr>
            <p:spPr>
              <a:xfrm>
                <a:off x="5339439" y="1729614"/>
                <a:ext cx="303853" cy="442827"/>
              </a:xfrm>
              <a:custGeom>
                <a:avLst/>
                <a:gdLst>
                  <a:gd name="connsiteX0" fmla="*/ 147503 w 303853"/>
                  <a:gd name="connsiteY0" fmla="*/ 0 h 442827"/>
                  <a:gd name="connsiteX1" fmla="*/ 303853 w 303853"/>
                  <a:gd name="connsiteY1" fmla="*/ 382220 h 442827"/>
                  <a:gd name="connsiteX2" fmla="*/ 214023 w 303853"/>
                  <a:gd name="connsiteY2" fmla="*/ 415098 h 442827"/>
                  <a:gd name="connsiteX3" fmla="*/ 156461 w 303853"/>
                  <a:gd name="connsiteY3" fmla="*/ 442827 h 442827"/>
                  <a:gd name="connsiteX4" fmla="*/ 0 w 303853"/>
                  <a:gd name="connsiteY4" fmla="*/ 60338 h 442827"/>
                  <a:gd name="connsiteX5" fmla="*/ 147503 w 303853"/>
                  <a:gd name="connsiteY5" fmla="*/ 0 h 442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7">
                    <a:moveTo>
                      <a:pt x="147503" y="0"/>
                    </a:moveTo>
                    <a:lnTo>
                      <a:pt x="303853" y="382220"/>
                    </a:lnTo>
                    <a:lnTo>
                      <a:pt x="214023" y="415098"/>
                    </a:lnTo>
                    <a:lnTo>
                      <a:pt x="156461" y="442827"/>
                    </a:lnTo>
                    <a:lnTo>
                      <a:pt x="0" y="60338"/>
                    </a:lnTo>
                    <a:lnTo>
                      <a:pt x="14750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2" name="Freeform: Shape 761">
                <a:extLst>
                  <a:ext uri="{FF2B5EF4-FFF2-40B4-BE49-F238E27FC236}">
                    <a16:creationId xmlns:a16="http://schemas.microsoft.com/office/drawing/2014/main" id="{53D3DC5D-F1E8-4020-A809-A76C1DCED524}"/>
                  </a:ext>
                </a:extLst>
              </p:cNvPr>
              <p:cNvSpPr/>
              <p:nvPr/>
            </p:nvSpPr>
            <p:spPr>
              <a:xfrm>
                <a:off x="6556254" y="1739402"/>
                <a:ext cx="303887" cy="436528"/>
              </a:xfrm>
              <a:custGeom>
                <a:avLst/>
                <a:gdLst>
                  <a:gd name="connsiteX0" fmla="*/ 156851 w 303887"/>
                  <a:gd name="connsiteY0" fmla="*/ 0 h 436528"/>
                  <a:gd name="connsiteX1" fmla="*/ 303887 w 303887"/>
                  <a:gd name="connsiteY1" fmla="*/ 61468 h 436528"/>
                  <a:gd name="connsiteX2" fmla="*/ 147092 w 303887"/>
                  <a:gd name="connsiteY2" fmla="*/ 436528 h 436528"/>
                  <a:gd name="connsiteX3" fmla="*/ 82286 w 303887"/>
                  <a:gd name="connsiteY3" fmla="*/ 405310 h 436528"/>
                  <a:gd name="connsiteX4" fmla="*/ 0 w 303887"/>
                  <a:gd name="connsiteY4" fmla="*/ 375193 h 436528"/>
                  <a:gd name="connsiteX5" fmla="*/ 156851 w 303887"/>
                  <a:gd name="connsiteY5" fmla="*/ 0 h 436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87" h="436528">
                    <a:moveTo>
                      <a:pt x="156851" y="0"/>
                    </a:moveTo>
                    <a:lnTo>
                      <a:pt x="303887" y="61468"/>
                    </a:lnTo>
                    <a:lnTo>
                      <a:pt x="147092" y="436528"/>
                    </a:lnTo>
                    <a:lnTo>
                      <a:pt x="82286" y="405310"/>
                    </a:lnTo>
                    <a:lnTo>
                      <a:pt x="0" y="375193"/>
                    </a:lnTo>
                    <a:lnTo>
                      <a:pt x="15685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3" name="Freeform: Shape 762">
                <a:extLst>
                  <a:ext uri="{FF2B5EF4-FFF2-40B4-BE49-F238E27FC236}">
                    <a16:creationId xmlns:a16="http://schemas.microsoft.com/office/drawing/2014/main" id="{460AB877-2E17-4B59-9075-2DB8B2D2483A}"/>
                  </a:ext>
                </a:extLst>
              </p:cNvPr>
              <p:cNvSpPr/>
              <p:nvPr/>
            </p:nvSpPr>
            <p:spPr>
              <a:xfrm>
                <a:off x="5127417" y="1826126"/>
                <a:ext cx="344161" cy="437075"/>
              </a:xfrm>
              <a:custGeom>
                <a:avLst/>
                <a:gdLst>
                  <a:gd name="connsiteX0" fmla="*/ 138128 w 344161"/>
                  <a:gd name="connsiteY0" fmla="*/ 0 h 437075"/>
                  <a:gd name="connsiteX1" fmla="*/ 344161 w 344161"/>
                  <a:gd name="connsiteY1" fmla="*/ 358032 h 437075"/>
                  <a:gd name="connsiteX2" fmla="*/ 304205 w 344161"/>
                  <a:gd name="connsiteY2" fmla="*/ 377279 h 437075"/>
                  <a:gd name="connsiteX3" fmla="*/ 205777 w 344161"/>
                  <a:gd name="connsiteY3" fmla="*/ 437075 h 437075"/>
                  <a:gd name="connsiteX4" fmla="*/ 0 w 344161"/>
                  <a:gd name="connsiteY4" fmla="*/ 79487 h 437075"/>
                  <a:gd name="connsiteX5" fmla="*/ 138128 w 344161"/>
                  <a:gd name="connsiteY5" fmla="*/ 0 h 43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1" h="437075">
                    <a:moveTo>
                      <a:pt x="138128" y="0"/>
                    </a:moveTo>
                    <a:lnTo>
                      <a:pt x="344161" y="358032"/>
                    </a:lnTo>
                    <a:lnTo>
                      <a:pt x="304205" y="377279"/>
                    </a:lnTo>
                    <a:lnTo>
                      <a:pt x="205777" y="437075"/>
                    </a:lnTo>
                    <a:lnTo>
                      <a:pt x="0" y="79487"/>
                    </a:lnTo>
                    <a:lnTo>
                      <a:pt x="13812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4" name="Freeform: Shape 763">
                <a:extLst>
                  <a:ext uri="{FF2B5EF4-FFF2-40B4-BE49-F238E27FC236}">
                    <a16:creationId xmlns:a16="http://schemas.microsoft.com/office/drawing/2014/main" id="{E973E817-4819-4DF5-AB4F-C7323637E1D7}"/>
                  </a:ext>
                </a:extLst>
              </p:cNvPr>
              <p:cNvSpPr/>
              <p:nvPr/>
            </p:nvSpPr>
            <p:spPr>
              <a:xfrm>
                <a:off x="6722083" y="1833187"/>
                <a:ext cx="341816" cy="430970"/>
              </a:xfrm>
              <a:custGeom>
                <a:avLst/>
                <a:gdLst>
                  <a:gd name="connsiteX0" fmla="*/ 203943 w 341816"/>
                  <a:gd name="connsiteY0" fmla="*/ 0 h 430970"/>
                  <a:gd name="connsiteX1" fmla="*/ 341816 w 341816"/>
                  <a:gd name="connsiteY1" fmla="*/ 79932 h 430970"/>
                  <a:gd name="connsiteX2" fmla="*/ 138297 w 341816"/>
                  <a:gd name="connsiteY2" fmla="*/ 430970 h 430970"/>
                  <a:gd name="connsiteX3" fmla="*/ 38297 w 341816"/>
                  <a:gd name="connsiteY3" fmla="*/ 370218 h 430970"/>
                  <a:gd name="connsiteX4" fmla="*/ 0 w 341816"/>
                  <a:gd name="connsiteY4" fmla="*/ 351770 h 430970"/>
                  <a:gd name="connsiteX5" fmla="*/ 203943 w 341816"/>
                  <a:gd name="connsiteY5" fmla="*/ 0 h 43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1816" h="430970">
                    <a:moveTo>
                      <a:pt x="203943" y="0"/>
                    </a:moveTo>
                    <a:lnTo>
                      <a:pt x="341816" y="79932"/>
                    </a:lnTo>
                    <a:lnTo>
                      <a:pt x="138297" y="430970"/>
                    </a:lnTo>
                    <a:lnTo>
                      <a:pt x="38297" y="370218"/>
                    </a:lnTo>
                    <a:lnTo>
                      <a:pt x="0" y="351770"/>
                    </a:lnTo>
                    <a:lnTo>
                      <a:pt x="20394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5" name="Freeform: Shape 764">
                <a:extLst>
                  <a:ext uri="{FF2B5EF4-FFF2-40B4-BE49-F238E27FC236}">
                    <a16:creationId xmlns:a16="http://schemas.microsoft.com/office/drawing/2014/main" id="{97167627-8D1D-44CD-B5FA-826460A2732A}"/>
                  </a:ext>
                </a:extLst>
              </p:cNvPr>
              <p:cNvSpPr/>
              <p:nvPr/>
            </p:nvSpPr>
            <p:spPr>
              <a:xfrm>
                <a:off x="4940606" y="1945450"/>
                <a:ext cx="376167" cy="425093"/>
              </a:xfrm>
              <a:custGeom>
                <a:avLst/>
                <a:gdLst>
                  <a:gd name="connsiteX0" fmla="*/ 126832 w 376167"/>
                  <a:gd name="connsiteY0" fmla="*/ 0 h 425093"/>
                  <a:gd name="connsiteX1" fmla="*/ 376167 w 376167"/>
                  <a:gd name="connsiteY1" fmla="*/ 327727 h 425093"/>
                  <a:gd name="connsiteX2" fmla="*/ 376095 w 376167"/>
                  <a:gd name="connsiteY2" fmla="*/ 327771 h 425093"/>
                  <a:gd name="connsiteX3" fmla="*/ 268794 w 376167"/>
                  <a:gd name="connsiteY3" fmla="*/ 408009 h 425093"/>
                  <a:gd name="connsiteX4" fmla="*/ 249997 w 376167"/>
                  <a:gd name="connsiteY4" fmla="*/ 425093 h 425093"/>
                  <a:gd name="connsiteX5" fmla="*/ 0 w 376167"/>
                  <a:gd name="connsiteY5" fmla="*/ 96494 h 425093"/>
                  <a:gd name="connsiteX6" fmla="*/ 126832 w 376167"/>
                  <a:gd name="connsiteY6" fmla="*/ 0 h 425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7" h="425093">
                    <a:moveTo>
                      <a:pt x="126832" y="0"/>
                    </a:moveTo>
                    <a:lnTo>
                      <a:pt x="376167" y="327727"/>
                    </a:lnTo>
                    <a:lnTo>
                      <a:pt x="376095" y="327771"/>
                    </a:lnTo>
                    <a:cubicBezTo>
                      <a:pt x="339020" y="352819"/>
                      <a:pt x="303214" y="379604"/>
                      <a:pt x="268794" y="408009"/>
                    </a:cubicBezTo>
                    <a:lnTo>
                      <a:pt x="249997" y="425093"/>
                    </a:lnTo>
                    <a:lnTo>
                      <a:pt x="0" y="96494"/>
                    </a:lnTo>
                    <a:lnTo>
                      <a:pt x="12683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6" name="Freeform: Shape 765">
                <a:extLst>
                  <a:ext uri="{FF2B5EF4-FFF2-40B4-BE49-F238E27FC236}">
                    <a16:creationId xmlns:a16="http://schemas.microsoft.com/office/drawing/2014/main" id="{44247ED8-3EF0-441E-ADB6-035D3B5BB62C}"/>
                  </a:ext>
                </a:extLst>
              </p:cNvPr>
              <p:cNvSpPr/>
              <p:nvPr/>
            </p:nvSpPr>
            <p:spPr>
              <a:xfrm>
                <a:off x="6883049" y="1958267"/>
                <a:ext cx="374539" cy="418856"/>
              </a:xfrm>
              <a:custGeom>
                <a:avLst/>
                <a:gdLst>
                  <a:gd name="connsiteX0" fmla="*/ 248571 w 374539"/>
                  <a:gd name="connsiteY0" fmla="*/ 0 h 418856"/>
                  <a:gd name="connsiteX1" fmla="*/ 374539 w 374539"/>
                  <a:gd name="connsiteY1" fmla="*/ 97622 h 418856"/>
                  <a:gd name="connsiteX2" fmla="*/ 125591 w 374539"/>
                  <a:gd name="connsiteY2" fmla="*/ 418856 h 418856"/>
                  <a:gd name="connsiteX3" fmla="*/ 99553 w 374539"/>
                  <a:gd name="connsiteY3" fmla="*/ 395192 h 418856"/>
                  <a:gd name="connsiteX4" fmla="*/ 0 w 374539"/>
                  <a:gd name="connsiteY4" fmla="*/ 320748 h 418856"/>
                  <a:gd name="connsiteX5" fmla="*/ 248571 w 374539"/>
                  <a:gd name="connsiteY5" fmla="*/ 0 h 418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539" h="418856">
                    <a:moveTo>
                      <a:pt x="248571" y="0"/>
                    </a:moveTo>
                    <a:lnTo>
                      <a:pt x="374539" y="97622"/>
                    </a:lnTo>
                    <a:lnTo>
                      <a:pt x="125591" y="418856"/>
                    </a:lnTo>
                    <a:lnTo>
                      <a:pt x="99553" y="395192"/>
                    </a:lnTo>
                    <a:lnTo>
                      <a:pt x="0" y="320748"/>
                    </a:lnTo>
                    <a:lnTo>
                      <a:pt x="2485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7" name="Freeform: Shape 766">
                <a:extLst>
                  <a:ext uri="{FF2B5EF4-FFF2-40B4-BE49-F238E27FC236}">
                    <a16:creationId xmlns:a16="http://schemas.microsoft.com/office/drawing/2014/main" id="{617AE788-D489-41C7-855C-E081E821DE79}"/>
                  </a:ext>
                </a:extLst>
              </p:cNvPr>
              <p:cNvSpPr/>
              <p:nvPr/>
            </p:nvSpPr>
            <p:spPr>
              <a:xfrm>
                <a:off x="4765791" y="2096027"/>
                <a:ext cx="404830" cy="405259"/>
              </a:xfrm>
              <a:custGeom>
                <a:avLst/>
                <a:gdLst>
                  <a:gd name="connsiteX0" fmla="*/ 112817 w 404830"/>
                  <a:gd name="connsiteY0" fmla="*/ 0 h 405259"/>
                  <a:gd name="connsiteX1" fmla="*/ 404830 w 404830"/>
                  <a:gd name="connsiteY1" fmla="*/ 292677 h 405259"/>
                  <a:gd name="connsiteX2" fmla="*/ 344628 w 404830"/>
                  <a:gd name="connsiteY2" fmla="*/ 347392 h 405259"/>
                  <a:gd name="connsiteX3" fmla="*/ 292035 w 404830"/>
                  <a:gd name="connsiteY3" fmla="*/ 405259 h 405259"/>
                  <a:gd name="connsiteX4" fmla="*/ 0 w 404830"/>
                  <a:gd name="connsiteY4" fmla="*/ 112562 h 405259"/>
                  <a:gd name="connsiteX5" fmla="*/ 112817 w 404830"/>
                  <a:gd name="connsiteY5" fmla="*/ 0 h 40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30" h="405259">
                    <a:moveTo>
                      <a:pt x="112817" y="0"/>
                    </a:moveTo>
                    <a:lnTo>
                      <a:pt x="404830" y="292677"/>
                    </a:lnTo>
                    <a:lnTo>
                      <a:pt x="344628" y="347392"/>
                    </a:lnTo>
                    <a:lnTo>
                      <a:pt x="292035" y="405259"/>
                    </a:lnTo>
                    <a:lnTo>
                      <a:pt x="0" y="112562"/>
                    </a:lnTo>
                    <a:lnTo>
                      <a:pt x="1128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8" name="Freeform: Shape 767">
                <a:extLst>
                  <a:ext uri="{FF2B5EF4-FFF2-40B4-BE49-F238E27FC236}">
                    <a16:creationId xmlns:a16="http://schemas.microsoft.com/office/drawing/2014/main" id="{6DD8D3F6-453F-4D47-9DF6-69A5C2FCB6E6}"/>
                  </a:ext>
                </a:extLst>
              </p:cNvPr>
              <p:cNvSpPr/>
              <p:nvPr/>
            </p:nvSpPr>
            <p:spPr>
              <a:xfrm>
                <a:off x="7024019" y="2099151"/>
                <a:ext cx="405314" cy="404773"/>
              </a:xfrm>
              <a:custGeom>
                <a:avLst/>
                <a:gdLst>
                  <a:gd name="connsiteX0" fmla="*/ 292785 w 405314"/>
                  <a:gd name="connsiteY0" fmla="*/ 0 h 404773"/>
                  <a:gd name="connsiteX1" fmla="*/ 405314 w 405314"/>
                  <a:gd name="connsiteY1" fmla="*/ 112850 h 404773"/>
                  <a:gd name="connsiteX2" fmla="*/ 112555 w 405314"/>
                  <a:gd name="connsiteY2" fmla="*/ 404773 h 404773"/>
                  <a:gd name="connsiteX3" fmla="*/ 57564 w 405314"/>
                  <a:gd name="connsiteY3" fmla="*/ 344268 h 404773"/>
                  <a:gd name="connsiteX4" fmla="*/ 0 w 405314"/>
                  <a:gd name="connsiteY4" fmla="*/ 291950 h 404773"/>
                  <a:gd name="connsiteX5" fmla="*/ 292785 w 405314"/>
                  <a:gd name="connsiteY5" fmla="*/ 0 h 40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3">
                    <a:moveTo>
                      <a:pt x="292785" y="0"/>
                    </a:moveTo>
                    <a:lnTo>
                      <a:pt x="405314" y="112850"/>
                    </a:lnTo>
                    <a:lnTo>
                      <a:pt x="112555" y="404773"/>
                    </a:lnTo>
                    <a:lnTo>
                      <a:pt x="57564" y="344268"/>
                    </a:lnTo>
                    <a:lnTo>
                      <a:pt x="0" y="291950"/>
                    </a:lnTo>
                    <a:lnTo>
                      <a:pt x="29278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9" name="Freeform: Shape 768">
                <a:extLst>
                  <a:ext uri="{FF2B5EF4-FFF2-40B4-BE49-F238E27FC236}">
                    <a16:creationId xmlns:a16="http://schemas.microsoft.com/office/drawing/2014/main" id="{A853957F-1C9D-4AFF-A60D-4BCC1C56C3CB}"/>
                  </a:ext>
                </a:extLst>
              </p:cNvPr>
              <p:cNvSpPr/>
              <p:nvPr/>
            </p:nvSpPr>
            <p:spPr>
              <a:xfrm>
                <a:off x="4621681" y="2261282"/>
                <a:ext cx="424231" cy="378549"/>
              </a:xfrm>
              <a:custGeom>
                <a:avLst/>
                <a:gdLst>
                  <a:gd name="connsiteX0" fmla="*/ 97621 w 424231"/>
                  <a:gd name="connsiteY0" fmla="*/ 0 h 378549"/>
                  <a:gd name="connsiteX1" fmla="*/ 424231 w 424231"/>
                  <a:gd name="connsiteY1" fmla="*/ 253114 h 378549"/>
                  <a:gd name="connsiteX2" fmla="*/ 398778 w 424231"/>
                  <a:gd name="connsiteY2" fmla="*/ 281118 h 378549"/>
                  <a:gd name="connsiteX3" fmla="*/ 325921 w 424231"/>
                  <a:gd name="connsiteY3" fmla="*/ 378549 h 378549"/>
                  <a:gd name="connsiteX4" fmla="*/ 0 w 424231"/>
                  <a:gd name="connsiteY4" fmla="*/ 125968 h 378549"/>
                  <a:gd name="connsiteX5" fmla="*/ 97621 w 424231"/>
                  <a:gd name="connsiteY5" fmla="*/ 0 h 378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31" h="378549">
                    <a:moveTo>
                      <a:pt x="97621" y="0"/>
                    </a:moveTo>
                    <a:lnTo>
                      <a:pt x="424231" y="253114"/>
                    </a:lnTo>
                    <a:lnTo>
                      <a:pt x="398778" y="281118"/>
                    </a:lnTo>
                    <a:lnTo>
                      <a:pt x="325921" y="378549"/>
                    </a:lnTo>
                    <a:lnTo>
                      <a:pt x="0" y="125968"/>
                    </a:lnTo>
                    <a:lnTo>
                      <a:pt x="9762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0" name="Freeform: Shape 769">
                <a:extLst>
                  <a:ext uri="{FF2B5EF4-FFF2-40B4-BE49-F238E27FC236}">
                    <a16:creationId xmlns:a16="http://schemas.microsoft.com/office/drawing/2014/main" id="{B51A66AD-0AD7-4344-821E-E5DAFADBBAE4}"/>
                  </a:ext>
                </a:extLst>
              </p:cNvPr>
              <p:cNvSpPr/>
              <p:nvPr/>
            </p:nvSpPr>
            <p:spPr>
              <a:xfrm>
                <a:off x="7154736" y="2274015"/>
                <a:ext cx="425118" cy="376110"/>
              </a:xfrm>
              <a:custGeom>
                <a:avLst/>
                <a:gdLst>
                  <a:gd name="connsiteX0" fmla="*/ 328661 w 425118"/>
                  <a:gd name="connsiteY0" fmla="*/ 0 h 376110"/>
                  <a:gd name="connsiteX1" fmla="*/ 425118 w 425118"/>
                  <a:gd name="connsiteY1" fmla="*/ 126861 h 376110"/>
                  <a:gd name="connsiteX2" fmla="*/ 97303 w 425118"/>
                  <a:gd name="connsiteY2" fmla="*/ 376110 h 376110"/>
                  <a:gd name="connsiteX3" fmla="*/ 97045 w 425118"/>
                  <a:gd name="connsiteY3" fmla="*/ 375686 h 376110"/>
                  <a:gd name="connsiteX4" fmla="*/ 16807 w 425118"/>
                  <a:gd name="connsiteY4" fmla="*/ 268385 h 376110"/>
                  <a:gd name="connsiteX5" fmla="*/ 0 w 425118"/>
                  <a:gd name="connsiteY5" fmla="*/ 249892 h 376110"/>
                  <a:gd name="connsiteX6" fmla="*/ 328661 w 425118"/>
                  <a:gd name="connsiteY6" fmla="*/ 0 h 37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8" h="376110">
                    <a:moveTo>
                      <a:pt x="328661" y="0"/>
                    </a:moveTo>
                    <a:lnTo>
                      <a:pt x="425118" y="126861"/>
                    </a:lnTo>
                    <a:lnTo>
                      <a:pt x="97303" y="376110"/>
                    </a:lnTo>
                    <a:lnTo>
                      <a:pt x="97045" y="375686"/>
                    </a:lnTo>
                    <a:cubicBezTo>
                      <a:pt x="71997" y="338611"/>
                      <a:pt x="45212" y="302805"/>
                      <a:pt x="16807" y="268385"/>
                    </a:cubicBezTo>
                    <a:lnTo>
                      <a:pt x="0" y="249892"/>
                    </a:lnTo>
                    <a:lnTo>
                      <a:pt x="32866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1" name="Freeform: Shape 770">
                <a:extLst>
                  <a:ext uri="{FF2B5EF4-FFF2-40B4-BE49-F238E27FC236}">
                    <a16:creationId xmlns:a16="http://schemas.microsoft.com/office/drawing/2014/main" id="{7948AAAD-140B-49AF-8670-7A6DD79BFDA4}"/>
                  </a:ext>
                </a:extLst>
              </p:cNvPr>
              <p:cNvSpPr/>
              <p:nvPr/>
            </p:nvSpPr>
            <p:spPr>
              <a:xfrm>
                <a:off x="4495814" y="2455505"/>
                <a:ext cx="436719" cy="345019"/>
              </a:xfrm>
              <a:custGeom>
                <a:avLst/>
                <a:gdLst>
                  <a:gd name="connsiteX0" fmla="*/ 79933 w 436719"/>
                  <a:gd name="connsiteY0" fmla="*/ 0 h 345019"/>
                  <a:gd name="connsiteX1" fmla="*/ 436719 w 436719"/>
                  <a:gd name="connsiteY1" fmla="*/ 206851 h 345019"/>
                  <a:gd name="connsiteX2" fmla="*/ 374591 w 436719"/>
                  <a:gd name="connsiteY2" fmla="*/ 309117 h 345019"/>
                  <a:gd name="connsiteX3" fmla="*/ 357296 w 436719"/>
                  <a:gd name="connsiteY3" fmla="*/ 345019 h 345019"/>
                  <a:gd name="connsiteX4" fmla="*/ 0 w 436719"/>
                  <a:gd name="connsiteY4" fmla="*/ 137872 h 345019"/>
                  <a:gd name="connsiteX5" fmla="*/ 79933 w 436719"/>
                  <a:gd name="connsiteY5" fmla="*/ 0 h 34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9" h="345019">
                    <a:moveTo>
                      <a:pt x="79933" y="0"/>
                    </a:moveTo>
                    <a:lnTo>
                      <a:pt x="436719" y="206851"/>
                    </a:lnTo>
                    <a:lnTo>
                      <a:pt x="374591" y="309117"/>
                    </a:lnTo>
                    <a:lnTo>
                      <a:pt x="357296" y="345019"/>
                    </a:lnTo>
                    <a:lnTo>
                      <a:pt x="0" y="137872"/>
                    </a:lnTo>
                    <a:lnTo>
                      <a:pt x="7993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2" name="Freeform: Shape 771">
                <a:extLst>
                  <a:ext uri="{FF2B5EF4-FFF2-40B4-BE49-F238E27FC236}">
                    <a16:creationId xmlns:a16="http://schemas.microsoft.com/office/drawing/2014/main" id="{B6F8E72D-D24A-4E36-94BC-11973E43FE03}"/>
                  </a:ext>
                </a:extLst>
              </p:cNvPr>
              <p:cNvSpPr/>
              <p:nvPr/>
            </p:nvSpPr>
            <p:spPr>
              <a:xfrm>
                <a:off x="7262013" y="2460866"/>
                <a:ext cx="437106" cy="344082"/>
              </a:xfrm>
              <a:custGeom>
                <a:avLst/>
                <a:gdLst>
                  <a:gd name="connsiteX0" fmla="*/ 357659 w 437106"/>
                  <a:gd name="connsiteY0" fmla="*/ 0 h 344082"/>
                  <a:gd name="connsiteX1" fmla="*/ 437106 w 437106"/>
                  <a:gd name="connsiteY1" fmla="*/ 138151 h 344082"/>
                  <a:gd name="connsiteX2" fmla="*/ 79010 w 437106"/>
                  <a:gd name="connsiteY2" fmla="*/ 344082 h 344082"/>
                  <a:gd name="connsiteX3" fmla="*/ 59584 w 437106"/>
                  <a:gd name="connsiteY3" fmla="*/ 303756 h 344082"/>
                  <a:gd name="connsiteX4" fmla="*/ 0 w 437106"/>
                  <a:gd name="connsiteY4" fmla="*/ 205678 h 344082"/>
                  <a:gd name="connsiteX5" fmla="*/ 357659 w 437106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6" h="344082">
                    <a:moveTo>
                      <a:pt x="357659" y="0"/>
                    </a:moveTo>
                    <a:lnTo>
                      <a:pt x="437106" y="138151"/>
                    </a:lnTo>
                    <a:lnTo>
                      <a:pt x="79010" y="344082"/>
                    </a:lnTo>
                    <a:lnTo>
                      <a:pt x="59584" y="303756"/>
                    </a:lnTo>
                    <a:lnTo>
                      <a:pt x="0" y="205678"/>
                    </a:lnTo>
                    <a:lnTo>
                      <a:pt x="3576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3" name="Freeform: Shape 772">
                <a:extLst>
                  <a:ext uri="{FF2B5EF4-FFF2-40B4-BE49-F238E27FC236}">
                    <a16:creationId xmlns:a16="http://schemas.microsoft.com/office/drawing/2014/main" id="{7398D6C5-3891-45F5-A212-CC07B14EF4E1}"/>
                  </a:ext>
                </a:extLst>
              </p:cNvPr>
              <p:cNvSpPr/>
              <p:nvPr/>
            </p:nvSpPr>
            <p:spPr>
              <a:xfrm>
                <a:off x="4401343" y="2659874"/>
                <a:ext cx="442739" cy="306383"/>
              </a:xfrm>
              <a:custGeom>
                <a:avLst/>
                <a:gdLst>
                  <a:gd name="connsiteX0" fmla="*/ 61468 w 442739"/>
                  <a:gd name="connsiteY0" fmla="*/ 0 h 306383"/>
                  <a:gd name="connsiteX1" fmla="*/ 442739 w 442739"/>
                  <a:gd name="connsiteY1" fmla="*/ 159391 h 306383"/>
                  <a:gd name="connsiteX2" fmla="*/ 410369 w 442739"/>
                  <a:gd name="connsiteY2" fmla="*/ 226588 h 306383"/>
                  <a:gd name="connsiteX3" fmla="*/ 381164 w 442739"/>
                  <a:gd name="connsiteY3" fmla="*/ 306383 h 306383"/>
                  <a:gd name="connsiteX4" fmla="*/ 0 w 442739"/>
                  <a:gd name="connsiteY4" fmla="*/ 147036 h 306383"/>
                  <a:gd name="connsiteX5" fmla="*/ 61468 w 442739"/>
                  <a:gd name="connsiteY5" fmla="*/ 0 h 30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9" h="306383">
                    <a:moveTo>
                      <a:pt x="61468" y="0"/>
                    </a:moveTo>
                    <a:lnTo>
                      <a:pt x="442739" y="159391"/>
                    </a:lnTo>
                    <a:lnTo>
                      <a:pt x="410369" y="226588"/>
                    </a:lnTo>
                    <a:lnTo>
                      <a:pt x="381164" y="306383"/>
                    </a:lnTo>
                    <a:lnTo>
                      <a:pt x="0" y="147036"/>
                    </a:lnTo>
                    <a:lnTo>
                      <a:pt x="6146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4" name="Freeform: Shape 773">
                <a:extLst>
                  <a:ext uri="{FF2B5EF4-FFF2-40B4-BE49-F238E27FC236}">
                    <a16:creationId xmlns:a16="http://schemas.microsoft.com/office/drawing/2014/main" id="{EC6561A0-B99A-4EC0-8526-C9A6C56B3893}"/>
                  </a:ext>
                </a:extLst>
              </p:cNvPr>
              <p:cNvSpPr/>
              <p:nvPr/>
            </p:nvSpPr>
            <p:spPr>
              <a:xfrm>
                <a:off x="7352739" y="2672921"/>
                <a:ext cx="442825" cy="303756"/>
              </a:xfrm>
              <a:custGeom>
                <a:avLst/>
                <a:gdLst>
                  <a:gd name="connsiteX0" fmla="*/ 382531 w 442825"/>
                  <a:gd name="connsiteY0" fmla="*/ 0 h 303756"/>
                  <a:gd name="connsiteX1" fmla="*/ 442825 w 442825"/>
                  <a:gd name="connsiteY1" fmla="*/ 147522 h 303756"/>
                  <a:gd name="connsiteX2" fmla="*/ 60570 w 442825"/>
                  <a:gd name="connsiteY2" fmla="*/ 303756 h 303756"/>
                  <a:gd name="connsiteX3" fmla="*/ 27551 w 442825"/>
                  <a:gd name="connsiteY3" fmla="*/ 213541 h 303756"/>
                  <a:gd name="connsiteX4" fmla="*/ 0 w 442825"/>
                  <a:gd name="connsiteY4" fmla="*/ 156348 h 303756"/>
                  <a:gd name="connsiteX5" fmla="*/ 382531 w 442825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5" h="303756">
                    <a:moveTo>
                      <a:pt x="382531" y="0"/>
                    </a:moveTo>
                    <a:lnTo>
                      <a:pt x="442825" y="147522"/>
                    </a:lnTo>
                    <a:lnTo>
                      <a:pt x="60570" y="303756"/>
                    </a:lnTo>
                    <a:lnTo>
                      <a:pt x="27551" y="213541"/>
                    </a:lnTo>
                    <a:lnTo>
                      <a:pt x="0" y="156348"/>
                    </a:lnTo>
                    <a:lnTo>
                      <a:pt x="38253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5" name="Freeform: Shape 774">
                <a:extLst>
                  <a:ext uri="{FF2B5EF4-FFF2-40B4-BE49-F238E27FC236}">
                    <a16:creationId xmlns:a16="http://schemas.microsoft.com/office/drawing/2014/main" id="{52CA3BA4-1E27-4A10-9F4B-EBF808AF40C2}"/>
                  </a:ext>
                </a:extLst>
              </p:cNvPr>
              <p:cNvSpPr/>
              <p:nvPr/>
            </p:nvSpPr>
            <p:spPr>
              <a:xfrm>
                <a:off x="4333467" y="2884768"/>
                <a:ext cx="439744" cy="260617"/>
              </a:xfrm>
              <a:custGeom>
                <a:avLst/>
                <a:gdLst>
                  <a:gd name="connsiteX0" fmla="*/ 41291 w 439744"/>
                  <a:gd name="connsiteY0" fmla="*/ 0 h 260617"/>
                  <a:gd name="connsiteX1" fmla="*/ 439744 w 439744"/>
                  <a:gd name="connsiteY1" fmla="*/ 106887 h 260617"/>
                  <a:gd name="connsiteX2" fmla="*/ 431375 w 439744"/>
                  <a:gd name="connsiteY2" fmla="*/ 129753 h 260617"/>
                  <a:gd name="connsiteX3" fmla="*/ 397727 w 439744"/>
                  <a:gd name="connsiteY3" fmla="*/ 260617 h 260617"/>
                  <a:gd name="connsiteX4" fmla="*/ 0 w 439744"/>
                  <a:gd name="connsiteY4" fmla="*/ 153925 h 260617"/>
                  <a:gd name="connsiteX5" fmla="*/ 41291 w 439744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4" h="260617">
                    <a:moveTo>
                      <a:pt x="41291" y="0"/>
                    </a:moveTo>
                    <a:lnTo>
                      <a:pt x="439744" y="106887"/>
                    </a:lnTo>
                    <a:lnTo>
                      <a:pt x="431375" y="129753"/>
                    </a:lnTo>
                    <a:lnTo>
                      <a:pt x="397727" y="260617"/>
                    </a:lnTo>
                    <a:lnTo>
                      <a:pt x="0" y="153925"/>
                    </a:lnTo>
                    <a:lnTo>
                      <a:pt x="412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6" name="Freeform: Shape 775">
                <a:extLst>
                  <a:ext uri="{FF2B5EF4-FFF2-40B4-BE49-F238E27FC236}">
                    <a16:creationId xmlns:a16="http://schemas.microsoft.com/office/drawing/2014/main" id="{9FFF7A6D-D8FE-4DB7-BE1F-548681C85ACD}"/>
                  </a:ext>
                </a:extLst>
              </p:cNvPr>
              <p:cNvSpPr/>
              <p:nvPr/>
            </p:nvSpPr>
            <p:spPr>
              <a:xfrm>
                <a:off x="7420482" y="2890834"/>
                <a:ext cx="439415" cy="259352"/>
              </a:xfrm>
              <a:custGeom>
                <a:avLst/>
                <a:gdLst>
                  <a:gd name="connsiteX0" fmla="*/ 398666 w 439415"/>
                  <a:gd name="connsiteY0" fmla="*/ 0 h 259352"/>
                  <a:gd name="connsiteX1" fmla="*/ 439415 w 439415"/>
                  <a:gd name="connsiteY1" fmla="*/ 154069 h 259352"/>
                  <a:gd name="connsiteX2" fmla="*/ 41343 w 439415"/>
                  <a:gd name="connsiteY2" fmla="*/ 259352 h 259352"/>
                  <a:gd name="connsiteX3" fmla="*/ 41024 w 439415"/>
                  <a:gd name="connsiteY3" fmla="*/ 257263 h 259352"/>
                  <a:gd name="connsiteX4" fmla="*/ 6678 w 439415"/>
                  <a:gd name="connsiteY4" fmla="*/ 123687 h 259352"/>
                  <a:gd name="connsiteX5" fmla="*/ 0 w 439415"/>
                  <a:gd name="connsiteY5" fmla="*/ 105440 h 259352"/>
                  <a:gd name="connsiteX6" fmla="*/ 398666 w 439415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5" h="259352">
                    <a:moveTo>
                      <a:pt x="398666" y="0"/>
                    </a:moveTo>
                    <a:lnTo>
                      <a:pt x="439415" y="154069"/>
                    </a:lnTo>
                    <a:lnTo>
                      <a:pt x="41343" y="259352"/>
                    </a:lnTo>
                    <a:lnTo>
                      <a:pt x="41024" y="257263"/>
                    </a:lnTo>
                    <a:cubicBezTo>
                      <a:pt x="31741" y="211896"/>
                      <a:pt x="20254" y="167332"/>
                      <a:pt x="6678" y="123687"/>
                    </a:cubicBezTo>
                    <a:lnTo>
                      <a:pt x="0" y="105440"/>
                    </a:lnTo>
                    <a:lnTo>
                      <a:pt x="39866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7" name="Freeform: Shape 776">
                <a:extLst>
                  <a:ext uri="{FF2B5EF4-FFF2-40B4-BE49-F238E27FC236}">
                    <a16:creationId xmlns:a16="http://schemas.microsoft.com/office/drawing/2014/main" id="{900547CB-8D5B-4B41-A5C3-B2E149592F54}"/>
                  </a:ext>
                </a:extLst>
              </p:cNvPr>
              <p:cNvSpPr/>
              <p:nvPr/>
            </p:nvSpPr>
            <p:spPr>
              <a:xfrm>
                <a:off x="4298032" y="3109287"/>
                <a:ext cx="429985" cy="213103"/>
              </a:xfrm>
              <a:custGeom>
                <a:avLst/>
                <a:gdLst>
                  <a:gd name="connsiteX0" fmla="*/ 21273 w 429985"/>
                  <a:gd name="connsiteY0" fmla="*/ 0 h 213103"/>
                  <a:gd name="connsiteX1" fmla="*/ 429985 w 429985"/>
                  <a:gd name="connsiteY1" fmla="*/ 55051 h 213103"/>
                  <a:gd name="connsiteX2" fmla="*/ 411342 w 429985"/>
                  <a:gd name="connsiteY2" fmla="*/ 177204 h 213103"/>
                  <a:gd name="connsiteX3" fmla="*/ 409530 w 429985"/>
                  <a:gd name="connsiteY3" fmla="*/ 213103 h 213103"/>
                  <a:gd name="connsiteX4" fmla="*/ 0 w 429985"/>
                  <a:gd name="connsiteY4" fmla="*/ 157941 h 213103"/>
                  <a:gd name="connsiteX5" fmla="*/ 21273 w 429985"/>
                  <a:gd name="connsiteY5" fmla="*/ 0 h 21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5" h="213103">
                    <a:moveTo>
                      <a:pt x="21273" y="0"/>
                    </a:moveTo>
                    <a:lnTo>
                      <a:pt x="429985" y="55051"/>
                    </a:lnTo>
                    <a:lnTo>
                      <a:pt x="411342" y="177204"/>
                    </a:lnTo>
                    <a:lnTo>
                      <a:pt x="409530" y="213103"/>
                    </a:lnTo>
                    <a:lnTo>
                      <a:pt x="0" y="157941"/>
                    </a:lnTo>
                    <a:lnTo>
                      <a:pt x="2127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8" name="Freeform: Shape 777">
                <a:extLst>
                  <a:ext uri="{FF2B5EF4-FFF2-40B4-BE49-F238E27FC236}">
                    <a16:creationId xmlns:a16="http://schemas.microsoft.com/office/drawing/2014/main" id="{930C3F32-C8DF-4F46-9EB7-97099EA59674}"/>
                  </a:ext>
                </a:extLst>
              </p:cNvPr>
              <p:cNvSpPr/>
              <p:nvPr/>
            </p:nvSpPr>
            <p:spPr>
              <a:xfrm>
                <a:off x="7465919" y="3125669"/>
                <a:ext cx="429463" cy="209551"/>
              </a:xfrm>
              <a:custGeom>
                <a:avLst/>
                <a:gdLst>
                  <a:gd name="connsiteX0" fmla="*/ 409646 w 429463"/>
                  <a:gd name="connsiteY0" fmla="*/ 0 h 209551"/>
                  <a:gd name="connsiteX1" fmla="*/ 429463 w 429463"/>
                  <a:gd name="connsiteY1" fmla="*/ 158131 h 209551"/>
                  <a:gd name="connsiteX2" fmla="*/ 19170 w 429463"/>
                  <a:gd name="connsiteY2" fmla="*/ 209551 h 209551"/>
                  <a:gd name="connsiteX3" fmla="*/ 16709 w 429463"/>
                  <a:gd name="connsiteY3" fmla="*/ 160822 h 209551"/>
                  <a:gd name="connsiteX4" fmla="*/ 0 w 429463"/>
                  <a:gd name="connsiteY4" fmla="*/ 51339 h 209551"/>
                  <a:gd name="connsiteX5" fmla="*/ 409646 w 429463"/>
                  <a:gd name="connsiteY5" fmla="*/ 0 h 20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3" h="209551">
                    <a:moveTo>
                      <a:pt x="409646" y="0"/>
                    </a:moveTo>
                    <a:lnTo>
                      <a:pt x="429463" y="158131"/>
                    </a:lnTo>
                    <a:lnTo>
                      <a:pt x="19170" y="209551"/>
                    </a:lnTo>
                    <a:lnTo>
                      <a:pt x="16709" y="160822"/>
                    </a:lnTo>
                    <a:lnTo>
                      <a:pt x="0" y="51339"/>
                    </a:lnTo>
                    <a:lnTo>
                      <a:pt x="40964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9" name="Freeform: Shape 778">
                <a:extLst>
                  <a:ext uri="{FF2B5EF4-FFF2-40B4-BE49-F238E27FC236}">
                    <a16:creationId xmlns:a16="http://schemas.microsoft.com/office/drawing/2014/main" id="{46E42656-F7B1-4812-84BD-AFADB9C6AA81}"/>
                  </a:ext>
                </a:extLst>
              </p:cNvPr>
              <p:cNvSpPr/>
              <p:nvPr/>
            </p:nvSpPr>
            <p:spPr>
              <a:xfrm>
                <a:off x="4292527" y="3349316"/>
                <a:ext cx="413675" cy="159367"/>
              </a:xfrm>
              <a:custGeom>
                <a:avLst/>
                <a:gdLst>
                  <a:gd name="connsiteX0" fmla="*/ 1 w 413675"/>
                  <a:gd name="connsiteY0" fmla="*/ 0 h 159367"/>
                  <a:gd name="connsiteX1" fmla="*/ 413675 w 413675"/>
                  <a:gd name="connsiteY1" fmla="*/ 1 h 159367"/>
                  <a:gd name="connsiteX2" fmla="*/ 409651 w 413675"/>
                  <a:gd name="connsiteY2" fmla="*/ 79685 h 159367"/>
                  <a:gd name="connsiteX3" fmla="*/ 413675 w 413675"/>
                  <a:gd name="connsiteY3" fmla="*/ 159367 h 159367"/>
                  <a:gd name="connsiteX4" fmla="*/ 0 w 413675"/>
                  <a:gd name="connsiteY4" fmla="*/ 159367 h 159367"/>
                  <a:gd name="connsiteX5" fmla="*/ 1 w 413675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5" h="159367">
                    <a:moveTo>
                      <a:pt x="1" y="0"/>
                    </a:moveTo>
                    <a:lnTo>
                      <a:pt x="413675" y="1"/>
                    </a:lnTo>
                    <a:lnTo>
                      <a:pt x="409651" y="79685"/>
                    </a:lnTo>
                    <a:lnTo>
                      <a:pt x="413675" y="159367"/>
                    </a:lnTo>
                    <a:lnTo>
                      <a:pt x="0" y="159367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0" name="Freeform: Shape 779">
                <a:extLst>
                  <a:ext uri="{FF2B5EF4-FFF2-40B4-BE49-F238E27FC236}">
                    <a16:creationId xmlns:a16="http://schemas.microsoft.com/office/drawing/2014/main" id="{6D394B91-B9AB-41EB-9E18-71A0013A9C7A}"/>
                  </a:ext>
                </a:extLst>
              </p:cNvPr>
              <p:cNvSpPr/>
              <p:nvPr/>
            </p:nvSpPr>
            <p:spPr>
              <a:xfrm>
                <a:off x="7485801" y="3349316"/>
                <a:ext cx="413671" cy="159367"/>
              </a:xfrm>
              <a:custGeom>
                <a:avLst/>
                <a:gdLst>
                  <a:gd name="connsiteX0" fmla="*/ 413671 w 413671"/>
                  <a:gd name="connsiteY0" fmla="*/ 0 h 159367"/>
                  <a:gd name="connsiteX1" fmla="*/ 413671 w 413671"/>
                  <a:gd name="connsiteY1" fmla="*/ 159367 h 159367"/>
                  <a:gd name="connsiteX2" fmla="*/ 0 w 413671"/>
                  <a:gd name="connsiteY2" fmla="*/ 159367 h 159367"/>
                  <a:gd name="connsiteX3" fmla="*/ 4023 w 413671"/>
                  <a:gd name="connsiteY3" fmla="*/ 79685 h 159367"/>
                  <a:gd name="connsiteX4" fmla="*/ 0 w 413671"/>
                  <a:gd name="connsiteY4" fmla="*/ 1 h 159367"/>
                  <a:gd name="connsiteX5" fmla="*/ 413671 w 413671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1" h="159367">
                    <a:moveTo>
                      <a:pt x="413671" y="0"/>
                    </a:moveTo>
                    <a:lnTo>
                      <a:pt x="413671" y="159367"/>
                    </a:lnTo>
                    <a:lnTo>
                      <a:pt x="0" y="159367"/>
                    </a:lnTo>
                    <a:lnTo>
                      <a:pt x="4023" y="79685"/>
                    </a:lnTo>
                    <a:lnTo>
                      <a:pt x="0" y="1"/>
                    </a:lnTo>
                    <a:lnTo>
                      <a:pt x="4136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1" name="Freeform: Shape 780">
                <a:extLst>
                  <a:ext uri="{FF2B5EF4-FFF2-40B4-BE49-F238E27FC236}">
                    <a16:creationId xmlns:a16="http://schemas.microsoft.com/office/drawing/2014/main" id="{77973D7E-9EA2-49ED-A511-B3AF466C2A30}"/>
                  </a:ext>
                </a:extLst>
              </p:cNvPr>
              <p:cNvSpPr/>
              <p:nvPr/>
            </p:nvSpPr>
            <p:spPr>
              <a:xfrm>
                <a:off x="4296617" y="3522780"/>
                <a:ext cx="429466" cy="209550"/>
              </a:xfrm>
              <a:custGeom>
                <a:avLst/>
                <a:gdLst>
                  <a:gd name="connsiteX0" fmla="*/ 410297 w 429466"/>
                  <a:gd name="connsiteY0" fmla="*/ 0 h 209550"/>
                  <a:gd name="connsiteX1" fmla="*/ 412757 w 429466"/>
                  <a:gd name="connsiteY1" fmla="*/ 48731 h 209550"/>
                  <a:gd name="connsiteX2" fmla="*/ 429466 w 429466"/>
                  <a:gd name="connsiteY2" fmla="*/ 158211 h 209550"/>
                  <a:gd name="connsiteX3" fmla="*/ 19818 w 429466"/>
                  <a:gd name="connsiteY3" fmla="*/ 209550 h 209550"/>
                  <a:gd name="connsiteX4" fmla="*/ 0 w 429466"/>
                  <a:gd name="connsiteY4" fmla="*/ 51420 h 209550"/>
                  <a:gd name="connsiteX5" fmla="*/ 410297 w 429466"/>
                  <a:gd name="connsiteY5" fmla="*/ 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6" h="209550">
                    <a:moveTo>
                      <a:pt x="410297" y="0"/>
                    </a:moveTo>
                    <a:lnTo>
                      <a:pt x="412757" y="48731"/>
                    </a:lnTo>
                    <a:lnTo>
                      <a:pt x="429466" y="158211"/>
                    </a:lnTo>
                    <a:lnTo>
                      <a:pt x="19818" y="209550"/>
                    </a:lnTo>
                    <a:lnTo>
                      <a:pt x="0" y="51420"/>
                    </a:lnTo>
                    <a:lnTo>
                      <a:pt x="4102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2" name="Freeform: Shape 781">
                <a:extLst>
                  <a:ext uri="{FF2B5EF4-FFF2-40B4-BE49-F238E27FC236}">
                    <a16:creationId xmlns:a16="http://schemas.microsoft.com/office/drawing/2014/main" id="{3CEE1FD9-2343-43B3-A6E8-BD6A011D943B}"/>
                  </a:ext>
                </a:extLst>
              </p:cNvPr>
              <p:cNvSpPr/>
              <p:nvPr/>
            </p:nvSpPr>
            <p:spPr>
              <a:xfrm>
                <a:off x="7463985" y="3535610"/>
                <a:ext cx="429983" cy="213102"/>
              </a:xfrm>
              <a:custGeom>
                <a:avLst/>
                <a:gdLst>
                  <a:gd name="connsiteX0" fmla="*/ 20456 w 429983"/>
                  <a:gd name="connsiteY0" fmla="*/ 0 h 213102"/>
                  <a:gd name="connsiteX1" fmla="*/ 429983 w 429983"/>
                  <a:gd name="connsiteY1" fmla="*/ 55161 h 213102"/>
                  <a:gd name="connsiteX2" fmla="*/ 408710 w 429983"/>
                  <a:gd name="connsiteY2" fmla="*/ 213102 h 213102"/>
                  <a:gd name="connsiteX3" fmla="*/ 0 w 429983"/>
                  <a:gd name="connsiteY3" fmla="*/ 158051 h 213102"/>
                  <a:gd name="connsiteX4" fmla="*/ 18643 w 429983"/>
                  <a:gd name="connsiteY4" fmla="*/ 35901 h 213102"/>
                  <a:gd name="connsiteX5" fmla="*/ 20456 w 429983"/>
                  <a:gd name="connsiteY5" fmla="*/ 0 h 213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3" h="213102">
                    <a:moveTo>
                      <a:pt x="20456" y="0"/>
                    </a:moveTo>
                    <a:lnTo>
                      <a:pt x="429983" y="55161"/>
                    </a:lnTo>
                    <a:lnTo>
                      <a:pt x="408710" y="213102"/>
                    </a:lnTo>
                    <a:lnTo>
                      <a:pt x="0" y="158051"/>
                    </a:lnTo>
                    <a:lnTo>
                      <a:pt x="18643" y="35901"/>
                    </a:lnTo>
                    <a:lnTo>
                      <a:pt x="2045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3" name="Freeform: Shape 782">
                <a:extLst>
                  <a:ext uri="{FF2B5EF4-FFF2-40B4-BE49-F238E27FC236}">
                    <a16:creationId xmlns:a16="http://schemas.microsoft.com/office/drawing/2014/main" id="{50474C7F-FAD9-43EE-80E0-B55BB0FB96F3}"/>
                  </a:ext>
                </a:extLst>
              </p:cNvPr>
              <p:cNvSpPr/>
              <p:nvPr/>
            </p:nvSpPr>
            <p:spPr>
              <a:xfrm>
                <a:off x="4332103" y="3707813"/>
                <a:ext cx="439417" cy="259352"/>
              </a:xfrm>
              <a:custGeom>
                <a:avLst/>
                <a:gdLst>
                  <a:gd name="connsiteX0" fmla="*/ 398074 w 439417"/>
                  <a:gd name="connsiteY0" fmla="*/ 0 h 259352"/>
                  <a:gd name="connsiteX1" fmla="*/ 398393 w 439417"/>
                  <a:gd name="connsiteY1" fmla="*/ 2092 h 259352"/>
                  <a:gd name="connsiteX2" fmla="*/ 432739 w 439417"/>
                  <a:gd name="connsiteY2" fmla="*/ 135668 h 259352"/>
                  <a:gd name="connsiteX3" fmla="*/ 439417 w 439417"/>
                  <a:gd name="connsiteY3" fmla="*/ 153912 h 259352"/>
                  <a:gd name="connsiteX4" fmla="*/ 40749 w 439417"/>
                  <a:gd name="connsiteY4" fmla="*/ 259352 h 259352"/>
                  <a:gd name="connsiteX5" fmla="*/ 0 w 439417"/>
                  <a:gd name="connsiteY5" fmla="*/ 105283 h 259352"/>
                  <a:gd name="connsiteX6" fmla="*/ 398074 w 439417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7" h="259352">
                    <a:moveTo>
                      <a:pt x="398074" y="0"/>
                    </a:moveTo>
                    <a:lnTo>
                      <a:pt x="398393" y="2092"/>
                    </a:lnTo>
                    <a:cubicBezTo>
                      <a:pt x="407676" y="47459"/>
                      <a:pt x="419164" y="92024"/>
                      <a:pt x="432739" y="135668"/>
                    </a:cubicBezTo>
                    <a:lnTo>
                      <a:pt x="439417" y="153912"/>
                    </a:lnTo>
                    <a:lnTo>
                      <a:pt x="40749" y="259352"/>
                    </a:lnTo>
                    <a:lnTo>
                      <a:pt x="0" y="105283"/>
                    </a:lnTo>
                    <a:lnTo>
                      <a:pt x="39807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4" name="Freeform: Shape 783">
                <a:extLst>
                  <a:ext uri="{FF2B5EF4-FFF2-40B4-BE49-F238E27FC236}">
                    <a16:creationId xmlns:a16="http://schemas.microsoft.com/office/drawing/2014/main" id="{1D6CE4B0-9EDD-4A0C-8C2D-5576DECB4E3D}"/>
                  </a:ext>
                </a:extLst>
              </p:cNvPr>
              <p:cNvSpPr/>
              <p:nvPr/>
            </p:nvSpPr>
            <p:spPr>
              <a:xfrm>
                <a:off x="7418792" y="3712615"/>
                <a:ext cx="439741" cy="260617"/>
              </a:xfrm>
              <a:custGeom>
                <a:avLst/>
                <a:gdLst>
                  <a:gd name="connsiteX0" fmla="*/ 42017 w 439741"/>
                  <a:gd name="connsiteY0" fmla="*/ 0 h 260617"/>
                  <a:gd name="connsiteX1" fmla="*/ 439741 w 439741"/>
                  <a:gd name="connsiteY1" fmla="*/ 106691 h 260617"/>
                  <a:gd name="connsiteX2" fmla="*/ 398450 w 439741"/>
                  <a:gd name="connsiteY2" fmla="*/ 260617 h 260617"/>
                  <a:gd name="connsiteX3" fmla="*/ 0 w 439741"/>
                  <a:gd name="connsiteY3" fmla="*/ 153731 h 260617"/>
                  <a:gd name="connsiteX4" fmla="*/ 8368 w 439741"/>
                  <a:gd name="connsiteY4" fmla="*/ 130866 h 260617"/>
                  <a:gd name="connsiteX5" fmla="*/ 42017 w 439741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1" h="260617">
                    <a:moveTo>
                      <a:pt x="42017" y="0"/>
                    </a:moveTo>
                    <a:lnTo>
                      <a:pt x="439741" y="106691"/>
                    </a:lnTo>
                    <a:lnTo>
                      <a:pt x="398450" y="260617"/>
                    </a:lnTo>
                    <a:lnTo>
                      <a:pt x="0" y="153731"/>
                    </a:lnTo>
                    <a:lnTo>
                      <a:pt x="8368" y="130866"/>
                    </a:lnTo>
                    <a:lnTo>
                      <a:pt x="420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5" name="Freeform: Shape 784">
                <a:extLst>
                  <a:ext uri="{FF2B5EF4-FFF2-40B4-BE49-F238E27FC236}">
                    <a16:creationId xmlns:a16="http://schemas.microsoft.com/office/drawing/2014/main" id="{D36EE7BC-F494-45F0-86DA-50A35CD484DB}"/>
                  </a:ext>
                </a:extLst>
              </p:cNvPr>
              <p:cNvSpPr/>
              <p:nvPr/>
            </p:nvSpPr>
            <p:spPr>
              <a:xfrm>
                <a:off x="4396435" y="3881322"/>
                <a:ext cx="442827" cy="303756"/>
              </a:xfrm>
              <a:custGeom>
                <a:avLst/>
                <a:gdLst>
                  <a:gd name="connsiteX0" fmla="*/ 382257 w 442827"/>
                  <a:gd name="connsiteY0" fmla="*/ 0 h 303756"/>
                  <a:gd name="connsiteX1" fmla="*/ 415277 w 442827"/>
                  <a:gd name="connsiteY1" fmla="*/ 90218 h 303756"/>
                  <a:gd name="connsiteX2" fmla="*/ 442827 w 442827"/>
                  <a:gd name="connsiteY2" fmla="*/ 147409 h 303756"/>
                  <a:gd name="connsiteX3" fmla="*/ 60295 w 442827"/>
                  <a:gd name="connsiteY3" fmla="*/ 303756 h 303756"/>
                  <a:gd name="connsiteX4" fmla="*/ 0 w 442827"/>
                  <a:gd name="connsiteY4" fmla="*/ 156235 h 303756"/>
                  <a:gd name="connsiteX5" fmla="*/ 382257 w 442827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7" h="303756">
                    <a:moveTo>
                      <a:pt x="382257" y="0"/>
                    </a:moveTo>
                    <a:lnTo>
                      <a:pt x="415277" y="90218"/>
                    </a:lnTo>
                    <a:lnTo>
                      <a:pt x="442827" y="147409"/>
                    </a:lnTo>
                    <a:lnTo>
                      <a:pt x="60295" y="303756"/>
                    </a:lnTo>
                    <a:lnTo>
                      <a:pt x="0" y="156235"/>
                    </a:lnTo>
                    <a:lnTo>
                      <a:pt x="3822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6" name="Freeform: Shape 785">
                <a:extLst>
                  <a:ext uri="{FF2B5EF4-FFF2-40B4-BE49-F238E27FC236}">
                    <a16:creationId xmlns:a16="http://schemas.microsoft.com/office/drawing/2014/main" id="{359CAAD2-4937-4B65-A0DF-729C472BED0C}"/>
                  </a:ext>
                </a:extLst>
              </p:cNvPr>
              <p:cNvSpPr/>
              <p:nvPr/>
            </p:nvSpPr>
            <p:spPr>
              <a:xfrm>
                <a:off x="7347921" y="3891744"/>
                <a:ext cx="442736" cy="306382"/>
              </a:xfrm>
              <a:custGeom>
                <a:avLst/>
                <a:gdLst>
                  <a:gd name="connsiteX0" fmla="*/ 61575 w 442736"/>
                  <a:gd name="connsiteY0" fmla="*/ 0 h 306382"/>
                  <a:gd name="connsiteX1" fmla="*/ 442736 w 442736"/>
                  <a:gd name="connsiteY1" fmla="*/ 159346 h 306382"/>
                  <a:gd name="connsiteX2" fmla="*/ 381268 w 442736"/>
                  <a:gd name="connsiteY2" fmla="*/ 306382 h 306382"/>
                  <a:gd name="connsiteX3" fmla="*/ 0 w 442736"/>
                  <a:gd name="connsiteY3" fmla="*/ 146992 h 306382"/>
                  <a:gd name="connsiteX4" fmla="*/ 32369 w 442736"/>
                  <a:gd name="connsiteY4" fmla="*/ 79796 h 306382"/>
                  <a:gd name="connsiteX5" fmla="*/ 61575 w 442736"/>
                  <a:gd name="connsiteY5" fmla="*/ 0 h 30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6" h="306382">
                    <a:moveTo>
                      <a:pt x="61575" y="0"/>
                    </a:moveTo>
                    <a:lnTo>
                      <a:pt x="442736" y="159346"/>
                    </a:lnTo>
                    <a:lnTo>
                      <a:pt x="381268" y="306382"/>
                    </a:lnTo>
                    <a:lnTo>
                      <a:pt x="0" y="146992"/>
                    </a:lnTo>
                    <a:lnTo>
                      <a:pt x="32369" y="79796"/>
                    </a:lnTo>
                    <a:lnTo>
                      <a:pt x="6157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7" name="Freeform: Shape 786">
                <a:extLst>
                  <a:ext uri="{FF2B5EF4-FFF2-40B4-BE49-F238E27FC236}">
                    <a16:creationId xmlns:a16="http://schemas.microsoft.com/office/drawing/2014/main" id="{6E4C7EAB-8A3F-42FD-95B4-FA52EEFD5052}"/>
                  </a:ext>
                </a:extLst>
              </p:cNvPr>
              <p:cNvSpPr/>
              <p:nvPr/>
            </p:nvSpPr>
            <p:spPr>
              <a:xfrm>
                <a:off x="4492880" y="4053051"/>
                <a:ext cx="437107" cy="344082"/>
              </a:xfrm>
              <a:custGeom>
                <a:avLst/>
                <a:gdLst>
                  <a:gd name="connsiteX0" fmla="*/ 358098 w 437107"/>
                  <a:gd name="connsiteY0" fmla="*/ 0 h 344082"/>
                  <a:gd name="connsiteX1" fmla="*/ 377525 w 437107"/>
                  <a:gd name="connsiteY1" fmla="*/ 40329 h 344082"/>
                  <a:gd name="connsiteX2" fmla="*/ 437107 w 437107"/>
                  <a:gd name="connsiteY2" fmla="*/ 138404 h 344082"/>
                  <a:gd name="connsiteX3" fmla="*/ 79448 w 437107"/>
                  <a:gd name="connsiteY3" fmla="*/ 344082 h 344082"/>
                  <a:gd name="connsiteX4" fmla="*/ 0 w 437107"/>
                  <a:gd name="connsiteY4" fmla="*/ 205931 h 344082"/>
                  <a:gd name="connsiteX5" fmla="*/ 358098 w 437107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7" h="344082">
                    <a:moveTo>
                      <a:pt x="358098" y="0"/>
                    </a:moveTo>
                    <a:lnTo>
                      <a:pt x="377525" y="40329"/>
                    </a:lnTo>
                    <a:lnTo>
                      <a:pt x="437107" y="138404"/>
                    </a:lnTo>
                    <a:lnTo>
                      <a:pt x="79448" y="344082"/>
                    </a:lnTo>
                    <a:lnTo>
                      <a:pt x="0" y="205931"/>
                    </a:lnTo>
                    <a:lnTo>
                      <a:pt x="35809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8" name="Freeform: Shape 787">
                <a:extLst>
                  <a:ext uri="{FF2B5EF4-FFF2-40B4-BE49-F238E27FC236}">
                    <a16:creationId xmlns:a16="http://schemas.microsoft.com/office/drawing/2014/main" id="{0DE0D55B-74A6-42F6-BDD8-4A9FE3C4065F}"/>
                  </a:ext>
                </a:extLst>
              </p:cNvPr>
              <p:cNvSpPr/>
              <p:nvPr/>
            </p:nvSpPr>
            <p:spPr>
              <a:xfrm>
                <a:off x="7259470" y="4057477"/>
                <a:ext cx="436716" cy="345018"/>
              </a:xfrm>
              <a:custGeom>
                <a:avLst/>
                <a:gdLst>
                  <a:gd name="connsiteX0" fmla="*/ 79422 w 436716"/>
                  <a:gd name="connsiteY0" fmla="*/ 0 h 345018"/>
                  <a:gd name="connsiteX1" fmla="*/ 436716 w 436716"/>
                  <a:gd name="connsiteY1" fmla="*/ 207146 h 345018"/>
                  <a:gd name="connsiteX2" fmla="*/ 356783 w 436716"/>
                  <a:gd name="connsiteY2" fmla="*/ 345018 h 345018"/>
                  <a:gd name="connsiteX3" fmla="*/ 0 w 436716"/>
                  <a:gd name="connsiteY3" fmla="*/ 138168 h 345018"/>
                  <a:gd name="connsiteX4" fmla="*/ 62127 w 436716"/>
                  <a:gd name="connsiteY4" fmla="*/ 35903 h 345018"/>
                  <a:gd name="connsiteX5" fmla="*/ 79422 w 436716"/>
                  <a:gd name="connsiteY5" fmla="*/ 0 h 34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6" h="345018">
                    <a:moveTo>
                      <a:pt x="79422" y="0"/>
                    </a:moveTo>
                    <a:lnTo>
                      <a:pt x="436716" y="207146"/>
                    </a:lnTo>
                    <a:lnTo>
                      <a:pt x="356783" y="345018"/>
                    </a:lnTo>
                    <a:lnTo>
                      <a:pt x="0" y="138168"/>
                    </a:lnTo>
                    <a:lnTo>
                      <a:pt x="62127" y="35903"/>
                    </a:lnTo>
                    <a:lnTo>
                      <a:pt x="7942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9" name="Freeform: Shape 788">
                <a:extLst>
                  <a:ext uri="{FF2B5EF4-FFF2-40B4-BE49-F238E27FC236}">
                    <a16:creationId xmlns:a16="http://schemas.microsoft.com/office/drawing/2014/main" id="{BDDBD4E8-D908-45B0-A5B2-951F7E3E9157}"/>
                  </a:ext>
                </a:extLst>
              </p:cNvPr>
              <p:cNvSpPr/>
              <p:nvPr/>
            </p:nvSpPr>
            <p:spPr>
              <a:xfrm>
                <a:off x="4612146" y="4207874"/>
                <a:ext cx="425119" cy="376111"/>
              </a:xfrm>
              <a:custGeom>
                <a:avLst/>
                <a:gdLst>
                  <a:gd name="connsiteX0" fmla="*/ 327816 w 425119"/>
                  <a:gd name="connsiteY0" fmla="*/ 0 h 376111"/>
                  <a:gd name="connsiteX1" fmla="*/ 328075 w 425119"/>
                  <a:gd name="connsiteY1" fmla="*/ 427 h 376111"/>
                  <a:gd name="connsiteX2" fmla="*/ 408313 w 425119"/>
                  <a:gd name="connsiteY2" fmla="*/ 107728 h 376111"/>
                  <a:gd name="connsiteX3" fmla="*/ 425119 w 425119"/>
                  <a:gd name="connsiteY3" fmla="*/ 126219 h 376111"/>
                  <a:gd name="connsiteX4" fmla="*/ 96457 w 425119"/>
                  <a:gd name="connsiteY4" fmla="*/ 376111 h 376111"/>
                  <a:gd name="connsiteX5" fmla="*/ 0 w 425119"/>
                  <a:gd name="connsiteY5" fmla="*/ 249250 h 376111"/>
                  <a:gd name="connsiteX6" fmla="*/ 327816 w 425119"/>
                  <a:gd name="connsiteY6" fmla="*/ 0 h 376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9" h="376111">
                    <a:moveTo>
                      <a:pt x="327816" y="0"/>
                    </a:moveTo>
                    <a:lnTo>
                      <a:pt x="328075" y="427"/>
                    </a:lnTo>
                    <a:cubicBezTo>
                      <a:pt x="353123" y="37503"/>
                      <a:pt x="379908" y="73309"/>
                      <a:pt x="408313" y="107728"/>
                    </a:cubicBezTo>
                    <a:lnTo>
                      <a:pt x="425119" y="126219"/>
                    </a:lnTo>
                    <a:lnTo>
                      <a:pt x="96457" y="376111"/>
                    </a:lnTo>
                    <a:lnTo>
                      <a:pt x="0" y="249250"/>
                    </a:lnTo>
                    <a:lnTo>
                      <a:pt x="32781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0" name="Freeform: Shape 789">
                <a:extLst>
                  <a:ext uri="{FF2B5EF4-FFF2-40B4-BE49-F238E27FC236}">
                    <a16:creationId xmlns:a16="http://schemas.microsoft.com/office/drawing/2014/main" id="{BA8EE603-A0A6-4E91-A0D2-82390D3BD862}"/>
                  </a:ext>
                </a:extLst>
              </p:cNvPr>
              <p:cNvSpPr/>
              <p:nvPr/>
            </p:nvSpPr>
            <p:spPr>
              <a:xfrm>
                <a:off x="7146092" y="4218171"/>
                <a:ext cx="424227" cy="378547"/>
              </a:xfrm>
              <a:custGeom>
                <a:avLst/>
                <a:gdLst>
                  <a:gd name="connsiteX0" fmla="*/ 98309 w 424227"/>
                  <a:gd name="connsiteY0" fmla="*/ 0 h 378547"/>
                  <a:gd name="connsiteX1" fmla="*/ 424227 w 424227"/>
                  <a:gd name="connsiteY1" fmla="*/ 252579 h 378547"/>
                  <a:gd name="connsiteX2" fmla="*/ 326606 w 424227"/>
                  <a:gd name="connsiteY2" fmla="*/ 378547 h 378547"/>
                  <a:gd name="connsiteX3" fmla="*/ 0 w 424227"/>
                  <a:gd name="connsiteY3" fmla="*/ 125435 h 378547"/>
                  <a:gd name="connsiteX4" fmla="*/ 25451 w 424227"/>
                  <a:gd name="connsiteY4" fmla="*/ 97431 h 378547"/>
                  <a:gd name="connsiteX5" fmla="*/ 98309 w 424227"/>
                  <a:gd name="connsiteY5" fmla="*/ 0 h 37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27" h="378547">
                    <a:moveTo>
                      <a:pt x="98309" y="0"/>
                    </a:moveTo>
                    <a:lnTo>
                      <a:pt x="424227" y="252579"/>
                    </a:lnTo>
                    <a:lnTo>
                      <a:pt x="326606" y="378547"/>
                    </a:lnTo>
                    <a:lnTo>
                      <a:pt x="0" y="125435"/>
                    </a:lnTo>
                    <a:lnTo>
                      <a:pt x="25451" y="97431"/>
                    </a:lnTo>
                    <a:lnTo>
                      <a:pt x="9830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1" name="Freeform: Shape 790">
                <a:extLst>
                  <a:ext uri="{FF2B5EF4-FFF2-40B4-BE49-F238E27FC236}">
                    <a16:creationId xmlns:a16="http://schemas.microsoft.com/office/drawing/2014/main" id="{8EBB3D2C-65A2-4DE6-BA3A-60BA5F072DD7}"/>
                  </a:ext>
                </a:extLst>
              </p:cNvPr>
              <p:cNvSpPr/>
              <p:nvPr/>
            </p:nvSpPr>
            <p:spPr>
              <a:xfrm>
                <a:off x="4762667" y="4354075"/>
                <a:ext cx="405314" cy="404774"/>
              </a:xfrm>
              <a:custGeom>
                <a:avLst/>
                <a:gdLst>
                  <a:gd name="connsiteX0" fmla="*/ 292759 w 405314"/>
                  <a:gd name="connsiteY0" fmla="*/ 0 h 404774"/>
                  <a:gd name="connsiteX1" fmla="*/ 347752 w 405314"/>
                  <a:gd name="connsiteY1" fmla="*/ 60508 h 404774"/>
                  <a:gd name="connsiteX2" fmla="*/ 405314 w 405314"/>
                  <a:gd name="connsiteY2" fmla="*/ 112824 h 404774"/>
                  <a:gd name="connsiteX3" fmla="*/ 112529 w 405314"/>
                  <a:gd name="connsiteY3" fmla="*/ 404774 h 404774"/>
                  <a:gd name="connsiteX4" fmla="*/ 0 w 405314"/>
                  <a:gd name="connsiteY4" fmla="*/ 291923 h 404774"/>
                  <a:gd name="connsiteX5" fmla="*/ 292759 w 405314"/>
                  <a:gd name="connsiteY5" fmla="*/ 0 h 40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4">
                    <a:moveTo>
                      <a:pt x="292759" y="0"/>
                    </a:moveTo>
                    <a:lnTo>
                      <a:pt x="347752" y="60508"/>
                    </a:lnTo>
                    <a:lnTo>
                      <a:pt x="405314" y="112824"/>
                    </a:lnTo>
                    <a:lnTo>
                      <a:pt x="112529" y="404774"/>
                    </a:lnTo>
                    <a:lnTo>
                      <a:pt x="0" y="291923"/>
                    </a:lnTo>
                    <a:lnTo>
                      <a:pt x="2927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2" name="Freeform: Shape 791">
                <a:extLst>
                  <a:ext uri="{FF2B5EF4-FFF2-40B4-BE49-F238E27FC236}">
                    <a16:creationId xmlns:a16="http://schemas.microsoft.com/office/drawing/2014/main" id="{E04ACE6A-5628-4FBE-A15A-73B1ACCB90FB}"/>
                  </a:ext>
                </a:extLst>
              </p:cNvPr>
              <p:cNvSpPr/>
              <p:nvPr/>
            </p:nvSpPr>
            <p:spPr>
              <a:xfrm>
                <a:off x="7021380" y="4356716"/>
                <a:ext cx="404829" cy="405258"/>
              </a:xfrm>
              <a:custGeom>
                <a:avLst/>
                <a:gdLst>
                  <a:gd name="connsiteX0" fmla="*/ 112797 w 404829"/>
                  <a:gd name="connsiteY0" fmla="*/ 0 h 405258"/>
                  <a:gd name="connsiteX1" fmla="*/ 404829 w 404829"/>
                  <a:gd name="connsiteY1" fmla="*/ 292695 h 405258"/>
                  <a:gd name="connsiteX2" fmla="*/ 292011 w 404829"/>
                  <a:gd name="connsiteY2" fmla="*/ 405258 h 405258"/>
                  <a:gd name="connsiteX3" fmla="*/ 0 w 404829"/>
                  <a:gd name="connsiteY3" fmla="*/ 112584 h 405258"/>
                  <a:gd name="connsiteX4" fmla="*/ 60203 w 404829"/>
                  <a:gd name="connsiteY4" fmla="*/ 57867 h 405258"/>
                  <a:gd name="connsiteX5" fmla="*/ 112797 w 404829"/>
                  <a:gd name="connsiteY5" fmla="*/ 0 h 40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29" h="405258">
                    <a:moveTo>
                      <a:pt x="112797" y="0"/>
                    </a:moveTo>
                    <a:lnTo>
                      <a:pt x="404829" y="292695"/>
                    </a:lnTo>
                    <a:lnTo>
                      <a:pt x="292011" y="405258"/>
                    </a:lnTo>
                    <a:lnTo>
                      <a:pt x="0" y="112584"/>
                    </a:lnTo>
                    <a:lnTo>
                      <a:pt x="60203" y="57867"/>
                    </a:lnTo>
                    <a:lnTo>
                      <a:pt x="1127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3" name="Freeform: Shape 792">
                <a:extLst>
                  <a:ext uri="{FF2B5EF4-FFF2-40B4-BE49-F238E27FC236}">
                    <a16:creationId xmlns:a16="http://schemas.microsoft.com/office/drawing/2014/main" id="{D3E2E910-7AB5-4ECD-97DA-9D0748571AD4}"/>
                  </a:ext>
                </a:extLst>
              </p:cNvPr>
              <p:cNvSpPr/>
              <p:nvPr/>
            </p:nvSpPr>
            <p:spPr>
              <a:xfrm>
                <a:off x="4922153" y="4477304"/>
                <a:ext cx="382557" cy="429603"/>
              </a:xfrm>
              <a:custGeom>
                <a:avLst/>
                <a:gdLst>
                  <a:gd name="connsiteX0" fmla="*/ 257276 w 382557"/>
                  <a:gd name="connsiteY0" fmla="*/ 0 h 429603"/>
                  <a:gd name="connsiteX1" fmla="*/ 287247 w 382557"/>
                  <a:gd name="connsiteY1" fmla="*/ 27239 h 429603"/>
                  <a:gd name="connsiteX2" fmla="*/ 382557 w 382557"/>
                  <a:gd name="connsiteY2" fmla="*/ 98510 h 429603"/>
                  <a:gd name="connsiteX3" fmla="*/ 125967 w 382557"/>
                  <a:gd name="connsiteY3" fmla="*/ 429603 h 429603"/>
                  <a:gd name="connsiteX4" fmla="*/ 0 w 382557"/>
                  <a:gd name="connsiteY4" fmla="*/ 331980 h 429603"/>
                  <a:gd name="connsiteX5" fmla="*/ 257276 w 382557"/>
                  <a:gd name="connsiteY5" fmla="*/ 0 h 4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2557" h="429603">
                    <a:moveTo>
                      <a:pt x="257276" y="0"/>
                    </a:moveTo>
                    <a:lnTo>
                      <a:pt x="287247" y="27239"/>
                    </a:lnTo>
                    <a:lnTo>
                      <a:pt x="382557" y="98510"/>
                    </a:lnTo>
                    <a:lnTo>
                      <a:pt x="125967" y="429603"/>
                    </a:lnTo>
                    <a:lnTo>
                      <a:pt x="0" y="331980"/>
                    </a:lnTo>
                    <a:lnTo>
                      <a:pt x="25727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4" name="Freeform: Shape 793">
                <a:extLst>
                  <a:ext uri="{FF2B5EF4-FFF2-40B4-BE49-F238E27FC236}">
                    <a16:creationId xmlns:a16="http://schemas.microsoft.com/office/drawing/2014/main" id="{A9AB5879-C010-4256-BA34-5ED3836410A0}"/>
                  </a:ext>
                </a:extLst>
              </p:cNvPr>
              <p:cNvSpPr/>
              <p:nvPr/>
            </p:nvSpPr>
            <p:spPr>
              <a:xfrm>
                <a:off x="6875228" y="4487460"/>
                <a:ext cx="376166" cy="425091"/>
              </a:xfrm>
              <a:custGeom>
                <a:avLst/>
                <a:gdLst>
                  <a:gd name="connsiteX0" fmla="*/ 126170 w 376166"/>
                  <a:gd name="connsiteY0" fmla="*/ 0 h 425091"/>
                  <a:gd name="connsiteX1" fmla="*/ 376166 w 376166"/>
                  <a:gd name="connsiteY1" fmla="*/ 328596 h 425091"/>
                  <a:gd name="connsiteX2" fmla="*/ 249333 w 376166"/>
                  <a:gd name="connsiteY2" fmla="*/ 425091 h 425091"/>
                  <a:gd name="connsiteX3" fmla="*/ 0 w 376166"/>
                  <a:gd name="connsiteY3" fmla="*/ 97366 h 425091"/>
                  <a:gd name="connsiteX4" fmla="*/ 73 w 376166"/>
                  <a:gd name="connsiteY4" fmla="*/ 97321 h 425091"/>
                  <a:gd name="connsiteX5" fmla="*/ 107374 w 376166"/>
                  <a:gd name="connsiteY5" fmla="*/ 17083 h 425091"/>
                  <a:gd name="connsiteX6" fmla="*/ 126170 w 376166"/>
                  <a:gd name="connsiteY6" fmla="*/ 0 h 42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6" h="425091">
                    <a:moveTo>
                      <a:pt x="126170" y="0"/>
                    </a:moveTo>
                    <a:lnTo>
                      <a:pt x="376166" y="328596"/>
                    </a:lnTo>
                    <a:lnTo>
                      <a:pt x="249333" y="425091"/>
                    </a:lnTo>
                    <a:lnTo>
                      <a:pt x="0" y="97366"/>
                    </a:lnTo>
                    <a:lnTo>
                      <a:pt x="73" y="97321"/>
                    </a:lnTo>
                    <a:cubicBezTo>
                      <a:pt x="37149" y="72273"/>
                      <a:pt x="72955" y="45488"/>
                      <a:pt x="107374" y="17083"/>
                    </a:cubicBezTo>
                    <a:lnTo>
                      <a:pt x="12617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5" name="Freeform: Shape 794">
                <a:extLst>
                  <a:ext uri="{FF2B5EF4-FFF2-40B4-BE49-F238E27FC236}">
                    <a16:creationId xmlns:a16="http://schemas.microsoft.com/office/drawing/2014/main" id="{3F9F7664-4C08-4C65-911F-E4BE498F3A3F}"/>
                  </a:ext>
                </a:extLst>
              </p:cNvPr>
              <p:cNvSpPr/>
              <p:nvPr/>
            </p:nvSpPr>
            <p:spPr>
              <a:xfrm>
                <a:off x="5116909" y="4591094"/>
                <a:ext cx="348222" cy="442465"/>
              </a:xfrm>
              <a:custGeom>
                <a:avLst/>
                <a:gdLst>
                  <a:gd name="connsiteX0" fmla="*/ 210184 w 348222"/>
                  <a:gd name="connsiteY0" fmla="*/ 0 h 442465"/>
                  <a:gd name="connsiteX1" fmla="*/ 314713 w 348222"/>
                  <a:gd name="connsiteY1" fmla="*/ 63503 h 442465"/>
                  <a:gd name="connsiteX2" fmla="*/ 348222 w 348222"/>
                  <a:gd name="connsiteY2" fmla="*/ 79645 h 442465"/>
                  <a:gd name="connsiteX3" fmla="*/ 137872 w 348222"/>
                  <a:gd name="connsiteY3" fmla="*/ 442465 h 442465"/>
                  <a:gd name="connsiteX4" fmla="*/ 0 w 348222"/>
                  <a:gd name="connsiteY4" fmla="*/ 362531 h 442465"/>
                  <a:gd name="connsiteX5" fmla="*/ 210184 w 348222"/>
                  <a:gd name="connsiteY5" fmla="*/ 0 h 44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8222" h="442465">
                    <a:moveTo>
                      <a:pt x="210184" y="0"/>
                    </a:moveTo>
                    <a:lnTo>
                      <a:pt x="314713" y="63503"/>
                    </a:lnTo>
                    <a:lnTo>
                      <a:pt x="348222" y="79645"/>
                    </a:lnTo>
                    <a:lnTo>
                      <a:pt x="137872" y="442465"/>
                    </a:lnTo>
                    <a:lnTo>
                      <a:pt x="0" y="362531"/>
                    </a:lnTo>
                    <a:lnTo>
                      <a:pt x="2101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6" name="Freeform: Shape 795">
                <a:extLst>
                  <a:ext uri="{FF2B5EF4-FFF2-40B4-BE49-F238E27FC236}">
                    <a16:creationId xmlns:a16="http://schemas.microsoft.com/office/drawing/2014/main" id="{AD909E76-5F89-4DFD-8389-1F16D85E7611}"/>
                  </a:ext>
                </a:extLst>
              </p:cNvPr>
              <p:cNvSpPr/>
              <p:nvPr/>
            </p:nvSpPr>
            <p:spPr>
              <a:xfrm>
                <a:off x="6720423" y="4594802"/>
                <a:ext cx="344160" cy="437072"/>
              </a:xfrm>
              <a:custGeom>
                <a:avLst/>
                <a:gdLst>
                  <a:gd name="connsiteX0" fmla="*/ 138384 w 344160"/>
                  <a:gd name="connsiteY0" fmla="*/ 0 h 437072"/>
                  <a:gd name="connsiteX1" fmla="*/ 344160 w 344160"/>
                  <a:gd name="connsiteY1" fmla="*/ 357584 h 437072"/>
                  <a:gd name="connsiteX2" fmla="*/ 206031 w 344160"/>
                  <a:gd name="connsiteY2" fmla="*/ 437072 h 437072"/>
                  <a:gd name="connsiteX3" fmla="*/ 0 w 344160"/>
                  <a:gd name="connsiteY3" fmla="*/ 79043 h 437072"/>
                  <a:gd name="connsiteX4" fmla="*/ 39957 w 344160"/>
                  <a:gd name="connsiteY4" fmla="*/ 59795 h 437072"/>
                  <a:gd name="connsiteX5" fmla="*/ 138384 w 344160"/>
                  <a:gd name="connsiteY5" fmla="*/ 0 h 437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0" h="437072">
                    <a:moveTo>
                      <a:pt x="138384" y="0"/>
                    </a:moveTo>
                    <a:lnTo>
                      <a:pt x="344160" y="357584"/>
                    </a:lnTo>
                    <a:lnTo>
                      <a:pt x="206031" y="437072"/>
                    </a:lnTo>
                    <a:lnTo>
                      <a:pt x="0" y="79043"/>
                    </a:lnTo>
                    <a:lnTo>
                      <a:pt x="39957" y="59795"/>
                    </a:lnTo>
                    <a:lnTo>
                      <a:pt x="1383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7" name="Freeform: Shape 796">
                <a:extLst>
                  <a:ext uri="{FF2B5EF4-FFF2-40B4-BE49-F238E27FC236}">
                    <a16:creationId xmlns:a16="http://schemas.microsoft.com/office/drawing/2014/main" id="{5A20971D-5A40-4F69-A50D-BEE071FA4945}"/>
                  </a:ext>
                </a:extLst>
              </p:cNvPr>
              <p:cNvSpPr/>
              <p:nvPr/>
            </p:nvSpPr>
            <p:spPr>
              <a:xfrm>
                <a:off x="5321890" y="4679769"/>
                <a:ext cx="308877" cy="448947"/>
              </a:xfrm>
              <a:custGeom>
                <a:avLst/>
                <a:gdLst>
                  <a:gd name="connsiteX0" fmla="*/ 161986 w 308877"/>
                  <a:gd name="connsiteY0" fmla="*/ 0 h 448947"/>
                  <a:gd name="connsiteX1" fmla="*/ 231572 w 308877"/>
                  <a:gd name="connsiteY1" fmla="*/ 33521 h 448947"/>
                  <a:gd name="connsiteX2" fmla="*/ 308877 w 308877"/>
                  <a:gd name="connsiteY2" fmla="*/ 61815 h 448947"/>
                  <a:gd name="connsiteX3" fmla="*/ 147035 w 308877"/>
                  <a:gd name="connsiteY3" fmla="*/ 448947 h 448947"/>
                  <a:gd name="connsiteX4" fmla="*/ 0 w 308877"/>
                  <a:gd name="connsiteY4" fmla="*/ 387478 h 448947"/>
                  <a:gd name="connsiteX5" fmla="*/ 161986 w 308877"/>
                  <a:gd name="connsiteY5" fmla="*/ 0 h 44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8877" h="448947">
                    <a:moveTo>
                      <a:pt x="161986" y="0"/>
                    </a:moveTo>
                    <a:lnTo>
                      <a:pt x="231572" y="33521"/>
                    </a:lnTo>
                    <a:lnTo>
                      <a:pt x="308877" y="61815"/>
                    </a:lnTo>
                    <a:lnTo>
                      <a:pt x="147035" y="448947"/>
                    </a:lnTo>
                    <a:lnTo>
                      <a:pt x="0" y="387478"/>
                    </a:lnTo>
                    <a:lnTo>
                      <a:pt x="16198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8" name="Freeform: Shape 797">
                <a:extLst>
                  <a:ext uri="{FF2B5EF4-FFF2-40B4-BE49-F238E27FC236}">
                    <a16:creationId xmlns:a16="http://schemas.microsoft.com/office/drawing/2014/main" id="{2761E9CE-80A6-4379-9ED2-996EF8201FA3}"/>
                  </a:ext>
                </a:extLst>
              </p:cNvPr>
              <p:cNvSpPr/>
              <p:nvPr/>
            </p:nvSpPr>
            <p:spPr>
              <a:xfrm>
                <a:off x="6548708" y="4685562"/>
                <a:ext cx="303853" cy="442823"/>
              </a:xfrm>
              <a:custGeom>
                <a:avLst/>
                <a:gdLst>
                  <a:gd name="connsiteX0" fmla="*/ 147394 w 303853"/>
                  <a:gd name="connsiteY0" fmla="*/ 0 h 442823"/>
                  <a:gd name="connsiteX1" fmla="*/ 303853 w 303853"/>
                  <a:gd name="connsiteY1" fmla="*/ 382486 h 442823"/>
                  <a:gd name="connsiteX2" fmla="*/ 156350 w 303853"/>
                  <a:gd name="connsiteY2" fmla="*/ 442823 h 442823"/>
                  <a:gd name="connsiteX3" fmla="*/ 0 w 303853"/>
                  <a:gd name="connsiteY3" fmla="*/ 60607 h 442823"/>
                  <a:gd name="connsiteX4" fmla="*/ 89832 w 303853"/>
                  <a:gd name="connsiteY4" fmla="*/ 27728 h 442823"/>
                  <a:gd name="connsiteX5" fmla="*/ 147394 w 303853"/>
                  <a:gd name="connsiteY5" fmla="*/ 0 h 442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3">
                    <a:moveTo>
                      <a:pt x="147394" y="0"/>
                    </a:moveTo>
                    <a:lnTo>
                      <a:pt x="303853" y="382486"/>
                    </a:lnTo>
                    <a:lnTo>
                      <a:pt x="156350" y="442823"/>
                    </a:lnTo>
                    <a:lnTo>
                      <a:pt x="0" y="60607"/>
                    </a:lnTo>
                    <a:lnTo>
                      <a:pt x="89832" y="27728"/>
                    </a:lnTo>
                    <a:lnTo>
                      <a:pt x="14739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9" name="Freeform: Shape 798">
                <a:extLst>
                  <a:ext uri="{FF2B5EF4-FFF2-40B4-BE49-F238E27FC236}">
                    <a16:creationId xmlns:a16="http://schemas.microsoft.com/office/drawing/2014/main" id="{FE08CF80-EB02-4689-A378-D32A480E7C0E}"/>
                  </a:ext>
                </a:extLst>
              </p:cNvPr>
              <p:cNvSpPr/>
              <p:nvPr/>
            </p:nvSpPr>
            <p:spPr>
              <a:xfrm>
                <a:off x="5547503" y="4750877"/>
                <a:ext cx="262318" cy="446335"/>
              </a:xfrm>
              <a:custGeom>
                <a:avLst/>
                <a:gdLst>
                  <a:gd name="connsiteX0" fmla="*/ 108655 w 262318"/>
                  <a:gd name="connsiteY0" fmla="*/ 0 h 446335"/>
                  <a:gd name="connsiteX1" fmla="*/ 134018 w 262318"/>
                  <a:gd name="connsiteY1" fmla="*/ 9283 h 446335"/>
                  <a:gd name="connsiteX2" fmla="*/ 262318 w 262318"/>
                  <a:gd name="connsiteY2" fmla="*/ 42272 h 446335"/>
                  <a:gd name="connsiteX3" fmla="*/ 153925 w 262318"/>
                  <a:gd name="connsiteY3" fmla="*/ 446335 h 446335"/>
                  <a:gd name="connsiteX4" fmla="*/ 0 w 262318"/>
                  <a:gd name="connsiteY4" fmla="*/ 405042 h 446335"/>
                  <a:gd name="connsiteX5" fmla="*/ 108655 w 262318"/>
                  <a:gd name="connsiteY5" fmla="*/ 0 h 44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318" h="446335">
                    <a:moveTo>
                      <a:pt x="108655" y="0"/>
                    </a:moveTo>
                    <a:lnTo>
                      <a:pt x="134018" y="9283"/>
                    </a:lnTo>
                    <a:lnTo>
                      <a:pt x="262318" y="42272"/>
                    </a:lnTo>
                    <a:lnTo>
                      <a:pt x="153925" y="446335"/>
                    </a:lnTo>
                    <a:lnTo>
                      <a:pt x="0" y="405042"/>
                    </a:lnTo>
                    <a:lnTo>
                      <a:pt x="10865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0" name="Freeform: Shape 799">
                <a:extLst>
                  <a:ext uri="{FF2B5EF4-FFF2-40B4-BE49-F238E27FC236}">
                    <a16:creationId xmlns:a16="http://schemas.microsoft.com/office/drawing/2014/main" id="{C45665A4-F084-4D98-8B6F-B57CBD1C3862}"/>
                  </a:ext>
                </a:extLst>
              </p:cNvPr>
              <p:cNvSpPr/>
              <p:nvPr/>
            </p:nvSpPr>
            <p:spPr>
              <a:xfrm>
                <a:off x="6375221" y="4753341"/>
                <a:ext cx="259453" cy="439442"/>
              </a:xfrm>
              <a:custGeom>
                <a:avLst/>
                <a:gdLst>
                  <a:gd name="connsiteX0" fmla="*/ 153891 w 259453"/>
                  <a:gd name="connsiteY0" fmla="*/ 0 h 439442"/>
                  <a:gd name="connsiteX1" fmla="*/ 259453 w 259453"/>
                  <a:gd name="connsiteY1" fmla="*/ 398648 h 439442"/>
                  <a:gd name="connsiteX2" fmla="*/ 105395 w 259453"/>
                  <a:gd name="connsiteY2" fmla="*/ 439442 h 439442"/>
                  <a:gd name="connsiteX3" fmla="*/ 0 w 259453"/>
                  <a:gd name="connsiteY3" fmla="*/ 41422 h 439442"/>
                  <a:gd name="connsiteX4" fmla="*/ 1684 w 259453"/>
                  <a:gd name="connsiteY4" fmla="*/ 41165 h 439442"/>
                  <a:gd name="connsiteX5" fmla="*/ 135260 w 259453"/>
                  <a:gd name="connsiteY5" fmla="*/ 6819 h 439442"/>
                  <a:gd name="connsiteX6" fmla="*/ 153891 w 259453"/>
                  <a:gd name="connsiteY6" fmla="*/ 0 h 439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3" h="439442">
                    <a:moveTo>
                      <a:pt x="153891" y="0"/>
                    </a:moveTo>
                    <a:lnTo>
                      <a:pt x="259453" y="398648"/>
                    </a:lnTo>
                    <a:lnTo>
                      <a:pt x="105395" y="439442"/>
                    </a:lnTo>
                    <a:lnTo>
                      <a:pt x="0" y="41422"/>
                    </a:lnTo>
                    <a:lnTo>
                      <a:pt x="1684" y="41165"/>
                    </a:lnTo>
                    <a:cubicBezTo>
                      <a:pt x="47051" y="31882"/>
                      <a:pt x="91616" y="20395"/>
                      <a:pt x="135260" y="6819"/>
                    </a:cubicBezTo>
                    <a:lnTo>
                      <a:pt x="1538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1" name="Freeform: Shape 800">
                <a:extLst>
                  <a:ext uri="{FF2B5EF4-FFF2-40B4-BE49-F238E27FC236}">
                    <a16:creationId xmlns:a16="http://schemas.microsoft.com/office/drawing/2014/main" id="{18BB58A9-A964-4938-A809-CB4E163B40AD}"/>
                  </a:ext>
                </a:extLst>
              </p:cNvPr>
              <p:cNvSpPr/>
              <p:nvPr/>
            </p:nvSpPr>
            <p:spPr>
              <a:xfrm>
                <a:off x="5772785" y="4796586"/>
                <a:ext cx="213951" cy="436560"/>
              </a:xfrm>
              <a:custGeom>
                <a:avLst/>
                <a:gdLst>
                  <a:gd name="connsiteX0" fmla="*/ 55937 w 213951"/>
                  <a:gd name="connsiteY0" fmla="*/ 0 h 436560"/>
                  <a:gd name="connsiteX1" fmla="*/ 180706 w 213951"/>
                  <a:gd name="connsiteY1" fmla="*/ 19042 h 436560"/>
                  <a:gd name="connsiteX2" fmla="*/ 213951 w 213951"/>
                  <a:gd name="connsiteY2" fmla="*/ 20721 h 436560"/>
                  <a:gd name="connsiteX3" fmla="*/ 157940 w 213951"/>
                  <a:gd name="connsiteY3" fmla="*/ 436560 h 436560"/>
                  <a:gd name="connsiteX4" fmla="*/ 0 w 213951"/>
                  <a:gd name="connsiteY4" fmla="*/ 415286 h 436560"/>
                  <a:gd name="connsiteX5" fmla="*/ 55937 w 213951"/>
                  <a:gd name="connsiteY5" fmla="*/ 0 h 436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951" h="436560">
                    <a:moveTo>
                      <a:pt x="55937" y="0"/>
                    </a:moveTo>
                    <a:lnTo>
                      <a:pt x="180706" y="19042"/>
                    </a:lnTo>
                    <a:lnTo>
                      <a:pt x="213951" y="20721"/>
                    </a:lnTo>
                    <a:lnTo>
                      <a:pt x="157940" y="436560"/>
                    </a:lnTo>
                    <a:lnTo>
                      <a:pt x="0" y="415286"/>
                    </a:lnTo>
                    <a:lnTo>
                      <a:pt x="5593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2" name="Freeform: Shape 801">
                <a:extLst>
                  <a:ext uri="{FF2B5EF4-FFF2-40B4-BE49-F238E27FC236}">
                    <a16:creationId xmlns:a16="http://schemas.microsoft.com/office/drawing/2014/main" id="{5AE4F124-4F1D-46C0-B1F7-847885064CDA}"/>
                  </a:ext>
                </a:extLst>
              </p:cNvPr>
              <p:cNvSpPr/>
              <p:nvPr/>
            </p:nvSpPr>
            <p:spPr>
              <a:xfrm>
                <a:off x="6190191" y="4798857"/>
                <a:ext cx="209664" cy="429483"/>
              </a:xfrm>
              <a:custGeom>
                <a:avLst/>
                <a:gdLst>
                  <a:gd name="connsiteX0" fmla="*/ 158206 w 209664"/>
                  <a:gd name="connsiteY0" fmla="*/ 0 h 429483"/>
                  <a:gd name="connsiteX1" fmla="*/ 209664 w 209664"/>
                  <a:gd name="connsiteY1" fmla="*/ 409618 h 429483"/>
                  <a:gd name="connsiteX2" fmla="*/ 51539 w 209664"/>
                  <a:gd name="connsiteY2" fmla="*/ 429483 h 429483"/>
                  <a:gd name="connsiteX3" fmla="*/ 0 w 209664"/>
                  <a:gd name="connsiteY3" fmla="*/ 19211 h 429483"/>
                  <a:gd name="connsiteX4" fmla="*/ 48320 w 209664"/>
                  <a:gd name="connsiteY4" fmla="*/ 16771 h 429483"/>
                  <a:gd name="connsiteX5" fmla="*/ 158206 w 209664"/>
                  <a:gd name="connsiteY5" fmla="*/ 0 h 429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3">
                    <a:moveTo>
                      <a:pt x="158206" y="0"/>
                    </a:moveTo>
                    <a:lnTo>
                      <a:pt x="209664" y="409618"/>
                    </a:lnTo>
                    <a:lnTo>
                      <a:pt x="51539" y="429483"/>
                    </a:lnTo>
                    <a:lnTo>
                      <a:pt x="0" y="19211"/>
                    </a:lnTo>
                    <a:lnTo>
                      <a:pt x="48320" y="16771"/>
                    </a:lnTo>
                    <a:lnTo>
                      <a:pt x="15820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3" name="Freeform: Shape 802">
                <a:extLst>
                  <a:ext uri="{FF2B5EF4-FFF2-40B4-BE49-F238E27FC236}">
                    <a16:creationId xmlns:a16="http://schemas.microsoft.com/office/drawing/2014/main" id="{E6F395E8-C9D4-4785-9522-D178F540257C}"/>
                  </a:ext>
                </a:extLst>
              </p:cNvPr>
              <p:cNvSpPr/>
              <p:nvPr/>
            </p:nvSpPr>
            <p:spPr>
              <a:xfrm>
                <a:off x="6013668" y="4818667"/>
                <a:ext cx="159368" cy="420395"/>
              </a:xfrm>
              <a:custGeom>
                <a:avLst/>
                <a:gdLst>
                  <a:gd name="connsiteX0" fmla="*/ 1 w 159368"/>
                  <a:gd name="connsiteY0" fmla="*/ 0 h 420395"/>
                  <a:gd name="connsiteX1" fmla="*/ 82333 w 159368"/>
                  <a:gd name="connsiteY1" fmla="*/ 4157 h 420395"/>
                  <a:gd name="connsiteX2" fmla="*/ 159368 w 159368"/>
                  <a:gd name="connsiteY2" fmla="*/ 267 h 420395"/>
                  <a:gd name="connsiteX3" fmla="*/ 159368 w 159368"/>
                  <a:gd name="connsiteY3" fmla="*/ 420395 h 420395"/>
                  <a:gd name="connsiteX4" fmla="*/ 0 w 159368"/>
                  <a:gd name="connsiteY4" fmla="*/ 420394 h 420395"/>
                  <a:gd name="connsiteX5" fmla="*/ 1 w 159368"/>
                  <a:gd name="connsiteY5" fmla="*/ 0 h 420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8" h="420395">
                    <a:moveTo>
                      <a:pt x="1" y="0"/>
                    </a:moveTo>
                    <a:lnTo>
                      <a:pt x="82333" y="4157"/>
                    </a:lnTo>
                    <a:lnTo>
                      <a:pt x="159368" y="267"/>
                    </a:lnTo>
                    <a:lnTo>
                      <a:pt x="159368" y="420395"/>
                    </a:lnTo>
                    <a:lnTo>
                      <a:pt x="0" y="42039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04" name="Group 803">
              <a:extLst>
                <a:ext uri="{FF2B5EF4-FFF2-40B4-BE49-F238E27FC236}">
                  <a16:creationId xmlns:a16="http://schemas.microsoft.com/office/drawing/2014/main" id="{A4A2249E-8B90-4CA7-AC01-C3B8EFCDE26C}"/>
                </a:ext>
              </a:extLst>
            </p:cNvPr>
            <p:cNvGrpSpPr/>
            <p:nvPr/>
          </p:nvGrpSpPr>
          <p:grpSpPr>
            <a:xfrm rot="6291444">
              <a:off x="8482861" y="3133457"/>
              <a:ext cx="1145704" cy="1145704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805" name="Oval 804">
                <a:extLst>
                  <a:ext uri="{FF2B5EF4-FFF2-40B4-BE49-F238E27FC236}">
                    <a16:creationId xmlns:a16="http://schemas.microsoft.com/office/drawing/2014/main" id="{6724D050-F4A3-466D-85B5-C0BE9EBA2900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06" name="Group 805">
                <a:extLst>
                  <a:ext uri="{FF2B5EF4-FFF2-40B4-BE49-F238E27FC236}">
                    <a16:creationId xmlns:a16="http://schemas.microsoft.com/office/drawing/2014/main" id="{3CB245F4-9833-4252-A74E-42E3B05F5639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813" name="Oval 812">
                  <a:extLst>
                    <a:ext uri="{FF2B5EF4-FFF2-40B4-BE49-F238E27FC236}">
                      <a16:creationId xmlns:a16="http://schemas.microsoft.com/office/drawing/2014/main" id="{E5E41FDB-AC98-45EA-AB4A-DBBB14EE1DB6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Oval 813">
                  <a:extLst>
                    <a:ext uri="{FF2B5EF4-FFF2-40B4-BE49-F238E27FC236}">
                      <a16:creationId xmlns:a16="http://schemas.microsoft.com/office/drawing/2014/main" id="{6D725587-9456-4E49-B3A4-AFAC94CCCEA7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Oval 814">
                  <a:extLst>
                    <a:ext uri="{FF2B5EF4-FFF2-40B4-BE49-F238E27FC236}">
                      <a16:creationId xmlns:a16="http://schemas.microsoft.com/office/drawing/2014/main" id="{129E20EB-6F0E-4A7E-B9FD-F9135F6BDEE6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Oval 815">
                  <a:extLst>
                    <a:ext uri="{FF2B5EF4-FFF2-40B4-BE49-F238E27FC236}">
                      <a16:creationId xmlns:a16="http://schemas.microsoft.com/office/drawing/2014/main" id="{7D884CF1-E344-41F3-9801-36294A935BEA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Oval 816">
                  <a:extLst>
                    <a:ext uri="{FF2B5EF4-FFF2-40B4-BE49-F238E27FC236}">
                      <a16:creationId xmlns:a16="http://schemas.microsoft.com/office/drawing/2014/main" id="{357C17C9-C1AB-4B09-9182-724844592CFA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Oval 817">
                  <a:extLst>
                    <a:ext uri="{FF2B5EF4-FFF2-40B4-BE49-F238E27FC236}">
                      <a16:creationId xmlns:a16="http://schemas.microsoft.com/office/drawing/2014/main" id="{B5370971-338C-4BD8-B901-104D7EB2C49C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9" name="Oval 818">
                  <a:extLst>
                    <a:ext uri="{FF2B5EF4-FFF2-40B4-BE49-F238E27FC236}">
                      <a16:creationId xmlns:a16="http://schemas.microsoft.com/office/drawing/2014/main" id="{33582662-87AF-4947-B1F4-B20D3604F671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Oval 819">
                  <a:extLst>
                    <a:ext uri="{FF2B5EF4-FFF2-40B4-BE49-F238E27FC236}">
                      <a16:creationId xmlns:a16="http://schemas.microsoft.com/office/drawing/2014/main" id="{ECEE80F0-5C31-42AB-8B22-01CE2F8FC432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Oval 820">
                  <a:extLst>
                    <a:ext uri="{FF2B5EF4-FFF2-40B4-BE49-F238E27FC236}">
                      <a16:creationId xmlns:a16="http://schemas.microsoft.com/office/drawing/2014/main" id="{5DDBEB4A-DFA5-4CCE-B7F2-37B939AD9CDE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07" name="Group 806">
                <a:extLst>
                  <a:ext uri="{FF2B5EF4-FFF2-40B4-BE49-F238E27FC236}">
                    <a16:creationId xmlns:a16="http://schemas.microsoft.com/office/drawing/2014/main" id="{7E8525C1-842A-4667-BB22-3D5A2D33517F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808" name="Oval 807">
                  <a:extLst>
                    <a:ext uri="{FF2B5EF4-FFF2-40B4-BE49-F238E27FC236}">
                      <a16:creationId xmlns:a16="http://schemas.microsoft.com/office/drawing/2014/main" id="{257603DD-7E4B-4135-8B1A-C6348C3E3319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Oval 808">
                  <a:extLst>
                    <a:ext uri="{FF2B5EF4-FFF2-40B4-BE49-F238E27FC236}">
                      <a16:creationId xmlns:a16="http://schemas.microsoft.com/office/drawing/2014/main" id="{4E2B426D-E813-4B88-9018-B098E921FD4F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Oval 809">
                  <a:extLst>
                    <a:ext uri="{FF2B5EF4-FFF2-40B4-BE49-F238E27FC236}">
                      <a16:creationId xmlns:a16="http://schemas.microsoft.com/office/drawing/2014/main" id="{2E3416D6-9EB6-4C7B-9B50-354F938C17D5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Oval 810">
                  <a:extLst>
                    <a:ext uri="{FF2B5EF4-FFF2-40B4-BE49-F238E27FC236}">
                      <a16:creationId xmlns:a16="http://schemas.microsoft.com/office/drawing/2014/main" id="{96B0DEF8-0070-42AB-8191-D9666E58459A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Oval 811">
                  <a:extLst>
                    <a:ext uri="{FF2B5EF4-FFF2-40B4-BE49-F238E27FC236}">
                      <a16:creationId xmlns:a16="http://schemas.microsoft.com/office/drawing/2014/main" id="{3B81A566-63EB-4F32-8DC0-8D01DD3DA725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822" name="Oval 821">
              <a:extLst>
                <a:ext uri="{FF2B5EF4-FFF2-40B4-BE49-F238E27FC236}">
                  <a16:creationId xmlns:a16="http://schemas.microsoft.com/office/drawing/2014/main" id="{04A6FB2C-1F90-4B5C-B46A-F543B8CB52DF}"/>
                </a:ext>
              </a:extLst>
            </p:cNvPr>
            <p:cNvSpPr/>
            <p:nvPr/>
          </p:nvSpPr>
          <p:spPr>
            <a:xfrm>
              <a:off x="8669757" y="3320353"/>
              <a:ext cx="771913" cy="77191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DBA93C97-5820-472E-963A-2F1B993E5CF7}"/>
                </a:ext>
              </a:extLst>
            </p:cNvPr>
            <p:cNvSpPr/>
            <p:nvPr/>
          </p:nvSpPr>
          <p:spPr>
            <a:xfrm>
              <a:off x="7140329" y="1790931"/>
              <a:ext cx="3825935" cy="3825935"/>
            </a:xfrm>
            <a:prstGeom prst="ellipse">
              <a:avLst/>
            </a:prstGeom>
            <a:noFill/>
            <a:ln w="25400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25" name="Group 824">
            <a:extLst>
              <a:ext uri="{FF2B5EF4-FFF2-40B4-BE49-F238E27FC236}">
                <a16:creationId xmlns:a16="http://schemas.microsoft.com/office/drawing/2014/main" id="{7415A7CA-494B-4846-886C-4E09E27B3ECB}"/>
              </a:ext>
            </a:extLst>
          </p:cNvPr>
          <p:cNvGrpSpPr/>
          <p:nvPr/>
        </p:nvGrpSpPr>
        <p:grpSpPr>
          <a:xfrm flipH="1" flipV="1">
            <a:off x="11455556" y="1525621"/>
            <a:ext cx="643058" cy="643058"/>
            <a:chOff x="7140329" y="1790931"/>
            <a:chExt cx="3825935" cy="3825935"/>
          </a:xfrm>
        </p:grpSpPr>
        <p:grpSp>
          <p:nvGrpSpPr>
            <p:cNvPr id="826" name="Group 825">
              <a:extLst>
                <a:ext uri="{FF2B5EF4-FFF2-40B4-BE49-F238E27FC236}">
                  <a16:creationId xmlns:a16="http://schemas.microsoft.com/office/drawing/2014/main" id="{FE8A5BFF-51B2-4DFE-9BAC-3418240520CA}"/>
                </a:ext>
              </a:extLst>
            </p:cNvPr>
            <p:cNvGrpSpPr/>
            <p:nvPr/>
          </p:nvGrpSpPr>
          <p:grpSpPr>
            <a:xfrm>
              <a:off x="7929184" y="2579780"/>
              <a:ext cx="2253059" cy="2253059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901" name="Oval 900">
                <a:extLst>
                  <a:ext uri="{FF2B5EF4-FFF2-40B4-BE49-F238E27FC236}">
                    <a16:creationId xmlns:a16="http://schemas.microsoft.com/office/drawing/2014/main" id="{5CB35936-7F11-44B6-BAC8-7C8559902A19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02" name="Group 901">
                <a:extLst>
                  <a:ext uri="{FF2B5EF4-FFF2-40B4-BE49-F238E27FC236}">
                    <a16:creationId xmlns:a16="http://schemas.microsoft.com/office/drawing/2014/main" id="{20F5F72E-3430-4DA2-8D33-8CA755307555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909" name="Oval 908">
                  <a:extLst>
                    <a:ext uri="{FF2B5EF4-FFF2-40B4-BE49-F238E27FC236}">
                      <a16:creationId xmlns:a16="http://schemas.microsoft.com/office/drawing/2014/main" id="{EF2CC560-C51F-4446-B01D-D9CD89939503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Oval 909">
                  <a:extLst>
                    <a:ext uri="{FF2B5EF4-FFF2-40B4-BE49-F238E27FC236}">
                      <a16:creationId xmlns:a16="http://schemas.microsoft.com/office/drawing/2014/main" id="{A90A6138-0262-43DE-9F82-38105925137A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Oval 910">
                  <a:extLst>
                    <a:ext uri="{FF2B5EF4-FFF2-40B4-BE49-F238E27FC236}">
                      <a16:creationId xmlns:a16="http://schemas.microsoft.com/office/drawing/2014/main" id="{F0C98B31-24CF-4291-8A77-3329BE6B077E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Oval 911">
                  <a:extLst>
                    <a:ext uri="{FF2B5EF4-FFF2-40B4-BE49-F238E27FC236}">
                      <a16:creationId xmlns:a16="http://schemas.microsoft.com/office/drawing/2014/main" id="{4685C799-C639-4A29-985D-E5C8215C25E7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Oval 912">
                  <a:extLst>
                    <a:ext uri="{FF2B5EF4-FFF2-40B4-BE49-F238E27FC236}">
                      <a16:creationId xmlns:a16="http://schemas.microsoft.com/office/drawing/2014/main" id="{DB2166B5-05B6-4DD8-BD67-62BCB949B6D7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Oval 913">
                  <a:extLst>
                    <a:ext uri="{FF2B5EF4-FFF2-40B4-BE49-F238E27FC236}">
                      <a16:creationId xmlns:a16="http://schemas.microsoft.com/office/drawing/2014/main" id="{FB84DD23-47E7-4137-B00B-47BC71A1BA81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Oval 914">
                  <a:extLst>
                    <a:ext uri="{FF2B5EF4-FFF2-40B4-BE49-F238E27FC236}">
                      <a16:creationId xmlns:a16="http://schemas.microsoft.com/office/drawing/2014/main" id="{3E88CA6C-8AB0-4816-BA2B-86BD4032A27F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Oval 915">
                  <a:extLst>
                    <a:ext uri="{FF2B5EF4-FFF2-40B4-BE49-F238E27FC236}">
                      <a16:creationId xmlns:a16="http://schemas.microsoft.com/office/drawing/2014/main" id="{173B70B9-16A8-4B20-A9BF-81E8DE5A3C02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Oval 916">
                  <a:extLst>
                    <a:ext uri="{FF2B5EF4-FFF2-40B4-BE49-F238E27FC236}">
                      <a16:creationId xmlns:a16="http://schemas.microsoft.com/office/drawing/2014/main" id="{D4EFB976-8F58-48E5-9113-6590FEA7D363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03" name="Group 902">
                <a:extLst>
                  <a:ext uri="{FF2B5EF4-FFF2-40B4-BE49-F238E27FC236}">
                    <a16:creationId xmlns:a16="http://schemas.microsoft.com/office/drawing/2014/main" id="{F1A93F02-D843-488A-A14F-4239FB52849C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904" name="Oval 903">
                  <a:extLst>
                    <a:ext uri="{FF2B5EF4-FFF2-40B4-BE49-F238E27FC236}">
                      <a16:creationId xmlns:a16="http://schemas.microsoft.com/office/drawing/2014/main" id="{1BB6C34F-B39C-48CC-A02F-B1F36302E185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Oval 904">
                  <a:extLst>
                    <a:ext uri="{FF2B5EF4-FFF2-40B4-BE49-F238E27FC236}">
                      <a16:creationId xmlns:a16="http://schemas.microsoft.com/office/drawing/2014/main" id="{AF4FA020-6810-413F-9D4F-4C62CF741A28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Oval 905">
                  <a:extLst>
                    <a:ext uri="{FF2B5EF4-FFF2-40B4-BE49-F238E27FC236}">
                      <a16:creationId xmlns:a16="http://schemas.microsoft.com/office/drawing/2014/main" id="{FD065F1F-60FC-42D5-AB98-EA6E351F99C5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Oval 906">
                  <a:extLst>
                    <a:ext uri="{FF2B5EF4-FFF2-40B4-BE49-F238E27FC236}">
                      <a16:creationId xmlns:a16="http://schemas.microsoft.com/office/drawing/2014/main" id="{3D98018B-F296-4AD4-9834-6568E6BEC76F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Oval 907">
                  <a:extLst>
                    <a:ext uri="{FF2B5EF4-FFF2-40B4-BE49-F238E27FC236}">
                      <a16:creationId xmlns:a16="http://schemas.microsoft.com/office/drawing/2014/main" id="{7EE59FC1-6003-466F-9EED-0E0D1CEB6544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27" name="Group 826">
              <a:extLst>
                <a:ext uri="{FF2B5EF4-FFF2-40B4-BE49-F238E27FC236}">
                  <a16:creationId xmlns:a16="http://schemas.microsoft.com/office/drawing/2014/main" id="{E45463AB-DF42-4B20-AFB2-3F6B3B7D27CC}"/>
                </a:ext>
              </a:extLst>
            </p:cNvPr>
            <p:cNvGrpSpPr/>
            <p:nvPr/>
          </p:nvGrpSpPr>
          <p:grpSpPr>
            <a:xfrm rot="12533106">
              <a:off x="8250732" y="2901328"/>
              <a:ext cx="1609963" cy="1609963"/>
              <a:chOff x="4440936" y="1773936"/>
              <a:chExt cx="3310128" cy="3310128"/>
            </a:xfrm>
            <a:effectLst>
              <a:glow rad="101600">
                <a:schemeClr val="accent5">
                  <a:satMod val="175000"/>
                  <a:alpha val="28000"/>
                </a:schemeClr>
              </a:glow>
            </a:effectLst>
          </p:grpSpPr>
          <p:sp>
            <p:nvSpPr>
              <p:cNvPr id="897" name="Oval 896">
                <a:extLst>
                  <a:ext uri="{FF2B5EF4-FFF2-40B4-BE49-F238E27FC236}">
                    <a16:creationId xmlns:a16="http://schemas.microsoft.com/office/drawing/2014/main" id="{0E33FFD1-A8E0-486B-A47A-5074B2B69144}"/>
                  </a:ext>
                </a:extLst>
              </p:cNvPr>
              <p:cNvSpPr/>
              <p:nvPr/>
            </p:nvSpPr>
            <p:spPr>
              <a:xfrm>
                <a:off x="4441251" y="1774251"/>
                <a:ext cx="3309498" cy="3309498"/>
              </a:xfrm>
              <a:prstGeom prst="ellipse">
                <a:avLst/>
              </a:prstGeom>
              <a:noFill/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8" name="Arc 897">
                <a:extLst>
                  <a:ext uri="{FF2B5EF4-FFF2-40B4-BE49-F238E27FC236}">
                    <a16:creationId xmlns:a16="http://schemas.microsoft.com/office/drawing/2014/main" id="{C304FFCE-F6A0-48CE-9394-019D6A497CF0}"/>
                  </a:ext>
                </a:extLst>
              </p:cNvPr>
              <p:cNvSpPr/>
              <p:nvPr/>
            </p:nvSpPr>
            <p:spPr>
              <a:xfrm>
                <a:off x="4440936" y="1773936"/>
                <a:ext cx="3310128" cy="3310128"/>
              </a:xfrm>
              <a:prstGeom prst="arc">
                <a:avLst/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9" name="Arc 898">
                <a:extLst>
                  <a:ext uri="{FF2B5EF4-FFF2-40B4-BE49-F238E27FC236}">
                    <a16:creationId xmlns:a16="http://schemas.microsoft.com/office/drawing/2014/main" id="{43F30FC4-553A-475A-83EA-28538217405D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6117151"/>
                  <a:gd name="adj2" fmla="val 8372158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0" name="Arc 899">
                <a:extLst>
                  <a:ext uri="{FF2B5EF4-FFF2-40B4-BE49-F238E27FC236}">
                    <a16:creationId xmlns:a16="http://schemas.microsoft.com/office/drawing/2014/main" id="{9B15BAE1-DA2E-40EB-B5EE-3F295FE7ED75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20256575"/>
                  <a:gd name="adj2" fmla="val 3001779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28" name="Group 827">
              <a:extLst>
                <a:ext uri="{FF2B5EF4-FFF2-40B4-BE49-F238E27FC236}">
                  <a16:creationId xmlns:a16="http://schemas.microsoft.com/office/drawing/2014/main" id="{5698888C-B73D-4572-B837-ADB3BDB0FF0B}"/>
                </a:ext>
              </a:extLst>
            </p:cNvPr>
            <p:cNvGrpSpPr/>
            <p:nvPr/>
          </p:nvGrpSpPr>
          <p:grpSpPr>
            <a:xfrm>
              <a:off x="7354165" y="2003602"/>
              <a:ext cx="3403096" cy="3405414"/>
              <a:chOff x="4292527" y="1629660"/>
              <a:chExt cx="3606945" cy="3609402"/>
            </a:xfrm>
            <a:solidFill>
              <a:srgbClr val="BDD7EE"/>
            </a:solidFill>
            <a:effectLst>
              <a:glow rad="63500">
                <a:schemeClr val="accent5">
                  <a:satMod val="175000"/>
                  <a:alpha val="24000"/>
                </a:schemeClr>
              </a:glow>
            </a:effectLst>
          </p:grpSpPr>
          <p:sp>
            <p:nvSpPr>
              <p:cNvPr id="849" name="Freeform: Shape 848">
                <a:extLst>
                  <a:ext uri="{FF2B5EF4-FFF2-40B4-BE49-F238E27FC236}">
                    <a16:creationId xmlns:a16="http://schemas.microsoft.com/office/drawing/2014/main" id="{07EAE597-94B0-4E69-8B74-9EA833C1E511}"/>
                  </a:ext>
                </a:extLst>
              </p:cNvPr>
              <p:cNvSpPr/>
              <p:nvPr/>
            </p:nvSpPr>
            <p:spPr>
              <a:xfrm>
                <a:off x="5792145" y="1629660"/>
                <a:ext cx="209664" cy="429485"/>
              </a:xfrm>
              <a:custGeom>
                <a:avLst/>
                <a:gdLst>
                  <a:gd name="connsiteX0" fmla="*/ 158123 w 209664"/>
                  <a:gd name="connsiteY0" fmla="*/ 0 h 429485"/>
                  <a:gd name="connsiteX1" fmla="*/ 209664 w 209664"/>
                  <a:gd name="connsiteY1" fmla="*/ 410274 h 429485"/>
                  <a:gd name="connsiteX2" fmla="*/ 161346 w 209664"/>
                  <a:gd name="connsiteY2" fmla="*/ 412714 h 429485"/>
                  <a:gd name="connsiteX3" fmla="*/ 51458 w 209664"/>
                  <a:gd name="connsiteY3" fmla="*/ 429485 h 429485"/>
                  <a:gd name="connsiteX4" fmla="*/ 0 w 209664"/>
                  <a:gd name="connsiteY4" fmla="*/ 19864 h 429485"/>
                  <a:gd name="connsiteX5" fmla="*/ 158123 w 209664"/>
                  <a:gd name="connsiteY5" fmla="*/ 0 h 429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5">
                    <a:moveTo>
                      <a:pt x="158123" y="0"/>
                    </a:moveTo>
                    <a:lnTo>
                      <a:pt x="209664" y="410274"/>
                    </a:lnTo>
                    <a:lnTo>
                      <a:pt x="161346" y="412714"/>
                    </a:lnTo>
                    <a:lnTo>
                      <a:pt x="51458" y="429485"/>
                    </a:lnTo>
                    <a:lnTo>
                      <a:pt x="0" y="19864"/>
                    </a:lnTo>
                    <a:lnTo>
                      <a:pt x="15812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0" name="Freeform: Shape 849">
                <a:extLst>
                  <a:ext uri="{FF2B5EF4-FFF2-40B4-BE49-F238E27FC236}">
                    <a16:creationId xmlns:a16="http://schemas.microsoft.com/office/drawing/2014/main" id="{645AAF82-266F-4FDE-A1C2-46340616275D}"/>
                  </a:ext>
                </a:extLst>
              </p:cNvPr>
              <p:cNvSpPr/>
              <p:nvPr/>
            </p:nvSpPr>
            <p:spPr>
              <a:xfrm>
                <a:off x="6013668" y="1632117"/>
                <a:ext cx="159367" cy="407218"/>
              </a:xfrm>
              <a:custGeom>
                <a:avLst/>
                <a:gdLst>
                  <a:gd name="connsiteX0" fmla="*/ 159367 w 159367"/>
                  <a:gd name="connsiteY0" fmla="*/ 0 h 407218"/>
                  <a:gd name="connsiteX1" fmla="*/ 159367 w 159367"/>
                  <a:gd name="connsiteY1" fmla="*/ 406951 h 407218"/>
                  <a:gd name="connsiteX2" fmla="*/ 82333 w 159367"/>
                  <a:gd name="connsiteY2" fmla="*/ 403061 h 407218"/>
                  <a:gd name="connsiteX3" fmla="*/ 0 w 159367"/>
                  <a:gd name="connsiteY3" fmla="*/ 407218 h 407218"/>
                  <a:gd name="connsiteX4" fmla="*/ 0 w 159367"/>
                  <a:gd name="connsiteY4" fmla="*/ 1 h 407218"/>
                  <a:gd name="connsiteX5" fmla="*/ 159367 w 159367"/>
                  <a:gd name="connsiteY5" fmla="*/ 0 h 40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7" h="407218">
                    <a:moveTo>
                      <a:pt x="159367" y="0"/>
                    </a:moveTo>
                    <a:lnTo>
                      <a:pt x="159367" y="406951"/>
                    </a:lnTo>
                    <a:lnTo>
                      <a:pt x="82333" y="403061"/>
                    </a:lnTo>
                    <a:lnTo>
                      <a:pt x="0" y="407218"/>
                    </a:lnTo>
                    <a:lnTo>
                      <a:pt x="0" y="1"/>
                    </a:lnTo>
                    <a:lnTo>
                      <a:pt x="15936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1" name="Freeform: Shape 850">
                <a:extLst>
                  <a:ext uri="{FF2B5EF4-FFF2-40B4-BE49-F238E27FC236}">
                    <a16:creationId xmlns:a16="http://schemas.microsoft.com/office/drawing/2014/main" id="{945D3667-AD70-492C-A6E6-B7653BB33E07}"/>
                  </a:ext>
                </a:extLst>
              </p:cNvPr>
              <p:cNvSpPr/>
              <p:nvPr/>
            </p:nvSpPr>
            <p:spPr>
              <a:xfrm>
                <a:off x="6199956" y="1637209"/>
                <a:ext cx="212252" cy="423408"/>
              </a:xfrm>
              <a:custGeom>
                <a:avLst/>
                <a:gdLst>
                  <a:gd name="connsiteX0" fmla="*/ 54311 w 212252"/>
                  <a:gd name="connsiteY0" fmla="*/ 0 h 423408"/>
                  <a:gd name="connsiteX1" fmla="*/ 212252 w 212252"/>
                  <a:gd name="connsiteY1" fmla="*/ 21273 h 423408"/>
                  <a:gd name="connsiteX2" fmla="*/ 158087 w 212252"/>
                  <a:gd name="connsiteY2" fmla="*/ 423408 h 423408"/>
                  <a:gd name="connsiteX3" fmla="*/ 38555 w 212252"/>
                  <a:gd name="connsiteY3" fmla="*/ 405165 h 423408"/>
                  <a:gd name="connsiteX4" fmla="*/ 0 w 212252"/>
                  <a:gd name="connsiteY4" fmla="*/ 403218 h 423408"/>
                  <a:gd name="connsiteX5" fmla="*/ 54311 w 212252"/>
                  <a:gd name="connsiteY5" fmla="*/ 0 h 423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252" h="423408">
                    <a:moveTo>
                      <a:pt x="54311" y="0"/>
                    </a:moveTo>
                    <a:lnTo>
                      <a:pt x="212252" y="21273"/>
                    </a:lnTo>
                    <a:lnTo>
                      <a:pt x="158087" y="423408"/>
                    </a:lnTo>
                    <a:lnTo>
                      <a:pt x="38555" y="405165"/>
                    </a:lnTo>
                    <a:lnTo>
                      <a:pt x="0" y="403218"/>
                    </a:lnTo>
                    <a:lnTo>
                      <a:pt x="5431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2" name="Freeform: Shape 851">
                <a:extLst>
                  <a:ext uri="{FF2B5EF4-FFF2-40B4-BE49-F238E27FC236}">
                    <a16:creationId xmlns:a16="http://schemas.microsoft.com/office/drawing/2014/main" id="{9004182B-B0C3-4DA8-9B5B-673581D40756}"/>
                  </a:ext>
                </a:extLst>
              </p:cNvPr>
              <p:cNvSpPr/>
              <p:nvPr/>
            </p:nvSpPr>
            <p:spPr>
              <a:xfrm>
                <a:off x="5557326" y="1665217"/>
                <a:ext cx="259452" cy="439445"/>
              </a:xfrm>
              <a:custGeom>
                <a:avLst/>
                <a:gdLst>
                  <a:gd name="connsiteX0" fmla="*/ 154057 w 259452"/>
                  <a:gd name="connsiteY0" fmla="*/ 0 h 439445"/>
                  <a:gd name="connsiteX1" fmla="*/ 259452 w 259452"/>
                  <a:gd name="connsiteY1" fmla="*/ 398023 h 439445"/>
                  <a:gd name="connsiteX2" fmla="*/ 257771 w 259452"/>
                  <a:gd name="connsiteY2" fmla="*/ 398279 h 439445"/>
                  <a:gd name="connsiteX3" fmla="*/ 124195 w 259452"/>
                  <a:gd name="connsiteY3" fmla="*/ 432625 h 439445"/>
                  <a:gd name="connsiteX4" fmla="*/ 105562 w 259452"/>
                  <a:gd name="connsiteY4" fmla="*/ 439445 h 439445"/>
                  <a:gd name="connsiteX5" fmla="*/ 0 w 259452"/>
                  <a:gd name="connsiteY5" fmla="*/ 40794 h 439445"/>
                  <a:gd name="connsiteX6" fmla="*/ 154057 w 259452"/>
                  <a:gd name="connsiteY6" fmla="*/ 0 h 43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2" h="439445">
                    <a:moveTo>
                      <a:pt x="154057" y="0"/>
                    </a:moveTo>
                    <a:lnTo>
                      <a:pt x="259452" y="398023"/>
                    </a:lnTo>
                    <a:lnTo>
                      <a:pt x="257771" y="398279"/>
                    </a:lnTo>
                    <a:cubicBezTo>
                      <a:pt x="212404" y="407562"/>
                      <a:pt x="167840" y="419050"/>
                      <a:pt x="124195" y="432625"/>
                    </a:cubicBezTo>
                    <a:lnTo>
                      <a:pt x="105562" y="439445"/>
                    </a:lnTo>
                    <a:lnTo>
                      <a:pt x="0" y="40794"/>
                    </a:lnTo>
                    <a:lnTo>
                      <a:pt x="1540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3" name="Freeform: Shape 852">
                <a:extLst>
                  <a:ext uri="{FF2B5EF4-FFF2-40B4-BE49-F238E27FC236}">
                    <a16:creationId xmlns:a16="http://schemas.microsoft.com/office/drawing/2014/main" id="{D5F95D12-5863-4C22-B4DB-E443C7972377}"/>
                  </a:ext>
                </a:extLst>
              </p:cNvPr>
              <p:cNvSpPr/>
              <p:nvPr/>
            </p:nvSpPr>
            <p:spPr>
              <a:xfrm>
                <a:off x="6377051" y="1672147"/>
                <a:ext cx="258916" cy="433150"/>
              </a:xfrm>
              <a:custGeom>
                <a:avLst/>
                <a:gdLst>
                  <a:gd name="connsiteX0" fmla="*/ 104990 w 258916"/>
                  <a:gd name="connsiteY0" fmla="*/ 0 h 433150"/>
                  <a:gd name="connsiteX1" fmla="*/ 258916 w 258916"/>
                  <a:gd name="connsiteY1" fmla="*/ 41289 h 433150"/>
                  <a:gd name="connsiteX2" fmla="*/ 153798 w 258916"/>
                  <a:gd name="connsiteY2" fmla="*/ 433150 h 433150"/>
                  <a:gd name="connsiteX3" fmla="*/ 133430 w 258916"/>
                  <a:gd name="connsiteY3" fmla="*/ 425695 h 433150"/>
                  <a:gd name="connsiteX4" fmla="*/ 0 w 258916"/>
                  <a:gd name="connsiteY4" fmla="*/ 391386 h 433150"/>
                  <a:gd name="connsiteX5" fmla="*/ 104990 w 258916"/>
                  <a:gd name="connsiteY5" fmla="*/ 0 h 433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916" h="433150">
                    <a:moveTo>
                      <a:pt x="104990" y="0"/>
                    </a:moveTo>
                    <a:lnTo>
                      <a:pt x="258916" y="41289"/>
                    </a:lnTo>
                    <a:lnTo>
                      <a:pt x="153798" y="433150"/>
                    </a:lnTo>
                    <a:lnTo>
                      <a:pt x="133430" y="425695"/>
                    </a:lnTo>
                    <a:lnTo>
                      <a:pt x="0" y="391386"/>
                    </a:lnTo>
                    <a:lnTo>
                      <a:pt x="10499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4" name="Freeform: Shape 853">
                <a:extLst>
                  <a:ext uri="{FF2B5EF4-FFF2-40B4-BE49-F238E27FC236}">
                    <a16:creationId xmlns:a16="http://schemas.microsoft.com/office/drawing/2014/main" id="{822331CA-13B8-4D08-9602-07EEE72BD98D}"/>
                  </a:ext>
                </a:extLst>
              </p:cNvPr>
              <p:cNvSpPr/>
              <p:nvPr/>
            </p:nvSpPr>
            <p:spPr>
              <a:xfrm>
                <a:off x="5339439" y="1729614"/>
                <a:ext cx="303853" cy="442827"/>
              </a:xfrm>
              <a:custGeom>
                <a:avLst/>
                <a:gdLst>
                  <a:gd name="connsiteX0" fmla="*/ 147503 w 303853"/>
                  <a:gd name="connsiteY0" fmla="*/ 0 h 442827"/>
                  <a:gd name="connsiteX1" fmla="*/ 303853 w 303853"/>
                  <a:gd name="connsiteY1" fmla="*/ 382220 h 442827"/>
                  <a:gd name="connsiteX2" fmla="*/ 214023 w 303853"/>
                  <a:gd name="connsiteY2" fmla="*/ 415098 h 442827"/>
                  <a:gd name="connsiteX3" fmla="*/ 156461 w 303853"/>
                  <a:gd name="connsiteY3" fmla="*/ 442827 h 442827"/>
                  <a:gd name="connsiteX4" fmla="*/ 0 w 303853"/>
                  <a:gd name="connsiteY4" fmla="*/ 60338 h 442827"/>
                  <a:gd name="connsiteX5" fmla="*/ 147503 w 303853"/>
                  <a:gd name="connsiteY5" fmla="*/ 0 h 442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7">
                    <a:moveTo>
                      <a:pt x="147503" y="0"/>
                    </a:moveTo>
                    <a:lnTo>
                      <a:pt x="303853" y="382220"/>
                    </a:lnTo>
                    <a:lnTo>
                      <a:pt x="214023" y="415098"/>
                    </a:lnTo>
                    <a:lnTo>
                      <a:pt x="156461" y="442827"/>
                    </a:lnTo>
                    <a:lnTo>
                      <a:pt x="0" y="60338"/>
                    </a:lnTo>
                    <a:lnTo>
                      <a:pt x="14750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5" name="Freeform: Shape 854">
                <a:extLst>
                  <a:ext uri="{FF2B5EF4-FFF2-40B4-BE49-F238E27FC236}">
                    <a16:creationId xmlns:a16="http://schemas.microsoft.com/office/drawing/2014/main" id="{07332B25-30BB-4216-B638-904E93512479}"/>
                  </a:ext>
                </a:extLst>
              </p:cNvPr>
              <p:cNvSpPr/>
              <p:nvPr/>
            </p:nvSpPr>
            <p:spPr>
              <a:xfrm>
                <a:off x="6556254" y="1739402"/>
                <a:ext cx="303887" cy="436528"/>
              </a:xfrm>
              <a:custGeom>
                <a:avLst/>
                <a:gdLst>
                  <a:gd name="connsiteX0" fmla="*/ 156851 w 303887"/>
                  <a:gd name="connsiteY0" fmla="*/ 0 h 436528"/>
                  <a:gd name="connsiteX1" fmla="*/ 303887 w 303887"/>
                  <a:gd name="connsiteY1" fmla="*/ 61468 h 436528"/>
                  <a:gd name="connsiteX2" fmla="*/ 147092 w 303887"/>
                  <a:gd name="connsiteY2" fmla="*/ 436528 h 436528"/>
                  <a:gd name="connsiteX3" fmla="*/ 82286 w 303887"/>
                  <a:gd name="connsiteY3" fmla="*/ 405310 h 436528"/>
                  <a:gd name="connsiteX4" fmla="*/ 0 w 303887"/>
                  <a:gd name="connsiteY4" fmla="*/ 375193 h 436528"/>
                  <a:gd name="connsiteX5" fmla="*/ 156851 w 303887"/>
                  <a:gd name="connsiteY5" fmla="*/ 0 h 436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87" h="436528">
                    <a:moveTo>
                      <a:pt x="156851" y="0"/>
                    </a:moveTo>
                    <a:lnTo>
                      <a:pt x="303887" y="61468"/>
                    </a:lnTo>
                    <a:lnTo>
                      <a:pt x="147092" y="436528"/>
                    </a:lnTo>
                    <a:lnTo>
                      <a:pt x="82286" y="405310"/>
                    </a:lnTo>
                    <a:lnTo>
                      <a:pt x="0" y="375193"/>
                    </a:lnTo>
                    <a:lnTo>
                      <a:pt x="15685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6" name="Freeform: Shape 855">
                <a:extLst>
                  <a:ext uri="{FF2B5EF4-FFF2-40B4-BE49-F238E27FC236}">
                    <a16:creationId xmlns:a16="http://schemas.microsoft.com/office/drawing/2014/main" id="{A48931A6-F063-4749-A3A7-010C817FE50C}"/>
                  </a:ext>
                </a:extLst>
              </p:cNvPr>
              <p:cNvSpPr/>
              <p:nvPr/>
            </p:nvSpPr>
            <p:spPr>
              <a:xfrm>
                <a:off x="5127417" y="1826126"/>
                <a:ext cx="344161" cy="437075"/>
              </a:xfrm>
              <a:custGeom>
                <a:avLst/>
                <a:gdLst>
                  <a:gd name="connsiteX0" fmla="*/ 138128 w 344161"/>
                  <a:gd name="connsiteY0" fmla="*/ 0 h 437075"/>
                  <a:gd name="connsiteX1" fmla="*/ 344161 w 344161"/>
                  <a:gd name="connsiteY1" fmla="*/ 358032 h 437075"/>
                  <a:gd name="connsiteX2" fmla="*/ 304205 w 344161"/>
                  <a:gd name="connsiteY2" fmla="*/ 377279 h 437075"/>
                  <a:gd name="connsiteX3" fmla="*/ 205777 w 344161"/>
                  <a:gd name="connsiteY3" fmla="*/ 437075 h 437075"/>
                  <a:gd name="connsiteX4" fmla="*/ 0 w 344161"/>
                  <a:gd name="connsiteY4" fmla="*/ 79487 h 437075"/>
                  <a:gd name="connsiteX5" fmla="*/ 138128 w 344161"/>
                  <a:gd name="connsiteY5" fmla="*/ 0 h 43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1" h="437075">
                    <a:moveTo>
                      <a:pt x="138128" y="0"/>
                    </a:moveTo>
                    <a:lnTo>
                      <a:pt x="344161" y="358032"/>
                    </a:lnTo>
                    <a:lnTo>
                      <a:pt x="304205" y="377279"/>
                    </a:lnTo>
                    <a:lnTo>
                      <a:pt x="205777" y="437075"/>
                    </a:lnTo>
                    <a:lnTo>
                      <a:pt x="0" y="79487"/>
                    </a:lnTo>
                    <a:lnTo>
                      <a:pt x="13812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7" name="Freeform: Shape 856">
                <a:extLst>
                  <a:ext uri="{FF2B5EF4-FFF2-40B4-BE49-F238E27FC236}">
                    <a16:creationId xmlns:a16="http://schemas.microsoft.com/office/drawing/2014/main" id="{3C8503A5-D500-43B2-8D5D-E4900600E5C6}"/>
                  </a:ext>
                </a:extLst>
              </p:cNvPr>
              <p:cNvSpPr/>
              <p:nvPr/>
            </p:nvSpPr>
            <p:spPr>
              <a:xfrm>
                <a:off x="6722083" y="1833187"/>
                <a:ext cx="341816" cy="430970"/>
              </a:xfrm>
              <a:custGeom>
                <a:avLst/>
                <a:gdLst>
                  <a:gd name="connsiteX0" fmla="*/ 203943 w 341816"/>
                  <a:gd name="connsiteY0" fmla="*/ 0 h 430970"/>
                  <a:gd name="connsiteX1" fmla="*/ 341816 w 341816"/>
                  <a:gd name="connsiteY1" fmla="*/ 79932 h 430970"/>
                  <a:gd name="connsiteX2" fmla="*/ 138297 w 341816"/>
                  <a:gd name="connsiteY2" fmla="*/ 430970 h 430970"/>
                  <a:gd name="connsiteX3" fmla="*/ 38297 w 341816"/>
                  <a:gd name="connsiteY3" fmla="*/ 370218 h 430970"/>
                  <a:gd name="connsiteX4" fmla="*/ 0 w 341816"/>
                  <a:gd name="connsiteY4" fmla="*/ 351770 h 430970"/>
                  <a:gd name="connsiteX5" fmla="*/ 203943 w 341816"/>
                  <a:gd name="connsiteY5" fmla="*/ 0 h 43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1816" h="430970">
                    <a:moveTo>
                      <a:pt x="203943" y="0"/>
                    </a:moveTo>
                    <a:lnTo>
                      <a:pt x="341816" y="79932"/>
                    </a:lnTo>
                    <a:lnTo>
                      <a:pt x="138297" y="430970"/>
                    </a:lnTo>
                    <a:lnTo>
                      <a:pt x="38297" y="370218"/>
                    </a:lnTo>
                    <a:lnTo>
                      <a:pt x="0" y="351770"/>
                    </a:lnTo>
                    <a:lnTo>
                      <a:pt x="20394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8" name="Freeform: Shape 857">
                <a:extLst>
                  <a:ext uri="{FF2B5EF4-FFF2-40B4-BE49-F238E27FC236}">
                    <a16:creationId xmlns:a16="http://schemas.microsoft.com/office/drawing/2014/main" id="{9FF8DF06-8676-4799-B09C-63CDBE86CFE6}"/>
                  </a:ext>
                </a:extLst>
              </p:cNvPr>
              <p:cNvSpPr/>
              <p:nvPr/>
            </p:nvSpPr>
            <p:spPr>
              <a:xfrm>
                <a:off x="4940606" y="1945450"/>
                <a:ext cx="376167" cy="425093"/>
              </a:xfrm>
              <a:custGeom>
                <a:avLst/>
                <a:gdLst>
                  <a:gd name="connsiteX0" fmla="*/ 126832 w 376167"/>
                  <a:gd name="connsiteY0" fmla="*/ 0 h 425093"/>
                  <a:gd name="connsiteX1" fmla="*/ 376167 w 376167"/>
                  <a:gd name="connsiteY1" fmla="*/ 327727 h 425093"/>
                  <a:gd name="connsiteX2" fmla="*/ 376095 w 376167"/>
                  <a:gd name="connsiteY2" fmla="*/ 327771 h 425093"/>
                  <a:gd name="connsiteX3" fmla="*/ 268794 w 376167"/>
                  <a:gd name="connsiteY3" fmla="*/ 408009 h 425093"/>
                  <a:gd name="connsiteX4" fmla="*/ 249997 w 376167"/>
                  <a:gd name="connsiteY4" fmla="*/ 425093 h 425093"/>
                  <a:gd name="connsiteX5" fmla="*/ 0 w 376167"/>
                  <a:gd name="connsiteY5" fmla="*/ 96494 h 425093"/>
                  <a:gd name="connsiteX6" fmla="*/ 126832 w 376167"/>
                  <a:gd name="connsiteY6" fmla="*/ 0 h 425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7" h="425093">
                    <a:moveTo>
                      <a:pt x="126832" y="0"/>
                    </a:moveTo>
                    <a:lnTo>
                      <a:pt x="376167" y="327727"/>
                    </a:lnTo>
                    <a:lnTo>
                      <a:pt x="376095" y="327771"/>
                    </a:lnTo>
                    <a:cubicBezTo>
                      <a:pt x="339020" y="352819"/>
                      <a:pt x="303214" y="379604"/>
                      <a:pt x="268794" y="408009"/>
                    </a:cubicBezTo>
                    <a:lnTo>
                      <a:pt x="249997" y="425093"/>
                    </a:lnTo>
                    <a:lnTo>
                      <a:pt x="0" y="96494"/>
                    </a:lnTo>
                    <a:lnTo>
                      <a:pt x="12683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9" name="Freeform: Shape 858">
                <a:extLst>
                  <a:ext uri="{FF2B5EF4-FFF2-40B4-BE49-F238E27FC236}">
                    <a16:creationId xmlns:a16="http://schemas.microsoft.com/office/drawing/2014/main" id="{D935A871-9A77-49C6-8359-93596AF706A6}"/>
                  </a:ext>
                </a:extLst>
              </p:cNvPr>
              <p:cNvSpPr/>
              <p:nvPr/>
            </p:nvSpPr>
            <p:spPr>
              <a:xfrm>
                <a:off x="6883049" y="1958267"/>
                <a:ext cx="374539" cy="418856"/>
              </a:xfrm>
              <a:custGeom>
                <a:avLst/>
                <a:gdLst>
                  <a:gd name="connsiteX0" fmla="*/ 248571 w 374539"/>
                  <a:gd name="connsiteY0" fmla="*/ 0 h 418856"/>
                  <a:gd name="connsiteX1" fmla="*/ 374539 w 374539"/>
                  <a:gd name="connsiteY1" fmla="*/ 97622 h 418856"/>
                  <a:gd name="connsiteX2" fmla="*/ 125591 w 374539"/>
                  <a:gd name="connsiteY2" fmla="*/ 418856 h 418856"/>
                  <a:gd name="connsiteX3" fmla="*/ 99553 w 374539"/>
                  <a:gd name="connsiteY3" fmla="*/ 395192 h 418856"/>
                  <a:gd name="connsiteX4" fmla="*/ 0 w 374539"/>
                  <a:gd name="connsiteY4" fmla="*/ 320748 h 418856"/>
                  <a:gd name="connsiteX5" fmla="*/ 248571 w 374539"/>
                  <a:gd name="connsiteY5" fmla="*/ 0 h 418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539" h="418856">
                    <a:moveTo>
                      <a:pt x="248571" y="0"/>
                    </a:moveTo>
                    <a:lnTo>
                      <a:pt x="374539" y="97622"/>
                    </a:lnTo>
                    <a:lnTo>
                      <a:pt x="125591" y="418856"/>
                    </a:lnTo>
                    <a:lnTo>
                      <a:pt x="99553" y="395192"/>
                    </a:lnTo>
                    <a:lnTo>
                      <a:pt x="0" y="320748"/>
                    </a:lnTo>
                    <a:lnTo>
                      <a:pt x="2485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0" name="Freeform: Shape 859">
                <a:extLst>
                  <a:ext uri="{FF2B5EF4-FFF2-40B4-BE49-F238E27FC236}">
                    <a16:creationId xmlns:a16="http://schemas.microsoft.com/office/drawing/2014/main" id="{465ED183-8E2F-480E-94D3-B6415C525AF5}"/>
                  </a:ext>
                </a:extLst>
              </p:cNvPr>
              <p:cNvSpPr/>
              <p:nvPr/>
            </p:nvSpPr>
            <p:spPr>
              <a:xfrm>
                <a:off x="4765791" y="2096027"/>
                <a:ext cx="404830" cy="405259"/>
              </a:xfrm>
              <a:custGeom>
                <a:avLst/>
                <a:gdLst>
                  <a:gd name="connsiteX0" fmla="*/ 112817 w 404830"/>
                  <a:gd name="connsiteY0" fmla="*/ 0 h 405259"/>
                  <a:gd name="connsiteX1" fmla="*/ 404830 w 404830"/>
                  <a:gd name="connsiteY1" fmla="*/ 292677 h 405259"/>
                  <a:gd name="connsiteX2" fmla="*/ 344628 w 404830"/>
                  <a:gd name="connsiteY2" fmla="*/ 347392 h 405259"/>
                  <a:gd name="connsiteX3" fmla="*/ 292035 w 404830"/>
                  <a:gd name="connsiteY3" fmla="*/ 405259 h 405259"/>
                  <a:gd name="connsiteX4" fmla="*/ 0 w 404830"/>
                  <a:gd name="connsiteY4" fmla="*/ 112562 h 405259"/>
                  <a:gd name="connsiteX5" fmla="*/ 112817 w 404830"/>
                  <a:gd name="connsiteY5" fmla="*/ 0 h 40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30" h="405259">
                    <a:moveTo>
                      <a:pt x="112817" y="0"/>
                    </a:moveTo>
                    <a:lnTo>
                      <a:pt x="404830" y="292677"/>
                    </a:lnTo>
                    <a:lnTo>
                      <a:pt x="344628" y="347392"/>
                    </a:lnTo>
                    <a:lnTo>
                      <a:pt x="292035" y="405259"/>
                    </a:lnTo>
                    <a:lnTo>
                      <a:pt x="0" y="112562"/>
                    </a:lnTo>
                    <a:lnTo>
                      <a:pt x="1128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1" name="Freeform: Shape 860">
                <a:extLst>
                  <a:ext uri="{FF2B5EF4-FFF2-40B4-BE49-F238E27FC236}">
                    <a16:creationId xmlns:a16="http://schemas.microsoft.com/office/drawing/2014/main" id="{14A40E5D-48AF-41B6-AB10-414F2B1DE52A}"/>
                  </a:ext>
                </a:extLst>
              </p:cNvPr>
              <p:cNvSpPr/>
              <p:nvPr/>
            </p:nvSpPr>
            <p:spPr>
              <a:xfrm>
                <a:off x="7024019" y="2099151"/>
                <a:ext cx="405314" cy="404773"/>
              </a:xfrm>
              <a:custGeom>
                <a:avLst/>
                <a:gdLst>
                  <a:gd name="connsiteX0" fmla="*/ 292785 w 405314"/>
                  <a:gd name="connsiteY0" fmla="*/ 0 h 404773"/>
                  <a:gd name="connsiteX1" fmla="*/ 405314 w 405314"/>
                  <a:gd name="connsiteY1" fmla="*/ 112850 h 404773"/>
                  <a:gd name="connsiteX2" fmla="*/ 112555 w 405314"/>
                  <a:gd name="connsiteY2" fmla="*/ 404773 h 404773"/>
                  <a:gd name="connsiteX3" fmla="*/ 57564 w 405314"/>
                  <a:gd name="connsiteY3" fmla="*/ 344268 h 404773"/>
                  <a:gd name="connsiteX4" fmla="*/ 0 w 405314"/>
                  <a:gd name="connsiteY4" fmla="*/ 291950 h 404773"/>
                  <a:gd name="connsiteX5" fmla="*/ 292785 w 405314"/>
                  <a:gd name="connsiteY5" fmla="*/ 0 h 40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3">
                    <a:moveTo>
                      <a:pt x="292785" y="0"/>
                    </a:moveTo>
                    <a:lnTo>
                      <a:pt x="405314" y="112850"/>
                    </a:lnTo>
                    <a:lnTo>
                      <a:pt x="112555" y="404773"/>
                    </a:lnTo>
                    <a:lnTo>
                      <a:pt x="57564" y="344268"/>
                    </a:lnTo>
                    <a:lnTo>
                      <a:pt x="0" y="291950"/>
                    </a:lnTo>
                    <a:lnTo>
                      <a:pt x="29278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2" name="Freeform: Shape 861">
                <a:extLst>
                  <a:ext uri="{FF2B5EF4-FFF2-40B4-BE49-F238E27FC236}">
                    <a16:creationId xmlns:a16="http://schemas.microsoft.com/office/drawing/2014/main" id="{9ECB765F-21E9-4207-AE5F-81563DB7F711}"/>
                  </a:ext>
                </a:extLst>
              </p:cNvPr>
              <p:cNvSpPr/>
              <p:nvPr/>
            </p:nvSpPr>
            <p:spPr>
              <a:xfrm>
                <a:off x="4621681" y="2261282"/>
                <a:ext cx="424231" cy="378549"/>
              </a:xfrm>
              <a:custGeom>
                <a:avLst/>
                <a:gdLst>
                  <a:gd name="connsiteX0" fmla="*/ 97621 w 424231"/>
                  <a:gd name="connsiteY0" fmla="*/ 0 h 378549"/>
                  <a:gd name="connsiteX1" fmla="*/ 424231 w 424231"/>
                  <a:gd name="connsiteY1" fmla="*/ 253114 h 378549"/>
                  <a:gd name="connsiteX2" fmla="*/ 398778 w 424231"/>
                  <a:gd name="connsiteY2" fmla="*/ 281118 h 378549"/>
                  <a:gd name="connsiteX3" fmla="*/ 325921 w 424231"/>
                  <a:gd name="connsiteY3" fmla="*/ 378549 h 378549"/>
                  <a:gd name="connsiteX4" fmla="*/ 0 w 424231"/>
                  <a:gd name="connsiteY4" fmla="*/ 125968 h 378549"/>
                  <a:gd name="connsiteX5" fmla="*/ 97621 w 424231"/>
                  <a:gd name="connsiteY5" fmla="*/ 0 h 378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31" h="378549">
                    <a:moveTo>
                      <a:pt x="97621" y="0"/>
                    </a:moveTo>
                    <a:lnTo>
                      <a:pt x="424231" y="253114"/>
                    </a:lnTo>
                    <a:lnTo>
                      <a:pt x="398778" y="281118"/>
                    </a:lnTo>
                    <a:lnTo>
                      <a:pt x="325921" y="378549"/>
                    </a:lnTo>
                    <a:lnTo>
                      <a:pt x="0" y="125968"/>
                    </a:lnTo>
                    <a:lnTo>
                      <a:pt x="9762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3" name="Freeform: Shape 862">
                <a:extLst>
                  <a:ext uri="{FF2B5EF4-FFF2-40B4-BE49-F238E27FC236}">
                    <a16:creationId xmlns:a16="http://schemas.microsoft.com/office/drawing/2014/main" id="{C3E5B016-FAEF-4CE2-A695-60B41605B947}"/>
                  </a:ext>
                </a:extLst>
              </p:cNvPr>
              <p:cNvSpPr/>
              <p:nvPr/>
            </p:nvSpPr>
            <p:spPr>
              <a:xfrm>
                <a:off x="7154736" y="2274015"/>
                <a:ext cx="425118" cy="376110"/>
              </a:xfrm>
              <a:custGeom>
                <a:avLst/>
                <a:gdLst>
                  <a:gd name="connsiteX0" fmla="*/ 328661 w 425118"/>
                  <a:gd name="connsiteY0" fmla="*/ 0 h 376110"/>
                  <a:gd name="connsiteX1" fmla="*/ 425118 w 425118"/>
                  <a:gd name="connsiteY1" fmla="*/ 126861 h 376110"/>
                  <a:gd name="connsiteX2" fmla="*/ 97303 w 425118"/>
                  <a:gd name="connsiteY2" fmla="*/ 376110 h 376110"/>
                  <a:gd name="connsiteX3" fmla="*/ 97045 w 425118"/>
                  <a:gd name="connsiteY3" fmla="*/ 375686 h 376110"/>
                  <a:gd name="connsiteX4" fmla="*/ 16807 w 425118"/>
                  <a:gd name="connsiteY4" fmla="*/ 268385 h 376110"/>
                  <a:gd name="connsiteX5" fmla="*/ 0 w 425118"/>
                  <a:gd name="connsiteY5" fmla="*/ 249892 h 376110"/>
                  <a:gd name="connsiteX6" fmla="*/ 328661 w 425118"/>
                  <a:gd name="connsiteY6" fmla="*/ 0 h 37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8" h="376110">
                    <a:moveTo>
                      <a:pt x="328661" y="0"/>
                    </a:moveTo>
                    <a:lnTo>
                      <a:pt x="425118" y="126861"/>
                    </a:lnTo>
                    <a:lnTo>
                      <a:pt x="97303" y="376110"/>
                    </a:lnTo>
                    <a:lnTo>
                      <a:pt x="97045" y="375686"/>
                    </a:lnTo>
                    <a:cubicBezTo>
                      <a:pt x="71997" y="338611"/>
                      <a:pt x="45212" y="302805"/>
                      <a:pt x="16807" y="268385"/>
                    </a:cubicBezTo>
                    <a:lnTo>
                      <a:pt x="0" y="249892"/>
                    </a:lnTo>
                    <a:lnTo>
                      <a:pt x="32866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4" name="Freeform: Shape 863">
                <a:extLst>
                  <a:ext uri="{FF2B5EF4-FFF2-40B4-BE49-F238E27FC236}">
                    <a16:creationId xmlns:a16="http://schemas.microsoft.com/office/drawing/2014/main" id="{F52D7468-F86E-41A1-A2FF-3ECC67CE7517}"/>
                  </a:ext>
                </a:extLst>
              </p:cNvPr>
              <p:cNvSpPr/>
              <p:nvPr/>
            </p:nvSpPr>
            <p:spPr>
              <a:xfrm>
                <a:off x="4495814" y="2455505"/>
                <a:ext cx="436719" cy="345019"/>
              </a:xfrm>
              <a:custGeom>
                <a:avLst/>
                <a:gdLst>
                  <a:gd name="connsiteX0" fmla="*/ 79933 w 436719"/>
                  <a:gd name="connsiteY0" fmla="*/ 0 h 345019"/>
                  <a:gd name="connsiteX1" fmla="*/ 436719 w 436719"/>
                  <a:gd name="connsiteY1" fmla="*/ 206851 h 345019"/>
                  <a:gd name="connsiteX2" fmla="*/ 374591 w 436719"/>
                  <a:gd name="connsiteY2" fmla="*/ 309117 h 345019"/>
                  <a:gd name="connsiteX3" fmla="*/ 357296 w 436719"/>
                  <a:gd name="connsiteY3" fmla="*/ 345019 h 345019"/>
                  <a:gd name="connsiteX4" fmla="*/ 0 w 436719"/>
                  <a:gd name="connsiteY4" fmla="*/ 137872 h 345019"/>
                  <a:gd name="connsiteX5" fmla="*/ 79933 w 436719"/>
                  <a:gd name="connsiteY5" fmla="*/ 0 h 34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9" h="345019">
                    <a:moveTo>
                      <a:pt x="79933" y="0"/>
                    </a:moveTo>
                    <a:lnTo>
                      <a:pt x="436719" y="206851"/>
                    </a:lnTo>
                    <a:lnTo>
                      <a:pt x="374591" y="309117"/>
                    </a:lnTo>
                    <a:lnTo>
                      <a:pt x="357296" y="345019"/>
                    </a:lnTo>
                    <a:lnTo>
                      <a:pt x="0" y="137872"/>
                    </a:lnTo>
                    <a:lnTo>
                      <a:pt x="7993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5" name="Freeform: Shape 864">
                <a:extLst>
                  <a:ext uri="{FF2B5EF4-FFF2-40B4-BE49-F238E27FC236}">
                    <a16:creationId xmlns:a16="http://schemas.microsoft.com/office/drawing/2014/main" id="{D5F21C0B-3681-4DF8-B83E-7125F1173247}"/>
                  </a:ext>
                </a:extLst>
              </p:cNvPr>
              <p:cNvSpPr/>
              <p:nvPr/>
            </p:nvSpPr>
            <p:spPr>
              <a:xfrm>
                <a:off x="7262013" y="2460866"/>
                <a:ext cx="437106" cy="344082"/>
              </a:xfrm>
              <a:custGeom>
                <a:avLst/>
                <a:gdLst>
                  <a:gd name="connsiteX0" fmla="*/ 357659 w 437106"/>
                  <a:gd name="connsiteY0" fmla="*/ 0 h 344082"/>
                  <a:gd name="connsiteX1" fmla="*/ 437106 w 437106"/>
                  <a:gd name="connsiteY1" fmla="*/ 138151 h 344082"/>
                  <a:gd name="connsiteX2" fmla="*/ 79010 w 437106"/>
                  <a:gd name="connsiteY2" fmla="*/ 344082 h 344082"/>
                  <a:gd name="connsiteX3" fmla="*/ 59584 w 437106"/>
                  <a:gd name="connsiteY3" fmla="*/ 303756 h 344082"/>
                  <a:gd name="connsiteX4" fmla="*/ 0 w 437106"/>
                  <a:gd name="connsiteY4" fmla="*/ 205678 h 344082"/>
                  <a:gd name="connsiteX5" fmla="*/ 357659 w 437106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6" h="344082">
                    <a:moveTo>
                      <a:pt x="357659" y="0"/>
                    </a:moveTo>
                    <a:lnTo>
                      <a:pt x="437106" y="138151"/>
                    </a:lnTo>
                    <a:lnTo>
                      <a:pt x="79010" y="344082"/>
                    </a:lnTo>
                    <a:lnTo>
                      <a:pt x="59584" y="303756"/>
                    </a:lnTo>
                    <a:lnTo>
                      <a:pt x="0" y="205678"/>
                    </a:lnTo>
                    <a:lnTo>
                      <a:pt x="3576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6" name="Freeform: Shape 865">
                <a:extLst>
                  <a:ext uri="{FF2B5EF4-FFF2-40B4-BE49-F238E27FC236}">
                    <a16:creationId xmlns:a16="http://schemas.microsoft.com/office/drawing/2014/main" id="{65E88AF5-E5B3-4C25-A738-D2632E37C9B9}"/>
                  </a:ext>
                </a:extLst>
              </p:cNvPr>
              <p:cNvSpPr/>
              <p:nvPr/>
            </p:nvSpPr>
            <p:spPr>
              <a:xfrm>
                <a:off x="4401343" y="2659874"/>
                <a:ext cx="442739" cy="306383"/>
              </a:xfrm>
              <a:custGeom>
                <a:avLst/>
                <a:gdLst>
                  <a:gd name="connsiteX0" fmla="*/ 61468 w 442739"/>
                  <a:gd name="connsiteY0" fmla="*/ 0 h 306383"/>
                  <a:gd name="connsiteX1" fmla="*/ 442739 w 442739"/>
                  <a:gd name="connsiteY1" fmla="*/ 159391 h 306383"/>
                  <a:gd name="connsiteX2" fmla="*/ 410369 w 442739"/>
                  <a:gd name="connsiteY2" fmla="*/ 226588 h 306383"/>
                  <a:gd name="connsiteX3" fmla="*/ 381164 w 442739"/>
                  <a:gd name="connsiteY3" fmla="*/ 306383 h 306383"/>
                  <a:gd name="connsiteX4" fmla="*/ 0 w 442739"/>
                  <a:gd name="connsiteY4" fmla="*/ 147036 h 306383"/>
                  <a:gd name="connsiteX5" fmla="*/ 61468 w 442739"/>
                  <a:gd name="connsiteY5" fmla="*/ 0 h 30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9" h="306383">
                    <a:moveTo>
                      <a:pt x="61468" y="0"/>
                    </a:moveTo>
                    <a:lnTo>
                      <a:pt x="442739" y="159391"/>
                    </a:lnTo>
                    <a:lnTo>
                      <a:pt x="410369" y="226588"/>
                    </a:lnTo>
                    <a:lnTo>
                      <a:pt x="381164" y="306383"/>
                    </a:lnTo>
                    <a:lnTo>
                      <a:pt x="0" y="147036"/>
                    </a:lnTo>
                    <a:lnTo>
                      <a:pt x="6146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7" name="Freeform: Shape 866">
                <a:extLst>
                  <a:ext uri="{FF2B5EF4-FFF2-40B4-BE49-F238E27FC236}">
                    <a16:creationId xmlns:a16="http://schemas.microsoft.com/office/drawing/2014/main" id="{45ECA517-5162-4A9F-A603-470EB9FADD21}"/>
                  </a:ext>
                </a:extLst>
              </p:cNvPr>
              <p:cNvSpPr/>
              <p:nvPr/>
            </p:nvSpPr>
            <p:spPr>
              <a:xfrm>
                <a:off x="7352739" y="2672921"/>
                <a:ext cx="442825" cy="303756"/>
              </a:xfrm>
              <a:custGeom>
                <a:avLst/>
                <a:gdLst>
                  <a:gd name="connsiteX0" fmla="*/ 382531 w 442825"/>
                  <a:gd name="connsiteY0" fmla="*/ 0 h 303756"/>
                  <a:gd name="connsiteX1" fmla="*/ 442825 w 442825"/>
                  <a:gd name="connsiteY1" fmla="*/ 147522 h 303756"/>
                  <a:gd name="connsiteX2" fmla="*/ 60570 w 442825"/>
                  <a:gd name="connsiteY2" fmla="*/ 303756 h 303756"/>
                  <a:gd name="connsiteX3" fmla="*/ 27551 w 442825"/>
                  <a:gd name="connsiteY3" fmla="*/ 213541 h 303756"/>
                  <a:gd name="connsiteX4" fmla="*/ 0 w 442825"/>
                  <a:gd name="connsiteY4" fmla="*/ 156348 h 303756"/>
                  <a:gd name="connsiteX5" fmla="*/ 382531 w 442825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5" h="303756">
                    <a:moveTo>
                      <a:pt x="382531" y="0"/>
                    </a:moveTo>
                    <a:lnTo>
                      <a:pt x="442825" y="147522"/>
                    </a:lnTo>
                    <a:lnTo>
                      <a:pt x="60570" y="303756"/>
                    </a:lnTo>
                    <a:lnTo>
                      <a:pt x="27551" y="213541"/>
                    </a:lnTo>
                    <a:lnTo>
                      <a:pt x="0" y="156348"/>
                    </a:lnTo>
                    <a:lnTo>
                      <a:pt x="38253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8" name="Freeform: Shape 867">
                <a:extLst>
                  <a:ext uri="{FF2B5EF4-FFF2-40B4-BE49-F238E27FC236}">
                    <a16:creationId xmlns:a16="http://schemas.microsoft.com/office/drawing/2014/main" id="{491FFE2B-2B5E-4F87-967B-D579AA908CE1}"/>
                  </a:ext>
                </a:extLst>
              </p:cNvPr>
              <p:cNvSpPr/>
              <p:nvPr/>
            </p:nvSpPr>
            <p:spPr>
              <a:xfrm>
                <a:off x="4333467" y="2884768"/>
                <a:ext cx="439744" cy="260617"/>
              </a:xfrm>
              <a:custGeom>
                <a:avLst/>
                <a:gdLst>
                  <a:gd name="connsiteX0" fmla="*/ 41291 w 439744"/>
                  <a:gd name="connsiteY0" fmla="*/ 0 h 260617"/>
                  <a:gd name="connsiteX1" fmla="*/ 439744 w 439744"/>
                  <a:gd name="connsiteY1" fmla="*/ 106887 h 260617"/>
                  <a:gd name="connsiteX2" fmla="*/ 431375 w 439744"/>
                  <a:gd name="connsiteY2" fmla="*/ 129753 h 260617"/>
                  <a:gd name="connsiteX3" fmla="*/ 397727 w 439744"/>
                  <a:gd name="connsiteY3" fmla="*/ 260617 h 260617"/>
                  <a:gd name="connsiteX4" fmla="*/ 0 w 439744"/>
                  <a:gd name="connsiteY4" fmla="*/ 153925 h 260617"/>
                  <a:gd name="connsiteX5" fmla="*/ 41291 w 439744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4" h="260617">
                    <a:moveTo>
                      <a:pt x="41291" y="0"/>
                    </a:moveTo>
                    <a:lnTo>
                      <a:pt x="439744" y="106887"/>
                    </a:lnTo>
                    <a:lnTo>
                      <a:pt x="431375" y="129753"/>
                    </a:lnTo>
                    <a:lnTo>
                      <a:pt x="397727" y="260617"/>
                    </a:lnTo>
                    <a:lnTo>
                      <a:pt x="0" y="153925"/>
                    </a:lnTo>
                    <a:lnTo>
                      <a:pt x="412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9" name="Freeform: Shape 868">
                <a:extLst>
                  <a:ext uri="{FF2B5EF4-FFF2-40B4-BE49-F238E27FC236}">
                    <a16:creationId xmlns:a16="http://schemas.microsoft.com/office/drawing/2014/main" id="{34DCB2FE-D788-4324-949F-17F70A3CFCCA}"/>
                  </a:ext>
                </a:extLst>
              </p:cNvPr>
              <p:cNvSpPr/>
              <p:nvPr/>
            </p:nvSpPr>
            <p:spPr>
              <a:xfrm>
                <a:off x="7420482" y="2890834"/>
                <a:ext cx="439415" cy="259352"/>
              </a:xfrm>
              <a:custGeom>
                <a:avLst/>
                <a:gdLst>
                  <a:gd name="connsiteX0" fmla="*/ 398666 w 439415"/>
                  <a:gd name="connsiteY0" fmla="*/ 0 h 259352"/>
                  <a:gd name="connsiteX1" fmla="*/ 439415 w 439415"/>
                  <a:gd name="connsiteY1" fmla="*/ 154069 h 259352"/>
                  <a:gd name="connsiteX2" fmla="*/ 41343 w 439415"/>
                  <a:gd name="connsiteY2" fmla="*/ 259352 h 259352"/>
                  <a:gd name="connsiteX3" fmla="*/ 41024 w 439415"/>
                  <a:gd name="connsiteY3" fmla="*/ 257263 h 259352"/>
                  <a:gd name="connsiteX4" fmla="*/ 6678 w 439415"/>
                  <a:gd name="connsiteY4" fmla="*/ 123687 h 259352"/>
                  <a:gd name="connsiteX5" fmla="*/ 0 w 439415"/>
                  <a:gd name="connsiteY5" fmla="*/ 105440 h 259352"/>
                  <a:gd name="connsiteX6" fmla="*/ 398666 w 439415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5" h="259352">
                    <a:moveTo>
                      <a:pt x="398666" y="0"/>
                    </a:moveTo>
                    <a:lnTo>
                      <a:pt x="439415" y="154069"/>
                    </a:lnTo>
                    <a:lnTo>
                      <a:pt x="41343" y="259352"/>
                    </a:lnTo>
                    <a:lnTo>
                      <a:pt x="41024" y="257263"/>
                    </a:lnTo>
                    <a:cubicBezTo>
                      <a:pt x="31741" y="211896"/>
                      <a:pt x="20254" y="167332"/>
                      <a:pt x="6678" y="123687"/>
                    </a:cubicBezTo>
                    <a:lnTo>
                      <a:pt x="0" y="105440"/>
                    </a:lnTo>
                    <a:lnTo>
                      <a:pt x="39866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0" name="Freeform: Shape 869">
                <a:extLst>
                  <a:ext uri="{FF2B5EF4-FFF2-40B4-BE49-F238E27FC236}">
                    <a16:creationId xmlns:a16="http://schemas.microsoft.com/office/drawing/2014/main" id="{8510C7EA-7449-4165-B047-933AF8DF6F7F}"/>
                  </a:ext>
                </a:extLst>
              </p:cNvPr>
              <p:cNvSpPr/>
              <p:nvPr/>
            </p:nvSpPr>
            <p:spPr>
              <a:xfrm>
                <a:off x="4298032" y="3109287"/>
                <a:ext cx="429985" cy="213103"/>
              </a:xfrm>
              <a:custGeom>
                <a:avLst/>
                <a:gdLst>
                  <a:gd name="connsiteX0" fmla="*/ 21273 w 429985"/>
                  <a:gd name="connsiteY0" fmla="*/ 0 h 213103"/>
                  <a:gd name="connsiteX1" fmla="*/ 429985 w 429985"/>
                  <a:gd name="connsiteY1" fmla="*/ 55051 h 213103"/>
                  <a:gd name="connsiteX2" fmla="*/ 411342 w 429985"/>
                  <a:gd name="connsiteY2" fmla="*/ 177204 h 213103"/>
                  <a:gd name="connsiteX3" fmla="*/ 409530 w 429985"/>
                  <a:gd name="connsiteY3" fmla="*/ 213103 h 213103"/>
                  <a:gd name="connsiteX4" fmla="*/ 0 w 429985"/>
                  <a:gd name="connsiteY4" fmla="*/ 157941 h 213103"/>
                  <a:gd name="connsiteX5" fmla="*/ 21273 w 429985"/>
                  <a:gd name="connsiteY5" fmla="*/ 0 h 21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5" h="213103">
                    <a:moveTo>
                      <a:pt x="21273" y="0"/>
                    </a:moveTo>
                    <a:lnTo>
                      <a:pt x="429985" y="55051"/>
                    </a:lnTo>
                    <a:lnTo>
                      <a:pt x="411342" y="177204"/>
                    </a:lnTo>
                    <a:lnTo>
                      <a:pt x="409530" y="213103"/>
                    </a:lnTo>
                    <a:lnTo>
                      <a:pt x="0" y="157941"/>
                    </a:lnTo>
                    <a:lnTo>
                      <a:pt x="2127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1" name="Freeform: Shape 870">
                <a:extLst>
                  <a:ext uri="{FF2B5EF4-FFF2-40B4-BE49-F238E27FC236}">
                    <a16:creationId xmlns:a16="http://schemas.microsoft.com/office/drawing/2014/main" id="{F8A9CA64-7792-4E9C-AC07-8D994E3E43B8}"/>
                  </a:ext>
                </a:extLst>
              </p:cNvPr>
              <p:cNvSpPr/>
              <p:nvPr/>
            </p:nvSpPr>
            <p:spPr>
              <a:xfrm>
                <a:off x="7465919" y="3125669"/>
                <a:ext cx="429463" cy="209551"/>
              </a:xfrm>
              <a:custGeom>
                <a:avLst/>
                <a:gdLst>
                  <a:gd name="connsiteX0" fmla="*/ 409646 w 429463"/>
                  <a:gd name="connsiteY0" fmla="*/ 0 h 209551"/>
                  <a:gd name="connsiteX1" fmla="*/ 429463 w 429463"/>
                  <a:gd name="connsiteY1" fmla="*/ 158131 h 209551"/>
                  <a:gd name="connsiteX2" fmla="*/ 19170 w 429463"/>
                  <a:gd name="connsiteY2" fmla="*/ 209551 h 209551"/>
                  <a:gd name="connsiteX3" fmla="*/ 16709 w 429463"/>
                  <a:gd name="connsiteY3" fmla="*/ 160822 h 209551"/>
                  <a:gd name="connsiteX4" fmla="*/ 0 w 429463"/>
                  <a:gd name="connsiteY4" fmla="*/ 51339 h 209551"/>
                  <a:gd name="connsiteX5" fmla="*/ 409646 w 429463"/>
                  <a:gd name="connsiteY5" fmla="*/ 0 h 20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3" h="209551">
                    <a:moveTo>
                      <a:pt x="409646" y="0"/>
                    </a:moveTo>
                    <a:lnTo>
                      <a:pt x="429463" y="158131"/>
                    </a:lnTo>
                    <a:lnTo>
                      <a:pt x="19170" y="209551"/>
                    </a:lnTo>
                    <a:lnTo>
                      <a:pt x="16709" y="160822"/>
                    </a:lnTo>
                    <a:lnTo>
                      <a:pt x="0" y="51339"/>
                    </a:lnTo>
                    <a:lnTo>
                      <a:pt x="40964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2" name="Freeform: Shape 871">
                <a:extLst>
                  <a:ext uri="{FF2B5EF4-FFF2-40B4-BE49-F238E27FC236}">
                    <a16:creationId xmlns:a16="http://schemas.microsoft.com/office/drawing/2014/main" id="{EE1C5C36-F978-4A1E-9CB3-0D70644B1BF2}"/>
                  </a:ext>
                </a:extLst>
              </p:cNvPr>
              <p:cNvSpPr/>
              <p:nvPr/>
            </p:nvSpPr>
            <p:spPr>
              <a:xfrm>
                <a:off x="4292527" y="3349316"/>
                <a:ext cx="413675" cy="159367"/>
              </a:xfrm>
              <a:custGeom>
                <a:avLst/>
                <a:gdLst>
                  <a:gd name="connsiteX0" fmla="*/ 1 w 413675"/>
                  <a:gd name="connsiteY0" fmla="*/ 0 h 159367"/>
                  <a:gd name="connsiteX1" fmla="*/ 413675 w 413675"/>
                  <a:gd name="connsiteY1" fmla="*/ 1 h 159367"/>
                  <a:gd name="connsiteX2" fmla="*/ 409651 w 413675"/>
                  <a:gd name="connsiteY2" fmla="*/ 79685 h 159367"/>
                  <a:gd name="connsiteX3" fmla="*/ 413675 w 413675"/>
                  <a:gd name="connsiteY3" fmla="*/ 159367 h 159367"/>
                  <a:gd name="connsiteX4" fmla="*/ 0 w 413675"/>
                  <a:gd name="connsiteY4" fmla="*/ 159367 h 159367"/>
                  <a:gd name="connsiteX5" fmla="*/ 1 w 413675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5" h="159367">
                    <a:moveTo>
                      <a:pt x="1" y="0"/>
                    </a:moveTo>
                    <a:lnTo>
                      <a:pt x="413675" y="1"/>
                    </a:lnTo>
                    <a:lnTo>
                      <a:pt x="409651" y="79685"/>
                    </a:lnTo>
                    <a:lnTo>
                      <a:pt x="413675" y="159367"/>
                    </a:lnTo>
                    <a:lnTo>
                      <a:pt x="0" y="159367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3" name="Freeform: Shape 872">
                <a:extLst>
                  <a:ext uri="{FF2B5EF4-FFF2-40B4-BE49-F238E27FC236}">
                    <a16:creationId xmlns:a16="http://schemas.microsoft.com/office/drawing/2014/main" id="{88B63427-BF0B-4835-8B64-81809B2101B3}"/>
                  </a:ext>
                </a:extLst>
              </p:cNvPr>
              <p:cNvSpPr/>
              <p:nvPr/>
            </p:nvSpPr>
            <p:spPr>
              <a:xfrm>
                <a:off x="7485801" y="3349316"/>
                <a:ext cx="413671" cy="159367"/>
              </a:xfrm>
              <a:custGeom>
                <a:avLst/>
                <a:gdLst>
                  <a:gd name="connsiteX0" fmla="*/ 413671 w 413671"/>
                  <a:gd name="connsiteY0" fmla="*/ 0 h 159367"/>
                  <a:gd name="connsiteX1" fmla="*/ 413671 w 413671"/>
                  <a:gd name="connsiteY1" fmla="*/ 159367 h 159367"/>
                  <a:gd name="connsiteX2" fmla="*/ 0 w 413671"/>
                  <a:gd name="connsiteY2" fmla="*/ 159367 h 159367"/>
                  <a:gd name="connsiteX3" fmla="*/ 4023 w 413671"/>
                  <a:gd name="connsiteY3" fmla="*/ 79685 h 159367"/>
                  <a:gd name="connsiteX4" fmla="*/ 0 w 413671"/>
                  <a:gd name="connsiteY4" fmla="*/ 1 h 159367"/>
                  <a:gd name="connsiteX5" fmla="*/ 413671 w 413671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1" h="159367">
                    <a:moveTo>
                      <a:pt x="413671" y="0"/>
                    </a:moveTo>
                    <a:lnTo>
                      <a:pt x="413671" y="159367"/>
                    </a:lnTo>
                    <a:lnTo>
                      <a:pt x="0" y="159367"/>
                    </a:lnTo>
                    <a:lnTo>
                      <a:pt x="4023" y="79685"/>
                    </a:lnTo>
                    <a:lnTo>
                      <a:pt x="0" y="1"/>
                    </a:lnTo>
                    <a:lnTo>
                      <a:pt x="4136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4" name="Freeform: Shape 873">
                <a:extLst>
                  <a:ext uri="{FF2B5EF4-FFF2-40B4-BE49-F238E27FC236}">
                    <a16:creationId xmlns:a16="http://schemas.microsoft.com/office/drawing/2014/main" id="{37BCE5EC-DA12-40B9-BA7B-41D4D1766B7E}"/>
                  </a:ext>
                </a:extLst>
              </p:cNvPr>
              <p:cNvSpPr/>
              <p:nvPr/>
            </p:nvSpPr>
            <p:spPr>
              <a:xfrm>
                <a:off x="4296617" y="3522780"/>
                <a:ext cx="429466" cy="209550"/>
              </a:xfrm>
              <a:custGeom>
                <a:avLst/>
                <a:gdLst>
                  <a:gd name="connsiteX0" fmla="*/ 410297 w 429466"/>
                  <a:gd name="connsiteY0" fmla="*/ 0 h 209550"/>
                  <a:gd name="connsiteX1" fmla="*/ 412757 w 429466"/>
                  <a:gd name="connsiteY1" fmla="*/ 48731 h 209550"/>
                  <a:gd name="connsiteX2" fmla="*/ 429466 w 429466"/>
                  <a:gd name="connsiteY2" fmla="*/ 158211 h 209550"/>
                  <a:gd name="connsiteX3" fmla="*/ 19818 w 429466"/>
                  <a:gd name="connsiteY3" fmla="*/ 209550 h 209550"/>
                  <a:gd name="connsiteX4" fmla="*/ 0 w 429466"/>
                  <a:gd name="connsiteY4" fmla="*/ 51420 h 209550"/>
                  <a:gd name="connsiteX5" fmla="*/ 410297 w 429466"/>
                  <a:gd name="connsiteY5" fmla="*/ 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6" h="209550">
                    <a:moveTo>
                      <a:pt x="410297" y="0"/>
                    </a:moveTo>
                    <a:lnTo>
                      <a:pt x="412757" y="48731"/>
                    </a:lnTo>
                    <a:lnTo>
                      <a:pt x="429466" y="158211"/>
                    </a:lnTo>
                    <a:lnTo>
                      <a:pt x="19818" y="209550"/>
                    </a:lnTo>
                    <a:lnTo>
                      <a:pt x="0" y="51420"/>
                    </a:lnTo>
                    <a:lnTo>
                      <a:pt x="4102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5" name="Freeform: Shape 874">
                <a:extLst>
                  <a:ext uri="{FF2B5EF4-FFF2-40B4-BE49-F238E27FC236}">
                    <a16:creationId xmlns:a16="http://schemas.microsoft.com/office/drawing/2014/main" id="{EC9E0AFD-6A7D-4EA6-BA03-7FFE2DFA4735}"/>
                  </a:ext>
                </a:extLst>
              </p:cNvPr>
              <p:cNvSpPr/>
              <p:nvPr/>
            </p:nvSpPr>
            <p:spPr>
              <a:xfrm>
                <a:off x="7463985" y="3535610"/>
                <a:ext cx="429983" cy="213102"/>
              </a:xfrm>
              <a:custGeom>
                <a:avLst/>
                <a:gdLst>
                  <a:gd name="connsiteX0" fmla="*/ 20456 w 429983"/>
                  <a:gd name="connsiteY0" fmla="*/ 0 h 213102"/>
                  <a:gd name="connsiteX1" fmla="*/ 429983 w 429983"/>
                  <a:gd name="connsiteY1" fmla="*/ 55161 h 213102"/>
                  <a:gd name="connsiteX2" fmla="*/ 408710 w 429983"/>
                  <a:gd name="connsiteY2" fmla="*/ 213102 h 213102"/>
                  <a:gd name="connsiteX3" fmla="*/ 0 w 429983"/>
                  <a:gd name="connsiteY3" fmla="*/ 158051 h 213102"/>
                  <a:gd name="connsiteX4" fmla="*/ 18643 w 429983"/>
                  <a:gd name="connsiteY4" fmla="*/ 35901 h 213102"/>
                  <a:gd name="connsiteX5" fmla="*/ 20456 w 429983"/>
                  <a:gd name="connsiteY5" fmla="*/ 0 h 213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3" h="213102">
                    <a:moveTo>
                      <a:pt x="20456" y="0"/>
                    </a:moveTo>
                    <a:lnTo>
                      <a:pt x="429983" y="55161"/>
                    </a:lnTo>
                    <a:lnTo>
                      <a:pt x="408710" y="213102"/>
                    </a:lnTo>
                    <a:lnTo>
                      <a:pt x="0" y="158051"/>
                    </a:lnTo>
                    <a:lnTo>
                      <a:pt x="18643" y="35901"/>
                    </a:lnTo>
                    <a:lnTo>
                      <a:pt x="2045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6" name="Freeform: Shape 875">
                <a:extLst>
                  <a:ext uri="{FF2B5EF4-FFF2-40B4-BE49-F238E27FC236}">
                    <a16:creationId xmlns:a16="http://schemas.microsoft.com/office/drawing/2014/main" id="{29639291-E1BD-4F34-95FB-8C167A52CBD4}"/>
                  </a:ext>
                </a:extLst>
              </p:cNvPr>
              <p:cNvSpPr/>
              <p:nvPr/>
            </p:nvSpPr>
            <p:spPr>
              <a:xfrm>
                <a:off x="4332103" y="3707813"/>
                <a:ext cx="439417" cy="259352"/>
              </a:xfrm>
              <a:custGeom>
                <a:avLst/>
                <a:gdLst>
                  <a:gd name="connsiteX0" fmla="*/ 398074 w 439417"/>
                  <a:gd name="connsiteY0" fmla="*/ 0 h 259352"/>
                  <a:gd name="connsiteX1" fmla="*/ 398393 w 439417"/>
                  <a:gd name="connsiteY1" fmla="*/ 2092 h 259352"/>
                  <a:gd name="connsiteX2" fmla="*/ 432739 w 439417"/>
                  <a:gd name="connsiteY2" fmla="*/ 135668 h 259352"/>
                  <a:gd name="connsiteX3" fmla="*/ 439417 w 439417"/>
                  <a:gd name="connsiteY3" fmla="*/ 153912 h 259352"/>
                  <a:gd name="connsiteX4" fmla="*/ 40749 w 439417"/>
                  <a:gd name="connsiteY4" fmla="*/ 259352 h 259352"/>
                  <a:gd name="connsiteX5" fmla="*/ 0 w 439417"/>
                  <a:gd name="connsiteY5" fmla="*/ 105283 h 259352"/>
                  <a:gd name="connsiteX6" fmla="*/ 398074 w 439417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7" h="259352">
                    <a:moveTo>
                      <a:pt x="398074" y="0"/>
                    </a:moveTo>
                    <a:lnTo>
                      <a:pt x="398393" y="2092"/>
                    </a:lnTo>
                    <a:cubicBezTo>
                      <a:pt x="407676" y="47459"/>
                      <a:pt x="419164" y="92024"/>
                      <a:pt x="432739" y="135668"/>
                    </a:cubicBezTo>
                    <a:lnTo>
                      <a:pt x="439417" y="153912"/>
                    </a:lnTo>
                    <a:lnTo>
                      <a:pt x="40749" y="259352"/>
                    </a:lnTo>
                    <a:lnTo>
                      <a:pt x="0" y="105283"/>
                    </a:lnTo>
                    <a:lnTo>
                      <a:pt x="39807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7" name="Freeform: Shape 876">
                <a:extLst>
                  <a:ext uri="{FF2B5EF4-FFF2-40B4-BE49-F238E27FC236}">
                    <a16:creationId xmlns:a16="http://schemas.microsoft.com/office/drawing/2014/main" id="{ABC0B30E-789A-4409-A360-6E1AB70AD406}"/>
                  </a:ext>
                </a:extLst>
              </p:cNvPr>
              <p:cNvSpPr/>
              <p:nvPr/>
            </p:nvSpPr>
            <p:spPr>
              <a:xfrm>
                <a:off x="7418792" y="3712615"/>
                <a:ext cx="439741" cy="260617"/>
              </a:xfrm>
              <a:custGeom>
                <a:avLst/>
                <a:gdLst>
                  <a:gd name="connsiteX0" fmla="*/ 42017 w 439741"/>
                  <a:gd name="connsiteY0" fmla="*/ 0 h 260617"/>
                  <a:gd name="connsiteX1" fmla="*/ 439741 w 439741"/>
                  <a:gd name="connsiteY1" fmla="*/ 106691 h 260617"/>
                  <a:gd name="connsiteX2" fmla="*/ 398450 w 439741"/>
                  <a:gd name="connsiteY2" fmla="*/ 260617 h 260617"/>
                  <a:gd name="connsiteX3" fmla="*/ 0 w 439741"/>
                  <a:gd name="connsiteY3" fmla="*/ 153731 h 260617"/>
                  <a:gd name="connsiteX4" fmla="*/ 8368 w 439741"/>
                  <a:gd name="connsiteY4" fmla="*/ 130866 h 260617"/>
                  <a:gd name="connsiteX5" fmla="*/ 42017 w 439741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1" h="260617">
                    <a:moveTo>
                      <a:pt x="42017" y="0"/>
                    </a:moveTo>
                    <a:lnTo>
                      <a:pt x="439741" y="106691"/>
                    </a:lnTo>
                    <a:lnTo>
                      <a:pt x="398450" y="260617"/>
                    </a:lnTo>
                    <a:lnTo>
                      <a:pt x="0" y="153731"/>
                    </a:lnTo>
                    <a:lnTo>
                      <a:pt x="8368" y="130866"/>
                    </a:lnTo>
                    <a:lnTo>
                      <a:pt x="420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8" name="Freeform: Shape 877">
                <a:extLst>
                  <a:ext uri="{FF2B5EF4-FFF2-40B4-BE49-F238E27FC236}">
                    <a16:creationId xmlns:a16="http://schemas.microsoft.com/office/drawing/2014/main" id="{AA5F369C-01A4-400B-BDFA-39DD777EF930}"/>
                  </a:ext>
                </a:extLst>
              </p:cNvPr>
              <p:cNvSpPr/>
              <p:nvPr/>
            </p:nvSpPr>
            <p:spPr>
              <a:xfrm>
                <a:off x="4396435" y="3881322"/>
                <a:ext cx="442827" cy="303756"/>
              </a:xfrm>
              <a:custGeom>
                <a:avLst/>
                <a:gdLst>
                  <a:gd name="connsiteX0" fmla="*/ 382257 w 442827"/>
                  <a:gd name="connsiteY0" fmla="*/ 0 h 303756"/>
                  <a:gd name="connsiteX1" fmla="*/ 415277 w 442827"/>
                  <a:gd name="connsiteY1" fmla="*/ 90218 h 303756"/>
                  <a:gd name="connsiteX2" fmla="*/ 442827 w 442827"/>
                  <a:gd name="connsiteY2" fmla="*/ 147409 h 303756"/>
                  <a:gd name="connsiteX3" fmla="*/ 60295 w 442827"/>
                  <a:gd name="connsiteY3" fmla="*/ 303756 h 303756"/>
                  <a:gd name="connsiteX4" fmla="*/ 0 w 442827"/>
                  <a:gd name="connsiteY4" fmla="*/ 156235 h 303756"/>
                  <a:gd name="connsiteX5" fmla="*/ 382257 w 442827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7" h="303756">
                    <a:moveTo>
                      <a:pt x="382257" y="0"/>
                    </a:moveTo>
                    <a:lnTo>
                      <a:pt x="415277" y="90218"/>
                    </a:lnTo>
                    <a:lnTo>
                      <a:pt x="442827" y="147409"/>
                    </a:lnTo>
                    <a:lnTo>
                      <a:pt x="60295" y="303756"/>
                    </a:lnTo>
                    <a:lnTo>
                      <a:pt x="0" y="156235"/>
                    </a:lnTo>
                    <a:lnTo>
                      <a:pt x="3822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9" name="Freeform: Shape 878">
                <a:extLst>
                  <a:ext uri="{FF2B5EF4-FFF2-40B4-BE49-F238E27FC236}">
                    <a16:creationId xmlns:a16="http://schemas.microsoft.com/office/drawing/2014/main" id="{89320473-EFAA-4CBE-8EA6-055FF48A10C9}"/>
                  </a:ext>
                </a:extLst>
              </p:cNvPr>
              <p:cNvSpPr/>
              <p:nvPr/>
            </p:nvSpPr>
            <p:spPr>
              <a:xfrm>
                <a:off x="7347921" y="3891744"/>
                <a:ext cx="442736" cy="306382"/>
              </a:xfrm>
              <a:custGeom>
                <a:avLst/>
                <a:gdLst>
                  <a:gd name="connsiteX0" fmla="*/ 61575 w 442736"/>
                  <a:gd name="connsiteY0" fmla="*/ 0 h 306382"/>
                  <a:gd name="connsiteX1" fmla="*/ 442736 w 442736"/>
                  <a:gd name="connsiteY1" fmla="*/ 159346 h 306382"/>
                  <a:gd name="connsiteX2" fmla="*/ 381268 w 442736"/>
                  <a:gd name="connsiteY2" fmla="*/ 306382 h 306382"/>
                  <a:gd name="connsiteX3" fmla="*/ 0 w 442736"/>
                  <a:gd name="connsiteY3" fmla="*/ 146992 h 306382"/>
                  <a:gd name="connsiteX4" fmla="*/ 32369 w 442736"/>
                  <a:gd name="connsiteY4" fmla="*/ 79796 h 306382"/>
                  <a:gd name="connsiteX5" fmla="*/ 61575 w 442736"/>
                  <a:gd name="connsiteY5" fmla="*/ 0 h 30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6" h="306382">
                    <a:moveTo>
                      <a:pt x="61575" y="0"/>
                    </a:moveTo>
                    <a:lnTo>
                      <a:pt x="442736" y="159346"/>
                    </a:lnTo>
                    <a:lnTo>
                      <a:pt x="381268" y="306382"/>
                    </a:lnTo>
                    <a:lnTo>
                      <a:pt x="0" y="146992"/>
                    </a:lnTo>
                    <a:lnTo>
                      <a:pt x="32369" y="79796"/>
                    </a:lnTo>
                    <a:lnTo>
                      <a:pt x="6157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0" name="Freeform: Shape 879">
                <a:extLst>
                  <a:ext uri="{FF2B5EF4-FFF2-40B4-BE49-F238E27FC236}">
                    <a16:creationId xmlns:a16="http://schemas.microsoft.com/office/drawing/2014/main" id="{34C68CEA-A340-4699-9D47-0DFC8414EB0F}"/>
                  </a:ext>
                </a:extLst>
              </p:cNvPr>
              <p:cNvSpPr/>
              <p:nvPr/>
            </p:nvSpPr>
            <p:spPr>
              <a:xfrm>
                <a:off x="4492880" y="4053051"/>
                <a:ext cx="437107" cy="344082"/>
              </a:xfrm>
              <a:custGeom>
                <a:avLst/>
                <a:gdLst>
                  <a:gd name="connsiteX0" fmla="*/ 358098 w 437107"/>
                  <a:gd name="connsiteY0" fmla="*/ 0 h 344082"/>
                  <a:gd name="connsiteX1" fmla="*/ 377525 w 437107"/>
                  <a:gd name="connsiteY1" fmla="*/ 40329 h 344082"/>
                  <a:gd name="connsiteX2" fmla="*/ 437107 w 437107"/>
                  <a:gd name="connsiteY2" fmla="*/ 138404 h 344082"/>
                  <a:gd name="connsiteX3" fmla="*/ 79448 w 437107"/>
                  <a:gd name="connsiteY3" fmla="*/ 344082 h 344082"/>
                  <a:gd name="connsiteX4" fmla="*/ 0 w 437107"/>
                  <a:gd name="connsiteY4" fmla="*/ 205931 h 344082"/>
                  <a:gd name="connsiteX5" fmla="*/ 358098 w 437107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7" h="344082">
                    <a:moveTo>
                      <a:pt x="358098" y="0"/>
                    </a:moveTo>
                    <a:lnTo>
                      <a:pt x="377525" y="40329"/>
                    </a:lnTo>
                    <a:lnTo>
                      <a:pt x="437107" y="138404"/>
                    </a:lnTo>
                    <a:lnTo>
                      <a:pt x="79448" y="344082"/>
                    </a:lnTo>
                    <a:lnTo>
                      <a:pt x="0" y="205931"/>
                    </a:lnTo>
                    <a:lnTo>
                      <a:pt x="35809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1" name="Freeform: Shape 880">
                <a:extLst>
                  <a:ext uri="{FF2B5EF4-FFF2-40B4-BE49-F238E27FC236}">
                    <a16:creationId xmlns:a16="http://schemas.microsoft.com/office/drawing/2014/main" id="{4A355D8F-BC32-4726-9312-1B00D4D03EA8}"/>
                  </a:ext>
                </a:extLst>
              </p:cNvPr>
              <p:cNvSpPr/>
              <p:nvPr/>
            </p:nvSpPr>
            <p:spPr>
              <a:xfrm>
                <a:off x="7259470" y="4057477"/>
                <a:ext cx="436716" cy="345018"/>
              </a:xfrm>
              <a:custGeom>
                <a:avLst/>
                <a:gdLst>
                  <a:gd name="connsiteX0" fmla="*/ 79422 w 436716"/>
                  <a:gd name="connsiteY0" fmla="*/ 0 h 345018"/>
                  <a:gd name="connsiteX1" fmla="*/ 436716 w 436716"/>
                  <a:gd name="connsiteY1" fmla="*/ 207146 h 345018"/>
                  <a:gd name="connsiteX2" fmla="*/ 356783 w 436716"/>
                  <a:gd name="connsiteY2" fmla="*/ 345018 h 345018"/>
                  <a:gd name="connsiteX3" fmla="*/ 0 w 436716"/>
                  <a:gd name="connsiteY3" fmla="*/ 138168 h 345018"/>
                  <a:gd name="connsiteX4" fmla="*/ 62127 w 436716"/>
                  <a:gd name="connsiteY4" fmla="*/ 35903 h 345018"/>
                  <a:gd name="connsiteX5" fmla="*/ 79422 w 436716"/>
                  <a:gd name="connsiteY5" fmla="*/ 0 h 34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6" h="345018">
                    <a:moveTo>
                      <a:pt x="79422" y="0"/>
                    </a:moveTo>
                    <a:lnTo>
                      <a:pt x="436716" y="207146"/>
                    </a:lnTo>
                    <a:lnTo>
                      <a:pt x="356783" y="345018"/>
                    </a:lnTo>
                    <a:lnTo>
                      <a:pt x="0" y="138168"/>
                    </a:lnTo>
                    <a:lnTo>
                      <a:pt x="62127" y="35903"/>
                    </a:lnTo>
                    <a:lnTo>
                      <a:pt x="7942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2" name="Freeform: Shape 881">
                <a:extLst>
                  <a:ext uri="{FF2B5EF4-FFF2-40B4-BE49-F238E27FC236}">
                    <a16:creationId xmlns:a16="http://schemas.microsoft.com/office/drawing/2014/main" id="{C57C0014-4209-4098-BEE4-CA367299CD68}"/>
                  </a:ext>
                </a:extLst>
              </p:cNvPr>
              <p:cNvSpPr/>
              <p:nvPr/>
            </p:nvSpPr>
            <p:spPr>
              <a:xfrm>
                <a:off x="4612146" y="4207874"/>
                <a:ext cx="425119" cy="376111"/>
              </a:xfrm>
              <a:custGeom>
                <a:avLst/>
                <a:gdLst>
                  <a:gd name="connsiteX0" fmla="*/ 327816 w 425119"/>
                  <a:gd name="connsiteY0" fmla="*/ 0 h 376111"/>
                  <a:gd name="connsiteX1" fmla="*/ 328075 w 425119"/>
                  <a:gd name="connsiteY1" fmla="*/ 427 h 376111"/>
                  <a:gd name="connsiteX2" fmla="*/ 408313 w 425119"/>
                  <a:gd name="connsiteY2" fmla="*/ 107728 h 376111"/>
                  <a:gd name="connsiteX3" fmla="*/ 425119 w 425119"/>
                  <a:gd name="connsiteY3" fmla="*/ 126219 h 376111"/>
                  <a:gd name="connsiteX4" fmla="*/ 96457 w 425119"/>
                  <a:gd name="connsiteY4" fmla="*/ 376111 h 376111"/>
                  <a:gd name="connsiteX5" fmla="*/ 0 w 425119"/>
                  <a:gd name="connsiteY5" fmla="*/ 249250 h 376111"/>
                  <a:gd name="connsiteX6" fmla="*/ 327816 w 425119"/>
                  <a:gd name="connsiteY6" fmla="*/ 0 h 376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9" h="376111">
                    <a:moveTo>
                      <a:pt x="327816" y="0"/>
                    </a:moveTo>
                    <a:lnTo>
                      <a:pt x="328075" y="427"/>
                    </a:lnTo>
                    <a:cubicBezTo>
                      <a:pt x="353123" y="37503"/>
                      <a:pt x="379908" y="73309"/>
                      <a:pt x="408313" y="107728"/>
                    </a:cubicBezTo>
                    <a:lnTo>
                      <a:pt x="425119" y="126219"/>
                    </a:lnTo>
                    <a:lnTo>
                      <a:pt x="96457" y="376111"/>
                    </a:lnTo>
                    <a:lnTo>
                      <a:pt x="0" y="249250"/>
                    </a:lnTo>
                    <a:lnTo>
                      <a:pt x="32781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3" name="Freeform: Shape 882">
                <a:extLst>
                  <a:ext uri="{FF2B5EF4-FFF2-40B4-BE49-F238E27FC236}">
                    <a16:creationId xmlns:a16="http://schemas.microsoft.com/office/drawing/2014/main" id="{4E89D8F2-CCF7-473A-95E4-DA1B8EEE29DC}"/>
                  </a:ext>
                </a:extLst>
              </p:cNvPr>
              <p:cNvSpPr/>
              <p:nvPr/>
            </p:nvSpPr>
            <p:spPr>
              <a:xfrm>
                <a:off x="7146092" y="4218171"/>
                <a:ext cx="424227" cy="378547"/>
              </a:xfrm>
              <a:custGeom>
                <a:avLst/>
                <a:gdLst>
                  <a:gd name="connsiteX0" fmla="*/ 98309 w 424227"/>
                  <a:gd name="connsiteY0" fmla="*/ 0 h 378547"/>
                  <a:gd name="connsiteX1" fmla="*/ 424227 w 424227"/>
                  <a:gd name="connsiteY1" fmla="*/ 252579 h 378547"/>
                  <a:gd name="connsiteX2" fmla="*/ 326606 w 424227"/>
                  <a:gd name="connsiteY2" fmla="*/ 378547 h 378547"/>
                  <a:gd name="connsiteX3" fmla="*/ 0 w 424227"/>
                  <a:gd name="connsiteY3" fmla="*/ 125435 h 378547"/>
                  <a:gd name="connsiteX4" fmla="*/ 25451 w 424227"/>
                  <a:gd name="connsiteY4" fmla="*/ 97431 h 378547"/>
                  <a:gd name="connsiteX5" fmla="*/ 98309 w 424227"/>
                  <a:gd name="connsiteY5" fmla="*/ 0 h 37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27" h="378547">
                    <a:moveTo>
                      <a:pt x="98309" y="0"/>
                    </a:moveTo>
                    <a:lnTo>
                      <a:pt x="424227" y="252579"/>
                    </a:lnTo>
                    <a:lnTo>
                      <a:pt x="326606" y="378547"/>
                    </a:lnTo>
                    <a:lnTo>
                      <a:pt x="0" y="125435"/>
                    </a:lnTo>
                    <a:lnTo>
                      <a:pt x="25451" y="97431"/>
                    </a:lnTo>
                    <a:lnTo>
                      <a:pt x="9830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4" name="Freeform: Shape 883">
                <a:extLst>
                  <a:ext uri="{FF2B5EF4-FFF2-40B4-BE49-F238E27FC236}">
                    <a16:creationId xmlns:a16="http://schemas.microsoft.com/office/drawing/2014/main" id="{182BD175-D812-4429-A54B-C1DC5F3A998C}"/>
                  </a:ext>
                </a:extLst>
              </p:cNvPr>
              <p:cNvSpPr/>
              <p:nvPr/>
            </p:nvSpPr>
            <p:spPr>
              <a:xfrm>
                <a:off x="4762667" y="4354075"/>
                <a:ext cx="405314" cy="404774"/>
              </a:xfrm>
              <a:custGeom>
                <a:avLst/>
                <a:gdLst>
                  <a:gd name="connsiteX0" fmla="*/ 292759 w 405314"/>
                  <a:gd name="connsiteY0" fmla="*/ 0 h 404774"/>
                  <a:gd name="connsiteX1" fmla="*/ 347752 w 405314"/>
                  <a:gd name="connsiteY1" fmla="*/ 60508 h 404774"/>
                  <a:gd name="connsiteX2" fmla="*/ 405314 w 405314"/>
                  <a:gd name="connsiteY2" fmla="*/ 112824 h 404774"/>
                  <a:gd name="connsiteX3" fmla="*/ 112529 w 405314"/>
                  <a:gd name="connsiteY3" fmla="*/ 404774 h 404774"/>
                  <a:gd name="connsiteX4" fmla="*/ 0 w 405314"/>
                  <a:gd name="connsiteY4" fmla="*/ 291923 h 404774"/>
                  <a:gd name="connsiteX5" fmla="*/ 292759 w 405314"/>
                  <a:gd name="connsiteY5" fmla="*/ 0 h 40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4">
                    <a:moveTo>
                      <a:pt x="292759" y="0"/>
                    </a:moveTo>
                    <a:lnTo>
                      <a:pt x="347752" y="60508"/>
                    </a:lnTo>
                    <a:lnTo>
                      <a:pt x="405314" y="112824"/>
                    </a:lnTo>
                    <a:lnTo>
                      <a:pt x="112529" y="404774"/>
                    </a:lnTo>
                    <a:lnTo>
                      <a:pt x="0" y="291923"/>
                    </a:lnTo>
                    <a:lnTo>
                      <a:pt x="2927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5" name="Freeform: Shape 884">
                <a:extLst>
                  <a:ext uri="{FF2B5EF4-FFF2-40B4-BE49-F238E27FC236}">
                    <a16:creationId xmlns:a16="http://schemas.microsoft.com/office/drawing/2014/main" id="{2E8CA876-BDFB-4B80-ADDC-83DBA10A4AB3}"/>
                  </a:ext>
                </a:extLst>
              </p:cNvPr>
              <p:cNvSpPr/>
              <p:nvPr/>
            </p:nvSpPr>
            <p:spPr>
              <a:xfrm>
                <a:off x="7021380" y="4356716"/>
                <a:ext cx="404829" cy="405258"/>
              </a:xfrm>
              <a:custGeom>
                <a:avLst/>
                <a:gdLst>
                  <a:gd name="connsiteX0" fmla="*/ 112797 w 404829"/>
                  <a:gd name="connsiteY0" fmla="*/ 0 h 405258"/>
                  <a:gd name="connsiteX1" fmla="*/ 404829 w 404829"/>
                  <a:gd name="connsiteY1" fmla="*/ 292695 h 405258"/>
                  <a:gd name="connsiteX2" fmla="*/ 292011 w 404829"/>
                  <a:gd name="connsiteY2" fmla="*/ 405258 h 405258"/>
                  <a:gd name="connsiteX3" fmla="*/ 0 w 404829"/>
                  <a:gd name="connsiteY3" fmla="*/ 112584 h 405258"/>
                  <a:gd name="connsiteX4" fmla="*/ 60203 w 404829"/>
                  <a:gd name="connsiteY4" fmla="*/ 57867 h 405258"/>
                  <a:gd name="connsiteX5" fmla="*/ 112797 w 404829"/>
                  <a:gd name="connsiteY5" fmla="*/ 0 h 40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29" h="405258">
                    <a:moveTo>
                      <a:pt x="112797" y="0"/>
                    </a:moveTo>
                    <a:lnTo>
                      <a:pt x="404829" y="292695"/>
                    </a:lnTo>
                    <a:lnTo>
                      <a:pt x="292011" y="405258"/>
                    </a:lnTo>
                    <a:lnTo>
                      <a:pt x="0" y="112584"/>
                    </a:lnTo>
                    <a:lnTo>
                      <a:pt x="60203" y="57867"/>
                    </a:lnTo>
                    <a:lnTo>
                      <a:pt x="1127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6" name="Freeform: Shape 885">
                <a:extLst>
                  <a:ext uri="{FF2B5EF4-FFF2-40B4-BE49-F238E27FC236}">
                    <a16:creationId xmlns:a16="http://schemas.microsoft.com/office/drawing/2014/main" id="{0550EEDB-D0CE-4B23-AE39-22C0DCCD3848}"/>
                  </a:ext>
                </a:extLst>
              </p:cNvPr>
              <p:cNvSpPr/>
              <p:nvPr/>
            </p:nvSpPr>
            <p:spPr>
              <a:xfrm>
                <a:off x="4922153" y="4477304"/>
                <a:ext cx="382557" cy="429603"/>
              </a:xfrm>
              <a:custGeom>
                <a:avLst/>
                <a:gdLst>
                  <a:gd name="connsiteX0" fmla="*/ 257276 w 382557"/>
                  <a:gd name="connsiteY0" fmla="*/ 0 h 429603"/>
                  <a:gd name="connsiteX1" fmla="*/ 287247 w 382557"/>
                  <a:gd name="connsiteY1" fmla="*/ 27239 h 429603"/>
                  <a:gd name="connsiteX2" fmla="*/ 382557 w 382557"/>
                  <a:gd name="connsiteY2" fmla="*/ 98510 h 429603"/>
                  <a:gd name="connsiteX3" fmla="*/ 125967 w 382557"/>
                  <a:gd name="connsiteY3" fmla="*/ 429603 h 429603"/>
                  <a:gd name="connsiteX4" fmla="*/ 0 w 382557"/>
                  <a:gd name="connsiteY4" fmla="*/ 331980 h 429603"/>
                  <a:gd name="connsiteX5" fmla="*/ 257276 w 382557"/>
                  <a:gd name="connsiteY5" fmla="*/ 0 h 4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2557" h="429603">
                    <a:moveTo>
                      <a:pt x="257276" y="0"/>
                    </a:moveTo>
                    <a:lnTo>
                      <a:pt x="287247" y="27239"/>
                    </a:lnTo>
                    <a:lnTo>
                      <a:pt x="382557" y="98510"/>
                    </a:lnTo>
                    <a:lnTo>
                      <a:pt x="125967" y="429603"/>
                    </a:lnTo>
                    <a:lnTo>
                      <a:pt x="0" y="331980"/>
                    </a:lnTo>
                    <a:lnTo>
                      <a:pt x="25727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7" name="Freeform: Shape 886">
                <a:extLst>
                  <a:ext uri="{FF2B5EF4-FFF2-40B4-BE49-F238E27FC236}">
                    <a16:creationId xmlns:a16="http://schemas.microsoft.com/office/drawing/2014/main" id="{53580EB2-EFC9-48FD-B556-C2F8E4CDA5D5}"/>
                  </a:ext>
                </a:extLst>
              </p:cNvPr>
              <p:cNvSpPr/>
              <p:nvPr/>
            </p:nvSpPr>
            <p:spPr>
              <a:xfrm>
                <a:off x="6875228" y="4487460"/>
                <a:ext cx="376166" cy="425091"/>
              </a:xfrm>
              <a:custGeom>
                <a:avLst/>
                <a:gdLst>
                  <a:gd name="connsiteX0" fmla="*/ 126170 w 376166"/>
                  <a:gd name="connsiteY0" fmla="*/ 0 h 425091"/>
                  <a:gd name="connsiteX1" fmla="*/ 376166 w 376166"/>
                  <a:gd name="connsiteY1" fmla="*/ 328596 h 425091"/>
                  <a:gd name="connsiteX2" fmla="*/ 249333 w 376166"/>
                  <a:gd name="connsiteY2" fmla="*/ 425091 h 425091"/>
                  <a:gd name="connsiteX3" fmla="*/ 0 w 376166"/>
                  <a:gd name="connsiteY3" fmla="*/ 97366 h 425091"/>
                  <a:gd name="connsiteX4" fmla="*/ 73 w 376166"/>
                  <a:gd name="connsiteY4" fmla="*/ 97321 h 425091"/>
                  <a:gd name="connsiteX5" fmla="*/ 107374 w 376166"/>
                  <a:gd name="connsiteY5" fmla="*/ 17083 h 425091"/>
                  <a:gd name="connsiteX6" fmla="*/ 126170 w 376166"/>
                  <a:gd name="connsiteY6" fmla="*/ 0 h 42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6" h="425091">
                    <a:moveTo>
                      <a:pt x="126170" y="0"/>
                    </a:moveTo>
                    <a:lnTo>
                      <a:pt x="376166" y="328596"/>
                    </a:lnTo>
                    <a:lnTo>
                      <a:pt x="249333" y="425091"/>
                    </a:lnTo>
                    <a:lnTo>
                      <a:pt x="0" y="97366"/>
                    </a:lnTo>
                    <a:lnTo>
                      <a:pt x="73" y="97321"/>
                    </a:lnTo>
                    <a:cubicBezTo>
                      <a:pt x="37149" y="72273"/>
                      <a:pt x="72955" y="45488"/>
                      <a:pt x="107374" y="17083"/>
                    </a:cubicBezTo>
                    <a:lnTo>
                      <a:pt x="12617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8" name="Freeform: Shape 887">
                <a:extLst>
                  <a:ext uri="{FF2B5EF4-FFF2-40B4-BE49-F238E27FC236}">
                    <a16:creationId xmlns:a16="http://schemas.microsoft.com/office/drawing/2014/main" id="{66174088-13F1-4E58-9F35-1A76C5298230}"/>
                  </a:ext>
                </a:extLst>
              </p:cNvPr>
              <p:cNvSpPr/>
              <p:nvPr/>
            </p:nvSpPr>
            <p:spPr>
              <a:xfrm>
                <a:off x="5116909" y="4591094"/>
                <a:ext cx="348222" cy="442465"/>
              </a:xfrm>
              <a:custGeom>
                <a:avLst/>
                <a:gdLst>
                  <a:gd name="connsiteX0" fmla="*/ 210184 w 348222"/>
                  <a:gd name="connsiteY0" fmla="*/ 0 h 442465"/>
                  <a:gd name="connsiteX1" fmla="*/ 314713 w 348222"/>
                  <a:gd name="connsiteY1" fmla="*/ 63503 h 442465"/>
                  <a:gd name="connsiteX2" fmla="*/ 348222 w 348222"/>
                  <a:gd name="connsiteY2" fmla="*/ 79645 h 442465"/>
                  <a:gd name="connsiteX3" fmla="*/ 137872 w 348222"/>
                  <a:gd name="connsiteY3" fmla="*/ 442465 h 442465"/>
                  <a:gd name="connsiteX4" fmla="*/ 0 w 348222"/>
                  <a:gd name="connsiteY4" fmla="*/ 362531 h 442465"/>
                  <a:gd name="connsiteX5" fmla="*/ 210184 w 348222"/>
                  <a:gd name="connsiteY5" fmla="*/ 0 h 44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8222" h="442465">
                    <a:moveTo>
                      <a:pt x="210184" y="0"/>
                    </a:moveTo>
                    <a:lnTo>
                      <a:pt x="314713" y="63503"/>
                    </a:lnTo>
                    <a:lnTo>
                      <a:pt x="348222" y="79645"/>
                    </a:lnTo>
                    <a:lnTo>
                      <a:pt x="137872" y="442465"/>
                    </a:lnTo>
                    <a:lnTo>
                      <a:pt x="0" y="362531"/>
                    </a:lnTo>
                    <a:lnTo>
                      <a:pt x="2101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9" name="Freeform: Shape 888">
                <a:extLst>
                  <a:ext uri="{FF2B5EF4-FFF2-40B4-BE49-F238E27FC236}">
                    <a16:creationId xmlns:a16="http://schemas.microsoft.com/office/drawing/2014/main" id="{FD5B29AB-C792-408F-9FC2-6DBF4F9E88E8}"/>
                  </a:ext>
                </a:extLst>
              </p:cNvPr>
              <p:cNvSpPr/>
              <p:nvPr/>
            </p:nvSpPr>
            <p:spPr>
              <a:xfrm>
                <a:off x="6720423" y="4594802"/>
                <a:ext cx="344160" cy="437072"/>
              </a:xfrm>
              <a:custGeom>
                <a:avLst/>
                <a:gdLst>
                  <a:gd name="connsiteX0" fmla="*/ 138384 w 344160"/>
                  <a:gd name="connsiteY0" fmla="*/ 0 h 437072"/>
                  <a:gd name="connsiteX1" fmla="*/ 344160 w 344160"/>
                  <a:gd name="connsiteY1" fmla="*/ 357584 h 437072"/>
                  <a:gd name="connsiteX2" fmla="*/ 206031 w 344160"/>
                  <a:gd name="connsiteY2" fmla="*/ 437072 h 437072"/>
                  <a:gd name="connsiteX3" fmla="*/ 0 w 344160"/>
                  <a:gd name="connsiteY3" fmla="*/ 79043 h 437072"/>
                  <a:gd name="connsiteX4" fmla="*/ 39957 w 344160"/>
                  <a:gd name="connsiteY4" fmla="*/ 59795 h 437072"/>
                  <a:gd name="connsiteX5" fmla="*/ 138384 w 344160"/>
                  <a:gd name="connsiteY5" fmla="*/ 0 h 437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0" h="437072">
                    <a:moveTo>
                      <a:pt x="138384" y="0"/>
                    </a:moveTo>
                    <a:lnTo>
                      <a:pt x="344160" y="357584"/>
                    </a:lnTo>
                    <a:lnTo>
                      <a:pt x="206031" y="437072"/>
                    </a:lnTo>
                    <a:lnTo>
                      <a:pt x="0" y="79043"/>
                    </a:lnTo>
                    <a:lnTo>
                      <a:pt x="39957" y="59795"/>
                    </a:lnTo>
                    <a:lnTo>
                      <a:pt x="1383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0" name="Freeform: Shape 889">
                <a:extLst>
                  <a:ext uri="{FF2B5EF4-FFF2-40B4-BE49-F238E27FC236}">
                    <a16:creationId xmlns:a16="http://schemas.microsoft.com/office/drawing/2014/main" id="{6525AD20-76D8-453C-82C0-B3F51148669E}"/>
                  </a:ext>
                </a:extLst>
              </p:cNvPr>
              <p:cNvSpPr/>
              <p:nvPr/>
            </p:nvSpPr>
            <p:spPr>
              <a:xfrm>
                <a:off x="5321890" y="4679769"/>
                <a:ext cx="308877" cy="448947"/>
              </a:xfrm>
              <a:custGeom>
                <a:avLst/>
                <a:gdLst>
                  <a:gd name="connsiteX0" fmla="*/ 161986 w 308877"/>
                  <a:gd name="connsiteY0" fmla="*/ 0 h 448947"/>
                  <a:gd name="connsiteX1" fmla="*/ 231572 w 308877"/>
                  <a:gd name="connsiteY1" fmla="*/ 33521 h 448947"/>
                  <a:gd name="connsiteX2" fmla="*/ 308877 w 308877"/>
                  <a:gd name="connsiteY2" fmla="*/ 61815 h 448947"/>
                  <a:gd name="connsiteX3" fmla="*/ 147035 w 308877"/>
                  <a:gd name="connsiteY3" fmla="*/ 448947 h 448947"/>
                  <a:gd name="connsiteX4" fmla="*/ 0 w 308877"/>
                  <a:gd name="connsiteY4" fmla="*/ 387478 h 448947"/>
                  <a:gd name="connsiteX5" fmla="*/ 161986 w 308877"/>
                  <a:gd name="connsiteY5" fmla="*/ 0 h 44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8877" h="448947">
                    <a:moveTo>
                      <a:pt x="161986" y="0"/>
                    </a:moveTo>
                    <a:lnTo>
                      <a:pt x="231572" y="33521"/>
                    </a:lnTo>
                    <a:lnTo>
                      <a:pt x="308877" y="61815"/>
                    </a:lnTo>
                    <a:lnTo>
                      <a:pt x="147035" y="448947"/>
                    </a:lnTo>
                    <a:lnTo>
                      <a:pt x="0" y="387478"/>
                    </a:lnTo>
                    <a:lnTo>
                      <a:pt x="16198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1" name="Freeform: Shape 890">
                <a:extLst>
                  <a:ext uri="{FF2B5EF4-FFF2-40B4-BE49-F238E27FC236}">
                    <a16:creationId xmlns:a16="http://schemas.microsoft.com/office/drawing/2014/main" id="{3511A970-B24A-4768-A40D-5B73E19A8F95}"/>
                  </a:ext>
                </a:extLst>
              </p:cNvPr>
              <p:cNvSpPr/>
              <p:nvPr/>
            </p:nvSpPr>
            <p:spPr>
              <a:xfrm>
                <a:off x="6548708" y="4685562"/>
                <a:ext cx="303853" cy="442823"/>
              </a:xfrm>
              <a:custGeom>
                <a:avLst/>
                <a:gdLst>
                  <a:gd name="connsiteX0" fmla="*/ 147394 w 303853"/>
                  <a:gd name="connsiteY0" fmla="*/ 0 h 442823"/>
                  <a:gd name="connsiteX1" fmla="*/ 303853 w 303853"/>
                  <a:gd name="connsiteY1" fmla="*/ 382486 h 442823"/>
                  <a:gd name="connsiteX2" fmla="*/ 156350 w 303853"/>
                  <a:gd name="connsiteY2" fmla="*/ 442823 h 442823"/>
                  <a:gd name="connsiteX3" fmla="*/ 0 w 303853"/>
                  <a:gd name="connsiteY3" fmla="*/ 60607 h 442823"/>
                  <a:gd name="connsiteX4" fmla="*/ 89832 w 303853"/>
                  <a:gd name="connsiteY4" fmla="*/ 27728 h 442823"/>
                  <a:gd name="connsiteX5" fmla="*/ 147394 w 303853"/>
                  <a:gd name="connsiteY5" fmla="*/ 0 h 442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3">
                    <a:moveTo>
                      <a:pt x="147394" y="0"/>
                    </a:moveTo>
                    <a:lnTo>
                      <a:pt x="303853" y="382486"/>
                    </a:lnTo>
                    <a:lnTo>
                      <a:pt x="156350" y="442823"/>
                    </a:lnTo>
                    <a:lnTo>
                      <a:pt x="0" y="60607"/>
                    </a:lnTo>
                    <a:lnTo>
                      <a:pt x="89832" y="27728"/>
                    </a:lnTo>
                    <a:lnTo>
                      <a:pt x="14739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2" name="Freeform: Shape 891">
                <a:extLst>
                  <a:ext uri="{FF2B5EF4-FFF2-40B4-BE49-F238E27FC236}">
                    <a16:creationId xmlns:a16="http://schemas.microsoft.com/office/drawing/2014/main" id="{1315140B-B1BF-4108-95C5-1B9F90191C5A}"/>
                  </a:ext>
                </a:extLst>
              </p:cNvPr>
              <p:cNvSpPr/>
              <p:nvPr/>
            </p:nvSpPr>
            <p:spPr>
              <a:xfrm>
                <a:off x="5547503" y="4750877"/>
                <a:ext cx="262318" cy="446335"/>
              </a:xfrm>
              <a:custGeom>
                <a:avLst/>
                <a:gdLst>
                  <a:gd name="connsiteX0" fmla="*/ 108655 w 262318"/>
                  <a:gd name="connsiteY0" fmla="*/ 0 h 446335"/>
                  <a:gd name="connsiteX1" fmla="*/ 134018 w 262318"/>
                  <a:gd name="connsiteY1" fmla="*/ 9283 h 446335"/>
                  <a:gd name="connsiteX2" fmla="*/ 262318 w 262318"/>
                  <a:gd name="connsiteY2" fmla="*/ 42272 h 446335"/>
                  <a:gd name="connsiteX3" fmla="*/ 153925 w 262318"/>
                  <a:gd name="connsiteY3" fmla="*/ 446335 h 446335"/>
                  <a:gd name="connsiteX4" fmla="*/ 0 w 262318"/>
                  <a:gd name="connsiteY4" fmla="*/ 405042 h 446335"/>
                  <a:gd name="connsiteX5" fmla="*/ 108655 w 262318"/>
                  <a:gd name="connsiteY5" fmla="*/ 0 h 44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318" h="446335">
                    <a:moveTo>
                      <a:pt x="108655" y="0"/>
                    </a:moveTo>
                    <a:lnTo>
                      <a:pt x="134018" y="9283"/>
                    </a:lnTo>
                    <a:lnTo>
                      <a:pt x="262318" y="42272"/>
                    </a:lnTo>
                    <a:lnTo>
                      <a:pt x="153925" y="446335"/>
                    </a:lnTo>
                    <a:lnTo>
                      <a:pt x="0" y="405042"/>
                    </a:lnTo>
                    <a:lnTo>
                      <a:pt x="10865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3" name="Freeform: Shape 892">
                <a:extLst>
                  <a:ext uri="{FF2B5EF4-FFF2-40B4-BE49-F238E27FC236}">
                    <a16:creationId xmlns:a16="http://schemas.microsoft.com/office/drawing/2014/main" id="{0D629195-DD1C-44AA-89D3-9EA175B7F578}"/>
                  </a:ext>
                </a:extLst>
              </p:cNvPr>
              <p:cNvSpPr/>
              <p:nvPr/>
            </p:nvSpPr>
            <p:spPr>
              <a:xfrm>
                <a:off x="6375221" y="4753341"/>
                <a:ext cx="259453" cy="439442"/>
              </a:xfrm>
              <a:custGeom>
                <a:avLst/>
                <a:gdLst>
                  <a:gd name="connsiteX0" fmla="*/ 153891 w 259453"/>
                  <a:gd name="connsiteY0" fmla="*/ 0 h 439442"/>
                  <a:gd name="connsiteX1" fmla="*/ 259453 w 259453"/>
                  <a:gd name="connsiteY1" fmla="*/ 398648 h 439442"/>
                  <a:gd name="connsiteX2" fmla="*/ 105395 w 259453"/>
                  <a:gd name="connsiteY2" fmla="*/ 439442 h 439442"/>
                  <a:gd name="connsiteX3" fmla="*/ 0 w 259453"/>
                  <a:gd name="connsiteY3" fmla="*/ 41422 h 439442"/>
                  <a:gd name="connsiteX4" fmla="*/ 1684 w 259453"/>
                  <a:gd name="connsiteY4" fmla="*/ 41165 h 439442"/>
                  <a:gd name="connsiteX5" fmla="*/ 135260 w 259453"/>
                  <a:gd name="connsiteY5" fmla="*/ 6819 h 439442"/>
                  <a:gd name="connsiteX6" fmla="*/ 153891 w 259453"/>
                  <a:gd name="connsiteY6" fmla="*/ 0 h 439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3" h="439442">
                    <a:moveTo>
                      <a:pt x="153891" y="0"/>
                    </a:moveTo>
                    <a:lnTo>
                      <a:pt x="259453" y="398648"/>
                    </a:lnTo>
                    <a:lnTo>
                      <a:pt x="105395" y="439442"/>
                    </a:lnTo>
                    <a:lnTo>
                      <a:pt x="0" y="41422"/>
                    </a:lnTo>
                    <a:lnTo>
                      <a:pt x="1684" y="41165"/>
                    </a:lnTo>
                    <a:cubicBezTo>
                      <a:pt x="47051" y="31882"/>
                      <a:pt x="91616" y="20395"/>
                      <a:pt x="135260" y="6819"/>
                    </a:cubicBezTo>
                    <a:lnTo>
                      <a:pt x="1538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4" name="Freeform: Shape 893">
                <a:extLst>
                  <a:ext uri="{FF2B5EF4-FFF2-40B4-BE49-F238E27FC236}">
                    <a16:creationId xmlns:a16="http://schemas.microsoft.com/office/drawing/2014/main" id="{AFC49F2E-C981-447B-93F2-87F6D0EFF8C3}"/>
                  </a:ext>
                </a:extLst>
              </p:cNvPr>
              <p:cNvSpPr/>
              <p:nvPr/>
            </p:nvSpPr>
            <p:spPr>
              <a:xfrm>
                <a:off x="5772785" y="4796586"/>
                <a:ext cx="213951" cy="436560"/>
              </a:xfrm>
              <a:custGeom>
                <a:avLst/>
                <a:gdLst>
                  <a:gd name="connsiteX0" fmla="*/ 55937 w 213951"/>
                  <a:gd name="connsiteY0" fmla="*/ 0 h 436560"/>
                  <a:gd name="connsiteX1" fmla="*/ 180706 w 213951"/>
                  <a:gd name="connsiteY1" fmla="*/ 19042 h 436560"/>
                  <a:gd name="connsiteX2" fmla="*/ 213951 w 213951"/>
                  <a:gd name="connsiteY2" fmla="*/ 20721 h 436560"/>
                  <a:gd name="connsiteX3" fmla="*/ 157940 w 213951"/>
                  <a:gd name="connsiteY3" fmla="*/ 436560 h 436560"/>
                  <a:gd name="connsiteX4" fmla="*/ 0 w 213951"/>
                  <a:gd name="connsiteY4" fmla="*/ 415286 h 436560"/>
                  <a:gd name="connsiteX5" fmla="*/ 55937 w 213951"/>
                  <a:gd name="connsiteY5" fmla="*/ 0 h 436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951" h="436560">
                    <a:moveTo>
                      <a:pt x="55937" y="0"/>
                    </a:moveTo>
                    <a:lnTo>
                      <a:pt x="180706" y="19042"/>
                    </a:lnTo>
                    <a:lnTo>
                      <a:pt x="213951" y="20721"/>
                    </a:lnTo>
                    <a:lnTo>
                      <a:pt x="157940" y="436560"/>
                    </a:lnTo>
                    <a:lnTo>
                      <a:pt x="0" y="415286"/>
                    </a:lnTo>
                    <a:lnTo>
                      <a:pt x="5593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5" name="Freeform: Shape 894">
                <a:extLst>
                  <a:ext uri="{FF2B5EF4-FFF2-40B4-BE49-F238E27FC236}">
                    <a16:creationId xmlns:a16="http://schemas.microsoft.com/office/drawing/2014/main" id="{A4805927-8EB2-4F88-BD25-684C60C1157D}"/>
                  </a:ext>
                </a:extLst>
              </p:cNvPr>
              <p:cNvSpPr/>
              <p:nvPr/>
            </p:nvSpPr>
            <p:spPr>
              <a:xfrm>
                <a:off x="6190191" y="4798857"/>
                <a:ext cx="209664" cy="429483"/>
              </a:xfrm>
              <a:custGeom>
                <a:avLst/>
                <a:gdLst>
                  <a:gd name="connsiteX0" fmla="*/ 158206 w 209664"/>
                  <a:gd name="connsiteY0" fmla="*/ 0 h 429483"/>
                  <a:gd name="connsiteX1" fmla="*/ 209664 w 209664"/>
                  <a:gd name="connsiteY1" fmla="*/ 409618 h 429483"/>
                  <a:gd name="connsiteX2" fmla="*/ 51539 w 209664"/>
                  <a:gd name="connsiteY2" fmla="*/ 429483 h 429483"/>
                  <a:gd name="connsiteX3" fmla="*/ 0 w 209664"/>
                  <a:gd name="connsiteY3" fmla="*/ 19211 h 429483"/>
                  <a:gd name="connsiteX4" fmla="*/ 48320 w 209664"/>
                  <a:gd name="connsiteY4" fmla="*/ 16771 h 429483"/>
                  <a:gd name="connsiteX5" fmla="*/ 158206 w 209664"/>
                  <a:gd name="connsiteY5" fmla="*/ 0 h 429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3">
                    <a:moveTo>
                      <a:pt x="158206" y="0"/>
                    </a:moveTo>
                    <a:lnTo>
                      <a:pt x="209664" y="409618"/>
                    </a:lnTo>
                    <a:lnTo>
                      <a:pt x="51539" y="429483"/>
                    </a:lnTo>
                    <a:lnTo>
                      <a:pt x="0" y="19211"/>
                    </a:lnTo>
                    <a:lnTo>
                      <a:pt x="48320" y="16771"/>
                    </a:lnTo>
                    <a:lnTo>
                      <a:pt x="15820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6" name="Freeform: Shape 895">
                <a:extLst>
                  <a:ext uri="{FF2B5EF4-FFF2-40B4-BE49-F238E27FC236}">
                    <a16:creationId xmlns:a16="http://schemas.microsoft.com/office/drawing/2014/main" id="{F6C7ED11-9788-488A-BD80-1F47E8EE7188}"/>
                  </a:ext>
                </a:extLst>
              </p:cNvPr>
              <p:cNvSpPr/>
              <p:nvPr/>
            </p:nvSpPr>
            <p:spPr>
              <a:xfrm>
                <a:off x="6013668" y="4818667"/>
                <a:ext cx="159368" cy="420395"/>
              </a:xfrm>
              <a:custGeom>
                <a:avLst/>
                <a:gdLst>
                  <a:gd name="connsiteX0" fmla="*/ 1 w 159368"/>
                  <a:gd name="connsiteY0" fmla="*/ 0 h 420395"/>
                  <a:gd name="connsiteX1" fmla="*/ 82333 w 159368"/>
                  <a:gd name="connsiteY1" fmla="*/ 4157 h 420395"/>
                  <a:gd name="connsiteX2" fmla="*/ 159368 w 159368"/>
                  <a:gd name="connsiteY2" fmla="*/ 267 h 420395"/>
                  <a:gd name="connsiteX3" fmla="*/ 159368 w 159368"/>
                  <a:gd name="connsiteY3" fmla="*/ 420395 h 420395"/>
                  <a:gd name="connsiteX4" fmla="*/ 0 w 159368"/>
                  <a:gd name="connsiteY4" fmla="*/ 420394 h 420395"/>
                  <a:gd name="connsiteX5" fmla="*/ 1 w 159368"/>
                  <a:gd name="connsiteY5" fmla="*/ 0 h 420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8" h="420395">
                    <a:moveTo>
                      <a:pt x="1" y="0"/>
                    </a:moveTo>
                    <a:lnTo>
                      <a:pt x="82333" y="4157"/>
                    </a:lnTo>
                    <a:lnTo>
                      <a:pt x="159368" y="267"/>
                    </a:lnTo>
                    <a:lnTo>
                      <a:pt x="159368" y="420395"/>
                    </a:lnTo>
                    <a:lnTo>
                      <a:pt x="0" y="42039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29" name="Group 828">
              <a:extLst>
                <a:ext uri="{FF2B5EF4-FFF2-40B4-BE49-F238E27FC236}">
                  <a16:creationId xmlns:a16="http://schemas.microsoft.com/office/drawing/2014/main" id="{E9453972-52A6-4E71-82A8-B2A100BCB8E8}"/>
                </a:ext>
              </a:extLst>
            </p:cNvPr>
            <p:cNvGrpSpPr/>
            <p:nvPr/>
          </p:nvGrpSpPr>
          <p:grpSpPr>
            <a:xfrm rot="6291444">
              <a:off x="8482861" y="3133457"/>
              <a:ext cx="1145704" cy="1145704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832" name="Oval 831">
                <a:extLst>
                  <a:ext uri="{FF2B5EF4-FFF2-40B4-BE49-F238E27FC236}">
                    <a16:creationId xmlns:a16="http://schemas.microsoft.com/office/drawing/2014/main" id="{5FBAA78C-C167-4F60-BDA7-6655F28DB846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33" name="Group 832">
                <a:extLst>
                  <a:ext uri="{FF2B5EF4-FFF2-40B4-BE49-F238E27FC236}">
                    <a16:creationId xmlns:a16="http://schemas.microsoft.com/office/drawing/2014/main" id="{EB4184F4-26FF-4A72-B1E4-97485148BB27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840" name="Oval 839">
                  <a:extLst>
                    <a:ext uri="{FF2B5EF4-FFF2-40B4-BE49-F238E27FC236}">
                      <a16:creationId xmlns:a16="http://schemas.microsoft.com/office/drawing/2014/main" id="{0B1FF82C-F5DA-4AC7-B55A-82FA01550CF5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Oval 840">
                  <a:extLst>
                    <a:ext uri="{FF2B5EF4-FFF2-40B4-BE49-F238E27FC236}">
                      <a16:creationId xmlns:a16="http://schemas.microsoft.com/office/drawing/2014/main" id="{A9EEF4CB-C778-45E3-AC8A-41497905B272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Oval 841">
                  <a:extLst>
                    <a:ext uri="{FF2B5EF4-FFF2-40B4-BE49-F238E27FC236}">
                      <a16:creationId xmlns:a16="http://schemas.microsoft.com/office/drawing/2014/main" id="{BE19C096-A359-4754-A49B-5DD7CF489ED8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Oval 842">
                  <a:extLst>
                    <a:ext uri="{FF2B5EF4-FFF2-40B4-BE49-F238E27FC236}">
                      <a16:creationId xmlns:a16="http://schemas.microsoft.com/office/drawing/2014/main" id="{EA444990-6799-4B5C-AD09-C9A479ACF8B0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Oval 843">
                  <a:extLst>
                    <a:ext uri="{FF2B5EF4-FFF2-40B4-BE49-F238E27FC236}">
                      <a16:creationId xmlns:a16="http://schemas.microsoft.com/office/drawing/2014/main" id="{8620D819-C123-43FA-89B1-504471B6CDC0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Oval 844">
                  <a:extLst>
                    <a:ext uri="{FF2B5EF4-FFF2-40B4-BE49-F238E27FC236}">
                      <a16:creationId xmlns:a16="http://schemas.microsoft.com/office/drawing/2014/main" id="{D3BA4875-3981-48C9-84CB-F4AC2F400BB7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Oval 845">
                  <a:extLst>
                    <a:ext uri="{FF2B5EF4-FFF2-40B4-BE49-F238E27FC236}">
                      <a16:creationId xmlns:a16="http://schemas.microsoft.com/office/drawing/2014/main" id="{493605D5-22A9-4A5E-AE5F-FD9AFE6F332D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Oval 846">
                  <a:extLst>
                    <a:ext uri="{FF2B5EF4-FFF2-40B4-BE49-F238E27FC236}">
                      <a16:creationId xmlns:a16="http://schemas.microsoft.com/office/drawing/2014/main" id="{02924FA2-FAA4-4BD0-8156-276E8E9C4AA9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Oval 847">
                  <a:extLst>
                    <a:ext uri="{FF2B5EF4-FFF2-40B4-BE49-F238E27FC236}">
                      <a16:creationId xmlns:a16="http://schemas.microsoft.com/office/drawing/2014/main" id="{08DDAAE9-CDA6-4DF5-9FDA-BCE278DC739A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34" name="Group 833">
                <a:extLst>
                  <a:ext uri="{FF2B5EF4-FFF2-40B4-BE49-F238E27FC236}">
                    <a16:creationId xmlns:a16="http://schemas.microsoft.com/office/drawing/2014/main" id="{332A172C-8C5A-4F38-9A28-6D82F48C504D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835" name="Oval 834">
                  <a:extLst>
                    <a:ext uri="{FF2B5EF4-FFF2-40B4-BE49-F238E27FC236}">
                      <a16:creationId xmlns:a16="http://schemas.microsoft.com/office/drawing/2014/main" id="{E38F1C48-FD8A-4991-BA9F-FCE77B8C44A4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Oval 835">
                  <a:extLst>
                    <a:ext uri="{FF2B5EF4-FFF2-40B4-BE49-F238E27FC236}">
                      <a16:creationId xmlns:a16="http://schemas.microsoft.com/office/drawing/2014/main" id="{787B959F-E962-4214-891A-54EC079D2CB6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Oval 836">
                  <a:extLst>
                    <a:ext uri="{FF2B5EF4-FFF2-40B4-BE49-F238E27FC236}">
                      <a16:creationId xmlns:a16="http://schemas.microsoft.com/office/drawing/2014/main" id="{A552BA9A-2675-4A54-A149-08C045DE7DBA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Oval 837">
                  <a:extLst>
                    <a:ext uri="{FF2B5EF4-FFF2-40B4-BE49-F238E27FC236}">
                      <a16:creationId xmlns:a16="http://schemas.microsoft.com/office/drawing/2014/main" id="{54991B35-3689-4CEE-B978-1634804BDDDB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Oval 838">
                  <a:extLst>
                    <a:ext uri="{FF2B5EF4-FFF2-40B4-BE49-F238E27FC236}">
                      <a16:creationId xmlns:a16="http://schemas.microsoft.com/office/drawing/2014/main" id="{F3082C29-AB11-4B6E-999A-8022929F029A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830" name="Oval 829">
              <a:extLst>
                <a:ext uri="{FF2B5EF4-FFF2-40B4-BE49-F238E27FC236}">
                  <a16:creationId xmlns:a16="http://schemas.microsoft.com/office/drawing/2014/main" id="{56757741-7C02-4191-B51F-CEBA5BBE4249}"/>
                </a:ext>
              </a:extLst>
            </p:cNvPr>
            <p:cNvSpPr/>
            <p:nvPr/>
          </p:nvSpPr>
          <p:spPr>
            <a:xfrm>
              <a:off x="8669757" y="3320353"/>
              <a:ext cx="771913" cy="77191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1" name="Oval 830">
              <a:extLst>
                <a:ext uri="{FF2B5EF4-FFF2-40B4-BE49-F238E27FC236}">
                  <a16:creationId xmlns:a16="http://schemas.microsoft.com/office/drawing/2014/main" id="{A69959C0-9B8E-4092-872A-580841B342AD}"/>
                </a:ext>
              </a:extLst>
            </p:cNvPr>
            <p:cNvSpPr/>
            <p:nvPr/>
          </p:nvSpPr>
          <p:spPr>
            <a:xfrm>
              <a:off x="7140329" y="1790931"/>
              <a:ext cx="3825935" cy="3825935"/>
            </a:xfrm>
            <a:prstGeom prst="ellipse">
              <a:avLst/>
            </a:prstGeom>
            <a:noFill/>
            <a:ln w="25400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18" name="Group 917">
            <a:extLst>
              <a:ext uri="{FF2B5EF4-FFF2-40B4-BE49-F238E27FC236}">
                <a16:creationId xmlns:a16="http://schemas.microsoft.com/office/drawing/2014/main" id="{8FCEB1F5-81A9-489E-B884-D222E59BDB81}"/>
              </a:ext>
            </a:extLst>
          </p:cNvPr>
          <p:cNvGrpSpPr/>
          <p:nvPr/>
        </p:nvGrpSpPr>
        <p:grpSpPr>
          <a:xfrm flipH="1" flipV="1">
            <a:off x="11472477" y="3192820"/>
            <a:ext cx="643058" cy="643058"/>
            <a:chOff x="7140329" y="1790931"/>
            <a:chExt cx="3825935" cy="3825935"/>
          </a:xfrm>
        </p:grpSpPr>
        <p:grpSp>
          <p:nvGrpSpPr>
            <p:cNvPr id="919" name="Group 918">
              <a:extLst>
                <a:ext uri="{FF2B5EF4-FFF2-40B4-BE49-F238E27FC236}">
                  <a16:creationId xmlns:a16="http://schemas.microsoft.com/office/drawing/2014/main" id="{0414EC34-1831-412A-895C-16997C7D32E2}"/>
                </a:ext>
              </a:extLst>
            </p:cNvPr>
            <p:cNvGrpSpPr/>
            <p:nvPr/>
          </p:nvGrpSpPr>
          <p:grpSpPr>
            <a:xfrm>
              <a:off x="7929184" y="2579780"/>
              <a:ext cx="2253059" cy="2253059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994" name="Oval 993">
                <a:extLst>
                  <a:ext uri="{FF2B5EF4-FFF2-40B4-BE49-F238E27FC236}">
                    <a16:creationId xmlns:a16="http://schemas.microsoft.com/office/drawing/2014/main" id="{9A6BDD43-0E9A-4AA0-87D3-3D84C6C261CC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95" name="Group 994">
                <a:extLst>
                  <a:ext uri="{FF2B5EF4-FFF2-40B4-BE49-F238E27FC236}">
                    <a16:creationId xmlns:a16="http://schemas.microsoft.com/office/drawing/2014/main" id="{2D3728D7-585B-4196-B22A-4B936B39323E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1002" name="Oval 1001">
                  <a:extLst>
                    <a:ext uri="{FF2B5EF4-FFF2-40B4-BE49-F238E27FC236}">
                      <a16:creationId xmlns:a16="http://schemas.microsoft.com/office/drawing/2014/main" id="{BCB4AF13-3CCD-421C-8449-DEC991BC1FD1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3" name="Oval 1002">
                  <a:extLst>
                    <a:ext uri="{FF2B5EF4-FFF2-40B4-BE49-F238E27FC236}">
                      <a16:creationId xmlns:a16="http://schemas.microsoft.com/office/drawing/2014/main" id="{DAF83D34-005B-4C68-A99D-5AAA93CCC61E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Oval 1003">
                  <a:extLst>
                    <a:ext uri="{FF2B5EF4-FFF2-40B4-BE49-F238E27FC236}">
                      <a16:creationId xmlns:a16="http://schemas.microsoft.com/office/drawing/2014/main" id="{FBEE7F15-70AE-4007-9191-28D35D50F265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5" name="Oval 1004">
                  <a:extLst>
                    <a:ext uri="{FF2B5EF4-FFF2-40B4-BE49-F238E27FC236}">
                      <a16:creationId xmlns:a16="http://schemas.microsoft.com/office/drawing/2014/main" id="{97214E1C-EEF1-47FA-AB13-FA75645952C1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6" name="Oval 1005">
                  <a:extLst>
                    <a:ext uri="{FF2B5EF4-FFF2-40B4-BE49-F238E27FC236}">
                      <a16:creationId xmlns:a16="http://schemas.microsoft.com/office/drawing/2014/main" id="{0E8E7296-3302-48FA-94C8-64534A956B75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Oval 1006">
                  <a:extLst>
                    <a:ext uri="{FF2B5EF4-FFF2-40B4-BE49-F238E27FC236}">
                      <a16:creationId xmlns:a16="http://schemas.microsoft.com/office/drawing/2014/main" id="{E3B9D1B1-9F9C-4086-877A-3732A4487608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8" name="Oval 1007">
                  <a:extLst>
                    <a:ext uri="{FF2B5EF4-FFF2-40B4-BE49-F238E27FC236}">
                      <a16:creationId xmlns:a16="http://schemas.microsoft.com/office/drawing/2014/main" id="{5F810FDA-850C-430D-B075-A8A53D58C16E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9" name="Oval 1008">
                  <a:extLst>
                    <a:ext uri="{FF2B5EF4-FFF2-40B4-BE49-F238E27FC236}">
                      <a16:creationId xmlns:a16="http://schemas.microsoft.com/office/drawing/2014/main" id="{9FAA6D74-AFE6-42FA-AEAE-9DA1B7ED3CEF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0" name="Oval 1009">
                  <a:extLst>
                    <a:ext uri="{FF2B5EF4-FFF2-40B4-BE49-F238E27FC236}">
                      <a16:creationId xmlns:a16="http://schemas.microsoft.com/office/drawing/2014/main" id="{BED6BE3D-8ED0-4838-A2CB-80EDACC9CAC8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96" name="Group 995">
                <a:extLst>
                  <a:ext uri="{FF2B5EF4-FFF2-40B4-BE49-F238E27FC236}">
                    <a16:creationId xmlns:a16="http://schemas.microsoft.com/office/drawing/2014/main" id="{94FCFCF1-2BF3-4D53-9B9F-CE3CBD0BC393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997" name="Oval 996">
                  <a:extLst>
                    <a:ext uri="{FF2B5EF4-FFF2-40B4-BE49-F238E27FC236}">
                      <a16:creationId xmlns:a16="http://schemas.microsoft.com/office/drawing/2014/main" id="{C706070E-0D9C-4D86-9277-BD6957A02694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8" name="Oval 997">
                  <a:extLst>
                    <a:ext uri="{FF2B5EF4-FFF2-40B4-BE49-F238E27FC236}">
                      <a16:creationId xmlns:a16="http://schemas.microsoft.com/office/drawing/2014/main" id="{13448019-4C54-4DDE-9114-24012A800E98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9" name="Oval 998">
                  <a:extLst>
                    <a:ext uri="{FF2B5EF4-FFF2-40B4-BE49-F238E27FC236}">
                      <a16:creationId xmlns:a16="http://schemas.microsoft.com/office/drawing/2014/main" id="{6EA1660E-E096-467A-A2CA-48C38A0D6795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0" name="Oval 999">
                  <a:extLst>
                    <a:ext uri="{FF2B5EF4-FFF2-40B4-BE49-F238E27FC236}">
                      <a16:creationId xmlns:a16="http://schemas.microsoft.com/office/drawing/2014/main" id="{BD7FF40D-4B60-4E71-9435-5C0CB8C8409E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1" name="Oval 1000">
                  <a:extLst>
                    <a:ext uri="{FF2B5EF4-FFF2-40B4-BE49-F238E27FC236}">
                      <a16:creationId xmlns:a16="http://schemas.microsoft.com/office/drawing/2014/main" id="{A74FC70C-6D44-4CC6-8901-1940767CE2DF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0" name="Group 919">
              <a:extLst>
                <a:ext uri="{FF2B5EF4-FFF2-40B4-BE49-F238E27FC236}">
                  <a16:creationId xmlns:a16="http://schemas.microsoft.com/office/drawing/2014/main" id="{22DCF46D-65EA-4652-8DE2-AF663F6F6200}"/>
                </a:ext>
              </a:extLst>
            </p:cNvPr>
            <p:cNvGrpSpPr/>
            <p:nvPr/>
          </p:nvGrpSpPr>
          <p:grpSpPr>
            <a:xfrm rot="12533106">
              <a:off x="8250732" y="2901328"/>
              <a:ext cx="1609963" cy="1609963"/>
              <a:chOff x="4440936" y="1773936"/>
              <a:chExt cx="3310128" cy="3310128"/>
            </a:xfrm>
            <a:effectLst>
              <a:glow rad="101600">
                <a:schemeClr val="accent5">
                  <a:satMod val="175000"/>
                  <a:alpha val="28000"/>
                </a:schemeClr>
              </a:glow>
            </a:effectLst>
          </p:grpSpPr>
          <p:sp>
            <p:nvSpPr>
              <p:cNvPr id="990" name="Oval 989">
                <a:extLst>
                  <a:ext uri="{FF2B5EF4-FFF2-40B4-BE49-F238E27FC236}">
                    <a16:creationId xmlns:a16="http://schemas.microsoft.com/office/drawing/2014/main" id="{4D3C1D45-EAF5-4DE1-B2D8-BF322DF90101}"/>
                  </a:ext>
                </a:extLst>
              </p:cNvPr>
              <p:cNvSpPr/>
              <p:nvPr/>
            </p:nvSpPr>
            <p:spPr>
              <a:xfrm>
                <a:off x="4441251" y="1774251"/>
                <a:ext cx="3309498" cy="3309498"/>
              </a:xfrm>
              <a:prstGeom prst="ellipse">
                <a:avLst/>
              </a:prstGeom>
              <a:noFill/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1" name="Arc 990">
                <a:extLst>
                  <a:ext uri="{FF2B5EF4-FFF2-40B4-BE49-F238E27FC236}">
                    <a16:creationId xmlns:a16="http://schemas.microsoft.com/office/drawing/2014/main" id="{5A641F55-F752-481A-8928-94394F7B4E35}"/>
                  </a:ext>
                </a:extLst>
              </p:cNvPr>
              <p:cNvSpPr/>
              <p:nvPr/>
            </p:nvSpPr>
            <p:spPr>
              <a:xfrm>
                <a:off x="4440936" y="1773936"/>
                <a:ext cx="3310128" cy="3310128"/>
              </a:xfrm>
              <a:prstGeom prst="arc">
                <a:avLst/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2" name="Arc 991">
                <a:extLst>
                  <a:ext uri="{FF2B5EF4-FFF2-40B4-BE49-F238E27FC236}">
                    <a16:creationId xmlns:a16="http://schemas.microsoft.com/office/drawing/2014/main" id="{6A9023BF-7765-452D-930E-87BD6C57F455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6117151"/>
                  <a:gd name="adj2" fmla="val 8372158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3" name="Arc 992">
                <a:extLst>
                  <a:ext uri="{FF2B5EF4-FFF2-40B4-BE49-F238E27FC236}">
                    <a16:creationId xmlns:a16="http://schemas.microsoft.com/office/drawing/2014/main" id="{396E8AA9-FE11-47EF-944D-3EC4876F9400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20256575"/>
                  <a:gd name="adj2" fmla="val 3001779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21" name="Group 920">
              <a:extLst>
                <a:ext uri="{FF2B5EF4-FFF2-40B4-BE49-F238E27FC236}">
                  <a16:creationId xmlns:a16="http://schemas.microsoft.com/office/drawing/2014/main" id="{AC9EED94-9982-49D4-826C-833706B200EB}"/>
                </a:ext>
              </a:extLst>
            </p:cNvPr>
            <p:cNvGrpSpPr/>
            <p:nvPr/>
          </p:nvGrpSpPr>
          <p:grpSpPr>
            <a:xfrm>
              <a:off x="7354165" y="2003602"/>
              <a:ext cx="3403096" cy="3405414"/>
              <a:chOff x="4292527" y="1629660"/>
              <a:chExt cx="3606945" cy="3609402"/>
            </a:xfrm>
            <a:solidFill>
              <a:srgbClr val="BDD7EE"/>
            </a:solidFill>
            <a:effectLst>
              <a:glow rad="63500">
                <a:schemeClr val="accent5">
                  <a:satMod val="175000"/>
                  <a:alpha val="24000"/>
                </a:schemeClr>
              </a:glow>
            </a:effectLst>
          </p:grpSpPr>
          <p:sp>
            <p:nvSpPr>
              <p:cNvPr id="942" name="Freeform: Shape 941">
                <a:extLst>
                  <a:ext uri="{FF2B5EF4-FFF2-40B4-BE49-F238E27FC236}">
                    <a16:creationId xmlns:a16="http://schemas.microsoft.com/office/drawing/2014/main" id="{F239B4D9-1C1E-497A-837F-0BE2A737F809}"/>
                  </a:ext>
                </a:extLst>
              </p:cNvPr>
              <p:cNvSpPr/>
              <p:nvPr/>
            </p:nvSpPr>
            <p:spPr>
              <a:xfrm>
                <a:off x="5792145" y="1629660"/>
                <a:ext cx="209664" cy="429485"/>
              </a:xfrm>
              <a:custGeom>
                <a:avLst/>
                <a:gdLst>
                  <a:gd name="connsiteX0" fmla="*/ 158123 w 209664"/>
                  <a:gd name="connsiteY0" fmla="*/ 0 h 429485"/>
                  <a:gd name="connsiteX1" fmla="*/ 209664 w 209664"/>
                  <a:gd name="connsiteY1" fmla="*/ 410274 h 429485"/>
                  <a:gd name="connsiteX2" fmla="*/ 161346 w 209664"/>
                  <a:gd name="connsiteY2" fmla="*/ 412714 h 429485"/>
                  <a:gd name="connsiteX3" fmla="*/ 51458 w 209664"/>
                  <a:gd name="connsiteY3" fmla="*/ 429485 h 429485"/>
                  <a:gd name="connsiteX4" fmla="*/ 0 w 209664"/>
                  <a:gd name="connsiteY4" fmla="*/ 19864 h 429485"/>
                  <a:gd name="connsiteX5" fmla="*/ 158123 w 209664"/>
                  <a:gd name="connsiteY5" fmla="*/ 0 h 429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5">
                    <a:moveTo>
                      <a:pt x="158123" y="0"/>
                    </a:moveTo>
                    <a:lnTo>
                      <a:pt x="209664" y="410274"/>
                    </a:lnTo>
                    <a:lnTo>
                      <a:pt x="161346" y="412714"/>
                    </a:lnTo>
                    <a:lnTo>
                      <a:pt x="51458" y="429485"/>
                    </a:lnTo>
                    <a:lnTo>
                      <a:pt x="0" y="19864"/>
                    </a:lnTo>
                    <a:lnTo>
                      <a:pt x="15812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3" name="Freeform: Shape 942">
                <a:extLst>
                  <a:ext uri="{FF2B5EF4-FFF2-40B4-BE49-F238E27FC236}">
                    <a16:creationId xmlns:a16="http://schemas.microsoft.com/office/drawing/2014/main" id="{8189D1F6-4E9B-474D-8A24-733E8AD7AEA9}"/>
                  </a:ext>
                </a:extLst>
              </p:cNvPr>
              <p:cNvSpPr/>
              <p:nvPr/>
            </p:nvSpPr>
            <p:spPr>
              <a:xfrm>
                <a:off x="6013668" y="1632117"/>
                <a:ext cx="159367" cy="407218"/>
              </a:xfrm>
              <a:custGeom>
                <a:avLst/>
                <a:gdLst>
                  <a:gd name="connsiteX0" fmla="*/ 159367 w 159367"/>
                  <a:gd name="connsiteY0" fmla="*/ 0 h 407218"/>
                  <a:gd name="connsiteX1" fmla="*/ 159367 w 159367"/>
                  <a:gd name="connsiteY1" fmla="*/ 406951 h 407218"/>
                  <a:gd name="connsiteX2" fmla="*/ 82333 w 159367"/>
                  <a:gd name="connsiteY2" fmla="*/ 403061 h 407218"/>
                  <a:gd name="connsiteX3" fmla="*/ 0 w 159367"/>
                  <a:gd name="connsiteY3" fmla="*/ 407218 h 407218"/>
                  <a:gd name="connsiteX4" fmla="*/ 0 w 159367"/>
                  <a:gd name="connsiteY4" fmla="*/ 1 h 407218"/>
                  <a:gd name="connsiteX5" fmla="*/ 159367 w 159367"/>
                  <a:gd name="connsiteY5" fmla="*/ 0 h 40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7" h="407218">
                    <a:moveTo>
                      <a:pt x="159367" y="0"/>
                    </a:moveTo>
                    <a:lnTo>
                      <a:pt x="159367" y="406951"/>
                    </a:lnTo>
                    <a:lnTo>
                      <a:pt x="82333" y="403061"/>
                    </a:lnTo>
                    <a:lnTo>
                      <a:pt x="0" y="407218"/>
                    </a:lnTo>
                    <a:lnTo>
                      <a:pt x="0" y="1"/>
                    </a:lnTo>
                    <a:lnTo>
                      <a:pt x="15936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4" name="Freeform: Shape 943">
                <a:extLst>
                  <a:ext uri="{FF2B5EF4-FFF2-40B4-BE49-F238E27FC236}">
                    <a16:creationId xmlns:a16="http://schemas.microsoft.com/office/drawing/2014/main" id="{BD9D2EE6-BE56-412E-BB35-11C0207D790B}"/>
                  </a:ext>
                </a:extLst>
              </p:cNvPr>
              <p:cNvSpPr/>
              <p:nvPr/>
            </p:nvSpPr>
            <p:spPr>
              <a:xfrm>
                <a:off x="6199956" y="1637209"/>
                <a:ext cx="212252" cy="423408"/>
              </a:xfrm>
              <a:custGeom>
                <a:avLst/>
                <a:gdLst>
                  <a:gd name="connsiteX0" fmla="*/ 54311 w 212252"/>
                  <a:gd name="connsiteY0" fmla="*/ 0 h 423408"/>
                  <a:gd name="connsiteX1" fmla="*/ 212252 w 212252"/>
                  <a:gd name="connsiteY1" fmla="*/ 21273 h 423408"/>
                  <a:gd name="connsiteX2" fmla="*/ 158087 w 212252"/>
                  <a:gd name="connsiteY2" fmla="*/ 423408 h 423408"/>
                  <a:gd name="connsiteX3" fmla="*/ 38555 w 212252"/>
                  <a:gd name="connsiteY3" fmla="*/ 405165 h 423408"/>
                  <a:gd name="connsiteX4" fmla="*/ 0 w 212252"/>
                  <a:gd name="connsiteY4" fmla="*/ 403218 h 423408"/>
                  <a:gd name="connsiteX5" fmla="*/ 54311 w 212252"/>
                  <a:gd name="connsiteY5" fmla="*/ 0 h 423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252" h="423408">
                    <a:moveTo>
                      <a:pt x="54311" y="0"/>
                    </a:moveTo>
                    <a:lnTo>
                      <a:pt x="212252" y="21273"/>
                    </a:lnTo>
                    <a:lnTo>
                      <a:pt x="158087" y="423408"/>
                    </a:lnTo>
                    <a:lnTo>
                      <a:pt x="38555" y="405165"/>
                    </a:lnTo>
                    <a:lnTo>
                      <a:pt x="0" y="403218"/>
                    </a:lnTo>
                    <a:lnTo>
                      <a:pt x="5431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5" name="Freeform: Shape 944">
                <a:extLst>
                  <a:ext uri="{FF2B5EF4-FFF2-40B4-BE49-F238E27FC236}">
                    <a16:creationId xmlns:a16="http://schemas.microsoft.com/office/drawing/2014/main" id="{C4D56D4C-048C-4657-88D0-6C929E7D5410}"/>
                  </a:ext>
                </a:extLst>
              </p:cNvPr>
              <p:cNvSpPr/>
              <p:nvPr/>
            </p:nvSpPr>
            <p:spPr>
              <a:xfrm>
                <a:off x="5557326" y="1665217"/>
                <a:ext cx="259452" cy="439445"/>
              </a:xfrm>
              <a:custGeom>
                <a:avLst/>
                <a:gdLst>
                  <a:gd name="connsiteX0" fmla="*/ 154057 w 259452"/>
                  <a:gd name="connsiteY0" fmla="*/ 0 h 439445"/>
                  <a:gd name="connsiteX1" fmla="*/ 259452 w 259452"/>
                  <a:gd name="connsiteY1" fmla="*/ 398023 h 439445"/>
                  <a:gd name="connsiteX2" fmla="*/ 257771 w 259452"/>
                  <a:gd name="connsiteY2" fmla="*/ 398279 h 439445"/>
                  <a:gd name="connsiteX3" fmla="*/ 124195 w 259452"/>
                  <a:gd name="connsiteY3" fmla="*/ 432625 h 439445"/>
                  <a:gd name="connsiteX4" fmla="*/ 105562 w 259452"/>
                  <a:gd name="connsiteY4" fmla="*/ 439445 h 439445"/>
                  <a:gd name="connsiteX5" fmla="*/ 0 w 259452"/>
                  <a:gd name="connsiteY5" fmla="*/ 40794 h 439445"/>
                  <a:gd name="connsiteX6" fmla="*/ 154057 w 259452"/>
                  <a:gd name="connsiteY6" fmla="*/ 0 h 43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2" h="439445">
                    <a:moveTo>
                      <a:pt x="154057" y="0"/>
                    </a:moveTo>
                    <a:lnTo>
                      <a:pt x="259452" y="398023"/>
                    </a:lnTo>
                    <a:lnTo>
                      <a:pt x="257771" y="398279"/>
                    </a:lnTo>
                    <a:cubicBezTo>
                      <a:pt x="212404" y="407562"/>
                      <a:pt x="167840" y="419050"/>
                      <a:pt x="124195" y="432625"/>
                    </a:cubicBezTo>
                    <a:lnTo>
                      <a:pt x="105562" y="439445"/>
                    </a:lnTo>
                    <a:lnTo>
                      <a:pt x="0" y="40794"/>
                    </a:lnTo>
                    <a:lnTo>
                      <a:pt x="1540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6" name="Freeform: Shape 945">
                <a:extLst>
                  <a:ext uri="{FF2B5EF4-FFF2-40B4-BE49-F238E27FC236}">
                    <a16:creationId xmlns:a16="http://schemas.microsoft.com/office/drawing/2014/main" id="{3B7842E3-42A1-49DE-9F56-E99D7B4FEED1}"/>
                  </a:ext>
                </a:extLst>
              </p:cNvPr>
              <p:cNvSpPr/>
              <p:nvPr/>
            </p:nvSpPr>
            <p:spPr>
              <a:xfrm>
                <a:off x="6377051" y="1672147"/>
                <a:ext cx="258916" cy="433150"/>
              </a:xfrm>
              <a:custGeom>
                <a:avLst/>
                <a:gdLst>
                  <a:gd name="connsiteX0" fmla="*/ 104990 w 258916"/>
                  <a:gd name="connsiteY0" fmla="*/ 0 h 433150"/>
                  <a:gd name="connsiteX1" fmla="*/ 258916 w 258916"/>
                  <a:gd name="connsiteY1" fmla="*/ 41289 h 433150"/>
                  <a:gd name="connsiteX2" fmla="*/ 153798 w 258916"/>
                  <a:gd name="connsiteY2" fmla="*/ 433150 h 433150"/>
                  <a:gd name="connsiteX3" fmla="*/ 133430 w 258916"/>
                  <a:gd name="connsiteY3" fmla="*/ 425695 h 433150"/>
                  <a:gd name="connsiteX4" fmla="*/ 0 w 258916"/>
                  <a:gd name="connsiteY4" fmla="*/ 391386 h 433150"/>
                  <a:gd name="connsiteX5" fmla="*/ 104990 w 258916"/>
                  <a:gd name="connsiteY5" fmla="*/ 0 h 433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916" h="433150">
                    <a:moveTo>
                      <a:pt x="104990" y="0"/>
                    </a:moveTo>
                    <a:lnTo>
                      <a:pt x="258916" y="41289"/>
                    </a:lnTo>
                    <a:lnTo>
                      <a:pt x="153798" y="433150"/>
                    </a:lnTo>
                    <a:lnTo>
                      <a:pt x="133430" y="425695"/>
                    </a:lnTo>
                    <a:lnTo>
                      <a:pt x="0" y="391386"/>
                    </a:lnTo>
                    <a:lnTo>
                      <a:pt x="10499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7" name="Freeform: Shape 946">
                <a:extLst>
                  <a:ext uri="{FF2B5EF4-FFF2-40B4-BE49-F238E27FC236}">
                    <a16:creationId xmlns:a16="http://schemas.microsoft.com/office/drawing/2014/main" id="{FA704E83-AB87-4395-9E56-6B3365D594C8}"/>
                  </a:ext>
                </a:extLst>
              </p:cNvPr>
              <p:cNvSpPr/>
              <p:nvPr/>
            </p:nvSpPr>
            <p:spPr>
              <a:xfrm>
                <a:off x="5339439" y="1729614"/>
                <a:ext cx="303853" cy="442827"/>
              </a:xfrm>
              <a:custGeom>
                <a:avLst/>
                <a:gdLst>
                  <a:gd name="connsiteX0" fmla="*/ 147503 w 303853"/>
                  <a:gd name="connsiteY0" fmla="*/ 0 h 442827"/>
                  <a:gd name="connsiteX1" fmla="*/ 303853 w 303853"/>
                  <a:gd name="connsiteY1" fmla="*/ 382220 h 442827"/>
                  <a:gd name="connsiteX2" fmla="*/ 214023 w 303853"/>
                  <a:gd name="connsiteY2" fmla="*/ 415098 h 442827"/>
                  <a:gd name="connsiteX3" fmla="*/ 156461 w 303853"/>
                  <a:gd name="connsiteY3" fmla="*/ 442827 h 442827"/>
                  <a:gd name="connsiteX4" fmla="*/ 0 w 303853"/>
                  <a:gd name="connsiteY4" fmla="*/ 60338 h 442827"/>
                  <a:gd name="connsiteX5" fmla="*/ 147503 w 303853"/>
                  <a:gd name="connsiteY5" fmla="*/ 0 h 442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7">
                    <a:moveTo>
                      <a:pt x="147503" y="0"/>
                    </a:moveTo>
                    <a:lnTo>
                      <a:pt x="303853" y="382220"/>
                    </a:lnTo>
                    <a:lnTo>
                      <a:pt x="214023" y="415098"/>
                    </a:lnTo>
                    <a:lnTo>
                      <a:pt x="156461" y="442827"/>
                    </a:lnTo>
                    <a:lnTo>
                      <a:pt x="0" y="60338"/>
                    </a:lnTo>
                    <a:lnTo>
                      <a:pt x="14750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8" name="Freeform: Shape 947">
                <a:extLst>
                  <a:ext uri="{FF2B5EF4-FFF2-40B4-BE49-F238E27FC236}">
                    <a16:creationId xmlns:a16="http://schemas.microsoft.com/office/drawing/2014/main" id="{E9F13406-10CE-4B42-9C20-FD801A35D0FF}"/>
                  </a:ext>
                </a:extLst>
              </p:cNvPr>
              <p:cNvSpPr/>
              <p:nvPr/>
            </p:nvSpPr>
            <p:spPr>
              <a:xfrm>
                <a:off x="6556254" y="1739402"/>
                <a:ext cx="303887" cy="436528"/>
              </a:xfrm>
              <a:custGeom>
                <a:avLst/>
                <a:gdLst>
                  <a:gd name="connsiteX0" fmla="*/ 156851 w 303887"/>
                  <a:gd name="connsiteY0" fmla="*/ 0 h 436528"/>
                  <a:gd name="connsiteX1" fmla="*/ 303887 w 303887"/>
                  <a:gd name="connsiteY1" fmla="*/ 61468 h 436528"/>
                  <a:gd name="connsiteX2" fmla="*/ 147092 w 303887"/>
                  <a:gd name="connsiteY2" fmla="*/ 436528 h 436528"/>
                  <a:gd name="connsiteX3" fmla="*/ 82286 w 303887"/>
                  <a:gd name="connsiteY3" fmla="*/ 405310 h 436528"/>
                  <a:gd name="connsiteX4" fmla="*/ 0 w 303887"/>
                  <a:gd name="connsiteY4" fmla="*/ 375193 h 436528"/>
                  <a:gd name="connsiteX5" fmla="*/ 156851 w 303887"/>
                  <a:gd name="connsiteY5" fmla="*/ 0 h 436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87" h="436528">
                    <a:moveTo>
                      <a:pt x="156851" y="0"/>
                    </a:moveTo>
                    <a:lnTo>
                      <a:pt x="303887" y="61468"/>
                    </a:lnTo>
                    <a:lnTo>
                      <a:pt x="147092" y="436528"/>
                    </a:lnTo>
                    <a:lnTo>
                      <a:pt x="82286" y="405310"/>
                    </a:lnTo>
                    <a:lnTo>
                      <a:pt x="0" y="375193"/>
                    </a:lnTo>
                    <a:lnTo>
                      <a:pt x="15685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9" name="Freeform: Shape 948">
                <a:extLst>
                  <a:ext uri="{FF2B5EF4-FFF2-40B4-BE49-F238E27FC236}">
                    <a16:creationId xmlns:a16="http://schemas.microsoft.com/office/drawing/2014/main" id="{9EFF6FD9-497A-4569-A681-81F6EC437052}"/>
                  </a:ext>
                </a:extLst>
              </p:cNvPr>
              <p:cNvSpPr/>
              <p:nvPr/>
            </p:nvSpPr>
            <p:spPr>
              <a:xfrm>
                <a:off x="5127417" y="1826126"/>
                <a:ext cx="344161" cy="437075"/>
              </a:xfrm>
              <a:custGeom>
                <a:avLst/>
                <a:gdLst>
                  <a:gd name="connsiteX0" fmla="*/ 138128 w 344161"/>
                  <a:gd name="connsiteY0" fmla="*/ 0 h 437075"/>
                  <a:gd name="connsiteX1" fmla="*/ 344161 w 344161"/>
                  <a:gd name="connsiteY1" fmla="*/ 358032 h 437075"/>
                  <a:gd name="connsiteX2" fmla="*/ 304205 w 344161"/>
                  <a:gd name="connsiteY2" fmla="*/ 377279 h 437075"/>
                  <a:gd name="connsiteX3" fmla="*/ 205777 w 344161"/>
                  <a:gd name="connsiteY3" fmla="*/ 437075 h 437075"/>
                  <a:gd name="connsiteX4" fmla="*/ 0 w 344161"/>
                  <a:gd name="connsiteY4" fmla="*/ 79487 h 437075"/>
                  <a:gd name="connsiteX5" fmla="*/ 138128 w 344161"/>
                  <a:gd name="connsiteY5" fmla="*/ 0 h 43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1" h="437075">
                    <a:moveTo>
                      <a:pt x="138128" y="0"/>
                    </a:moveTo>
                    <a:lnTo>
                      <a:pt x="344161" y="358032"/>
                    </a:lnTo>
                    <a:lnTo>
                      <a:pt x="304205" y="377279"/>
                    </a:lnTo>
                    <a:lnTo>
                      <a:pt x="205777" y="437075"/>
                    </a:lnTo>
                    <a:lnTo>
                      <a:pt x="0" y="79487"/>
                    </a:lnTo>
                    <a:lnTo>
                      <a:pt x="13812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0" name="Freeform: Shape 949">
                <a:extLst>
                  <a:ext uri="{FF2B5EF4-FFF2-40B4-BE49-F238E27FC236}">
                    <a16:creationId xmlns:a16="http://schemas.microsoft.com/office/drawing/2014/main" id="{F90E9741-9045-4030-94ED-F7515BBED2AB}"/>
                  </a:ext>
                </a:extLst>
              </p:cNvPr>
              <p:cNvSpPr/>
              <p:nvPr/>
            </p:nvSpPr>
            <p:spPr>
              <a:xfrm>
                <a:off x="6722083" y="1833187"/>
                <a:ext cx="341816" cy="430970"/>
              </a:xfrm>
              <a:custGeom>
                <a:avLst/>
                <a:gdLst>
                  <a:gd name="connsiteX0" fmla="*/ 203943 w 341816"/>
                  <a:gd name="connsiteY0" fmla="*/ 0 h 430970"/>
                  <a:gd name="connsiteX1" fmla="*/ 341816 w 341816"/>
                  <a:gd name="connsiteY1" fmla="*/ 79932 h 430970"/>
                  <a:gd name="connsiteX2" fmla="*/ 138297 w 341816"/>
                  <a:gd name="connsiteY2" fmla="*/ 430970 h 430970"/>
                  <a:gd name="connsiteX3" fmla="*/ 38297 w 341816"/>
                  <a:gd name="connsiteY3" fmla="*/ 370218 h 430970"/>
                  <a:gd name="connsiteX4" fmla="*/ 0 w 341816"/>
                  <a:gd name="connsiteY4" fmla="*/ 351770 h 430970"/>
                  <a:gd name="connsiteX5" fmla="*/ 203943 w 341816"/>
                  <a:gd name="connsiteY5" fmla="*/ 0 h 43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1816" h="430970">
                    <a:moveTo>
                      <a:pt x="203943" y="0"/>
                    </a:moveTo>
                    <a:lnTo>
                      <a:pt x="341816" y="79932"/>
                    </a:lnTo>
                    <a:lnTo>
                      <a:pt x="138297" y="430970"/>
                    </a:lnTo>
                    <a:lnTo>
                      <a:pt x="38297" y="370218"/>
                    </a:lnTo>
                    <a:lnTo>
                      <a:pt x="0" y="351770"/>
                    </a:lnTo>
                    <a:lnTo>
                      <a:pt x="20394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1" name="Freeform: Shape 950">
                <a:extLst>
                  <a:ext uri="{FF2B5EF4-FFF2-40B4-BE49-F238E27FC236}">
                    <a16:creationId xmlns:a16="http://schemas.microsoft.com/office/drawing/2014/main" id="{B03CB605-0DD3-4C70-9552-056A06736CFA}"/>
                  </a:ext>
                </a:extLst>
              </p:cNvPr>
              <p:cNvSpPr/>
              <p:nvPr/>
            </p:nvSpPr>
            <p:spPr>
              <a:xfrm>
                <a:off x="4940606" y="1945450"/>
                <a:ext cx="376167" cy="425093"/>
              </a:xfrm>
              <a:custGeom>
                <a:avLst/>
                <a:gdLst>
                  <a:gd name="connsiteX0" fmla="*/ 126832 w 376167"/>
                  <a:gd name="connsiteY0" fmla="*/ 0 h 425093"/>
                  <a:gd name="connsiteX1" fmla="*/ 376167 w 376167"/>
                  <a:gd name="connsiteY1" fmla="*/ 327727 h 425093"/>
                  <a:gd name="connsiteX2" fmla="*/ 376095 w 376167"/>
                  <a:gd name="connsiteY2" fmla="*/ 327771 h 425093"/>
                  <a:gd name="connsiteX3" fmla="*/ 268794 w 376167"/>
                  <a:gd name="connsiteY3" fmla="*/ 408009 h 425093"/>
                  <a:gd name="connsiteX4" fmla="*/ 249997 w 376167"/>
                  <a:gd name="connsiteY4" fmla="*/ 425093 h 425093"/>
                  <a:gd name="connsiteX5" fmla="*/ 0 w 376167"/>
                  <a:gd name="connsiteY5" fmla="*/ 96494 h 425093"/>
                  <a:gd name="connsiteX6" fmla="*/ 126832 w 376167"/>
                  <a:gd name="connsiteY6" fmla="*/ 0 h 425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7" h="425093">
                    <a:moveTo>
                      <a:pt x="126832" y="0"/>
                    </a:moveTo>
                    <a:lnTo>
                      <a:pt x="376167" y="327727"/>
                    </a:lnTo>
                    <a:lnTo>
                      <a:pt x="376095" y="327771"/>
                    </a:lnTo>
                    <a:cubicBezTo>
                      <a:pt x="339020" y="352819"/>
                      <a:pt x="303214" y="379604"/>
                      <a:pt x="268794" y="408009"/>
                    </a:cubicBezTo>
                    <a:lnTo>
                      <a:pt x="249997" y="425093"/>
                    </a:lnTo>
                    <a:lnTo>
                      <a:pt x="0" y="96494"/>
                    </a:lnTo>
                    <a:lnTo>
                      <a:pt x="12683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2" name="Freeform: Shape 951">
                <a:extLst>
                  <a:ext uri="{FF2B5EF4-FFF2-40B4-BE49-F238E27FC236}">
                    <a16:creationId xmlns:a16="http://schemas.microsoft.com/office/drawing/2014/main" id="{DBD3259F-634C-42AE-9F6E-DC440B967571}"/>
                  </a:ext>
                </a:extLst>
              </p:cNvPr>
              <p:cNvSpPr/>
              <p:nvPr/>
            </p:nvSpPr>
            <p:spPr>
              <a:xfrm>
                <a:off x="6883049" y="1958267"/>
                <a:ext cx="374539" cy="418856"/>
              </a:xfrm>
              <a:custGeom>
                <a:avLst/>
                <a:gdLst>
                  <a:gd name="connsiteX0" fmla="*/ 248571 w 374539"/>
                  <a:gd name="connsiteY0" fmla="*/ 0 h 418856"/>
                  <a:gd name="connsiteX1" fmla="*/ 374539 w 374539"/>
                  <a:gd name="connsiteY1" fmla="*/ 97622 h 418856"/>
                  <a:gd name="connsiteX2" fmla="*/ 125591 w 374539"/>
                  <a:gd name="connsiteY2" fmla="*/ 418856 h 418856"/>
                  <a:gd name="connsiteX3" fmla="*/ 99553 w 374539"/>
                  <a:gd name="connsiteY3" fmla="*/ 395192 h 418856"/>
                  <a:gd name="connsiteX4" fmla="*/ 0 w 374539"/>
                  <a:gd name="connsiteY4" fmla="*/ 320748 h 418856"/>
                  <a:gd name="connsiteX5" fmla="*/ 248571 w 374539"/>
                  <a:gd name="connsiteY5" fmla="*/ 0 h 418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539" h="418856">
                    <a:moveTo>
                      <a:pt x="248571" y="0"/>
                    </a:moveTo>
                    <a:lnTo>
                      <a:pt x="374539" y="97622"/>
                    </a:lnTo>
                    <a:lnTo>
                      <a:pt x="125591" y="418856"/>
                    </a:lnTo>
                    <a:lnTo>
                      <a:pt x="99553" y="395192"/>
                    </a:lnTo>
                    <a:lnTo>
                      <a:pt x="0" y="320748"/>
                    </a:lnTo>
                    <a:lnTo>
                      <a:pt x="2485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3" name="Freeform: Shape 952">
                <a:extLst>
                  <a:ext uri="{FF2B5EF4-FFF2-40B4-BE49-F238E27FC236}">
                    <a16:creationId xmlns:a16="http://schemas.microsoft.com/office/drawing/2014/main" id="{A0CD5147-21DB-4514-AE79-E4E69C22FD8A}"/>
                  </a:ext>
                </a:extLst>
              </p:cNvPr>
              <p:cNvSpPr/>
              <p:nvPr/>
            </p:nvSpPr>
            <p:spPr>
              <a:xfrm>
                <a:off x="4765791" y="2096027"/>
                <a:ext cx="404830" cy="405259"/>
              </a:xfrm>
              <a:custGeom>
                <a:avLst/>
                <a:gdLst>
                  <a:gd name="connsiteX0" fmla="*/ 112817 w 404830"/>
                  <a:gd name="connsiteY0" fmla="*/ 0 h 405259"/>
                  <a:gd name="connsiteX1" fmla="*/ 404830 w 404830"/>
                  <a:gd name="connsiteY1" fmla="*/ 292677 h 405259"/>
                  <a:gd name="connsiteX2" fmla="*/ 344628 w 404830"/>
                  <a:gd name="connsiteY2" fmla="*/ 347392 h 405259"/>
                  <a:gd name="connsiteX3" fmla="*/ 292035 w 404830"/>
                  <a:gd name="connsiteY3" fmla="*/ 405259 h 405259"/>
                  <a:gd name="connsiteX4" fmla="*/ 0 w 404830"/>
                  <a:gd name="connsiteY4" fmla="*/ 112562 h 405259"/>
                  <a:gd name="connsiteX5" fmla="*/ 112817 w 404830"/>
                  <a:gd name="connsiteY5" fmla="*/ 0 h 40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30" h="405259">
                    <a:moveTo>
                      <a:pt x="112817" y="0"/>
                    </a:moveTo>
                    <a:lnTo>
                      <a:pt x="404830" y="292677"/>
                    </a:lnTo>
                    <a:lnTo>
                      <a:pt x="344628" y="347392"/>
                    </a:lnTo>
                    <a:lnTo>
                      <a:pt x="292035" y="405259"/>
                    </a:lnTo>
                    <a:lnTo>
                      <a:pt x="0" y="112562"/>
                    </a:lnTo>
                    <a:lnTo>
                      <a:pt x="1128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4" name="Freeform: Shape 953">
                <a:extLst>
                  <a:ext uri="{FF2B5EF4-FFF2-40B4-BE49-F238E27FC236}">
                    <a16:creationId xmlns:a16="http://schemas.microsoft.com/office/drawing/2014/main" id="{A257D0E7-7202-4BA8-890E-ED87908C4F97}"/>
                  </a:ext>
                </a:extLst>
              </p:cNvPr>
              <p:cNvSpPr/>
              <p:nvPr/>
            </p:nvSpPr>
            <p:spPr>
              <a:xfrm>
                <a:off x="7024019" y="2099151"/>
                <a:ext cx="405314" cy="404773"/>
              </a:xfrm>
              <a:custGeom>
                <a:avLst/>
                <a:gdLst>
                  <a:gd name="connsiteX0" fmla="*/ 292785 w 405314"/>
                  <a:gd name="connsiteY0" fmla="*/ 0 h 404773"/>
                  <a:gd name="connsiteX1" fmla="*/ 405314 w 405314"/>
                  <a:gd name="connsiteY1" fmla="*/ 112850 h 404773"/>
                  <a:gd name="connsiteX2" fmla="*/ 112555 w 405314"/>
                  <a:gd name="connsiteY2" fmla="*/ 404773 h 404773"/>
                  <a:gd name="connsiteX3" fmla="*/ 57564 w 405314"/>
                  <a:gd name="connsiteY3" fmla="*/ 344268 h 404773"/>
                  <a:gd name="connsiteX4" fmla="*/ 0 w 405314"/>
                  <a:gd name="connsiteY4" fmla="*/ 291950 h 404773"/>
                  <a:gd name="connsiteX5" fmla="*/ 292785 w 405314"/>
                  <a:gd name="connsiteY5" fmla="*/ 0 h 40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3">
                    <a:moveTo>
                      <a:pt x="292785" y="0"/>
                    </a:moveTo>
                    <a:lnTo>
                      <a:pt x="405314" y="112850"/>
                    </a:lnTo>
                    <a:lnTo>
                      <a:pt x="112555" y="404773"/>
                    </a:lnTo>
                    <a:lnTo>
                      <a:pt x="57564" y="344268"/>
                    </a:lnTo>
                    <a:lnTo>
                      <a:pt x="0" y="291950"/>
                    </a:lnTo>
                    <a:lnTo>
                      <a:pt x="29278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5" name="Freeform: Shape 954">
                <a:extLst>
                  <a:ext uri="{FF2B5EF4-FFF2-40B4-BE49-F238E27FC236}">
                    <a16:creationId xmlns:a16="http://schemas.microsoft.com/office/drawing/2014/main" id="{B277D2D1-E449-4115-A261-F7BC70A24942}"/>
                  </a:ext>
                </a:extLst>
              </p:cNvPr>
              <p:cNvSpPr/>
              <p:nvPr/>
            </p:nvSpPr>
            <p:spPr>
              <a:xfrm>
                <a:off x="4621681" y="2261282"/>
                <a:ext cx="424231" cy="378549"/>
              </a:xfrm>
              <a:custGeom>
                <a:avLst/>
                <a:gdLst>
                  <a:gd name="connsiteX0" fmla="*/ 97621 w 424231"/>
                  <a:gd name="connsiteY0" fmla="*/ 0 h 378549"/>
                  <a:gd name="connsiteX1" fmla="*/ 424231 w 424231"/>
                  <a:gd name="connsiteY1" fmla="*/ 253114 h 378549"/>
                  <a:gd name="connsiteX2" fmla="*/ 398778 w 424231"/>
                  <a:gd name="connsiteY2" fmla="*/ 281118 h 378549"/>
                  <a:gd name="connsiteX3" fmla="*/ 325921 w 424231"/>
                  <a:gd name="connsiteY3" fmla="*/ 378549 h 378549"/>
                  <a:gd name="connsiteX4" fmla="*/ 0 w 424231"/>
                  <a:gd name="connsiteY4" fmla="*/ 125968 h 378549"/>
                  <a:gd name="connsiteX5" fmla="*/ 97621 w 424231"/>
                  <a:gd name="connsiteY5" fmla="*/ 0 h 378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31" h="378549">
                    <a:moveTo>
                      <a:pt x="97621" y="0"/>
                    </a:moveTo>
                    <a:lnTo>
                      <a:pt x="424231" y="253114"/>
                    </a:lnTo>
                    <a:lnTo>
                      <a:pt x="398778" y="281118"/>
                    </a:lnTo>
                    <a:lnTo>
                      <a:pt x="325921" y="378549"/>
                    </a:lnTo>
                    <a:lnTo>
                      <a:pt x="0" y="125968"/>
                    </a:lnTo>
                    <a:lnTo>
                      <a:pt x="9762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6" name="Freeform: Shape 955">
                <a:extLst>
                  <a:ext uri="{FF2B5EF4-FFF2-40B4-BE49-F238E27FC236}">
                    <a16:creationId xmlns:a16="http://schemas.microsoft.com/office/drawing/2014/main" id="{F0BBA9BC-AE41-4E67-8BF1-F0272D1EC6FC}"/>
                  </a:ext>
                </a:extLst>
              </p:cNvPr>
              <p:cNvSpPr/>
              <p:nvPr/>
            </p:nvSpPr>
            <p:spPr>
              <a:xfrm>
                <a:off x="7154736" y="2274015"/>
                <a:ext cx="425118" cy="376110"/>
              </a:xfrm>
              <a:custGeom>
                <a:avLst/>
                <a:gdLst>
                  <a:gd name="connsiteX0" fmla="*/ 328661 w 425118"/>
                  <a:gd name="connsiteY0" fmla="*/ 0 h 376110"/>
                  <a:gd name="connsiteX1" fmla="*/ 425118 w 425118"/>
                  <a:gd name="connsiteY1" fmla="*/ 126861 h 376110"/>
                  <a:gd name="connsiteX2" fmla="*/ 97303 w 425118"/>
                  <a:gd name="connsiteY2" fmla="*/ 376110 h 376110"/>
                  <a:gd name="connsiteX3" fmla="*/ 97045 w 425118"/>
                  <a:gd name="connsiteY3" fmla="*/ 375686 h 376110"/>
                  <a:gd name="connsiteX4" fmla="*/ 16807 w 425118"/>
                  <a:gd name="connsiteY4" fmla="*/ 268385 h 376110"/>
                  <a:gd name="connsiteX5" fmla="*/ 0 w 425118"/>
                  <a:gd name="connsiteY5" fmla="*/ 249892 h 376110"/>
                  <a:gd name="connsiteX6" fmla="*/ 328661 w 425118"/>
                  <a:gd name="connsiteY6" fmla="*/ 0 h 37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8" h="376110">
                    <a:moveTo>
                      <a:pt x="328661" y="0"/>
                    </a:moveTo>
                    <a:lnTo>
                      <a:pt x="425118" y="126861"/>
                    </a:lnTo>
                    <a:lnTo>
                      <a:pt x="97303" y="376110"/>
                    </a:lnTo>
                    <a:lnTo>
                      <a:pt x="97045" y="375686"/>
                    </a:lnTo>
                    <a:cubicBezTo>
                      <a:pt x="71997" y="338611"/>
                      <a:pt x="45212" y="302805"/>
                      <a:pt x="16807" y="268385"/>
                    </a:cubicBezTo>
                    <a:lnTo>
                      <a:pt x="0" y="249892"/>
                    </a:lnTo>
                    <a:lnTo>
                      <a:pt x="32866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7" name="Freeform: Shape 956">
                <a:extLst>
                  <a:ext uri="{FF2B5EF4-FFF2-40B4-BE49-F238E27FC236}">
                    <a16:creationId xmlns:a16="http://schemas.microsoft.com/office/drawing/2014/main" id="{B0609668-53A3-4599-B4A3-B70C868E30E6}"/>
                  </a:ext>
                </a:extLst>
              </p:cNvPr>
              <p:cNvSpPr/>
              <p:nvPr/>
            </p:nvSpPr>
            <p:spPr>
              <a:xfrm>
                <a:off x="4495814" y="2455505"/>
                <a:ext cx="436719" cy="345019"/>
              </a:xfrm>
              <a:custGeom>
                <a:avLst/>
                <a:gdLst>
                  <a:gd name="connsiteX0" fmla="*/ 79933 w 436719"/>
                  <a:gd name="connsiteY0" fmla="*/ 0 h 345019"/>
                  <a:gd name="connsiteX1" fmla="*/ 436719 w 436719"/>
                  <a:gd name="connsiteY1" fmla="*/ 206851 h 345019"/>
                  <a:gd name="connsiteX2" fmla="*/ 374591 w 436719"/>
                  <a:gd name="connsiteY2" fmla="*/ 309117 h 345019"/>
                  <a:gd name="connsiteX3" fmla="*/ 357296 w 436719"/>
                  <a:gd name="connsiteY3" fmla="*/ 345019 h 345019"/>
                  <a:gd name="connsiteX4" fmla="*/ 0 w 436719"/>
                  <a:gd name="connsiteY4" fmla="*/ 137872 h 345019"/>
                  <a:gd name="connsiteX5" fmla="*/ 79933 w 436719"/>
                  <a:gd name="connsiteY5" fmla="*/ 0 h 34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9" h="345019">
                    <a:moveTo>
                      <a:pt x="79933" y="0"/>
                    </a:moveTo>
                    <a:lnTo>
                      <a:pt x="436719" y="206851"/>
                    </a:lnTo>
                    <a:lnTo>
                      <a:pt x="374591" y="309117"/>
                    </a:lnTo>
                    <a:lnTo>
                      <a:pt x="357296" y="345019"/>
                    </a:lnTo>
                    <a:lnTo>
                      <a:pt x="0" y="137872"/>
                    </a:lnTo>
                    <a:lnTo>
                      <a:pt x="7993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8" name="Freeform: Shape 957">
                <a:extLst>
                  <a:ext uri="{FF2B5EF4-FFF2-40B4-BE49-F238E27FC236}">
                    <a16:creationId xmlns:a16="http://schemas.microsoft.com/office/drawing/2014/main" id="{6295A541-7258-43EF-A8C0-09AF913EFD04}"/>
                  </a:ext>
                </a:extLst>
              </p:cNvPr>
              <p:cNvSpPr/>
              <p:nvPr/>
            </p:nvSpPr>
            <p:spPr>
              <a:xfrm>
                <a:off x="7262013" y="2460866"/>
                <a:ext cx="437106" cy="344082"/>
              </a:xfrm>
              <a:custGeom>
                <a:avLst/>
                <a:gdLst>
                  <a:gd name="connsiteX0" fmla="*/ 357659 w 437106"/>
                  <a:gd name="connsiteY0" fmla="*/ 0 h 344082"/>
                  <a:gd name="connsiteX1" fmla="*/ 437106 w 437106"/>
                  <a:gd name="connsiteY1" fmla="*/ 138151 h 344082"/>
                  <a:gd name="connsiteX2" fmla="*/ 79010 w 437106"/>
                  <a:gd name="connsiteY2" fmla="*/ 344082 h 344082"/>
                  <a:gd name="connsiteX3" fmla="*/ 59584 w 437106"/>
                  <a:gd name="connsiteY3" fmla="*/ 303756 h 344082"/>
                  <a:gd name="connsiteX4" fmla="*/ 0 w 437106"/>
                  <a:gd name="connsiteY4" fmla="*/ 205678 h 344082"/>
                  <a:gd name="connsiteX5" fmla="*/ 357659 w 437106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6" h="344082">
                    <a:moveTo>
                      <a:pt x="357659" y="0"/>
                    </a:moveTo>
                    <a:lnTo>
                      <a:pt x="437106" y="138151"/>
                    </a:lnTo>
                    <a:lnTo>
                      <a:pt x="79010" y="344082"/>
                    </a:lnTo>
                    <a:lnTo>
                      <a:pt x="59584" y="303756"/>
                    </a:lnTo>
                    <a:lnTo>
                      <a:pt x="0" y="205678"/>
                    </a:lnTo>
                    <a:lnTo>
                      <a:pt x="3576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9" name="Freeform: Shape 958">
                <a:extLst>
                  <a:ext uri="{FF2B5EF4-FFF2-40B4-BE49-F238E27FC236}">
                    <a16:creationId xmlns:a16="http://schemas.microsoft.com/office/drawing/2014/main" id="{45F7485B-F9F9-402D-8676-3A7D2F3D33E7}"/>
                  </a:ext>
                </a:extLst>
              </p:cNvPr>
              <p:cNvSpPr/>
              <p:nvPr/>
            </p:nvSpPr>
            <p:spPr>
              <a:xfrm>
                <a:off x="4401343" y="2659874"/>
                <a:ext cx="442739" cy="306383"/>
              </a:xfrm>
              <a:custGeom>
                <a:avLst/>
                <a:gdLst>
                  <a:gd name="connsiteX0" fmla="*/ 61468 w 442739"/>
                  <a:gd name="connsiteY0" fmla="*/ 0 h 306383"/>
                  <a:gd name="connsiteX1" fmla="*/ 442739 w 442739"/>
                  <a:gd name="connsiteY1" fmla="*/ 159391 h 306383"/>
                  <a:gd name="connsiteX2" fmla="*/ 410369 w 442739"/>
                  <a:gd name="connsiteY2" fmla="*/ 226588 h 306383"/>
                  <a:gd name="connsiteX3" fmla="*/ 381164 w 442739"/>
                  <a:gd name="connsiteY3" fmla="*/ 306383 h 306383"/>
                  <a:gd name="connsiteX4" fmla="*/ 0 w 442739"/>
                  <a:gd name="connsiteY4" fmla="*/ 147036 h 306383"/>
                  <a:gd name="connsiteX5" fmla="*/ 61468 w 442739"/>
                  <a:gd name="connsiteY5" fmla="*/ 0 h 30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9" h="306383">
                    <a:moveTo>
                      <a:pt x="61468" y="0"/>
                    </a:moveTo>
                    <a:lnTo>
                      <a:pt x="442739" y="159391"/>
                    </a:lnTo>
                    <a:lnTo>
                      <a:pt x="410369" y="226588"/>
                    </a:lnTo>
                    <a:lnTo>
                      <a:pt x="381164" y="306383"/>
                    </a:lnTo>
                    <a:lnTo>
                      <a:pt x="0" y="147036"/>
                    </a:lnTo>
                    <a:lnTo>
                      <a:pt x="6146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0" name="Freeform: Shape 959">
                <a:extLst>
                  <a:ext uri="{FF2B5EF4-FFF2-40B4-BE49-F238E27FC236}">
                    <a16:creationId xmlns:a16="http://schemas.microsoft.com/office/drawing/2014/main" id="{5B264228-8D74-44E1-BEB7-B79C8442F1B3}"/>
                  </a:ext>
                </a:extLst>
              </p:cNvPr>
              <p:cNvSpPr/>
              <p:nvPr/>
            </p:nvSpPr>
            <p:spPr>
              <a:xfrm>
                <a:off x="7352739" y="2672921"/>
                <a:ext cx="442825" cy="303756"/>
              </a:xfrm>
              <a:custGeom>
                <a:avLst/>
                <a:gdLst>
                  <a:gd name="connsiteX0" fmla="*/ 382531 w 442825"/>
                  <a:gd name="connsiteY0" fmla="*/ 0 h 303756"/>
                  <a:gd name="connsiteX1" fmla="*/ 442825 w 442825"/>
                  <a:gd name="connsiteY1" fmla="*/ 147522 h 303756"/>
                  <a:gd name="connsiteX2" fmla="*/ 60570 w 442825"/>
                  <a:gd name="connsiteY2" fmla="*/ 303756 h 303756"/>
                  <a:gd name="connsiteX3" fmla="*/ 27551 w 442825"/>
                  <a:gd name="connsiteY3" fmla="*/ 213541 h 303756"/>
                  <a:gd name="connsiteX4" fmla="*/ 0 w 442825"/>
                  <a:gd name="connsiteY4" fmla="*/ 156348 h 303756"/>
                  <a:gd name="connsiteX5" fmla="*/ 382531 w 442825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5" h="303756">
                    <a:moveTo>
                      <a:pt x="382531" y="0"/>
                    </a:moveTo>
                    <a:lnTo>
                      <a:pt x="442825" y="147522"/>
                    </a:lnTo>
                    <a:lnTo>
                      <a:pt x="60570" y="303756"/>
                    </a:lnTo>
                    <a:lnTo>
                      <a:pt x="27551" y="213541"/>
                    </a:lnTo>
                    <a:lnTo>
                      <a:pt x="0" y="156348"/>
                    </a:lnTo>
                    <a:lnTo>
                      <a:pt x="38253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1" name="Freeform: Shape 960">
                <a:extLst>
                  <a:ext uri="{FF2B5EF4-FFF2-40B4-BE49-F238E27FC236}">
                    <a16:creationId xmlns:a16="http://schemas.microsoft.com/office/drawing/2014/main" id="{337E46FC-21E3-4245-ADB6-6129F9BDE532}"/>
                  </a:ext>
                </a:extLst>
              </p:cNvPr>
              <p:cNvSpPr/>
              <p:nvPr/>
            </p:nvSpPr>
            <p:spPr>
              <a:xfrm>
                <a:off x="4333467" y="2884768"/>
                <a:ext cx="439744" cy="260617"/>
              </a:xfrm>
              <a:custGeom>
                <a:avLst/>
                <a:gdLst>
                  <a:gd name="connsiteX0" fmla="*/ 41291 w 439744"/>
                  <a:gd name="connsiteY0" fmla="*/ 0 h 260617"/>
                  <a:gd name="connsiteX1" fmla="*/ 439744 w 439744"/>
                  <a:gd name="connsiteY1" fmla="*/ 106887 h 260617"/>
                  <a:gd name="connsiteX2" fmla="*/ 431375 w 439744"/>
                  <a:gd name="connsiteY2" fmla="*/ 129753 h 260617"/>
                  <a:gd name="connsiteX3" fmla="*/ 397727 w 439744"/>
                  <a:gd name="connsiteY3" fmla="*/ 260617 h 260617"/>
                  <a:gd name="connsiteX4" fmla="*/ 0 w 439744"/>
                  <a:gd name="connsiteY4" fmla="*/ 153925 h 260617"/>
                  <a:gd name="connsiteX5" fmla="*/ 41291 w 439744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4" h="260617">
                    <a:moveTo>
                      <a:pt x="41291" y="0"/>
                    </a:moveTo>
                    <a:lnTo>
                      <a:pt x="439744" y="106887"/>
                    </a:lnTo>
                    <a:lnTo>
                      <a:pt x="431375" y="129753"/>
                    </a:lnTo>
                    <a:lnTo>
                      <a:pt x="397727" y="260617"/>
                    </a:lnTo>
                    <a:lnTo>
                      <a:pt x="0" y="153925"/>
                    </a:lnTo>
                    <a:lnTo>
                      <a:pt x="412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2" name="Freeform: Shape 961">
                <a:extLst>
                  <a:ext uri="{FF2B5EF4-FFF2-40B4-BE49-F238E27FC236}">
                    <a16:creationId xmlns:a16="http://schemas.microsoft.com/office/drawing/2014/main" id="{283FF61E-DD86-4FE5-8074-732B57555C77}"/>
                  </a:ext>
                </a:extLst>
              </p:cNvPr>
              <p:cNvSpPr/>
              <p:nvPr/>
            </p:nvSpPr>
            <p:spPr>
              <a:xfrm>
                <a:off x="7420482" y="2890834"/>
                <a:ext cx="439415" cy="259352"/>
              </a:xfrm>
              <a:custGeom>
                <a:avLst/>
                <a:gdLst>
                  <a:gd name="connsiteX0" fmla="*/ 398666 w 439415"/>
                  <a:gd name="connsiteY0" fmla="*/ 0 h 259352"/>
                  <a:gd name="connsiteX1" fmla="*/ 439415 w 439415"/>
                  <a:gd name="connsiteY1" fmla="*/ 154069 h 259352"/>
                  <a:gd name="connsiteX2" fmla="*/ 41343 w 439415"/>
                  <a:gd name="connsiteY2" fmla="*/ 259352 h 259352"/>
                  <a:gd name="connsiteX3" fmla="*/ 41024 w 439415"/>
                  <a:gd name="connsiteY3" fmla="*/ 257263 h 259352"/>
                  <a:gd name="connsiteX4" fmla="*/ 6678 w 439415"/>
                  <a:gd name="connsiteY4" fmla="*/ 123687 h 259352"/>
                  <a:gd name="connsiteX5" fmla="*/ 0 w 439415"/>
                  <a:gd name="connsiteY5" fmla="*/ 105440 h 259352"/>
                  <a:gd name="connsiteX6" fmla="*/ 398666 w 439415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5" h="259352">
                    <a:moveTo>
                      <a:pt x="398666" y="0"/>
                    </a:moveTo>
                    <a:lnTo>
                      <a:pt x="439415" y="154069"/>
                    </a:lnTo>
                    <a:lnTo>
                      <a:pt x="41343" y="259352"/>
                    </a:lnTo>
                    <a:lnTo>
                      <a:pt x="41024" y="257263"/>
                    </a:lnTo>
                    <a:cubicBezTo>
                      <a:pt x="31741" y="211896"/>
                      <a:pt x="20254" y="167332"/>
                      <a:pt x="6678" y="123687"/>
                    </a:cubicBezTo>
                    <a:lnTo>
                      <a:pt x="0" y="105440"/>
                    </a:lnTo>
                    <a:lnTo>
                      <a:pt x="39866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3" name="Freeform: Shape 962">
                <a:extLst>
                  <a:ext uri="{FF2B5EF4-FFF2-40B4-BE49-F238E27FC236}">
                    <a16:creationId xmlns:a16="http://schemas.microsoft.com/office/drawing/2014/main" id="{F9CD1AC2-F9DA-4437-A3D9-A4850C1F4A87}"/>
                  </a:ext>
                </a:extLst>
              </p:cNvPr>
              <p:cNvSpPr/>
              <p:nvPr/>
            </p:nvSpPr>
            <p:spPr>
              <a:xfrm>
                <a:off x="4298032" y="3109287"/>
                <a:ext cx="429985" cy="213103"/>
              </a:xfrm>
              <a:custGeom>
                <a:avLst/>
                <a:gdLst>
                  <a:gd name="connsiteX0" fmla="*/ 21273 w 429985"/>
                  <a:gd name="connsiteY0" fmla="*/ 0 h 213103"/>
                  <a:gd name="connsiteX1" fmla="*/ 429985 w 429985"/>
                  <a:gd name="connsiteY1" fmla="*/ 55051 h 213103"/>
                  <a:gd name="connsiteX2" fmla="*/ 411342 w 429985"/>
                  <a:gd name="connsiteY2" fmla="*/ 177204 h 213103"/>
                  <a:gd name="connsiteX3" fmla="*/ 409530 w 429985"/>
                  <a:gd name="connsiteY3" fmla="*/ 213103 h 213103"/>
                  <a:gd name="connsiteX4" fmla="*/ 0 w 429985"/>
                  <a:gd name="connsiteY4" fmla="*/ 157941 h 213103"/>
                  <a:gd name="connsiteX5" fmla="*/ 21273 w 429985"/>
                  <a:gd name="connsiteY5" fmla="*/ 0 h 21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5" h="213103">
                    <a:moveTo>
                      <a:pt x="21273" y="0"/>
                    </a:moveTo>
                    <a:lnTo>
                      <a:pt x="429985" y="55051"/>
                    </a:lnTo>
                    <a:lnTo>
                      <a:pt x="411342" y="177204"/>
                    </a:lnTo>
                    <a:lnTo>
                      <a:pt x="409530" y="213103"/>
                    </a:lnTo>
                    <a:lnTo>
                      <a:pt x="0" y="157941"/>
                    </a:lnTo>
                    <a:lnTo>
                      <a:pt x="2127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4" name="Freeform: Shape 963">
                <a:extLst>
                  <a:ext uri="{FF2B5EF4-FFF2-40B4-BE49-F238E27FC236}">
                    <a16:creationId xmlns:a16="http://schemas.microsoft.com/office/drawing/2014/main" id="{4288EB44-E353-4DA7-88B9-130BDA628B0A}"/>
                  </a:ext>
                </a:extLst>
              </p:cNvPr>
              <p:cNvSpPr/>
              <p:nvPr/>
            </p:nvSpPr>
            <p:spPr>
              <a:xfrm>
                <a:off x="7465919" y="3125669"/>
                <a:ext cx="429463" cy="209551"/>
              </a:xfrm>
              <a:custGeom>
                <a:avLst/>
                <a:gdLst>
                  <a:gd name="connsiteX0" fmla="*/ 409646 w 429463"/>
                  <a:gd name="connsiteY0" fmla="*/ 0 h 209551"/>
                  <a:gd name="connsiteX1" fmla="*/ 429463 w 429463"/>
                  <a:gd name="connsiteY1" fmla="*/ 158131 h 209551"/>
                  <a:gd name="connsiteX2" fmla="*/ 19170 w 429463"/>
                  <a:gd name="connsiteY2" fmla="*/ 209551 h 209551"/>
                  <a:gd name="connsiteX3" fmla="*/ 16709 w 429463"/>
                  <a:gd name="connsiteY3" fmla="*/ 160822 h 209551"/>
                  <a:gd name="connsiteX4" fmla="*/ 0 w 429463"/>
                  <a:gd name="connsiteY4" fmla="*/ 51339 h 209551"/>
                  <a:gd name="connsiteX5" fmla="*/ 409646 w 429463"/>
                  <a:gd name="connsiteY5" fmla="*/ 0 h 20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3" h="209551">
                    <a:moveTo>
                      <a:pt x="409646" y="0"/>
                    </a:moveTo>
                    <a:lnTo>
                      <a:pt x="429463" y="158131"/>
                    </a:lnTo>
                    <a:lnTo>
                      <a:pt x="19170" y="209551"/>
                    </a:lnTo>
                    <a:lnTo>
                      <a:pt x="16709" y="160822"/>
                    </a:lnTo>
                    <a:lnTo>
                      <a:pt x="0" y="51339"/>
                    </a:lnTo>
                    <a:lnTo>
                      <a:pt x="40964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5" name="Freeform: Shape 964">
                <a:extLst>
                  <a:ext uri="{FF2B5EF4-FFF2-40B4-BE49-F238E27FC236}">
                    <a16:creationId xmlns:a16="http://schemas.microsoft.com/office/drawing/2014/main" id="{6C667175-D0D6-40B5-BC9D-93FAC0CD939A}"/>
                  </a:ext>
                </a:extLst>
              </p:cNvPr>
              <p:cNvSpPr/>
              <p:nvPr/>
            </p:nvSpPr>
            <p:spPr>
              <a:xfrm>
                <a:off x="4292527" y="3349316"/>
                <a:ext cx="413675" cy="159367"/>
              </a:xfrm>
              <a:custGeom>
                <a:avLst/>
                <a:gdLst>
                  <a:gd name="connsiteX0" fmla="*/ 1 w 413675"/>
                  <a:gd name="connsiteY0" fmla="*/ 0 h 159367"/>
                  <a:gd name="connsiteX1" fmla="*/ 413675 w 413675"/>
                  <a:gd name="connsiteY1" fmla="*/ 1 h 159367"/>
                  <a:gd name="connsiteX2" fmla="*/ 409651 w 413675"/>
                  <a:gd name="connsiteY2" fmla="*/ 79685 h 159367"/>
                  <a:gd name="connsiteX3" fmla="*/ 413675 w 413675"/>
                  <a:gd name="connsiteY3" fmla="*/ 159367 h 159367"/>
                  <a:gd name="connsiteX4" fmla="*/ 0 w 413675"/>
                  <a:gd name="connsiteY4" fmla="*/ 159367 h 159367"/>
                  <a:gd name="connsiteX5" fmla="*/ 1 w 413675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5" h="159367">
                    <a:moveTo>
                      <a:pt x="1" y="0"/>
                    </a:moveTo>
                    <a:lnTo>
                      <a:pt x="413675" y="1"/>
                    </a:lnTo>
                    <a:lnTo>
                      <a:pt x="409651" y="79685"/>
                    </a:lnTo>
                    <a:lnTo>
                      <a:pt x="413675" y="159367"/>
                    </a:lnTo>
                    <a:lnTo>
                      <a:pt x="0" y="159367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6" name="Freeform: Shape 965">
                <a:extLst>
                  <a:ext uri="{FF2B5EF4-FFF2-40B4-BE49-F238E27FC236}">
                    <a16:creationId xmlns:a16="http://schemas.microsoft.com/office/drawing/2014/main" id="{502F3A44-C6B8-4EE7-AFC8-5671E26FF1A2}"/>
                  </a:ext>
                </a:extLst>
              </p:cNvPr>
              <p:cNvSpPr/>
              <p:nvPr/>
            </p:nvSpPr>
            <p:spPr>
              <a:xfrm>
                <a:off x="7485801" y="3349316"/>
                <a:ext cx="413671" cy="159367"/>
              </a:xfrm>
              <a:custGeom>
                <a:avLst/>
                <a:gdLst>
                  <a:gd name="connsiteX0" fmla="*/ 413671 w 413671"/>
                  <a:gd name="connsiteY0" fmla="*/ 0 h 159367"/>
                  <a:gd name="connsiteX1" fmla="*/ 413671 w 413671"/>
                  <a:gd name="connsiteY1" fmla="*/ 159367 h 159367"/>
                  <a:gd name="connsiteX2" fmla="*/ 0 w 413671"/>
                  <a:gd name="connsiteY2" fmla="*/ 159367 h 159367"/>
                  <a:gd name="connsiteX3" fmla="*/ 4023 w 413671"/>
                  <a:gd name="connsiteY3" fmla="*/ 79685 h 159367"/>
                  <a:gd name="connsiteX4" fmla="*/ 0 w 413671"/>
                  <a:gd name="connsiteY4" fmla="*/ 1 h 159367"/>
                  <a:gd name="connsiteX5" fmla="*/ 413671 w 413671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1" h="159367">
                    <a:moveTo>
                      <a:pt x="413671" y="0"/>
                    </a:moveTo>
                    <a:lnTo>
                      <a:pt x="413671" y="159367"/>
                    </a:lnTo>
                    <a:lnTo>
                      <a:pt x="0" y="159367"/>
                    </a:lnTo>
                    <a:lnTo>
                      <a:pt x="4023" y="79685"/>
                    </a:lnTo>
                    <a:lnTo>
                      <a:pt x="0" y="1"/>
                    </a:lnTo>
                    <a:lnTo>
                      <a:pt x="4136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7" name="Freeform: Shape 966">
                <a:extLst>
                  <a:ext uri="{FF2B5EF4-FFF2-40B4-BE49-F238E27FC236}">
                    <a16:creationId xmlns:a16="http://schemas.microsoft.com/office/drawing/2014/main" id="{6502AA07-E217-44A6-84F9-B96C8ECD30D2}"/>
                  </a:ext>
                </a:extLst>
              </p:cNvPr>
              <p:cNvSpPr/>
              <p:nvPr/>
            </p:nvSpPr>
            <p:spPr>
              <a:xfrm>
                <a:off x="4296617" y="3522780"/>
                <a:ext cx="429466" cy="209550"/>
              </a:xfrm>
              <a:custGeom>
                <a:avLst/>
                <a:gdLst>
                  <a:gd name="connsiteX0" fmla="*/ 410297 w 429466"/>
                  <a:gd name="connsiteY0" fmla="*/ 0 h 209550"/>
                  <a:gd name="connsiteX1" fmla="*/ 412757 w 429466"/>
                  <a:gd name="connsiteY1" fmla="*/ 48731 h 209550"/>
                  <a:gd name="connsiteX2" fmla="*/ 429466 w 429466"/>
                  <a:gd name="connsiteY2" fmla="*/ 158211 h 209550"/>
                  <a:gd name="connsiteX3" fmla="*/ 19818 w 429466"/>
                  <a:gd name="connsiteY3" fmla="*/ 209550 h 209550"/>
                  <a:gd name="connsiteX4" fmla="*/ 0 w 429466"/>
                  <a:gd name="connsiteY4" fmla="*/ 51420 h 209550"/>
                  <a:gd name="connsiteX5" fmla="*/ 410297 w 429466"/>
                  <a:gd name="connsiteY5" fmla="*/ 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6" h="209550">
                    <a:moveTo>
                      <a:pt x="410297" y="0"/>
                    </a:moveTo>
                    <a:lnTo>
                      <a:pt x="412757" y="48731"/>
                    </a:lnTo>
                    <a:lnTo>
                      <a:pt x="429466" y="158211"/>
                    </a:lnTo>
                    <a:lnTo>
                      <a:pt x="19818" y="209550"/>
                    </a:lnTo>
                    <a:lnTo>
                      <a:pt x="0" y="51420"/>
                    </a:lnTo>
                    <a:lnTo>
                      <a:pt x="4102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8" name="Freeform: Shape 967">
                <a:extLst>
                  <a:ext uri="{FF2B5EF4-FFF2-40B4-BE49-F238E27FC236}">
                    <a16:creationId xmlns:a16="http://schemas.microsoft.com/office/drawing/2014/main" id="{1E976891-17C1-4D53-8328-9B3A6CEC4622}"/>
                  </a:ext>
                </a:extLst>
              </p:cNvPr>
              <p:cNvSpPr/>
              <p:nvPr/>
            </p:nvSpPr>
            <p:spPr>
              <a:xfrm>
                <a:off x="7463985" y="3535610"/>
                <a:ext cx="429983" cy="213102"/>
              </a:xfrm>
              <a:custGeom>
                <a:avLst/>
                <a:gdLst>
                  <a:gd name="connsiteX0" fmla="*/ 20456 w 429983"/>
                  <a:gd name="connsiteY0" fmla="*/ 0 h 213102"/>
                  <a:gd name="connsiteX1" fmla="*/ 429983 w 429983"/>
                  <a:gd name="connsiteY1" fmla="*/ 55161 h 213102"/>
                  <a:gd name="connsiteX2" fmla="*/ 408710 w 429983"/>
                  <a:gd name="connsiteY2" fmla="*/ 213102 h 213102"/>
                  <a:gd name="connsiteX3" fmla="*/ 0 w 429983"/>
                  <a:gd name="connsiteY3" fmla="*/ 158051 h 213102"/>
                  <a:gd name="connsiteX4" fmla="*/ 18643 w 429983"/>
                  <a:gd name="connsiteY4" fmla="*/ 35901 h 213102"/>
                  <a:gd name="connsiteX5" fmla="*/ 20456 w 429983"/>
                  <a:gd name="connsiteY5" fmla="*/ 0 h 213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3" h="213102">
                    <a:moveTo>
                      <a:pt x="20456" y="0"/>
                    </a:moveTo>
                    <a:lnTo>
                      <a:pt x="429983" y="55161"/>
                    </a:lnTo>
                    <a:lnTo>
                      <a:pt x="408710" y="213102"/>
                    </a:lnTo>
                    <a:lnTo>
                      <a:pt x="0" y="158051"/>
                    </a:lnTo>
                    <a:lnTo>
                      <a:pt x="18643" y="35901"/>
                    </a:lnTo>
                    <a:lnTo>
                      <a:pt x="2045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9" name="Freeform: Shape 968">
                <a:extLst>
                  <a:ext uri="{FF2B5EF4-FFF2-40B4-BE49-F238E27FC236}">
                    <a16:creationId xmlns:a16="http://schemas.microsoft.com/office/drawing/2014/main" id="{49A42533-2D8D-434D-A34F-15D662E39F75}"/>
                  </a:ext>
                </a:extLst>
              </p:cNvPr>
              <p:cNvSpPr/>
              <p:nvPr/>
            </p:nvSpPr>
            <p:spPr>
              <a:xfrm>
                <a:off x="4332103" y="3707813"/>
                <a:ext cx="439417" cy="259352"/>
              </a:xfrm>
              <a:custGeom>
                <a:avLst/>
                <a:gdLst>
                  <a:gd name="connsiteX0" fmla="*/ 398074 w 439417"/>
                  <a:gd name="connsiteY0" fmla="*/ 0 h 259352"/>
                  <a:gd name="connsiteX1" fmla="*/ 398393 w 439417"/>
                  <a:gd name="connsiteY1" fmla="*/ 2092 h 259352"/>
                  <a:gd name="connsiteX2" fmla="*/ 432739 w 439417"/>
                  <a:gd name="connsiteY2" fmla="*/ 135668 h 259352"/>
                  <a:gd name="connsiteX3" fmla="*/ 439417 w 439417"/>
                  <a:gd name="connsiteY3" fmla="*/ 153912 h 259352"/>
                  <a:gd name="connsiteX4" fmla="*/ 40749 w 439417"/>
                  <a:gd name="connsiteY4" fmla="*/ 259352 h 259352"/>
                  <a:gd name="connsiteX5" fmla="*/ 0 w 439417"/>
                  <a:gd name="connsiteY5" fmla="*/ 105283 h 259352"/>
                  <a:gd name="connsiteX6" fmla="*/ 398074 w 439417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7" h="259352">
                    <a:moveTo>
                      <a:pt x="398074" y="0"/>
                    </a:moveTo>
                    <a:lnTo>
                      <a:pt x="398393" y="2092"/>
                    </a:lnTo>
                    <a:cubicBezTo>
                      <a:pt x="407676" y="47459"/>
                      <a:pt x="419164" y="92024"/>
                      <a:pt x="432739" y="135668"/>
                    </a:cubicBezTo>
                    <a:lnTo>
                      <a:pt x="439417" y="153912"/>
                    </a:lnTo>
                    <a:lnTo>
                      <a:pt x="40749" y="259352"/>
                    </a:lnTo>
                    <a:lnTo>
                      <a:pt x="0" y="105283"/>
                    </a:lnTo>
                    <a:lnTo>
                      <a:pt x="39807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0" name="Freeform: Shape 969">
                <a:extLst>
                  <a:ext uri="{FF2B5EF4-FFF2-40B4-BE49-F238E27FC236}">
                    <a16:creationId xmlns:a16="http://schemas.microsoft.com/office/drawing/2014/main" id="{F8D9AEDE-BF9E-4CEE-982F-80E88A966A57}"/>
                  </a:ext>
                </a:extLst>
              </p:cNvPr>
              <p:cNvSpPr/>
              <p:nvPr/>
            </p:nvSpPr>
            <p:spPr>
              <a:xfrm>
                <a:off x="7418792" y="3712615"/>
                <a:ext cx="439741" cy="260617"/>
              </a:xfrm>
              <a:custGeom>
                <a:avLst/>
                <a:gdLst>
                  <a:gd name="connsiteX0" fmla="*/ 42017 w 439741"/>
                  <a:gd name="connsiteY0" fmla="*/ 0 h 260617"/>
                  <a:gd name="connsiteX1" fmla="*/ 439741 w 439741"/>
                  <a:gd name="connsiteY1" fmla="*/ 106691 h 260617"/>
                  <a:gd name="connsiteX2" fmla="*/ 398450 w 439741"/>
                  <a:gd name="connsiteY2" fmla="*/ 260617 h 260617"/>
                  <a:gd name="connsiteX3" fmla="*/ 0 w 439741"/>
                  <a:gd name="connsiteY3" fmla="*/ 153731 h 260617"/>
                  <a:gd name="connsiteX4" fmla="*/ 8368 w 439741"/>
                  <a:gd name="connsiteY4" fmla="*/ 130866 h 260617"/>
                  <a:gd name="connsiteX5" fmla="*/ 42017 w 439741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1" h="260617">
                    <a:moveTo>
                      <a:pt x="42017" y="0"/>
                    </a:moveTo>
                    <a:lnTo>
                      <a:pt x="439741" y="106691"/>
                    </a:lnTo>
                    <a:lnTo>
                      <a:pt x="398450" y="260617"/>
                    </a:lnTo>
                    <a:lnTo>
                      <a:pt x="0" y="153731"/>
                    </a:lnTo>
                    <a:lnTo>
                      <a:pt x="8368" y="130866"/>
                    </a:lnTo>
                    <a:lnTo>
                      <a:pt x="420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1" name="Freeform: Shape 970">
                <a:extLst>
                  <a:ext uri="{FF2B5EF4-FFF2-40B4-BE49-F238E27FC236}">
                    <a16:creationId xmlns:a16="http://schemas.microsoft.com/office/drawing/2014/main" id="{F93CE1D8-14FF-4953-9185-5781E9C86ADD}"/>
                  </a:ext>
                </a:extLst>
              </p:cNvPr>
              <p:cNvSpPr/>
              <p:nvPr/>
            </p:nvSpPr>
            <p:spPr>
              <a:xfrm>
                <a:off x="4396435" y="3881322"/>
                <a:ext cx="442827" cy="303756"/>
              </a:xfrm>
              <a:custGeom>
                <a:avLst/>
                <a:gdLst>
                  <a:gd name="connsiteX0" fmla="*/ 382257 w 442827"/>
                  <a:gd name="connsiteY0" fmla="*/ 0 h 303756"/>
                  <a:gd name="connsiteX1" fmla="*/ 415277 w 442827"/>
                  <a:gd name="connsiteY1" fmla="*/ 90218 h 303756"/>
                  <a:gd name="connsiteX2" fmla="*/ 442827 w 442827"/>
                  <a:gd name="connsiteY2" fmla="*/ 147409 h 303756"/>
                  <a:gd name="connsiteX3" fmla="*/ 60295 w 442827"/>
                  <a:gd name="connsiteY3" fmla="*/ 303756 h 303756"/>
                  <a:gd name="connsiteX4" fmla="*/ 0 w 442827"/>
                  <a:gd name="connsiteY4" fmla="*/ 156235 h 303756"/>
                  <a:gd name="connsiteX5" fmla="*/ 382257 w 442827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7" h="303756">
                    <a:moveTo>
                      <a:pt x="382257" y="0"/>
                    </a:moveTo>
                    <a:lnTo>
                      <a:pt x="415277" y="90218"/>
                    </a:lnTo>
                    <a:lnTo>
                      <a:pt x="442827" y="147409"/>
                    </a:lnTo>
                    <a:lnTo>
                      <a:pt x="60295" y="303756"/>
                    </a:lnTo>
                    <a:lnTo>
                      <a:pt x="0" y="156235"/>
                    </a:lnTo>
                    <a:lnTo>
                      <a:pt x="3822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2" name="Freeform: Shape 971">
                <a:extLst>
                  <a:ext uri="{FF2B5EF4-FFF2-40B4-BE49-F238E27FC236}">
                    <a16:creationId xmlns:a16="http://schemas.microsoft.com/office/drawing/2014/main" id="{812B3E30-99B9-44E9-AC44-F8A644F64EF3}"/>
                  </a:ext>
                </a:extLst>
              </p:cNvPr>
              <p:cNvSpPr/>
              <p:nvPr/>
            </p:nvSpPr>
            <p:spPr>
              <a:xfrm>
                <a:off x="7347921" y="3891744"/>
                <a:ext cx="442736" cy="306382"/>
              </a:xfrm>
              <a:custGeom>
                <a:avLst/>
                <a:gdLst>
                  <a:gd name="connsiteX0" fmla="*/ 61575 w 442736"/>
                  <a:gd name="connsiteY0" fmla="*/ 0 h 306382"/>
                  <a:gd name="connsiteX1" fmla="*/ 442736 w 442736"/>
                  <a:gd name="connsiteY1" fmla="*/ 159346 h 306382"/>
                  <a:gd name="connsiteX2" fmla="*/ 381268 w 442736"/>
                  <a:gd name="connsiteY2" fmla="*/ 306382 h 306382"/>
                  <a:gd name="connsiteX3" fmla="*/ 0 w 442736"/>
                  <a:gd name="connsiteY3" fmla="*/ 146992 h 306382"/>
                  <a:gd name="connsiteX4" fmla="*/ 32369 w 442736"/>
                  <a:gd name="connsiteY4" fmla="*/ 79796 h 306382"/>
                  <a:gd name="connsiteX5" fmla="*/ 61575 w 442736"/>
                  <a:gd name="connsiteY5" fmla="*/ 0 h 30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6" h="306382">
                    <a:moveTo>
                      <a:pt x="61575" y="0"/>
                    </a:moveTo>
                    <a:lnTo>
                      <a:pt x="442736" y="159346"/>
                    </a:lnTo>
                    <a:lnTo>
                      <a:pt x="381268" y="306382"/>
                    </a:lnTo>
                    <a:lnTo>
                      <a:pt x="0" y="146992"/>
                    </a:lnTo>
                    <a:lnTo>
                      <a:pt x="32369" y="79796"/>
                    </a:lnTo>
                    <a:lnTo>
                      <a:pt x="6157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3" name="Freeform: Shape 972">
                <a:extLst>
                  <a:ext uri="{FF2B5EF4-FFF2-40B4-BE49-F238E27FC236}">
                    <a16:creationId xmlns:a16="http://schemas.microsoft.com/office/drawing/2014/main" id="{D0B0F01F-D877-4EBB-A452-7B463347A732}"/>
                  </a:ext>
                </a:extLst>
              </p:cNvPr>
              <p:cNvSpPr/>
              <p:nvPr/>
            </p:nvSpPr>
            <p:spPr>
              <a:xfrm>
                <a:off x="4492880" y="4053051"/>
                <a:ext cx="437107" cy="344082"/>
              </a:xfrm>
              <a:custGeom>
                <a:avLst/>
                <a:gdLst>
                  <a:gd name="connsiteX0" fmla="*/ 358098 w 437107"/>
                  <a:gd name="connsiteY0" fmla="*/ 0 h 344082"/>
                  <a:gd name="connsiteX1" fmla="*/ 377525 w 437107"/>
                  <a:gd name="connsiteY1" fmla="*/ 40329 h 344082"/>
                  <a:gd name="connsiteX2" fmla="*/ 437107 w 437107"/>
                  <a:gd name="connsiteY2" fmla="*/ 138404 h 344082"/>
                  <a:gd name="connsiteX3" fmla="*/ 79448 w 437107"/>
                  <a:gd name="connsiteY3" fmla="*/ 344082 h 344082"/>
                  <a:gd name="connsiteX4" fmla="*/ 0 w 437107"/>
                  <a:gd name="connsiteY4" fmla="*/ 205931 h 344082"/>
                  <a:gd name="connsiteX5" fmla="*/ 358098 w 437107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7" h="344082">
                    <a:moveTo>
                      <a:pt x="358098" y="0"/>
                    </a:moveTo>
                    <a:lnTo>
                      <a:pt x="377525" y="40329"/>
                    </a:lnTo>
                    <a:lnTo>
                      <a:pt x="437107" y="138404"/>
                    </a:lnTo>
                    <a:lnTo>
                      <a:pt x="79448" y="344082"/>
                    </a:lnTo>
                    <a:lnTo>
                      <a:pt x="0" y="205931"/>
                    </a:lnTo>
                    <a:lnTo>
                      <a:pt x="35809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4" name="Freeform: Shape 973">
                <a:extLst>
                  <a:ext uri="{FF2B5EF4-FFF2-40B4-BE49-F238E27FC236}">
                    <a16:creationId xmlns:a16="http://schemas.microsoft.com/office/drawing/2014/main" id="{29087EE8-4849-4F93-B2B2-11CE53D3778B}"/>
                  </a:ext>
                </a:extLst>
              </p:cNvPr>
              <p:cNvSpPr/>
              <p:nvPr/>
            </p:nvSpPr>
            <p:spPr>
              <a:xfrm>
                <a:off x="7259470" y="4057477"/>
                <a:ext cx="436716" cy="345018"/>
              </a:xfrm>
              <a:custGeom>
                <a:avLst/>
                <a:gdLst>
                  <a:gd name="connsiteX0" fmla="*/ 79422 w 436716"/>
                  <a:gd name="connsiteY0" fmla="*/ 0 h 345018"/>
                  <a:gd name="connsiteX1" fmla="*/ 436716 w 436716"/>
                  <a:gd name="connsiteY1" fmla="*/ 207146 h 345018"/>
                  <a:gd name="connsiteX2" fmla="*/ 356783 w 436716"/>
                  <a:gd name="connsiteY2" fmla="*/ 345018 h 345018"/>
                  <a:gd name="connsiteX3" fmla="*/ 0 w 436716"/>
                  <a:gd name="connsiteY3" fmla="*/ 138168 h 345018"/>
                  <a:gd name="connsiteX4" fmla="*/ 62127 w 436716"/>
                  <a:gd name="connsiteY4" fmla="*/ 35903 h 345018"/>
                  <a:gd name="connsiteX5" fmla="*/ 79422 w 436716"/>
                  <a:gd name="connsiteY5" fmla="*/ 0 h 34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6" h="345018">
                    <a:moveTo>
                      <a:pt x="79422" y="0"/>
                    </a:moveTo>
                    <a:lnTo>
                      <a:pt x="436716" y="207146"/>
                    </a:lnTo>
                    <a:lnTo>
                      <a:pt x="356783" y="345018"/>
                    </a:lnTo>
                    <a:lnTo>
                      <a:pt x="0" y="138168"/>
                    </a:lnTo>
                    <a:lnTo>
                      <a:pt x="62127" y="35903"/>
                    </a:lnTo>
                    <a:lnTo>
                      <a:pt x="7942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5" name="Freeform: Shape 974">
                <a:extLst>
                  <a:ext uri="{FF2B5EF4-FFF2-40B4-BE49-F238E27FC236}">
                    <a16:creationId xmlns:a16="http://schemas.microsoft.com/office/drawing/2014/main" id="{1AAF9738-E0FF-4B4D-AB27-9C28AF856BB9}"/>
                  </a:ext>
                </a:extLst>
              </p:cNvPr>
              <p:cNvSpPr/>
              <p:nvPr/>
            </p:nvSpPr>
            <p:spPr>
              <a:xfrm>
                <a:off x="4612146" y="4207874"/>
                <a:ext cx="425119" cy="376111"/>
              </a:xfrm>
              <a:custGeom>
                <a:avLst/>
                <a:gdLst>
                  <a:gd name="connsiteX0" fmla="*/ 327816 w 425119"/>
                  <a:gd name="connsiteY0" fmla="*/ 0 h 376111"/>
                  <a:gd name="connsiteX1" fmla="*/ 328075 w 425119"/>
                  <a:gd name="connsiteY1" fmla="*/ 427 h 376111"/>
                  <a:gd name="connsiteX2" fmla="*/ 408313 w 425119"/>
                  <a:gd name="connsiteY2" fmla="*/ 107728 h 376111"/>
                  <a:gd name="connsiteX3" fmla="*/ 425119 w 425119"/>
                  <a:gd name="connsiteY3" fmla="*/ 126219 h 376111"/>
                  <a:gd name="connsiteX4" fmla="*/ 96457 w 425119"/>
                  <a:gd name="connsiteY4" fmla="*/ 376111 h 376111"/>
                  <a:gd name="connsiteX5" fmla="*/ 0 w 425119"/>
                  <a:gd name="connsiteY5" fmla="*/ 249250 h 376111"/>
                  <a:gd name="connsiteX6" fmla="*/ 327816 w 425119"/>
                  <a:gd name="connsiteY6" fmla="*/ 0 h 376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9" h="376111">
                    <a:moveTo>
                      <a:pt x="327816" y="0"/>
                    </a:moveTo>
                    <a:lnTo>
                      <a:pt x="328075" y="427"/>
                    </a:lnTo>
                    <a:cubicBezTo>
                      <a:pt x="353123" y="37503"/>
                      <a:pt x="379908" y="73309"/>
                      <a:pt x="408313" y="107728"/>
                    </a:cubicBezTo>
                    <a:lnTo>
                      <a:pt x="425119" y="126219"/>
                    </a:lnTo>
                    <a:lnTo>
                      <a:pt x="96457" y="376111"/>
                    </a:lnTo>
                    <a:lnTo>
                      <a:pt x="0" y="249250"/>
                    </a:lnTo>
                    <a:lnTo>
                      <a:pt x="32781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6" name="Freeform: Shape 975">
                <a:extLst>
                  <a:ext uri="{FF2B5EF4-FFF2-40B4-BE49-F238E27FC236}">
                    <a16:creationId xmlns:a16="http://schemas.microsoft.com/office/drawing/2014/main" id="{03B8657B-5DE9-451F-8313-4D3359B2E2BC}"/>
                  </a:ext>
                </a:extLst>
              </p:cNvPr>
              <p:cNvSpPr/>
              <p:nvPr/>
            </p:nvSpPr>
            <p:spPr>
              <a:xfrm>
                <a:off x="7146092" y="4218171"/>
                <a:ext cx="424227" cy="378547"/>
              </a:xfrm>
              <a:custGeom>
                <a:avLst/>
                <a:gdLst>
                  <a:gd name="connsiteX0" fmla="*/ 98309 w 424227"/>
                  <a:gd name="connsiteY0" fmla="*/ 0 h 378547"/>
                  <a:gd name="connsiteX1" fmla="*/ 424227 w 424227"/>
                  <a:gd name="connsiteY1" fmla="*/ 252579 h 378547"/>
                  <a:gd name="connsiteX2" fmla="*/ 326606 w 424227"/>
                  <a:gd name="connsiteY2" fmla="*/ 378547 h 378547"/>
                  <a:gd name="connsiteX3" fmla="*/ 0 w 424227"/>
                  <a:gd name="connsiteY3" fmla="*/ 125435 h 378547"/>
                  <a:gd name="connsiteX4" fmla="*/ 25451 w 424227"/>
                  <a:gd name="connsiteY4" fmla="*/ 97431 h 378547"/>
                  <a:gd name="connsiteX5" fmla="*/ 98309 w 424227"/>
                  <a:gd name="connsiteY5" fmla="*/ 0 h 37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27" h="378547">
                    <a:moveTo>
                      <a:pt x="98309" y="0"/>
                    </a:moveTo>
                    <a:lnTo>
                      <a:pt x="424227" y="252579"/>
                    </a:lnTo>
                    <a:lnTo>
                      <a:pt x="326606" y="378547"/>
                    </a:lnTo>
                    <a:lnTo>
                      <a:pt x="0" y="125435"/>
                    </a:lnTo>
                    <a:lnTo>
                      <a:pt x="25451" y="97431"/>
                    </a:lnTo>
                    <a:lnTo>
                      <a:pt x="9830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7" name="Freeform: Shape 976">
                <a:extLst>
                  <a:ext uri="{FF2B5EF4-FFF2-40B4-BE49-F238E27FC236}">
                    <a16:creationId xmlns:a16="http://schemas.microsoft.com/office/drawing/2014/main" id="{4C2A9D35-CC05-4C57-A131-C26B4A48F0E8}"/>
                  </a:ext>
                </a:extLst>
              </p:cNvPr>
              <p:cNvSpPr/>
              <p:nvPr/>
            </p:nvSpPr>
            <p:spPr>
              <a:xfrm>
                <a:off x="4762667" y="4354075"/>
                <a:ext cx="405314" cy="404774"/>
              </a:xfrm>
              <a:custGeom>
                <a:avLst/>
                <a:gdLst>
                  <a:gd name="connsiteX0" fmla="*/ 292759 w 405314"/>
                  <a:gd name="connsiteY0" fmla="*/ 0 h 404774"/>
                  <a:gd name="connsiteX1" fmla="*/ 347752 w 405314"/>
                  <a:gd name="connsiteY1" fmla="*/ 60508 h 404774"/>
                  <a:gd name="connsiteX2" fmla="*/ 405314 w 405314"/>
                  <a:gd name="connsiteY2" fmla="*/ 112824 h 404774"/>
                  <a:gd name="connsiteX3" fmla="*/ 112529 w 405314"/>
                  <a:gd name="connsiteY3" fmla="*/ 404774 h 404774"/>
                  <a:gd name="connsiteX4" fmla="*/ 0 w 405314"/>
                  <a:gd name="connsiteY4" fmla="*/ 291923 h 404774"/>
                  <a:gd name="connsiteX5" fmla="*/ 292759 w 405314"/>
                  <a:gd name="connsiteY5" fmla="*/ 0 h 40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4">
                    <a:moveTo>
                      <a:pt x="292759" y="0"/>
                    </a:moveTo>
                    <a:lnTo>
                      <a:pt x="347752" y="60508"/>
                    </a:lnTo>
                    <a:lnTo>
                      <a:pt x="405314" y="112824"/>
                    </a:lnTo>
                    <a:lnTo>
                      <a:pt x="112529" y="404774"/>
                    </a:lnTo>
                    <a:lnTo>
                      <a:pt x="0" y="291923"/>
                    </a:lnTo>
                    <a:lnTo>
                      <a:pt x="2927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8" name="Freeform: Shape 977">
                <a:extLst>
                  <a:ext uri="{FF2B5EF4-FFF2-40B4-BE49-F238E27FC236}">
                    <a16:creationId xmlns:a16="http://schemas.microsoft.com/office/drawing/2014/main" id="{240CFE2E-ACCC-4BFB-92E4-A06A9711942D}"/>
                  </a:ext>
                </a:extLst>
              </p:cNvPr>
              <p:cNvSpPr/>
              <p:nvPr/>
            </p:nvSpPr>
            <p:spPr>
              <a:xfrm>
                <a:off x="7021380" y="4356716"/>
                <a:ext cx="404829" cy="405258"/>
              </a:xfrm>
              <a:custGeom>
                <a:avLst/>
                <a:gdLst>
                  <a:gd name="connsiteX0" fmla="*/ 112797 w 404829"/>
                  <a:gd name="connsiteY0" fmla="*/ 0 h 405258"/>
                  <a:gd name="connsiteX1" fmla="*/ 404829 w 404829"/>
                  <a:gd name="connsiteY1" fmla="*/ 292695 h 405258"/>
                  <a:gd name="connsiteX2" fmla="*/ 292011 w 404829"/>
                  <a:gd name="connsiteY2" fmla="*/ 405258 h 405258"/>
                  <a:gd name="connsiteX3" fmla="*/ 0 w 404829"/>
                  <a:gd name="connsiteY3" fmla="*/ 112584 h 405258"/>
                  <a:gd name="connsiteX4" fmla="*/ 60203 w 404829"/>
                  <a:gd name="connsiteY4" fmla="*/ 57867 h 405258"/>
                  <a:gd name="connsiteX5" fmla="*/ 112797 w 404829"/>
                  <a:gd name="connsiteY5" fmla="*/ 0 h 40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29" h="405258">
                    <a:moveTo>
                      <a:pt x="112797" y="0"/>
                    </a:moveTo>
                    <a:lnTo>
                      <a:pt x="404829" y="292695"/>
                    </a:lnTo>
                    <a:lnTo>
                      <a:pt x="292011" y="405258"/>
                    </a:lnTo>
                    <a:lnTo>
                      <a:pt x="0" y="112584"/>
                    </a:lnTo>
                    <a:lnTo>
                      <a:pt x="60203" y="57867"/>
                    </a:lnTo>
                    <a:lnTo>
                      <a:pt x="1127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9" name="Freeform: Shape 978">
                <a:extLst>
                  <a:ext uri="{FF2B5EF4-FFF2-40B4-BE49-F238E27FC236}">
                    <a16:creationId xmlns:a16="http://schemas.microsoft.com/office/drawing/2014/main" id="{B6C505DE-E55D-408A-BD1E-7ED208634377}"/>
                  </a:ext>
                </a:extLst>
              </p:cNvPr>
              <p:cNvSpPr/>
              <p:nvPr/>
            </p:nvSpPr>
            <p:spPr>
              <a:xfrm>
                <a:off x="4922153" y="4477304"/>
                <a:ext cx="382557" cy="429603"/>
              </a:xfrm>
              <a:custGeom>
                <a:avLst/>
                <a:gdLst>
                  <a:gd name="connsiteX0" fmla="*/ 257276 w 382557"/>
                  <a:gd name="connsiteY0" fmla="*/ 0 h 429603"/>
                  <a:gd name="connsiteX1" fmla="*/ 287247 w 382557"/>
                  <a:gd name="connsiteY1" fmla="*/ 27239 h 429603"/>
                  <a:gd name="connsiteX2" fmla="*/ 382557 w 382557"/>
                  <a:gd name="connsiteY2" fmla="*/ 98510 h 429603"/>
                  <a:gd name="connsiteX3" fmla="*/ 125967 w 382557"/>
                  <a:gd name="connsiteY3" fmla="*/ 429603 h 429603"/>
                  <a:gd name="connsiteX4" fmla="*/ 0 w 382557"/>
                  <a:gd name="connsiteY4" fmla="*/ 331980 h 429603"/>
                  <a:gd name="connsiteX5" fmla="*/ 257276 w 382557"/>
                  <a:gd name="connsiteY5" fmla="*/ 0 h 4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2557" h="429603">
                    <a:moveTo>
                      <a:pt x="257276" y="0"/>
                    </a:moveTo>
                    <a:lnTo>
                      <a:pt x="287247" y="27239"/>
                    </a:lnTo>
                    <a:lnTo>
                      <a:pt x="382557" y="98510"/>
                    </a:lnTo>
                    <a:lnTo>
                      <a:pt x="125967" y="429603"/>
                    </a:lnTo>
                    <a:lnTo>
                      <a:pt x="0" y="331980"/>
                    </a:lnTo>
                    <a:lnTo>
                      <a:pt x="25727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0" name="Freeform: Shape 979">
                <a:extLst>
                  <a:ext uri="{FF2B5EF4-FFF2-40B4-BE49-F238E27FC236}">
                    <a16:creationId xmlns:a16="http://schemas.microsoft.com/office/drawing/2014/main" id="{1E541E2F-03B4-45BF-B7B2-C30ACB54D3B1}"/>
                  </a:ext>
                </a:extLst>
              </p:cNvPr>
              <p:cNvSpPr/>
              <p:nvPr/>
            </p:nvSpPr>
            <p:spPr>
              <a:xfrm>
                <a:off x="6875228" y="4487460"/>
                <a:ext cx="376166" cy="425091"/>
              </a:xfrm>
              <a:custGeom>
                <a:avLst/>
                <a:gdLst>
                  <a:gd name="connsiteX0" fmla="*/ 126170 w 376166"/>
                  <a:gd name="connsiteY0" fmla="*/ 0 h 425091"/>
                  <a:gd name="connsiteX1" fmla="*/ 376166 w 376166"/>
                  <a:gd name="connsiteY1" fmla="*/ 328596 h 425091"/>
                  <a:gd name="connsiteX2" fmla="*/ 249333 w 376166"/>
                  <a:gd name="connsiteY2" fmla="*/ 425091 h 425091"/>
                  <a:gd name="connsiteX3" fmla="*/ 0 w 376166"/>
                  <a:gd name="connsiteY3" fmla="*/ 97366 h 425091"/>
                  <a:gd name="connsiteX4" fmla="*/ 73 w 376166"/>
                  <a:gd name="connsiteY4" fmla="*/ 97321 h 425091"/>
                  <a:gd name="connsiteX5" fmla="*/ 107374 w 376166"/>
                  <a:gd name="connsiteY5" fmla="*/ 17083 h 425091"/>
                  <a:gd name="connsiteX6" fmla="*/ 126170 w 376166"/>
                  <a:gd name="connsiteY6" fmla="*/ 0 h 42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6" h="425091">
                    <a:moveTo>
                      <a:pt x="126170" y="0"/>
                    </a:moveTo>
                    <a:lnTo>
                      <a:pt x="376166" y="328596"/>
                    </a:lnTo>
                    <a:lnTo>
                      <a:pt x="249333" y="425091"/>
                    </a:lnTo>
                    <a:lnTo>
                      <a:pt x="0" y="97366"/>
                    </a:lnTo>
                    <a:lnTo>
                      <a:pt x="73" y="97321"/>
                    </a:lnTo>
                    <a:cubicBezTo>
                      <a:pt x="37149" y="72273"/>
                      <a:pt x="72955" y="45488"/>
                      <a:pt x="107374" y="17083"/>
                    </a:cubicBezTo>
                    <a:lnTo>
                      <a:pt x="12617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1" name="Freeform: Shape 980">
                <a:extLst>
                  <a:ext uri="{FF2B5EF4-FFF2-40B4-BE49-F238E27FC236}">
                    <a16:creationId xmlns:a16="http://schemas.microsoft.com/office/drawing/2014/main" id="{4CF928D1-7C25-4005-B4C5-50E652212F85}"/>
                  </a:ext>
                </a:extLst>
              </p:cNvPr>
              <p:cNvSpPr/>
              <p:nvPr/>
            </p:nvSpPr>
            <p:spPr>
              <a:xfrm>
                <a:off x="5116909" y="4591094"/>
                <a:ext cx="348222" cy="442465"/>
              </a:xfrm>
              <a:custGeom>
                <a:avLst/>
                <a:gdLst>
                  <a:gd name="connsiteX0" fmla="*/ 210184 w 348222"/>
                  <a:gd name="connsiteY0" fmla="*/ 0 h 442465"/>
                  <a:gd name="connsiteX1" fmla="*/ 314713 w 348222"/>
                  <a:gd name="connsiteY1" fmla="*/ 63503 h 442465"/>
                  <a:gd name="connsiteX2" fmla="*/ 348222 w 348222"/>
                  <a:gd name="connsiteY2" fmla="*/ 79645 h 442465"/>
                  <a:gd name="connsiteX3" fmla="*/ 137872 w 348222"/>
                  <a:gd name="connsiteY3" fmla="*/ 442465 h 442465"/>
                  <a:gd name="connsiteX4" fmla="*/ 0 w 348222"/>
                  <a:gd name="connsiteY4" fmla="*/ 362531 h 442465"/>
                  <a:gd name="connsiteX5" fmla="*/ 210184 w 348222"/>
                  <a:gd name="connsiteY5" fmla="*/ 0 h 44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8222" h="442465">
                    <a:moveTo>
                      <a:pt x="210184" y="0"/>
                    </a:moveTo>
                    <a:lnTo>
                      <a:pt x="314713" y="63503"/>
                    </a:lnTo>
                    <a:lnTo>
                      <a:pt x="348222" y="79645"/>
                    </a:lnTo>
                    <a:lnTo>
                      <a:pt x="137872" y="442465"/>
                    </a:lnTo>
                    <a:lnTo>
                      <a:pt x="0" y="362531"/>
                    </a:lnTo>
                    <a:lnTo>
                      <a:pt x="2101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2" name="Freeform: Shape 981">
                <a:extLst>
                  <a:ext uri="{FF2B5EF4-FFF2-40B4-BE49-F238E27FC236}">
                    <a16:creationId xmlns:a16="http://schemas.microsoft.com/office/drawing/2014/main" id="{0B907D44-1D5B-46E9-81C0-F60F390E1BB3}"/>
                  </a:ext>
                </a:extLst>
              </p:cNvPr>
              <p:cNvSpPr/>
              <p:nvPr/>
            </p:nvSpPr>
            <p:spPr>
              <a:xfrm>
                <a:off x="6720423" y="4594802"/>
                <a:ext cx="344160" cy="437072"/>
              </a:xfrm>
              <a:custGeom>
                <a:avLst/>
                <a:gdLst>
                  <a:gd name="connsiteX0" fmla="*/ 138384 w 344160"/>
                  <a:gd name="connsiteY0" fmla="*/ 0 h 437072"/>
                  <a:gd name="connsiteX1" fmla="*/ 344160 w 344160"/>
                  <a:gd name="connsiteY1" fmla="*/ 357584 h 437072"/>
                  <a:gd name="connsiteX2" fmla="*/ 206031 w 344160"/>
                  <a:gd name="connsiteY2" fmla="*/ 437072 h 437072"/>
                  <a:gd name="connsiteX3" fmla="*/ 0 w 344160"/>
                  <a:gd name="connsiteY3" fmla="*/ 79043 h 437072"/>
                  <a:gd name="connsiteX4" fmla="*/ 39957 w 344160"/>
                  <a:gd name="connsiteY4" fmla="*/ 59795 h 437072"/>
                  <a:gd name="connsiteX5" fmla="*/ 138384 w 344160"/>
                  <a:gd name="connsiteY5" fmla="*/ 0 h 437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0" h="437072">
                    <a:moveTo>
                      <a:pt x="138384" y="0"/>
                    </a:moveTo>
                    <a:lnTo>
                      <a:pt x="344160" y="357584"/>
                    </a:lnTo>
                    <a:lnTo>
                      <a:pt x="206031" y="437072"/>
                    </a:lnTo>
                    <a:lnTo>
                      <a:pt x="0" y="79043"/>
                    </a:lnTo>
                    <a:lnTo>
                      <a:pt x="39957" y="59795"/>
                    </a:lnTo>
                    <a:lnTo>
                      <a:pt x="1383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3" name="Freeform: Shape 982">
                <a:extLst>
                  <a:ext uri="{FF2B5EF4-FFF2-40B4-BE49-F238E27FC236}">
                    <a16:creationId xmlns:a16="http://schemas.microsoft.com/office/drawing/2014/main" id="{1614FCF9-FB7B-4D63-93A7-4F32C07F616D}"/>
                  </a:ext>
                </a:extLst>
              </p:cNvPr>
              <p:cNvSpPr/>
              <p:nvPr/>
            </p:nvSpPr>
            <p:spPr>
              <a:xfrm>
                <a:off x="5321890" y="4679769"/>
                <a:ext cx="308877" cy="448947"/>
              </a:xfrm>
              <a:custGeom>
                <a:avLst/>
                <a:gdLst>
                  <a:gd name="connsiteX0" fmla="*/ 161986 w 308877"/>
                  <a:gd name="connsiteY0" fmla="*/ 0 h 448947"/>
                  <a:gd name="connsiteX1" fmla="*/ 231572 w 308877"/>
                  <a:gd name="connsiteY1" fmla="*/ 33521 h 448947"/>
                  <a:gd name="connsiteX2" fmla="*/ 308877 w 308877"/>
                  <a:gd name="connsiteY2" fmla="*/ 61815 h 448947"/>
                  <a:gd name="connsiteX3" fmla="*/ 147035 w 308877"/>
                  <a:gd name="connsiteY3" fmla="*/ 448947 h 448947"/>
                  <a:gd name="connsiteX4" fmla="*/ 0 w 308877"/>
                  <a:gd name="connsiteY4" fmla="*/ 387478 h 448947"/>
                  <a:gd name="connsiteX5" fmla="*/ 161986 w 308877"/>
                  <a:gd name="connsiteY5" fmla="*/ 0 h 44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8877" h="448947">
                    <a:moveTo>
                      <a:pt x="161986" y="0"/>
                    </a:moveTo>
                    <a:lnTo>
                      <a:pt x="231572" y="33521"/>
                    </a:lnTo>
                    <a:lnTo>
                      <a:pt x="308877" y="61815"/>
                    </a:lnTo>
                    <a:lnTo>
                      <a:pt x="147035" y="448947"/>
                    </a:lnTo>
                    <a:lnTo>
                      <a:pt x="0" y="387478"/>
                    </a:lnTo>
                    <a:lnTo>
                      <a:pt x="16198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4" name="Freeform: Shape 983">
                <a:extLst>
                  <a:ext uri="{FF2B5EF4-FFF2-40B4-BE49-F238E27FC236}">
                    <a16:creationId xmlns:a16="http://schemas.microsoft.com/office/drawing/2014/main" id="{6827BAE4-9D44-4CD4-B002-B120D3B167F0}"/>
                  </a:ext>
                </a:extLst>
              </p:cNvPr>
              <p:cNvSpPr/>
              <p:nvPr/>
            </p:nvSpPr>
            <p:spPr>
              <a:xfrm>
                <a:off x="6548708" y="4685562"/>
                <a:ext cx="303853" cy="442823"/>
              </a:xfrm>
              <a:custGeom>
                <a:avLst/>
                <a:gdLst>
                  <a:gd name="connsiteX0" fmla="*/ 147394 w 303853"/>
                  <a:gd name="connsiteY0" fmla="*/ 0 h 442823"/>
                  <a:gd name="connsiteX1" fmla="*/ 303853 w 303853"/>
                  <a:gd name="connsiteY1" fmla="*/ 382486 h 442823"/>
                  <a:gd name="connsiteX2" fmla="*/ 156350 w 303853"/>
                  <a:gd name="connsiteY2" fmla="*/ 442823 h 442823"/>
                  <a:gd name="connsiteX3" fmla="*/ 0 w 303853"/>
                  <a:gd name="connsiteY3" fmla="*/ 60607 h 442823"/>
                  <a:gd name="connsiteX4" fmla="*/ 89832 w 303853"/>
                  <a:gd name="connsiteY4" fmla="*/ 27728 h 442823"/>
                  <a:gd name="connsiteX5" fmla="*/ 147394 w 303853"/>
                  <a:gd name="connsiteY5" fmla="*/ 0 h 442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3">
                    <a:moveTo>
                      <a:pt x="147394" y="0"/>
                    </a:moveTo>
                    <a:lnTo>
                      <a:pt x="303853" y="382486"/>
                    </a:lnTo>
                    <a:lnTo>
                      <a:pt x="156350" y="442823"/>
                    </a:lnTo>
                    <a:lnTo>
                      <a:pt x="0" y="60607"/>
                    </a:lnTo>
                    <a:lnTo>
                      <a:pt x="89832" y="27728"/>
                    </a:lnTo>
                    <a:lnTo>
                      <a:pt x="14739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5" name="Freeform: Shape 984">
                <a:extLst>
                  <a:ext uri="{FF2B5EF4-FFF2-40B4-BE49-F238E27FC236}">
                    <a16:creationId xmlns:a16="http://schemas.microsoft.com/office/drawing/2014/main" id="{7FDFADC1-5358-419F-809E-03C48652EC52}"/>
                  </a:ext>
                </a:extLst>
              </p:cNvPr>
              <p:cNvSpPr/>
              <p:nvPr/>
            </p:nvSpPr>
            <p:spPr>
              <a:xfrm>
                <a:off x="5547503" y="4750877"/>
                <a:ext cx="262318" cy="446335"/>
              </a:xfrm>
              <a:custGeom>
                <a:avLst/>
                <a:gdLst>
                  <a:gd name="connsiteX0" fmla="*/ 108655 w 262318"/>
                  <a:gd name="connsiteY0" fmla="*/ 0 h 446335"/>
                  <a:gd name="connsiteX1" fmla="*/ 134018 w 262318"/>
                  <a:gd name="connsiteY1" fmla="*/ 9283 h 446335"/>
                  <a:gd name="connsiteX2" fmla="*/ 262318 w 262318"/>
                  <a:gd name="connsiteY2" fmla="*/ 42272 h 446335"/>
                  <a:gd name="connsiteX3" fmla="*/ 153925 w 262318"/>
                  <a:gd name="connsiteY3" fmla="*/ 446335 h 446335"/>
                  <a:gd name="connsiteX4" fmla="*/ 0 w 262318"/>
                  <a:gd name="connsiteY4" fmla="*/ 405042 h 446335"/>
                  <a:gd name="connsiteX5" fmla="*/ 108655 w 262318"/>
                  <a:gd name="connsiteY5" fmla="*/ 0 h 44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318" h="446335">
                    <a:moveTo>
                      <a:pt x="108655" y="0"/>
                    </a:moveTo>
                    <a:lnTo>
                      <a:pt x="134018" y="9283"/>
                    </a:lnTo>
                    <a:lnTo>
                      <a:pt x="262318" y="42272"/>
                    </a:lnTo>
                    <a:lnTo>
                      <a:pt x="153925" y="446335"/>
                    </a:lnTo>
                    <a:lnTo>
                      <a:pt x="0" y="405042"/>
                    </a:lnTo>
                    <a:lnTo>
                      <a:pt x="10865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6" name="Freeform: Shape 985">
                <a:extLst>
                  <a:ext uri="{FF2B5EF4-FFF2-40B4-BE49-F238E27FC236}">
                    <a16:creationId xmlns:a16="http://schemas.microsoft.com/office/drawing/2014/main" id="{6CB9199B-7D3E-4F13-844E-AB202B312E27}"/>
                  </a:ext>
                </a:extLst>
              </p:cNvPr>
              <p:cNvSpPr/>
              <p:nvPr/>
            </p:nvSpPr>
            <p:spPr>
              <a:xfrm>
                <a:off x="6375221" y="4753341"/>
                <a:ext cx="259453" cy="439442"/>
              </a:xfrm>
              <a:custGeom>
                <a:avLst/>
                <a:gdLst>
                  <a:gd name="connsiteX0" fmla="*/ 153891 w 259453"/>
                  <a:gd name="connsiteY0" fmla="*/ 0 h 439442"/>
                  <a:gd name="connsiteX1" fmla="*/ 259453 w 259453"/>
                  <a:gd name="connsiteY1" fmla="*/ 398648 h 439442"/>
                  <a:gd name="connsiteX2" fmla="*/ 105395 w 259453"/>
                  <a:gd name="connsiteY2" fmla="*/ 439442 h 439442"/>
                  <a:gd name="connsiteX3" fmla="*/ 0 w 259453"/>
                  <a:gd name="connsiteY3" fmla="*/ 41422 h 439442"/>
                  <a:gd name="connsiteX4" fmla="*/ 1684 w 259453"/>
                  <a:gd name="connsiteY4" fmla="*/ 41165 h 439442"/>
                  <a:gd name="connsiteX5" fmla="*/ 135260 w 259453"/>
                  <a:gd name="connsiteY5" fmla="*/ 6819 h 439442"/>
                  <a:gd name="connsiteX6" fmla="*/ 153891 w 259453"/>
                  <a:gd name="connsiteY6" fmla="*/ 0 h 439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3" h="439442">
                    <a:moveTo>
                      <a:pt x="153891" y="0"/>
                    </a:moveTo>
                    <a:lnTo>
                      <a:pt x="259453" y="398648"/>
                    </a:lnTo>
                    <a:lnTo>
                      <a:pt x="105395" y="439442"/>
                    </a:lnTo>
                    <a:lnTo>
                      <a:pt x="0" y="41422"/>
                    </a:lnTo>
                    <a:lnTo>
                      <a:pt x="1684" y="41165"/>
                    </a:lnTo>
                    <a:cubicBezTo>
                      <a:pt x="47051" y="31882"/>
                      <a:pt x="91616" y="20395"/>
                      <a:pt x="135260" y="6819"/>
                    </a:cubicBezTo>
                    <a:lnTo>
                      <a:pt x="1538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7" name="Freeform: Shape 986">
                <a:extLst>
                  <a:ext uri="{FF2B5EF4-FFF2-40B4-BE49-F238E27FC236}">
                    <a16:creationId xmlns:a16="http://schemas.microsoft.com/office/drawing/2014/main" id="{41FE395F-72D8-4CDC-916F-28A5E58E481D}"/>
                  </a:ext>
                </a:extLst>
              </p:cNvPr>
              <p:cNvSpPr/>
              <p:nvPr/>
            </p:nvSpPr>
            <p:spPr>
              <a:xfrm>
                <a:off x="5772785" y="4796586"/>
                <a:ext cx="213951" cy="436560"/>
              </a:xfrm>
              <a:custGeom>
                <a:avLst/>
                <a:gdLst>
                  <a:gd name="connsiteX0" fmla="*/ 55937 w 213951"/>
                  <a:gd name="connsiteY0" fmla="*/ 0 h 436560"/>
                  <a:gd name="connsiteX1" fmla="*/ 180706 w 213951"/>
                  <a:gd name="connsiteY1" fmla="*/ 19042 h 436560"/>
                  <a:gd name="connsiteX2" fmla="*/ 213951 w 213951"/>
                  <a:gd name="connsiteY2" fmla="*/ 20721 h 436560"/>
                  <a:gd name="connsiteX3" fmla="*/ 157940 w 213951"/>
                  <a:gd name="connsiteY3" fmla="*/ 436560 h 436560"/>
                  <a:gd name="connsiteX4" fmla="*/ 0 w 213951"/>
                  <a:gd name="connsiteY4" fmla="*/ 415286 h 436560"/>
                  <a:gd name="connsiteX5" fmla="*/ 55937 w 213951"/>
                  <a:gd name="connsiteY5" fmla="*/ 0 h 436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951" h="436560">
                    <a:moveTo>
                      <a:pt x="55937" y="0"/>
                    </a:moveTo>
                    <a:lnTo>
                      <a:pt x="180706" y="19042"/>
                    </a:lnTo>
                    <a:lnTo>
                      <a:pt x="213951" y="20721"/>
                    </a:lnTo>
                    <a:lnTo>
                      <a:pt x="157940" y="436560"/>
                    </a:lnTo>
                    <a:lnTo>
                      <a:pt x="0" y="415286"/>
                    </a:lnTo>
                    <a:lnTo>
                      <a:pt x="5593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8" name="Freeform: Shape 987">
                <a:extLst>
                  <a:ext uri="{FF2B5EF4-FFF2-40B4-BE49-F238E27FC236}">
                    <a16:creationId xmlns:a16="http://schemas.microsoft.com/office/drawing/2014/main" id="{5DA63C8D-F4A6-4C90-8234-07663C2F21CF}"/>
                  </a:ext>
                </a:extLst>
              </p:cNvPr>
              <p:cNvSpPr/>
              <p:nvPr/>
            </p:nvSpPr>
            <p:spPr>
              <a:xfrm>
                <a:off x="6190191" y="4798857"/>
                <a:ext cx="209664" cy="429483"/>
              </a:xfrm>
              <a:custGeom>
                <a:avLst/>
                <a:gdLst>
                  <a:gd name="connsiteX0" fmla="*/ 158206 w 209664"/>
                  <a:gd name="connsiteY0" fmla="*/ 0 h 429483"/>
                  <a:gd name="connsiteX1" fmla="*/ 209664 w 209664"/>
                  <a:gd name="connsiteY1" fmla="*/ 409618 h 429483"/>
                  <a:gd name="connsiteX2" fmla="*/ 51539 w 209664"/>
                  <a:gd name="connsiteY2" fmla="*/ 429483 h 429483"/>
                  <a:gd name="connsiteX3" fmla="*/ 0 w 209664"/>
                  <a:gd name="connsiteY3" fmla="*/ 19211 h 429483"/>
                  <a:gd name="connsiteX4" fmla="*/ 48320 w 209664"/>
                  <a:gd name="connsiteY4" fmla="*/ 16771 h 429483"/>
                  <a:gd name="connsiteX5" fmla="*/ 158206 w 209664"/>
                  <a:gd name="connsiteY5" fmla="*/ 0 h 429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3">
                    <a:moveTo>
                      <a:pt x="158206" y="0"/>
                    </a:moveTo>
                    <a:lnTo>
                      <a:pt x="209664" y="409618"/>
                    </a:lnTo>
                    <a:lnTo>
                      <a:pt x="51539" y="429483"/>
                    </a:lnTo>
                    <a:lnTo>
                      <a:pt x="0" y="19211"/>
                    </a:lnTo>
                    <a:lnTo>
                      <a:pt x="48320" y="16771"/>
                    </a:lnTo>
                    <a:lnTo>
                      <a:pt x="15820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9" name="Freeform: Shape 988">
                <a:extLst>
                  <a:ext uri="{FF2B5EF4-FFF2-40B4-BE49-F238E27FC236}">
                    <a16:creationId xmlns:a16="http://schemas.microsoft.com/office/drawing/2014/main" id="{449328A3-F437-440C-81EA-B24C4BECA107}"/>
                  </a:ext>
                </a:extLst>
              </p:cNvPr>
              <p:cNvSpPr/>
              <p:nvPr/>
            </p:nvSpPr>
            <p:spPr>
              <a:xfrm>
                <a:off x="6013668" y="4818667"/>
                <a:ext cx="159368" cy="420395"/>
              </a:xfrm>
              <a:custGeom>
                <a:avLst/>
                <a:gdLst>
                  <a:gd name="connsiteX0" fmla="*/ 1 w 159368"/>
                  <a:gd name="connsiteY0" fmla="*/ 0 h 420395"/>
                  <a:gd name="connsiteX1" fmla="*/ 82333 w 159368"/>
                  <a:gd name="connsiteY1" fmla="*/ 4157 h 420395"/>
                  <a:gd name="connsiteX2" fmla="*/ 159368 w 159368"/>
                  <a:gd name="connsiteY2" fmla="*/ 267 h 420395"/>
                  <a:gd name="connsiteX3" fmla="*/ 159368 w 159368"/>
                  <a:gd name="connsiteY3" fmla="*/ 420395 h 420395"/>
                  <a:gd name="connsiteX4" fmla="*/ 0 w 159368"/>
                  <a:gd name="connsiteY4" fmla="*/ 420394 h 420395"/>
                  <a:gd name="connsiteX5" fmla="*/ 1 w 159368"/>
                  <a:gd name="connsiteY5" fmla="*/ 0 h 420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8" h="420395">
                    <a:moveTo>
                      <a:pt x="1" y="0"/>
                    </a:moveTo>
                    <a:lnTo>
                      <a:pt x="82333" y="4157"/>
                    </a:lnTo>
                    <a:lnTo>
                      <a:pt x="159368" y="267"/>
                    </a:lnTo>
                    <a:lnTo>
                      <a:pt x="159368" y="420395"/>
                    </a:lnTo>
                    <a:lnTo>
                      <a:pt x="0" y="42039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22" name="Group 921">
              <a:extLst>
                <a:ext uri="{FF2B5EF4-FFF2-40B4-BE49-F238E27FC236}">
                  <a16:creationId xmlns:a16="http://schemas.microsoft.com/office/drawing/2014/main" id="{ED81B6AA-5428-4EAC-9116-AFC50FB80566}"/>
                </a:ext>
              </a:extLst>
            </p:cNvPr>
            <p:cNvGrpSpPr/>
            <p:nvPr/>
          </p:nvGrpSpPr>
          <p:grpSpPr>
            <a:xfrm rot="6291444">
              <a:off x="8482861" y="3133457"/>
              <a:ext cx="1145704" cy="1145704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925" name="Oval 924">
                <a:extLst>
                  <a:ext uri="{FF2B5EF4-FFF2-40B4-BE49-F238E27FC236}">
                    <a16:creationId xmlns:a16="http://schemas.microsoft.com/office/drawing/2014/main" id="{9CD6F697-E52E-4A78-A303-B8746D9A57C1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26" name="Group 925">
                <a:extLst>
                  <a:ext uri="{FF2B5EF4-FFF2-40B4-BE49-F238E27FC236}">
                    <a16:creationId xmlns:a16="http://schemas.microsoft.com/office/drawing/2014/main" id="{F95728F1-CE74-42FE-99C8-55E3CD8A98B2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933" name="Oval 932">
                  <a:extLst>
                    <a:ext uri="{FF2B5EF4-FFF2-40B4-BE49-F238E27FC236}">
                      <a16:creationId xmlns:a16="http://schemas.microsoft.com/office/drawing/2014/main" id="{C30D96CA-34EF-41DE-B8F8-383ABE70F34C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" name="Oval 933">
                  <a:extLst>
                    <a:ext uri="{FF2B5EF4-FFF2-40B4-BE49-F238E27FC236}">
                      <a16:creationId xmlns:a16="http://schemas.microsoft.com/office/drawing/2014/main" id="{71D6C0C5-B01B-4CC9-A390-BF4504FA80AB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5" name="Oval 934">
                  <a:extLst>
                    <a:ext uri="{FF2B5EF4-FFF2-40B4-BE49-F238E27FC236}">
                      <a16:creationId xmlns:a16="http://schemas.microsoft.com/office/drawing/2014/main" id="{3B8B24F4-7C0E-40A5-AB28-4C8C44AC844C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6" name="Oval 935">
                  <a:extLst>
                    <a:ext uri="{FF2B5EF4-FFF2-40B4-BE49-F238E27FC236}">
                      <a16:creationId xmlns:a16="http://schemas.microsoft.com/office/drawing/2014/main" id="{E61AC974-E30E-4CD4-BB1A-0BE0E5A452C1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" name="Oval 936">
                  <a:extLst>
                    <a:ext uri="{FF2B5EF4-FFF2-40B4-BE49-F238E27FC236}">
                      <a16:creationId xmlns:a16="http://schemas.microsoft.com/office/drawing/2014/main" id="{573760A2-F0D4-4C9E-AD12-FB1BF405428A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8" name="Oval 937">
                  <a:extLst>
                    <a:ext uri="{FF2B5EF4-FFF2-40B4-BE49-F238E27FC236}">
                      <a16:creationId xmlns:a16="http://schemas.microsoft.com/office/drawing/2014/main" id="{B0F2ECB1-3F66-4845-8F60-908BFD6BD5DF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" name="Oval 938">
                  <a:extLst>
                    <a:ext uri="{FF2B5EF4-FFF2-40B4-BE49-F238E27FC236}">
                      <a16:creationId xmlns:a16="http://schemas.microsoft.com/office/drawing/2014/main" id="{CAF29E63-7171-4E01-BF86-C75AF008A54B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0" name="Oval 939">
                  <a:extLst>
                    <a:ext uri="{FF2B5EF4-FFF2-40B4-BE49-F238E27FC236}">
                      <a16:creationId xmlns:a16="http://schemas.microsoft.com/office/drawing/2014/main" id="{5B3C6CB9-25E7-403D-AD22-893A2C3705AC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" name="Oval 940">
                  <a:extLst>
                    <a:ext uri="{FF2B5EF4-FFF2-40B4-BE49-F238E27FC236}">
                      <a16:creationId xmlns:a16="http://schemas.microsoft.com/office/drawing/2014/main" id="{5A3A26E2-47DF-4F08-86DE-47DA5121EE17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27" name="Group 926">
                <a:extLst>
                  <a:ext uri="{FF2B5EF4-FFF2-40B4-BE49-F238E27FC236}">
                    <a16:creationId xmlns:a16="http://schemas.microsoft.com/office/drawing/2014/main" id="{2109CDBB-FAD3-4EAD-BBEE-400A1041A498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928" name="Oval 927">
                  <a:extLst>
                    <a:ext uri="{FF2B5EF4-FFF2-40B4-BE49-F238E27FC236}">
                      <a16:creationId xmlns:a16="http://schemas.microsoft.com/office/drawing/2014/main" id="{6BC5F53F-2106-4416-A170-A02E2F7E327D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9" name="Oval 928">
                  <a:extLst>
                    <a:ext uri="{FF2B5EF4-FFF2-40B4-BE49-F238E27FC236}">
                      <a16:creationId xmlns:a16="http://schemas.microsoft.com/office/drawing/2014/main" id="{65369695-DC14-4495-A68C-97E2531C5C4C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0" name="Oval 929">
                  <a:extLst>
                    <a:ext uri="{FF2B5EF4-FFF2-40B4-BE49-F238E27FC236}">
                      <a16:creationId xmlns:a16="http://schemas.microsoft.com/office/drawing/2014/main" id="{009D116B-9BDD-4B23-ACEF-248871BAA73F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1" name="Oval 930">
                  <a:extLst>
                    <a:ext uri="{FF2B5EF4-FFF2-40B4-BE49-F238E27FC236}">
                      <a16:creationId xmlns:a16="http://schemas.microsoft.com/office/drawing/2014/main" id="{42B389C0-D038-43DE-9A62-7F1171F1C5F5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2" name="Oval 931">
                  <a:extLst>
                    <a:ext uri="{FF2B5EF4-FFF2-40B4-BE49-F238E27FC236}">
                      <a16:creationId xmlns:a16="http://schemas.microsoft.com/office/drawing/2014/main" id="{D47EF049-E203-444F-AB45-A13604776727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923" name="Oval 922">
              <a:extLst>
                <a:ext uri="{FF2B5EF4-FFF2-40B4-BE49-F238E27FC236}">
                  <a16:creationId xmlns:a16="http://schemas.microsoft.com/office/drawing/2014/main" id="{DBCA1F7F-0059-43EA-A0DD-88FD1685E145}"/>
                </a:ext>
              </a:extLst>
            </p:cNvPr>
            <p:cNvSpPr/>
            <p:nvPr/>
          </p:nvSpPr>
          <p:spPr>
            <a:xfrm>
              <a:off x="8669757" y="3320353"/>
              <a:ext cx="771913" cy="77191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4" name="Oval 923">
              <a:extLst>
                <a:ext uri="{FF2B5EF4-FFF2-40B4-BE49-F238E27FC236}">
                  <a16:creationId xmlns:a16="http://schemas.microsoft.com/office/drawing/2014/main" id="{BD6537A3-2F5C-4E75-B5E9-09687CDB92E8}"/>
                </a:ext>
              </a:extLst>
            </p:cNvPr>
            <p:cNvSpPr/>
            <p:nvPr/>
          </p:nvSpPr>
          <p:spPr>
            <a:xfrm>
              <a:off x="7140329" y="1790931"/>
              <a:ext cx="3825935" cy="3825935"/>
            </a:xfrm>
            <a:prstGeom prst="ellipse">
              <a:avLst/>
            </a:prstGeom>
            <a:noFill/>
            <a:ln w="25400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11" name="Group 1010">
            <a:extLst>
              <a:ext uri="{FF2B5EF4-FFF2-40B4-BE49-F238E27FC236}">
                <a16:creationId xmlns:a16="http://schemas.microsoft.com/office/drawing/2014/main" id="{80642EE1-A815-4446-B0D1-10D8875332AB}"/>
              </a:ext>
            </a:extLst>
          </p:cNvPr>
          <p:cNvGrpSpPr/>
          <p:nvPr/>
        </p:nvGrpSpPr>
        <p:grpSpPr>
          <a:xfrm flipH="1" flipV="1">
            <a:off x="11481149" y="4011966"/>
            <a:ext cx="643058" cy="643058"/>
            <a:chOff x="7140329" y="1790931"/>
            <a:chExt cx="3825935" cy="3825935"/>
          </a:xfrm>
        </p:grpSpPr>
        <p:grpSp>
          <p:nvGrpSpPr>
            <p:cNvPr id="1012" name="Group 1011">
              <a:extLst>
                <a:ext uri="{FF2B5EF4-FFF2-40B4-BE49-F238E27FC236}">
                  <a16:creationId xmlns:a16="http://schemas.microsoft.com/office/drawing/2014/main" id="{7E733DDC-7D18-4526-AA2A-9383710494F7}"/>
                </a:ext>
              </a:extLst>
            </p:cNvPr>
            <p:cNvGrpSpPr/>
            <p:nvPr/>
          </p:nvGrpSpPr>
          <p:grpSpPr>
            <a:xfrm>
              <a:off x="7929184" y="2579780"/>
              <a:ext cx="2253059" cy="2253059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1087" name="Oval 1086">
                <a:extLst>
                  <a:ext uri="{FF2B5EF4-FFF2-40B4-BE49-F238E27FC236}">
                    <a16:creationId xmlns:a16="http://schemas.microsoft.com/office/drawing/2014/main" id="{FFDDF29C-5EA7-49D3-B2E5-D194D40833A3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88" name="Group 1087">
                <a:extLst>
                  <a:ext uri="{FF2B5EF4-FFF2-40B4-BE49-F238E27FC236}">
                    <a16:creationId xmlns:a16="http://schemas.microsoft.com/office/drawing/2014/main" id="{91223A21-5023-4C16-9098-8A10D666F300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1095" name="Oval 1094">
                  <a:extLst>
                    <a:ext uri="{FF2B5EF4-FFF2-40B4-BE49-F238E27FC236}">
                      <a16:creationId xmlns:a16="http://schemas.microsoft.com/office/drawing/2014/main" id="{FD6215EC-424F-4AD5-8A48-31D5F4950B93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6" name="Oval 1095">
                  <a:extLst>
                    <a:ext uri="{FF2B5EF4-FFF2-40B4-BE49-F238E27FC236}">
                      <a16:creationId xmlns:a16="http://schemas.microsoft.com/office/drawing/2014/main" id="{47F89F87-B8FA-42F7-A79E-2BB0EAF6D334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7" name="Oval 1096">
                  <a:extLst>
                    <a:ext uri="{FF2B5EF4-FFF2-40B4-BE49-F238E27FC236}">
                      <a16:creationId xmlns:a16="http://schemas.microsoft.com/office/drawing/2014/main" id="{618FC7F0-D27C-4F4F-B229-0697312A709D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8" name="Oval 1097">
                  <a:extLst>
                    <a:ext uri="{FF2B5EF4-FFF2-40B4-BE49-F238E27FC236}">
                      <a16:creationId xmlns:a16="http://schemas.microsoft.com/office/drawing/2014/main" id="{778D9E04-CF23-4ACF-B358-09AEDF89132A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9" name="Oval 1098">
                  <a:extLst>
                    <a:ext uri="{FF2B5EF4-FFF2-40B4-BE49-F238E27FC236}">
                      <a16:creationId xmlns:a16="http://schemas.microsoft.com/office/drawing/2014/main" id="{E2AA0E04-C097-43EE-B65D-8A10B14C596C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0" name="Oval 1099">
                  <a:extLst>
                    <a:ext uri="{FF2B5EF4-FFF2-40B4-BE49-F238E27FC236}">
                      <a16:creationId xmlns:a16="http://schemas.microsoft.com/office/drawing/2014/main" id="{E4C0B05D-A05D-43DD-9465-A10A3D52919F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1" name="Oval 1100">
                  <a:extLst>
                    <a:ext uri="{FF2B5EF4-FFF2-40B4-BE49-F238E27FC236}">
                      <a16:creationId xmlns:a16="http://schemas.microsoft.com/office/drawing/2014/main" id="{1271C145-6F0A-433F-9097-FCEDAB8EA73D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2" name="Oval 1101">
                  <a:extLst>
                    <a:ext uri="{FF2B5EF4-FFF2-40B4-BE49-F238E27FC236}">
                      <a16:creationId xmlns:a16="http://schemas.microsoft.com/office/drawing/2014/main" id="{6CB5B10C-5551-4944-AF11-B46EDEA65DA2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3" name="Oval 1102">
                  <a:extLst>
                    <a:ext uri="{FF2B5EF4-FFF2-40B4-BE49-F238E27FC236}">
                      <a16:creationId xmlns:a16="http://schemas.microsoft.com/office/drawing/2014/main" id="{07196DF8-2D22-44C3-B448-640B92D187A8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89" name="Group 1088">
                <a:extLst>
                  <a:ext uri="{FF2B5EF4-FFF2-40B4-BE49-F238E27FC236}">
                    <a16:creationId xmlns:a16="http://schemas.microsoft.com/office/drawing/2014/main" id="{B9C8CB51-8DD5-423E-8DDB-E9C8617EF14E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1090" name="Oval 1089">
                  <a:extLst>
                    <a:ext uri="{FF2B5EF4-FFF2-40B4-BE49-F238E27FC236}">
                      <a16:creationId xmlns:a16="http://schemas.microsoft.com/office/drawing/2014/main" id="{925BA571-D6D4-4E12-A734-D18B419F4C13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1" name="Oval 1090">
                  <a:extLst>
                    <a:ext uri="{FF2B5EF4-FFF2-40B4-BE49-F238E27FC236}">
                      <a16:creationId xmlns:a16="http://schemas.microsoft.com/office/drawing/2014/main" id="{39C8D032-5ED3-40F5-86D0-97A55AEDECD6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2" name="Oval 1091">
                  <a:extLst>
                    <a:ext uri="{FF2B5EF4-FFF2-40B4-BE49-F238E27FC236}">
                      <a16:creationId xmlns:a16="http://schemas.microsoft.com/office/drawing/2014/main" id="{006DD1DA-D2D6-4FA9-9964-F2CFD59DD093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3" name="Oval 1092">
                  <a:extLst>
                    <a:ext uri="{FF2B5EF4-FFF2-40B4-BE49-F238E27FC236}">
                      <a16:creationId xmlns:a16="http://schemas.microsoft.com/office/drawing/2014/main" id="{25C98C54-0351-41E2-85AA-2C0A4DBD3CE5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4" name="Oval 1093">
                  <a:extLst>
                    <a:ext uri="{FF2B5EF4-FFF2-40B4-BE49-F238E27FC236}">
                      <a16:creationId xmlns:a16="http://schemas.microsoft.com/office/drawing/2014/main" id="{1C679F64-D593-4054-B5DE-29D5D2D58EC1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13" name="Group 1012">
              <a:extLst>
                <a:ext uri="{FF2B5EF4-FFF2-40B4-BE49-F238E27FC236}">
                  <a16:creationId xmlns:a16="http://schemas.microsoft.com/office/drawing/2014/main" id="{DCB1660A-6D67-4BBF-BE3C-055247191C42}"/>
                </a:ext>
              </a:extLst>
            </p:cNvPr>
            <p:cNvGrpSpPr/>
            <p:nvPr/>
          </p:nvGrpSpPr>
          <p:grpSpPr>
            <a:xfrm rot="12533106">
              <a:off x="8250732" y="2901328"/>
              <a:ext cx="1609963" cy="1609963"/>
              <a:chOff x="4440936" y="1773936"/>
              <a:chExt cx="3310128" cy="3310128"/>
            </a:xfrm>
            <a:effectLst>
              <a:glow rad="101600">
                <a:schemeClr val="accent5">
                  <a:satMod val="175000"/>
                  <a:alpha val="28000"/>
                </a:schemeClr>
              </a:glow>
            </a:effectLst>
          </p:grpSpPr>
          <p:sp>
            <p:nvSpPr>
              <p:cNvPr id="1083" name="Oval 1082">
                <a:extLst>
                  <a:ext uri="{FF2B5EF4-FFF2-40B4-BE49-F238E27FC236}">
                    <a16:creationId xmlns:a16="http://schemas.microsoft.com/office/drawing/2014/main" id="{6B5308DF-2208-4EE5-B5A2-01E9DA32DAB8}"/>
                  </a:ext>
                </a:extLst>
              </p:cNvPr>
              <p:cNvSpPr/>
              <p:nvPr/>
            </p:nvSpPr>
            <p:spPr>
              <a:xfrm>
                <a:off x="4441251" y="1774251"/>
                <a:ext cx="3309498" cy="3309498"/>
              </a:xfrm>
              <a:prstGeom prst="ellipse">
                <a:avLst/>
              </a:prstGeom>
              <a:noFill/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4" name="Arc 1083">
                <a:extLst>
                  <a:ext uri="{FF2B5EF4-FFF2-40B4-BE49-F238E27FC236}">
                    <a16:creationId xmlns:a16="http://schemas.microsoft.com/office/drawing/2014/main" id="{E6494B1A-88B4-4F03-AB6A-988A106940ED}"/>
                  </a:ext>
                </a:extLst>
              </p:cNvPr>
              <p:cNvSpPr/>
              <p:nvPr/>
            </p:nvSpPr>
            <p:spPr>
              <a:xfrm>
                <a:off x="4440936" y="1773936"/>
                <a:ext cx="3310128" cy="3310128"/>
              </a:xfrm>
              <a:prstGeom prst="arc">
                <a:avLst/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5" name="Arc 1084">
                <a:extLst>
                  <a:ext uri="{FF2B5EF4-FFF2-40B4-BE49-F238E27FC236}">
                    <a16:creationId xmlns:a16="http://schemas.microsoft.com/office/drawing/2014/main" id="{41277E7B-9B92-4BAD-B9C6-D536779E62AF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6117151"/>
                  <a:gd name="adj2" fmla="val 8372158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6" name="Arc 1085">
                <a:extLst>
                  <a:ext uri="{FF2B5EF4-FFF2-40B4-BE49-F238E27FC236}">
                    <a16:creationId xmlns:a16="http://schemas.microsoft.com/office/drawing/2014/main" id="{E034FC7F-70DF-4830-A2C8-682C0428602E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20256575"/>
                  <a:gd name="adj2" fmla="val 3001779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14" name="Group 1013">
              <a:extLst>
                <a:ext uri="{FF2B5EF4-FFF2-40B4-BE49-F238E27FC236}">
                  <a16:creationId xmlns:a16="http://schemas.microsoft.com/office/drawing/2014/main" id="{C4D861C5-7F1B-4402-9090-D83F3F91E376}"/>
                </a:ext>
              </a:extLst>
            </p:cNvPr>
            <p:cNvGrpSpPr/>
            <p:nvPr/>
          </p:nvGrpSpPr>
          <p:grpSpPr>
            <a:xfrm>
              <a:off x="7354165" y="2003602"/>
              <a:ext cx="3403096" cy="3405414"/>
              <a:chOff x="4292527" y="1629660"/>
              <a:chExt cx="3606945" cy="3609402"/>
            </a:xfrm>
            <a:solidFill>
              <a:srgbClr val="BDD7EE"/>
            </a:solidFill>
            <a:effectLst>
              <a:glow rad="63500">
                <a:schemeClr val="accent5">
                  <a:satMod val="175000"/>
                  <a:alpha val="24000"/>
                </a:schemeClr>
              </a:glow>
            </a:effectLst>
          </p:grpSpPr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F7188A9D-1943-4C6A-B6FF-15E424CEC5CC}"/>
                  </a:ext>
                </a:extLst>
              </p:cNvPr>
              <p:cNvSpPr/>
              <p:nvPr/>
            </p:nvSpPr>
            <p:spPr>
              <a:xfrm>
                <a:off x="5792145" y="1629660"/>
                <a:ext cx="209664" cy="429485"/>
              </a:xfrm>
              <a:custGeom>
                <a:avLst/>
                <a:gdLst>
                  <a:gd name="connsiteX0" fmla="*/ 158123 w 209664"/>
                  <a:gd name="connsiteY0" fmla="*/ 0 h 429485"/>
                  <a:gd name="connsiteX1" fmla="*/ 209664 w 209664"/>
                  <a:gd name="connsiteY1" fmla="*/ 410274 h 429485"/>
                  <a:gd name="connsiteX2" fmla="*/ 161346 w 209664"/>
                  <a:gd name="connsiteY2" fmla="*/ 412714 h 429485"/>
                  <a:gd name="connsiteX3" fmla="*/ 51458 w 209664"/>
                  <a:gd name="connsiteY3" fmla="*/ 429485 h 429485"/>
                  <a:gd name="connsiteX4" fmla="*/ 0 w 209664"/>
                  <a:gd name="connsiteY4" fmla="*/ 19864 h 429485"/>
                  <a:gd name="connsiteX5" fmla="*/ 158123 w 209664"/>
                  <a:gd name="connsiteY5" fmla="*/ 0 h 429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5">
                    <a:moveTo>
                      <a:pt x="158123" y="0"/>
                    </a:moveTo>
                    <a:lnTo>
                      <a:pt x="209664" y="410274"/>
                    </a:lnTo>
                    <a:lnTo>
                      <a:pt x="161346" y="412714"/>
                    </a:lnTo>
                    <a:lnTo>
                      <a:pt x="51458" y="429485"/>
                    </a:lnTo>
                    <a:lnTo>
                      <a:pt x="0" y="19864"/>
                    </a:lnTo>
                    <a:lnTo>
                      <a:pt x="15812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6" name="Freeform: Shape 1035">
                <a:extLst>
                  <a:ext uri="{FF2B5EF4-FFF2-40B4-BE49-F238E27FC236}">
                    <a16:creationId xmlns:a16="http://schemas.microsoft.com/office/drawing/2014/main" id="{86ADB242-4E9A-46A2-A364-63E935E8424F}"/>
                  </a:ext>
                </a:extLst>
              </p:cNvPr>
              <p:cNvSpPr/>
              <p:nvPr/>
            </p:nvSpPr>
            <p:spPr>
              <a:xfrm>
                <a:off x="6013668" y="1632117"/>
                <a:ext cx="159367" cy="407218"/>
              </a:xfrm>
              <a:custGeom>
                <a:avLst/>
                <a:gdLst>
                  <a:gd name="connsiteX0" fmla="*/ 159367 w 159367"/>
                  <a:gd name="connsiteY0" fmla="*/ 0 h 407218"/>
                  <a:gd name="connsiteX1" fmla="*/ 159367 w 159367"/>
                  <a:gd name="connsiteY1" fmla="*/ 406951 h 407218"/>
                  <a:gd name="connsiteX2" fmla="*/ 82333 w 159367"/>
                  <a:gd name="connsiteY2" fmla="*/ 403061 h 407218"/>
                  <a:gd name="connsiteX3" fmla="*/ 0 w 159367"/>
                  <a:gd name="connsiteY3" fmla="*/ 407218 h 407218"/>
                  <a:gd name="connsiteX4" fmla="*/ 0 w 159367"/>
                  <a:gd name="connsiteY4" fmla="*/ 1 h 407218"/>
                  <a:gd name="connsiteX5" fmla="*/ 159367 w 159367"/>
                  <a:gd name="connsiteY5" fmla="*/ 0 h 40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7" h="407218">
                    <a:moveTo>
                      <a:pt x="159367" y="0"/>
                    </a:moveTo>
                    <a:lnTo>
                      <a:pt x="159367" y="406951"/>
                    </a:lnTo>
                    <a:lnTo>
                      <a:pt x="82333" y="403061"/>
                    </a:lnTo>
                    <a:lnTo>
                      <a:pt x="0" y="407218"/>
                    </a:lnTo>
                    <a:lnTo>
                      <a:pt x="0" y="1"/>
                    </a:lnTo>
                    <a:lnTo>
                      <a:pt x="15936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E7EA80C3-ED4F-4520-A15A-72EE0D7F88A3}"/>
                  </a:ext>
                </a:extLst>
              </p:cNvPr>
              <p:cNvSpPr/>
              <p:nvPr/>
            </p:nvSpPr>
            <p:spPr>
              <a:xfrm>
                <a:off x="6199956" y="1637209"/>
                <a:ext cx="212252" cy="423408"/>
              </a:xfrm>
              <a:custGeom>
                <a:avLst/>
                <a:gdLst>
                  <a:gd name="connsiteX0" fmla="*/ 54311 w 212252"/>
                  <a:gd name="connsiteY0" fmla="*/ 0 h 423408"/>
                  <a:gd name="connsiteX1" fmla="*/ 212252 w 212252"/>
                  <a:gd name="connsiteY1" fmla="*/ 21273 h 423408"/>
                  <a:gd name="connsiteX2" fmla="*/ 158087 w 212252"/>
                  <a:gd name="connsiteY2" fmla="*/ 423408 h 423408"/>
                  <a:gd name="connsiteX3" fmla="*/ 38555 w 212252"/>
                  <a:gd name="connsiteY3" fmla="*/ 405165 h 423408"/>
                  <a:gd name="connsiteX4" fmla="*/ 0 w 212252"/>
                  <a:gd name="connsiteY4" fmla="*/ 403218 h 423408"/>
                  <a:gd name="connsiteX5" fmla="*/ 54311 w 212252"/>
                  <a:gd name="connsiteY5" fmla="*/ 0 h 423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252" h="423408">
                    <a:moveTo>
                      <a:pt x="54311" y="0"/>
                    </a:moveTo>
                    <a:lnTo>
                      <a:pt x="212252" y="21273"/>
                    </a:lnTo>
                    <a:lnTo>
                      <a:pt x="158087" y="423408"/>
                    </a:lnTo>
                    <a:lnTo>
                      <a:pt x="38555" y="405165"/>
                    </a:lnTo>
                    <a:lnTo>
                      <a:pt x="0" y="403218"/>
                    </a:lnTo>
                    <a:lnTo>
                      <a:pt x="5431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AE02CA73-9965-4227-B7BB-9831CFCE8CB6}"/>
                  </a:ext>
                </a:extLst>
              </p:cNvPr>
              <p:cNvSpPr/>
              <p:nvPr/>
            </p:nvSpPr>
            <p:spPr>
              <a:xfrm>
                <a:off x="5557326" y="1665217"/>
                <a:ext cx="259452" cy="439445"/>
              </a:xfrm>
              <a:custGeom>
                <a:avLst/>
                <a:gdLst>
                  <a:gd name="connsiteX0" fmla="*/ 154057 w 259452"/>
                  <a:gd name="connsiteY0" fmla="*/ 0 h 439445"/>
                  <a:gd name="connsiteX1" fmla="*/ 259452 w 259452"/>
                  <a:gd name="connsiteY1" fmla="*/ 398023 h 439445"/>
                  <a:gd name="connsiteX2" fmla="*/ 257771 w 259452"/>
                  <a:gd name="connsiteY2" fmla="*/ 398279 h 439445"/>
                  <a:gd name="connsiteX3" fmla="*/ 124195 w 259452"/>
                  <a:gd name="connsiteY3" fmla="*/ 432625 h 439445"/>
                  <a:gd name="connsiteX4" fmla="*/ 105562 w 259452"/>
                  <a:gd name="connsiteY4" fmla="*/ 439445 h 439445"/>
                  <a:gd name="connsiteX5" fmla="*/ 0 w 259452"/>
                  <a:gd name="connsiteY5" fmla="*/ 40794 h 439445"/>
                  <a:gd name="connsiteX6" fmla="*/ 154057 w 259452"/>
                  <a:gd name="connsiteY6" fmla="*/ 0 h 43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2" h="439445">
                    <a:moveTo>
                      <a:pt x="154057" y="0"/>
                    </a:moveTo>
                    <a:lnTo>
                      <a:pt x="259452" y="398023"/>
                    </a:lnTo>
                    <a:lnTo>
                      <a:pt x="257771" y="398279"/>
                    </a:lnTo>
                    <a:cubicBezTo>
                      <a:pt x="212404" y="407562"/>
                      <a:pt x="167840" y="419050"/>
                      <a:pt x="124195" y="432625"/>
                    </a:cubicBezTo>
                    <a:lnTo>
                      <a:pt x="105562" y="439445"/>
                    </a:lnTo>
                    <a:lnTo>
                      <a:pt x="0" y="40794"/>
                    </a:lnTo>
                    <a:lnTo>
                      <a:pt x="1540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9B3BAC9A-98AD-4765-B86C-7007FEFC1975}"/>
                  </a:ext>
                </a:extLst>
              </p:cNvPr>
              <p:cNvSpPr/>
              <p:nvPr/>
            </p:nvSpPr>
            <p:spPr>
              <a:xfrm>
                <a:off x="6377051" y="1672147"/>
                <a:ext cx="258916" cy="433150"/>
              </a:xfrm>
              <a:custGeom>
                <a:avLst/>
                <a:gdLst>
                  <a:gd name="connsiteX0" fmla="*/ 104990 w 258916"/>
                  <a:gd name="connsiteY0" fmla="*/ 0 h 433150"/>
                  <a:gd name="connsiteX1" fmla="*/ 258916 w 258916"/>
                  <a:gd name="connsiteY1" fmla="*/ 41289 h 433150"/>
                  <a:gd name="connsiteX2" fmla="*/ 153798 w 258916"/>
                  <a:gd name="connsiteY2" fmla="*/ 433150 h 433150"/>
                  <a:gd name="connsiteX3" fmla="*/ 133430 w 258916"/>
                  <a:gd name="connsiteY3" fmla="*/ 425695 h 433150"/>
                  <a:gd name="connsiteX4" fmla="*/ 0 w 258916"/>
                  <a:gd name="connsiteY4" fmla="*/ 391386 h 433150"/>
                  <a:gd name="connsiteX5" fmla="*/ 104990 w 258916"/>
                  <a:gd name="connsiteY5" fmla="*/ 0 h 433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916" h="433150">
                    <a:moveTo>
                      <a:pt x="104990" y="0"/>
                    </a:moveTo>
                    <a:lnTo>
                      <a:pt x="258916" y="41289"/>
                    </a:lnTo>
                    <a:lnTo>
                      <a:pt x="153798" y="433150"/>
                    </a:lnTo>
                    <a:lnTo>
                      <a:pt x="133430" y="425695"/>
                    </a:lnTo>
                    <a:lnTo>
                      <a:pt x="0" y="391386"/>
                    </a:lnTo>
                    <a:lnTo>
                      <a:pt x="10499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13AE570E-9280-4E50-AC21-8A6468E3B1C1}"/>
                  </a:ext>
                </a:extLst>
              </p:cNvPr>
              <p:cNvSpPr/>
              <p:nvPr/>
            </p:nvSpPr>
            <p:spPr>
              <a:xfrm>
                <a:off x="5339439" y="1729614"/>
                <a:ext cx="303853" cy="442827"/>
              </a:xfrm>
              <a:custGeom>
                <a:avLst/>
                <a:gdLst>
                  <a:gd name="connsiteX0" fmla="*/ 147503 w 303853"/>
                  <a:gd name="connsiteY0" fmla="*/ 0 h 442827"/>
                  <a:gd name="connsiteX1" fmla="*/ 303853 w 303853"/>
                  <a:gd name="connsiteY1" fmla="*/ 382220 h 442827"/>
                  <a:gd name="connsiteX2" fmla="*/ 214023 w 303853"/>
                  <a:gd name="connsiteY2" fmla="*/ 415098 h 442827"/>
                  <a:gd name="connsiteX3" fmla="*/ 156461 w 303853"/>
                  <a:gd name="connsiteY3" fmla="*/ 442827 h 442827"/>
                  <a:gd name="connsiteX4" fmla="*/ 0 w 303853"/>
                  <a:gd name="connsiteY4" fmla="*/ 60338 h 442827"/>
                  <a:gd name="connsiteX5" fmla="*/ 147503 w 303853"/>
                  <a:gd name="connsiteY5" fmla="*/ 0 h 442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7">
                    <a:moveTo>
                      <a:pt x="147503" y="0"/>
                    </a:moveTo>
                    <a:lnTo>
                      <a:pt x="303853" y="382220"/>
                    </a:lnTo>
                    <a:lnTo>
                      <a:pt x="214023" y="415098"/>
                    </a:lnTo>
                    <a:lnTo>
                      <a:pt x="156461" y="442827"/>
                    </a:lnTo>
                    <a:lnTo>
                      <a:pt x="0" y="60338"/>
                    </a:lnTo>
                    <a:lnTo>
                      <a:pt x="14750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B45E9B93-61CA-4E30-ADA7-DAB0B5F987C9}"/>
                  </a:ext>
                </a:extLst>
              </p:cNvPr>
              <p:cNvSpPr/>
              <p:nvPr/>
            </p:nvSpPr>
            <p:spPr>
              <a:xfrm>
                <a:off x="6556254" y="1739402"/>
                <a:ext cx="303887" cy="436528"/>
              </a:xfrm>
              <a:custGeom>
                <a:avLst/>
                <a:gdLst>
                  <a:gd name="connsiteX0" fmla="*/ 156851 w 303887"/>
                  <a:gd name="connsiteY0" fmla="*/ 0 h 436528"/>
                  <a:gd name="connsiteX1" fmla="*/ 303887 w 303887"/>
                  <a:gd name="connsiteY1" fmla="*/ 61468 h 436528"/>
                  <a:gd name="connsiteX2" fmla="*/ 147092 w 303887"/>
                  <a:gd name="connsiteY2" fmla="*/ 436528 h 436528"/>
                  <a:gd name="connsiteX3" fmla="*/ 82286 w 303887"/>
                  <a:gd name="connsiteY3" fmla="*/ 405310 h 436528"/>
                  <a:gd name="connsiteX4" fmla="*/ 0 w 303887"/>
                  <a:gd name="connsiteY4" fmla="*/ 375193 h 436528"/>
                  <a:gd name="connsiteX5" fmla="*/ 156851 w 303887"/>
                  <a:gd name="connsiteY5" fmla="*/ 0 h 436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87" h="436528">
                    <a:moveTo>
                      <a:pt x="156851" y="0"/>
                    </a:moveTo>
                    <a:lnTo>
                      <a:pt x="303887" y="61468"/>
                    </a:lnTo>
                    <a:lnTo>
                      <a:pt x="147092" y="436528"/>
                    </a:lnTo>
                    <a:lnTo>
                      <a:pt x="82286" y="405310"/>
                    </a:lnTo>
                    <a:lnTo>
                      <a:pt x="0" y="375193"/>
                    </a:lnTo>
                    <a:lnTo>
                      <a:pt x="15685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A166F11F-DCC6-46FE-9F01-19E4BC72E847}"/>
                  </a:ext>
                </a:extLst>
              </p:cNvPr>
              <p:cNvSpPr/>
              <p:nvPr/>
            </p:nvSpPr>
            <p:spPr>
              <a:xfrm>
                <a:off x="5127417" y="1826126"/>
                <a:ext cx="344161" cy="437075"/>
              </a:xfrm>
              <a:custGeom>
                <a:avLst/>
                <a:gdLst>
                  <a:gd name="connsiteX0" fmla="*/ 138128 w 344161"/>
                  <a:gd name="connsiteY0" fmla="*/ 0 h 437075"/>
                  <a:gd name="connsiteX1" fmla="*/ 344161 w 344161"/>
                  <a:gd name="connsiteY1" fmla="*/ 358032 h 437075"/>
                  <a:gd name="connsiteX2" fmla="*/ 304205 w 344161"/>
                  <a:gd name="connsiteY2" fmla="*/ 377279 h 437075"/>
                  <a:gd name="connsiteX3" fmla="*/ 205777 w 344161"/>
                  <a:gd name="connsiteY3" fmla="*/ 437075 h 437075"/>
                  <a:gd name="connsiteX4" fmla="*/ 0 w 344161"/>
                  <a:gd name="connsiteY4" fmla="*/ 79487 h 437075"/>
                  <a:gd name="connsiteX5" fmla="*/ 138128 w 344161"/>
                  <a:gd name="connsiteY5" fmla="*/ 0 h 43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1" h="437075">
                    <a:moveTo>
                      <a:pt x="138128" y="0"/>
                    </a:moveTo>
                    <a:lnTo>
                      <a:pt x="344161" y="358032"/>
                    </a:lnTo>
                    <a:lnTo>
                      <a:pt x="304205" y="377279"/>
                    </a:lnTo>
                    <a:lnTo>
                      <a:pt x="205777" y="437075"/>
                    </a:lnTo>
                    <a:lnTo>
                      <a:pt x="0" y="79487"/>
                    </a:lnTo>
                    <a:lnTo>
                      <a:pt x="13812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9ED94A29-2738-480B-ADE4-9ECCA4C28630}"/>
                  </a:ext>
                </a:extLst>
              </p:cNvPr>
              <p:cNvSpPr/>
              <p:nvPr/>
            </p:nvSpPr>
            <p:spPr>
              <a:xfrm>
                <a:off x="6722083" y="1833187"/>
                <a:ext cx="341816" cy="430970"/>
              </a:xfrm>
              <a:custGeom>
                <a:avLst/>
                <a:gdLst>
                  <a:gd name="connsiteX0" fmla="*/ 203943 w 341816"/>
                  <a:gd name="connsiteY0" fmla="*/ 0 h 430970"/>
                  <a:gd name="connsiteX1" fmla="*/ 341816 w 341816"/>
                  <a:gd name="connsiteY1" fmla="*/ 79932 h 430970"/>
                  <a:gd name="connsiteX2" fmla="*/ 138297 w 341816"/>
                  <a:gd name="connsiteY2" fmla="*/ 430970 h 430970"/>
                  <a:gd name="connsiteX3" fmla="*/ 38297 w 341816"/>
                  <a:gd name="connsiteY3" fmla="*/ 370218 h 430970"/>
                  <a:gd name="connsiteX4" fmla="*/ 0 w 341816"/>
                  <a:gd name="connsiteY4" fmla="*/ 351770 h 430970"/>
                  <a:gd name="connsiteX5" fmla="*/ 203943 w 341816"/>
                  <a:gd name="connsiteY5" fmla="*/ 0 h 43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1816" h="430970">
                    <a:moveTo>
                      <a:pt x="203943" y="0"/>
                    </a:moveTo>
                    <a:lnTo>
                      <a:pt x="341816" y="79932"/>
                    </a:lnTo>
                    <a:lnTo>
                      <a:pt x="138297" y="430970"/>
                    </a:lnTo>
                    <a:lnTo>
                      <a:pt x="38297" y="370218"/>
                    </a:lnTo>
                    <a:lnTo>
                      <a:pt x="0" y="351770"/>
                    </a:lnTo>
                    <a:lnTo>
                      <a:pt x="20394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4" name="Freeform: Shape 1043">
                <a:extLst>
                  <a:ext uri="{FF2B5EF4-FFF2-40B4-BE49-F238E27FC236}">
                    <a16:creationId xmlns:a16="http://schemas.microsoft.com/office/drawing/2014/main" id="{7C9A5361-9B94-46B0-8824-3E39571957FA}"/>
                  </a:ext>
                </a:extLst>
              </p:cNvPr>
              <p:cNvSpPr/>
              <p:nvPr/>
            </p:nvSpPr>
            <p:spPr>
              <a:xfrm>
                <a:off x="4940606" y="1945450"/>
                <a:ext cx="376167" cy="425093"/>
              </a:xfrm>
              <a:custGeom>
                <a:avLst/>
                <a:gdLst>
                  <a:gd name="connsiteX0" fmla="*/ 126832 w 376167"/>
                  <a:gd name="connsiteY0" fmla="*/ 0 h 425093"/>
                  <a:gd name="connsiteX1" fmla="*/ 376167 w 376167"/>
                  <a:gd name="connsiteY1" fmla="*/ 327727 h 425093"/>
                  <a:gd name="connsiteX2" fmla="*/ 376095 w 376167"/>
                  <a:gd name="connsiteY2" fmla="*/ 327771 h 425093"/>
                  <a:gd name="connsiteX3" fmla="*/ 268794 w 376167"/>
                  <a:gd name="connsiteY3" fmla="*/ 408009 h 425093"/>
                  <a:gd name="connsiteX4" fmla="*/ 249997 w 376167"/>
                  <a:gd name="connsiteY4" fmla="*/ 425093 h 425093"/>
                  <a:gd name="connsiteX5" fmla="*/ 0 w 376167"/>
                  <a:gd name="connsiteY5" fmla="*/ 96494 h 425093"/>
                  <a:gd name="connsiteX6" fmla="*/ 126832 w 376167"/>
                  <a:gd name="connsiteY6" fmla="*/ 0 h 425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7" h="425093">
                    <a:moveTo>
                      <a:pt x="126832" y="0"/>
                    </a:moveTo>
                    <a:lnTo>
                      <a:pt x="376167" y="327727"/>
                    </a:lnTo>
                    <a:lnTo>
                      <a:pt x="376095" y="327771"/>
                    </a:lnTo>
                    <a:cubicBezTo>
                      <a:pt x="339020" y="352819"/>
                      <a:pt x="303214" y="379604"/>
                      <a:pt x="268794" y="408009"/>
                    </a:cubicBezTo>
                    <a:lnTo>
                      <a:pt x="249997" y="425093"/>
                    </a:lnTo>
                    <a:lnTo>
                      <a:pt x="0" y="96494"/>
                    </a:lnTo>
                    <a:lnTo>
                      <a:pt x="12683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Freeform: Shape 1044">
                <a:extLst>
                  <a:ext uri="{FF2B5EF4-FFF2-40B4-BE49-F238E27FC236}">
                    <a16:creationId xmlns:a16="http://schemas.microsoft.com/office/drawing/2014/main" id="{7515AF08-873F-4E27-99C7-4C4CFC867B5F}"/>
                  </a:ext>
                </a:extLst>
              </p:cNvPr>
              <p:cNvSpPr/>
              <p:nvPr/>
            </p:nvSpPr>
            <p:spPr>
              <a:xfrm>
                <a:off x="6883049" y="1958267"/>
                <a:ext cx="374539" cy="418856"/>
              </a:xfrm>
              <a:custGeom>
                <a:avLst/>
                <a:gdLst>
                  <a:gd name="connsiteX0" fmla="*/ 248571 w 374539"/>
                  <a:gd name="connsiteY0" fmla="*/ 0 h 418856"/>
                  <a:gd name="connsiteX1" fmla="*/ 374539 w 374539"/>
                  <a:gd name="connsiteY1" fmla="*/ 97622 h 418856"/>
                  <a:gd name="connsiteX2" fmla="*/ 125591 w 374539"/>
                  <a:gd name="connsiteY2" fmla="*/ 418856 h 418856"/>
                  <a:gd name="connsiteX3" fmla="*/ 99553 w 374539"/>
                  <a:gd name="connsiteY3" fmla="*/ 395192 h 418856"/>
                  <a:gd name="connsiteX4" fmla="*/ 0 w 374539"/>
                  <a:gd name="connsiteY4" fmla="*/ 320748 h 418856"/>
                  <a:gd name="connsiteX5" fmla="*/ 248571 w 374539"/>
                  <a:gd name="connsiteY5" fmla="*/ 0 h 418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539" h="418856">
                    <a:moveTo>
                      <a:pt x="248571" y="0"/>
                    </a:moveTo>
                    <a:lnTo>
                      <a:pt x="374539" y="97622"/>
                    </a:lnTo>
                    <a:lnTo>
                      <a:pt x="125591" y="418856"/>
                    </a:lnTo>
                    <a:lnTo>
                      <a:pt x="99553" y="395192"/>
                    </a:lnTo>
                    <a:lnTo>
                      <a:pt x="0" y="320748"/>
                    </a:lnTo>
                    <a:lnTo>
                      <a:pt x="2485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6" name="Freeform: Shape 1045">
                <a:extLst>
                  <a:ext uri="{FF2B5EF4-FFF2-40B4-BE49-F238E27FC236}">
                    <a16:creationId xmlns:a16="http://schemas.microsoft.com/office/drawing/2014/main" id="{3008E9E7-558B-4D1C-9719-CBA67AA82223}"/>
                  </a:ext>
                </a:extLst>
              </p:cNvPr>
              <p:cNvSpPr/>
              <p:nvPr/>
            </p:nvSpPr>
            <p:spPr>
              <a:xfrm>
                <a:off x="4765791" y="2096027"/>
                <a:ext cx="404830" cy="405259"/>
              </a:xfrm>
              <a:custGeom>
                <a:avLst/>
                <a:gdLst>
                  <a:gd name="connsiteX0" fmla="*/ 112817 w 404830"/>
                  <a:gd name="connsiteY0" fmla="*/ 0 h 405259"/>
                  <a:gd name="connsiteX1" fmla="*/ 404830 w 404830"/>
                  <a:gd name="connsiteY1" fmla="*/ 292677 h 405259"/>
                  <a:gd name="connsiteX2" fmla="*/ 344628 w 404830"/>
                  <a:gd name="connsiteY2" fmla="*/ 347392 h 405259"/>
                  <a:gd name="connsiteX3" fmla="*/ 292035 w 404830"/>
                  <a:gd name="connsiteY3" fmla="*/ 405259 h 405259"/>
                  <a:gd name="connsiteX4" fmla="*/ 0 w 404830"/>
                  <a:gd name="connsiteY4" fmla="*/ 112562 h 405259"/>
                  <a:gd name="connsiteX5" fmla="*/ 112817 w 404830"/>
                  <a:gd name="connsiteY5" fmla="*/ 0 h 40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30" h="405259">
                    <a:moveTo>
                      <a:pt x="112817" y="0"/>
                    </a:moveTo>
                    <a:lnTo>
                      <a:pt x="404830" y="292677"/>
                    </a:lnTo>
                    <a:lnTo>
                      <a:pt x="344628" y="347392"/>
                    </a:lnTo>
                    <a:lnTo>
                      <a:pt x="292035" y="405259"/>
                    </a:lnTo>
                    <a:lnTo>
                      <a:pt x="0" y="112562"/>
                    </a:lnTo>
                    <a:lnTo>
                      <a:pt x="1128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7" name="Freeform: Shape 1046">
                <a:extLst>
                  <a:ext uri="{FF2B5EF4-FFF2-40B4-BE49-F238E27FC236}">
                    <a16:creationId xmlns:a16="http://schemas.microsoft.com/office/drawing/2014/main" id="{20E8BF62-8A02-4A2F-BA0A-F407B787A82E}"/>
                  </a:ext>
                </a:extLst>
              </p:cNvPr>
              <p:cNvSpPr/>
              <p:nvPr/>
            </p:nvSpPr>
            <p:spPr>
              <a:xfrm>
                <a:off x="7024019" y="2099151"/>
                <a:ext cx="405314" cy="404773"/>
              </a:xfrm>
              <a:custGeom>
                <a:avLst/>
                <a:gdLst>
                  <a:gd name="connsiteX0" fmla="*/ 292785 w 405314"/>
                  <a:gd name="connsiteY0" fmla="*/ 0 h 404773"/>
                  <a:gd name="connsiteX1" fmla="*/ 405314 w 405314"/>
                  <a:gd name="connsiteY1" fmla="*/ 112850 h 404773"/>
                  <a:gd name="connsiteX2" fmla="*/ 112555 w 405314"/>
                  <a:gd name="connsiteY2" fmla="*/ 404773 h 404773"/>
                  <a:gd name="connsiteX3" fmla="*/ 57564 w 405314"/>
                  <a:gd name="connsiteY3" fmla="*/ 344268 h 404773"/>
                  <a:gd name="connsiteX4" fmla="*/ 0 w 405314"/>
                  <a:gd name="connsiteY4" fmla="*/ 291950 h 404773"/>
                  <a:gd name="connsiteX5" fmla="*/ 292785 w 405314"/>
                  <a:gd name="connsiteY5" fmla="*/ 0 h 40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3">
                    <a:moveTo>
                      <a:pt x="292785" y="0"/>
                    </a:moveTo>
                    <a:lnTo>
                      <a:pt x="405314" y="112850"/>
                    </a:lnTo>
                    <a:lnTo>
                      <a:pt x="112555" y="404773"/>
                    </a:lnTo>
                    <a:lnTo>
                      <a:pt x="57564" y="344268"/>
                    </a:lnTo>
                    <a:lnTo>
                      <a:pt x="0" y="291950"/>
                    </a:lnTo>
                    <a:lnTo>
                      <a:pt x="29278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8" name="Freeform: Shape 1047">
                <a:extLst>
                  <a:ext uri="{FF2B5EF4-FFF2-40B4-BE49-F238E27FC236}">
                    <a16:creationId xmlns:a16="http://schemas.microsoft.com/office/drawing/2014/main" id="{0ACD37C5-1A95-4600-906E-AB8876D2A455}"/>
                  </a:ext>
                </a:extLst>
              </p:cNvPr>
              <p:cNvSpPr/>
              <p:nvPr/>
            </p:nvSpPr>
            <p:spPr>
              <a:xfrm>
                <a:off x="4621681" y="2261282"/>
                <a:ext cx="424231" cy="378549"/>
              </a:xfrm>
              <a:custGeom>
                <a:avLst/>
                <a:gdLst>
                  <a:gd name="connsiteX0" fmla="*/ 97621 w 424231"/>
                  <a:gd name="connsiteY0" fmla="*/ 0 h 378549"/>
                  <a:gd name="connsiteX1" fmla="*/ 424231 w 424231"/>
                  <a:gd name="connsiteY1" fmla="*/ 253114 h 378549"/>
                  <a:gd name="connsiteX2" fmla="*/ 398778 w 424231"/>
                  <a:gd name="connsiteY2" fmla="*/ 281118 h 378549"/>
                  <a:gd name="connsiteX3" fmla="*/ 325921 w 424231"/>
                  <a:gd name="connsiteY3" fmla="*/ 378549 h 378549"/>
                  <a:gd name="connsiteX4" fmla="*/ 0 w 424231"/>
                  <a:gd name="connsiteY4" fmla="*/ 125968 h 378549"/>
                  <a:gd name="connsiteX5" fmla="*/ 97621 w 424231"/>
                  <a:gd name="connsiteY5" fmla="*/ 0 h 378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31" h="378549">
                    <a:moveTo>
                      <a:pt x="97621" y="0"/>
                    </a:moveTo>
                    <a:lnTo>
                      <a:pt x="424231" y="253114"/>
                    </a:lnTo>
                    <a:lnTo>
                      <a:pt x="398778" y="281118"/>
                    </a:lnTo>
                    <a:lnTo>
                      <a:pt x="325921" y="378549"/>
                    </a:lnTo>
                    <a:lnTo>
                      <a:pt x="0" y="125968"/>
                    </a:lnTo>
                    <a:lnTo>
                      <a:pt x="9762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9" name="Freeform: Shape 1048">
                <a:extLst>
                  <a:ext uri="{FF2B5EF4-FFF2-40B4-BE49-F238E27FC236}">
                    <a16:creationId xmlns:a16="http://schemas.microsoft.com/office/drawing/2014/main" id="{493D111C-4A79-4C8E-B3A0-BDA88660F7E4}"/>
                  </a:ext>
                </a:extLst>
              </p:cNvPr>
              <p:cNvSpPr/>
              <p:nvPr/>
            </p:nvSpPr>
            <p:spPr>
              <a:xfrm>
                <a:off x="7154736" y="2274015"/>
                <a:ext cx="425118" cy="376110"/>
              </a:xfrm>
              <a:custGeom>
                <a:avLst/>
                <a:gdLst>
                  <a:gd name="connsiteX0" fmla="*/ 328661 w 425118"/>
                  <a:gd name="connsiteY0" fmla="*/ 0 h 376110"/>
                  <a:gd name="connsiteX1" fmla="*/ 425118 w 425118"/>
                  <a:gd name="connsiteY1" fmla="*/ 126861 h 376110"/>
                  <a:gd name="connsiteX2" fmla="*/ 97303 w 425118"/>
                  <a:gd name="connsiteY2" fmla="*/ 376110 h 376110"/>
                  <a:gd name="connsiteX3" fmla="*/ 97045 w 425118"/>
                  <a:gd name="connsiteY3" fmla="*/ 375686 h 376110"/>
                  <a:gd name="connsiteX4" fmla="*/ 16807 w 425118"/>
                  <a:gd name="connsiteY4" fmla="*/ 268385 h 376110"/>
                  <a:gd name="connsiteX5" fmla="*/ 0 w 425118"/>
                  <a:gd name="connsiteY5" fmla="*/ 249892 h 376110"/>
                  <a:gd name="connsiteX6" fmla="*/ 328661 w 425118"/>
                  <a:gd name="connsiteY6" fmla="*/ 0 h 37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8" h="376110">
                    <a:moveTo>
                      <a:pt x="328661" y="0"/>
                    </a:moveTo>
                    <a:lnTo>
                      <a:pt x="425118" y="126861"/>
                    </a:lnTo>
                    <a:lnTo>
                      <a:pt x="97303" y="376110"/>
                    </a:lnTo>
                    <a:lnTo>
                      <a:pt x="97045" y="375686"/>
                    </a:lnTo>
                    <a:cubicBezTo>
                      <a:pt x="71997" y="338611"/>
                      <a:pt x="45212" y="302805"/>
                      <a:pt x="16807" y="268385"/>
                    </a:cubicBezTo>
                    <a:lnTo>
                      <a:pt x="0" y="249892"/>
                    </a:lnTo>
                    <a:lnTo>
                      <a:pt x="32866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0" name="Freeform: Shape 1049">
                <a:extLst>
                  <a:ext uri="{FF2B5EF4-FFF2-40B4-BE49-F238E27FC236}">
                    <a16:creationId xmlns:a16="http://schemas.microsoft.com/office/drawing/2014/main" id="{640A75A2-4A5B-4B8B-9C41-6A02764D9E76}"/>
                  </a:ext>
                </a:extLst>
              </p:cNvPr>
              <p:cNvSpPr/>
              <p:nvPr/>
            </p:nvSpPr>
            <p:spPr>
              <a:xfrm>
                <a:off x="4495814" y="2455505"/>
                <a:ext cx="436719" cy="345019"/>
              </a:xfrm>
              <a:custGeom>
                <a:avLst/>
                <a:gdLst>
                  <a:gd name="connsiteX0" fmla="*/ 79933 w 436719"/>
                  <a:gd name="connsiteY0" fmla="*/ 0 h 345019"/>
                  <a:gd name="connsiteX1" fmla="*/ 436719 w 436719"/>
                  <a:gd name="connsiteY1" fmla="*/ 206851 h 345019"/>
                  <a:gd name="connsiteX2" fmla="*/ 374591 w 436719"/>
                  <a:gd name="connsiteY2" fmla="*/ 309117 h 345019"/>
                  <a:gd name="connsiteX3" fmla="*/ 357296 w 436719"/>
                  <a:gd name="connsiteY3" fmla="*/ 345019 h 345019"/>
                  <a:gd name="connsiteX4" fmla="*/ 0 w 436719"/>
                  <a:gd name="connsiteY4" fmla="*/ 137872 h 345019"/>
                  <a:gd name="connsiteX5" fmla="*/ 79933 w 436719"/>
                  <a:gd name="connsiteY5" fmla="*/ 0 h 34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9" h="345019">
                    <a:moveTo>
                      <a:pt x="79933" y="0"/>
                    </a:moveTo>
                    <a:lnTo>
                      <a:pt x="436719" y="206851"/>
                    </a:lnTo>
                    <a:lnTo>
                      <a:pt x="374591" y="309117"/>
                    </a:lnTo>
                    <a:lnTo>
                      <a:pt x="357296" y="345019"/>
                    </a:lnTo>
                    <a:lnTo>
                      <a:pt x="0" y="137872"/>
                    </a:lnTo>
                    <a:lnTo>
                      <a:pt x="7993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99EE7F5B-B6EF-4563-8E44-4585A18C7CE2}"/>
                  </a:ext>
                </a:extLst>
              </p:cNvPr>
              <p:cNvSpPr/>
              <p:nvPr/>
            </p:nvSpPr>
            <p:spPr>
              <a:xfrm>
                <a:off x="7262013" y="2460866"/>
                <a:ext cx="437106" cy="344082"/>
              </a:xfrm>
              <a:custGeom>
                <a:avLst/>
                <a:gdLst>
                  <a:gd name="connsiteX0" fmla="*/ 357659 w 437106"/>
                  <a:gd name="connsiteY0" fmla="*/ 0 h 344082"/>
                  <a:gd name="connsiteX1" fmla="*/ 437106 w 437106"/>
                  <a:gd name="connsiteY1" fmla="*/ 138151 h 344082"/>
                  <a:gd name="connsiteX2" fmla="*/ 79010 w 437106"/>
                  <a:gd name="connsiteY2" fmla="*/ 344082 h 344082"/>
                  <a:gd name="connsiteX3" fmla="*/ 59584 w 437106"/>
                  <a:gd name="connsiteY3" fmla="*/ 303756 h 344082"/>
                  <a:gd name="connsiteX4" fmla="*/ 0 w 437106"/>
                  <a:gd name="connsiteY4" fmla="*/ 205678 h 344082"/>
                  <a:gd name="connsiteX5" fmla="*/ 357659 w 437106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6" h="344082">
                    <a:moveTo>
                      <a:pt x="357659" y="0"/>
                    </a:moveTo>
                    <a:lnTo>
                      <a:pt x="437106" y="138151"/>
                    </a:lnTo>
                    <a:lnTo>
                      <a:pt x="79010" y="344082"/>
                    </a:lnTo>
                    <a:lnTo>
                      <a:pt x="59584" y="303756"/>
                    </a:lnTo>
                    <a:lnTo>
                      <a:pt x="0" y="205678"/>
                    </a:lnTo>
                    <a:lnTo>
                      <a:pt x="3576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6C5E8B87-8EB3-40BF-8904-EC667B65355C}"/>
                  </a:ext>
                </a:extLst>
              </p:cNvPr>
              <p:cNvSpPr/>
              <p:nvPr/>
            </p:nvSpPr>
            <p:spPr>
              <a:xfrm>
                <a:off x="4401343" y="2659874"/>
                <a:ext cx="442739" cy="306383"/>
              </a:xfrm>
              <a:custGeom>
                <a:avLst/>
                <a:gdLst>
                  <a:gd name="connsiteX0" fmla="*/ 61468 w 442739"/>
                  <a:gd name="connsiteY0" fmla="*/ 0 h 306383"/>
                  <a:gd name="connsiteX1" fmla="*/ 442739 w 442739"/>
                  <a:gd name="connsiteY1" fmla="*/ 159391 h 306383"/>
                  <a:gd name="connsiteX2" fmla="*/ 410369 w 442739"/>
                  <a:gd name="connsiteY2" fmla="*/ 226588 h 306383"/>
                  <a:gd name="connsiteX3" fmla="*/ 381164 w 442739"/>
                  <a:gd name="connsiteY3" fmla="*/ 306383 h 306383"/>
                  <a:gd name="connsiteX4" fmla="*/ 0 w 442739"/>
                  <a:gd name="connsiteY4" fmla="*/ 147036 h 306383"/>
                  <a:gd name="connsiteX5" fmla="*/ 61468 w 442739"/>
                  <a:gd name="connsiteY5" fmla="*/ 0 h 30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9" h="306383">
                    <a:moveTo>
                      <a:pt x="61468" y="0"/>
                    </a:moveTo>
                    <a:lnTo>
                      <a:pt x="442739" y="159391"/>
                    </a:lnTo>
                    <a:lnTo>
                      <a:pt x="410369" y="226588"/>
                    </a:lnTo>
                    <a:lnTo>
                      <a:pt x="381164" y="306383"/>
                    </a:lnTo>
                    <a:lnTo>
                      <a:pt x="0" y="147036"/>
                    </a:lnTo>
                    <a:lnTo>
                      <a:pt x="6146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E889DBD4-F41E-4FA8-8399-93A68FE057DA}"/>
                  </a:ext>
                </a:extLst>
              </p:cNvPr>
              <p:cNvSpPr/>
              <p:nvPr/>
            </p:nvSpPr>
            <p:spPr>
              <a:xfrm>
                <a:off x="7352739" y="2672921"/>
                <a:ext cx="442825" cy="303756"/>
              </a:xfrm>
              <a:custGeom>
                <a:avLst/>
                <a:gdLst>
                  <a:gd name="connsiteX0" fmla="*/ 382531 w 442825"/>
                  <a:gd name="connsiteY0" fmla="*/ 0 h 303756"/>
                  <a:gd name="connsiteX1" fmla="*/ 442825 w 442825"/>
                  <a:gd name="connsiteY1" fmla="*/ 147522 h 303756"/>
                  <a:gd name="connsiteX2" fmla="*/ 60570 w 442825"/>
                  <a:gd name="connsiteY2" fmla="*/ 303756 h 303756"/>
                  <a:gd name="connsiteX3" fmla="*/ 27551 w 442825"/>
                  <a:gd name="connsiteY3" fmla="*/ 213541 h 303756"/>
                  <a:gd name="connsiteX4" fmla="*/ 0 w 442825"/>
                  <a:gd name="connsiteY4" fmla="*/ 156348 h 303756"/>
                  <a:gd name="connsiteX5" fmla="*/ 382531 w 442825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5" h="303756">
                    <a:moveTo>
                      <a:pt x="382531" y="0"/>
                    </a:moveTo>
                    <a:lnTo>
                      <a:pt x="442825" y="147522"/>
                    </a:lnTo>
                    <a:lnTo>
                      <a:pt x="60570" y="303756"/>
                    </a:lnTo>
                    <a:lnTo>
                      <a:pt x="27551" y="213541"/>
                    </a:lnTo>
                    <a:lnTo>
                      <a:pt x="0" y="156348"/>
                    </a:lnTo>
                    <a:lnTo>
                      <a:pt x="38253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9890DF33-104F-4F38-BD18-98AB45F07727}"/>
                  </a:ext>
                </a:extLst>
              </p:cNvPr>
              <p:cNvSpPr/>
              <p:nvPr/>
            </p:nvSpPr>
            <p:spPr>
              <a:xfrm>
                <a:off x="4333467" y="2884768"/>
                <a:ext cx="439744" cy="260617"/>
              </a:xfrm>
              <a:custGeom>
                <a:avLst/>
                <a:gdLst>
                  <a:gd name="connsiteX0" fmla="*/ 41291 w 439744"/>
                  <a:gd name="connsiteY0" fmla="*/ 0 h 260617"/>
                  <a:gd name="connsiteX1" fmla="*/ 439744 w 439744"/>
                  <a:gd name="connsiteY1" fmla="*/ 106887 h 260617"/>
                  <a:gd name="connsiteX2" fmla="*/ 431375 w 439744"/>
                  <a:gd name="connsiteY2" fmla="*/ 129753 h 260617"/>
                  <a:gd name="connsiteX3" fmla="*/ 397727 w 439744"/>
                  <a:gd name="connsiteY3" fmla="*/ 260617 h 260617"/>
                  <a:gd name="connsiteX4" fmla="*/ 0 w 439744"/>
                  <a:gd name="connsiteY4" fmla="*/ 153925 h 260617"/>
                  <a:gd name="connsiteX5" fmla="*/ 41291 w 439744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4" h="260617">
                    <a:moveTo>
                      <a:pt x="41291" y="0"/>
                    </a:moveTo>
                    <a:lnTo>
                      <a:pt x="439744" y="106887"/>
                    </a:lnTo>
                    <a:lnTo>
                      <a:pt x="431375" y="129753"/>
                    </a:lnTo>
                    <a:lnTo>
                      <a:pt x="397727" y="260617"/>
                    </a:lnTo>
                    <a:lnTo>
                      <a:pt x="0" y="153925"/>
                    </a:lnTo>
                    <a:lnTo>
                      <a:pt x="412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503D0154-44FE-45A0-81DC-02E2270D8E09}"/>
                  </a:ext>
                </a:extLst>
              </p:cNvPr>
              <p:cNvSpPr/>
              <p:nvPr/>
            </p:nvSpPr>
            <p:spPr>
              <a:xfrm>
                <a:off x="7420482" y="2890834"/>
                <a:ext cx="439415" cy="259352"/>
              </a:xfrm>
              <a:custGeom>
                <a:avLst/>
                <a:gdLst>
                  <a:gd name="connsiteX0" fmla="*/ 398666 w 439415"/>
                  <a:gd name="connsiteY0" fmla="*/ 0 h 259352"/>
                  <a:gd name="connsiteX1" fmla="*/ 439415 w 439415"/>
                  <a:gd name="connsiteY1" fmla="*/ 154069 h 259352"/>
                  <a:gd name="connsiteX2" fmla="*/ 41343 w 439415"/>
                  <a:gd name="connsiteY2" fmla="*/ 259352 h 259352"/>
                  <a:gd name="connsiteX3" fmla="*/ 41024 w 439415"/>
                  <a:gd name="connsiteY3" fmla="*/ 257263 h 259352"/>
                  <a:gd name="connsiteX4" fmla="*/ 6678 w 439415"/>
                  <a:gd name="connsiteY4" fmla="*/ 123687 h 259352"/>
                  <a:gd name="connsiteX5" fmla="*/ 0 w 439415"/>
                  <a:gd name="connsiteY5" fmla="*/ 105440 h 259352"/>
                  <a:gd name="connsiteX6" fmla="*/ 398666 w 439415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5" h="259352">
                    <a:moveTo>
                      <a:pt x="398666" y="0"/>
                    </a:moveTo>
                    <a:lnTo>
                      <a:pt x="439415" y="154069"/>
                    </a:lnTo>
                    <a:lnTo>
                      <a:pt x="41343" y="259352"/>
                    </a:lnTo>
                    <a:lnTo>
                      <a:pt x="41024" y="257263"/>
                    </a:lnTo>
                    <a:cubicBezTo>
                      <a:pt x="31741" y="211896"/>
                      <a:pt x="20254" y="167332"/>
                      <a:pt x="6678" y="123687"/>
                    </a:cubicBezTo>
                    <a:lnTo>
                      <a:pt x="0" y="105440"/>
                    </a:lnTo>
                    <a:lnTo>
                      <a:pt x="39866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71968C35-81B5-45B1-990B-97535FED7A45}"/>
                  </a:ext>
                </a:extLst>
              </p:cNvPr>
              <p:cNvSpPr/>
              <p:nvPr/>
            </p:nvSpPr>
            <p:spPr>
              <a:xfrm>
                <a:off x="4298032" y="3109287"/>
                <a:ext cx="429985" cy="213103"/>
              </a:xfrm>
              <a:custGeom>
                <a:avLst/>
                <a:gdLst>
                  <a:gd name="connsiteX0" fmla="*/ 21273 w 429985"/>
                  <a:gd name="connsiteY0" fmla="*/ 0 h 213103"/>
                  <a:gd name="connsiteX1" fmla="*/ 429985 w 429985"/>
                  <a:gd name="connsiteY1" fmla="*/ 55051 h 213103"/>
                  <a:gd name="connsiteX2" fmla="*/ 411342 w 429985"/>
                  <a:gd name="connsiteY2" fmla="*/ 177204 h 213103"/>
                  <a:gd name="connsiteX3" fmla="*/ 409530 w 429985"/>
                  <a:gd name="connsiteY3" fmla="*/ 213103 h 213103"/>
                  <a:gd name="connsiteX4" fmla="*/ 0 w 429985"/>
                  <a:gd name="connsiteY4" fmla="*/ 157941 h 213103"/>
                  <a:gd name="connsiteX5" fmla="*/ 21273 w 429985"/>
                  <a:gd name="connsiteY5" fmla="*/ 0 h 21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5" h="213103">
                    <a:moveTo>
                      <a:pt x="21273" y="0"/>
                    </a:moveTo>
                    <a:lnTo>
                      <a:pt x="429985" y="55051"/>
                    </a:lnTo>
                    <a:lnTo>
                      <a:pt x="411342" y="177204"/>
                    </a:lnTo>
                    <a:lnTo>
                      <a:pt x="409530" y="213103"/>
                    </a:lnTo>
                    <a:lnTo>
                      <a:pt x="0" y="157941"/>
                    </a:lnTo>
                    <a:lnTo>
                      <a:pt x="2127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DBAC1B61-3ED3-4D31-B5F1-A544B2F01EB6}"/>
                  </a:ext>
                </a:extLst>
              </p:cNvPr>
              <p:cNvSpPr/>
              <p:nvPr/>
            </p:nvSpPr>
            <p:spPr>
              <a:xfrm>
                <a:off x="7465919" y="3125669"/>
                <a:ext cx="429463" cy="209551"/>
              </a:xfrm>
              <a:custGeom>
                <a:avLst/>
                <a:gdLst>
                  <a:gd name="connsiteX0" fmla="*/ 409646 w 429463"/>
                  <a:gd name="connsiteY0" fmla="*/ 0 h 209551"/>
                  <a:gd name="connsiteX1" fmla="*/ 429463 w 429463"/>
                  <a:gd name="connsiteY1" fmla="*/ 158131 h 209551"/>
                  <a:gd name="connsiteX2" fmla="*/ 19170 w 429463"/>
                  <a:gd name="connsiteY2" fmla="*/ 209551 h 209551"/>
                  <a:gd name="connsiteX3" fmla="*/ 16709 w 429463"/>
                  <a:gd name="connsiteY3" fmla="*/ 160822 h 209551"/>
                  <a:gd name="connsiteX4" fmla="*/ 0 w 429463"/>
                  <a:gd name="connsiteY4" fmla="*/ 51339 h 209551"/>
                  <a:gd name="connsiteX5" fmla="*/ 409646 w 429463"/>
                  <a:gd name="connsiteY5" fmla="*/ 0 h 20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3" h="209551">
                    <a:moveTo>
                      <a:pt x="409646" y="0"/>
                    </a:moveTo>
                    <a:lnTo>
                      <a:pt x="429463" y="158131"/>
                    </a:lnTo>
                    <a:lnTo>
                      <a:pt x="19170" y="209551"/>
                    </a:lnTo>
                    <a:lnTo>
                      <a:pt x="16709" y="160822"/>
                    </a:lnTo>
                    <a:lnTo>
                      <a:pt x="0" y="51339"/>
                    </a:lnTo>
                    <a:lnTo>
                      <a:pt x="40964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8" name="Freeform: Shape 1057">
                <a:extLst>
                  <a:ext uri="{FF2B5EF4-FFF2-40B4-BE49-F238E27FC236}">
                    <a16:creationId xmlns:a16="http://schemas.microsoft.com/office/drawing/2014/main" id="{FFC240DD-4BA8-443E-92B9-FD5880E042E5}"/>
                  </a:ext>
                </a:extLst>
              </p:cNvPr>
              <p:cNvSpPr/>
              <p:nvPr/>
            </p:nvSpPr>
            <p:spPr>
              <a:xfrm>
                <a:off x="4292527" y="3349316"/>
                <a:ext cx="413675" cy="159367"/>
              </a:xfrm>
              <a:custGeom>
                <a:avLst/>
                <a:gdLst>
                  <a:gd name="connsiteX0" fmla="*/ 1 w 413675"/>
                  <a:gd name="connsiteY0" fmla="*/ 0 h 159367"/>
                  <a:gd name="connsiteX1" fmla="*/ 413675 w 413675"/>
                  <a:gd name="connsiteY1" fmla="*/ 1 h 159367"/>
                  <a:gd name="connsiteX2" fmla="*/ 409651 w 413675"/>
                  <a:gd name="connsiteY2" fmla="*/ 79685 h 159367"/>
                  <a:gd name="connsiteX3" fmla="*/ 413675 w 413675"/>
                  <a:gd name="connsiteY3" fmla="*/ 159367 h 159367"/>
                  <a:gd name="connsiteX4" fmla="*/ 0 w 413675"/>
                  <a:gd name="connsiteY4" fmla="*/ 159367 h 159367"/>
                  <a:gd name="connsiteX5" fmla="*/ 1 w 413675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5" h="159367">
                    <a:moveTo>
                      <a:pt x="1" y="0"/>
                    </a:moveTo>
                    <a:lnTo>
                      <a:pt x="413675" y="1"/>
                    </a:lnTo>
                    <a:lnTo>
                      <a:pt x="409651" y="79685"/>
                    </a:lnTo>
                    <a:lnTo>
                      <a:pt x="413675" y="159367"/>
                    </a:lnTo>
                    <a:lnTo>
                      <a:pt x="0" y="159367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9" name="Freeform: Shape 1058">
                <a:extLst>
                  <a:ext uri="{FF2B5EF4-FFF2-40B4-BE49-F238E27FC236}">
                    <a16:creationId xmlns:a16="http://schemas.microsoft.com/office/drawing/2014/main" id="{6AB90651-767E-403D-A531-AA8479175FAB}"/>
                  </a:ext>
                </a:extLst>
              </p:cNvPr>
              <p:cNvSpPr/>
              <p:nvPr/>
            </p:nvSpPr>
            <p:spPr>
              <a:xfrm>
                <a:off x="7485801" y="3349316"/>
                <a:ext cx="413671" cy="159367"/>
              </a:xfrm>
              <a:custGeom>
                <a:avLst/>
                <a:gdLst>
                  <a:gd name="connsiteX0" fmla="*/ 413671 w 413671"/>
                  <a:gd name="connsiteY0" fmla="*/ 0 h 159367"/>
                  <a:gd name="connsiteX1" fmla="*/ 413671 w 413671"/>
                  <a:gd name="connsiteY1" fmla="*/ 159367 h 159367"/>
                  <a:gd name="connsiteX2" fmla="*/ 0 w 413671"/>
                  <a:gd name="connsiteY2" fmla="*/ 159367 h 159367"/>
                  <a:gd name="connsiteX3" fmla="*/ 4023 w 413671"/>
                  <a:gd name="connsiteY3" fmla="*/ 79685 h 159367"/>
                  <a:gd name="connsiteX4" fmla="*/ 0 w 413671"/>
                  <a:gd name="connsiteY4" fmla="*/ 1 h 159367"/>
                  <a:gd name="connsiteX5" fmla="*/ 413671 w 413671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1" h="159367">
                    <a:moveTo>
                      <a:pt x="413671" y="0"/>
                    </a:moveTo>
                    <a:lnTo>
                      <a:pt x="413671" y="159367"/>
                    </a:lnTo>
                    <a:lnTo>
                      <a:pt x="0" y="159367"/>
                    </a:lnTo>
                    <a:lnTo>
                      <a:pt x="4023" y="79685"/>
                    </a:lnTo>
                    <a:lnTo>
                      <a:pt x="0" y="1"/>
                    </a:lnTo>
                    <a:lnTo>
                      <a:pt x="4136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0" name="Freeform: Shape 1059">
                <a:extLst>
                  <a:ext uri="{FF2B5EF4-FFF2-40B4-BE49-F238E27FC236}">
                    <a16:creationId xmlns:a16="http://schemas.microsoft.com/office/drawing/2014/main" id="{C040DAC6-738D-464D-AE1F-BD562EE713B7}"/>
                  </a:ext>
                </a:extLst>
              </p:cNvPr>
              <p:cNvSpPr/>
              <p:nvPr/>
            </p:nvSpPr>
            <p:spPr>
              <a:xfrm>
                <a:off x="4296617" y="3522780"/>
                <a:ext cx="429466" cy="209550"/>
              </a:xfrm>
              <a:custGeom>
                <a:avLst/>
                <a:gdLst>
                  <a:gd name="connsiteX0" fmla="*/ 410297 w 429466"/>
                  <a:gd name="connsiteY0" fmla="*/ 0 h 209550"/>
                  <a:gd name="connsiteX1" fmla="*/ 412757 w 429466"/>
                  <a:gd name="connsiteY1" fmla="*/ 48731 h 209550"/>
                  <a:gd name="connsiteX2" fmla="*/ 429466 w 429466"/>
                  <a:gd name="connsiteY2" fmla="*/ 158211 h 209550"/>
                  <a:gd name="connsiteX3" fmla="*/ 19818 w 429466"/>
                  <a:gd name="connsiteY3" fmla="*/ 209550 h 209550"/>
                  <a:gd name="connsiteX4" fmla="*/ 0 w 429466"/>
                  <a:gd name="connsiteY4" fmla="*/ 51420 h 209550"/>
                  <a:gd name="connsiteX5" fmla="*/ 410297 w 429466"/>
                  <a:gd name="connsiteY5" fmla="*/ 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6" h="209550">
                    <a:moveTo>
                      <a:pt x="410297" y="0"/>
                    </a:moveTo>
                    <a:lnTo>
                      <a:pt x="412757" y="48731"/>
                    </a:lnTo>
                    <a:lnTo>
                      <a:pt x="429466" y="158211"/>
                    </a:lnTo>
                    <a:lnTo>
                      <a:pt x="19818" y="209550"/>
                    </a:lnTo>
                    <a:lnTo>
                      <a:pt x="0" y="51420"/>
                    </a:lnTo>
                    <a:lnTo>
                      <a:pt x="4102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1" name="Freeform: Shape 1060">
                <a:extLst>
                  <a:ext uri="{FF2B5EF4-FFF2-40B4-BE49-F238E27FC236}">
                    <a16:creationId xmlns:a16="http://schemas.microsoft.com/office/drawing/2014/main" id="{9108DBC7-35DD-43EA-AE80-C5F8EC7AE0A2}"/>
                  </a:ext>
                </a:extLst>
              </p:cNvPr>
              <p:cNvSpPr/>
              <p:nvPr/>
            </p:nvSpPr>
            <p:spPr>
              <a:xfrm>
                <a:off x="7463985" y="3535610"/>
                <a:ext cx="429983" cy="213102"/>
              </a:xfrm>
              <a:custGeom>
                <a:avLst/>
                <a:gdLst>
                  <a:gd name="connsiteX0" fmla="*/ 20456 w 429983"/>
                  <a:gd name="connsiteY0" fmla="*/ 0 h 213102"/>
                  <a:gd name="connsiteX1" fmla="*/ 429983 w 429983"/>
                  <a:gd name="connsiteY1" fmla="*/ 55161 h 213102"/>
                  <a:gd name="connsiteX2" fmla="*/ 408710 w 429983"/>
                  <a:gd name="connsiteY2" fmla="*/ 213102 h 213102"/>
                  <a:gd name="connsiteX3" fmla="*/ 0 w 429983"/>
                  <a:gd name="connsiteY3" fmla="*/ 158051 h 213102"/>
                  <a:gd name="connsiteX4" fmla="*/ 18643 w 429983"/>
                  <a:gd name="connsiteY4" fmla="*/ 35901 h 213102"/>
                  <a:gd name="connsiteX5" fmla="*/ 20456 w 429983"/>
                  <a:gd name="connsiteY5" fmla="*/ 0 h 213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3" h="213102">
                    <a:moveTo>
                      <a:pt x="20456" y="0"/>
                    </a:moveTo>
                    <a:lnTo>
                      <a:pt x="429983" y="55161"/>
                    </a:lnTo>
                    <a:lnTo>
                      <a:pt x="408710" y="213102"/>
                    </a:lnTo>
                    <a:lnTo>
                      <a:pt x="0" y="158051"/>
                    </a:lnTo>
                    <a:lnTo>
                      <a:pt x="18643" y="35901"/>
                    </a:lnTo>
                    <a:lnTo>
                      <a:pt x="2045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4D89F6ED-8A71-4BE0-A28D-441516F29A2C}"/>
                  </a:ext>
                </a:extLst>
              </p:cNvPr>
              <p:cNvSpPr/>
              <p:nvPr/>
            </p:nvSpPr>
            <p:spPr>
              <a:xfrm>
                <a:off x="4332103" y="3707813"/>
                <a:ext cx="439417" cy="259352"/>
              </a:xfrm>
              <a:custGeom>
                <a:avLst/>
                <a:gdLst>
                  <a:gd name="connsiteX0" fmla="*/ 398074 w 439417"/>
                  <a:gd name="connsiteY0" fmla="*/ 0 h 259352"/>
                  <a:gd name="connsiteX1" fmla="*/ 398393 w 439417"/>
                  <a:gd name="connsiteY1" fmla="*/ 2092 h 259352"/>
                  <a:gd name="connsiteX2" fmla="*/ 432739 w 439417"/>
                  <a:gd name="connsiteY2" fmla="*/ 135668 h 259352"/>
                  <a:gd name="connsiteX3" fmla="*/ 439417 w 439417"/>
                  <a:gd name="connsiteY3" fmla="*/ 153912 h 259352"/>
                  <a:gd name="connsiteX4" fmla="*/ 40749 w 439417"/>
                  <a:gd name="connsiteY4" fmla="*/ 259352 h 259352"/>
                  <a:gd name="connsiteX5" fmla="*/ 0 w 439417"/>
                  <a:gd name="connsiteY5" fmla="*/ 105283 h 259352"/>
                  <a:gd name="connsiteX6" fmla="*/ 398074 w 439417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7" h="259352">
                    <a:moveTo>
                      <a:pt x="398074" y="0"/>
                    </a:moveTo>
                    <a:lnTo>
                      <a:pt x="398393" y="2092"/>
                    </a:lnTo>
                    <a:cubicBezTo>
                      <a:pt x="407676" y="47459"/>
                      <a:pt x="419164" y="92024"/>
                      <a:pt x="432739" y="135668"/>
                    </a:cubicBezTo>
                    <a:lnTo>
                      <a:pt x="439417" y="153912"/>
                    </a:lnTo>
                    <a:lnTo>
                      <a:pt x="40749" y="259352"/>
                    </a:lnTo>
                    <a:lnTo>
                      <a:pt x="0" y="105283"/>
                    </a:lnTo>
                    <a:lnTo>
                      <a:pt x="39807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3" name="Freeform: Shape 1062">
                <a:extLst>
                  <a:ext uri="{FF2B5EF4-FFF2-40B4-BE49-F238E27FC236}">
                    <a16:creationId xmlns:a16="http://schemas.microsoft.com/office/drawing/2014/main" id="{2451E3A4-077A-4F7B-B474-C9ADA544F050}"/>
                  </a:ext>
                </a:extLst>
              </p:cNvPr>
              <p:cNvSpPr/>
              <p:nvPr/>
            </p:nvSpPr>
            <p:spPr>
              <a:xfrm>
                <a:off x="7418792" y="3712615"/>
                <a:ext cx="439741" cy="260617"/>
              </a:xfrm>
              <a:custGeom>
                <a:avLst/>
                <a:gdLst>
                  <a:gd name="connsiteX0" fmla="*/ 42017 w 439741"/>
                  <a:gd name="connsiteY0" fmla="*/ 0 h 260617"/>
                  <a:gd name="connsiteX1" fmla="*/ 439741 w 439741"/>
                  <a:gd name="connsiteY1" fmla="*/ 106691 h 260617"/>
                  <a:gd name="connsiteX2" fmla="*/ 398450 w 439741"/>
                  <a:gd name="connsiteY2" fmla="*/ 260617 h 260617"/>
                  <a:gd name="connsiteX3" fmla="*/ 0 w 439741"/>
                  <a:gd name="connsiteY3" fmla="*/ 153731 h 260617"/>
                  <a:gd name="connsiteX4" fmla="*/ 8368 w 439741"/>
                  <a:gd name="connsiteY4" fmla="*/ 130866 h 260617"/>
                  <a:gd name="connsiteX5" fmla="*/ 42017 w 439741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1" h="260617">
                    <a:moveTo>
                      <a:pt x="42017" y="0"/>
                    </a:moveTo>
                    <a:lnTo>
                      <a:pt x="439741" y="106691"/>
                    </a:lnTo>
                    <a:lnTo>
                      <a:pt x="398450" y="260617"/>
                    </a:lnTo>
                    <a:lnTo>
                      <a:pt x="0" y="153731"/>
                    </a:lnTo>
                    <a:lnTo>
                      <a:pt x="8368" y="130866"/>
                    </a:lnTo>
                    <a:lnTo>
                      <a:pt x="420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4" name="Freeform: Shape 1063">
                <a:extLst>
                  <a:ext uri="{FF2B5EF4-FFF2-40B4-BE49-F238E27FC236}">
                    <a16:creationId xmlns:a16="http://schemas.microsoft.com/office/drawing/2014/main" id="{1C15E46E-7839-41FB-BA42-F44C6BCF9B9F}"/>
                  </a:ext>
                </a:extLst>
              </p:cNvPr>
              <p:cNvSpPr/>
              <p:nvPr/>
            </p:nvSpPr>
            <p:spPr>
              <a:xfrm>
                <a:off x="4396435" y="3881322"/>
                <a:ext cx="442827" cy="303756"/>
              </a:xfrm>
              <a:custGeom>
                <a:avLst/>
                <a:gdLst>
                  <a:gd name="connsiteX0" fmla="*/ 382257 w 442827"/>
                  <a:gd name="connsiteY0" fmla="*/ 0 h 303756"/>
                  <a:gd name="connsiteX1" fmla="*/ 415277 w 442827"/>
                  <a:gd name="connsiteY1" fmla="*/ 90218 h 303756"/>
                  <a:gd name="connsiteX2" fmla="*/ 442827 w 442827"/>
                  <a:gd name="connsiteY2" fmla="*/ 147409 h 303756"/>
                  <a:gd name="connsiteX3" fmla="*/ 60295 w 442827"/>
                  <a:gd name="connsiteY3" fmla="*/ 303756 h 303756"/>
                  <a:gd name="connsiteX4" fmla="*/ 0 w 442827"/>
                  <a:gd name="connsiteY4" fmla="*/ 156235 h 303756"/>
                  <a:gd name="connsiteX5" fmla="*/ 382257 w 442827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7" h="303756">
                    <a:moveTo>
                      <a:pt x="382257" y="0"/>
                    </a:moveTo>
                    <a:lnTo>
                      <a:pt x="415277" y="90218"/>
                    </a:lnTo>
                    <a:lnTo>
                      <a:pt x="442827" y="147409"/>
                    </a:lnTo>
                    <a:lnTo>
                      <a:pt x="60295" y="303756"/>
                    </a:lnTo>
                    <a:lnTo>
                      <a:pt x="0" y="156235"/>
                    </a:lnTo>
                    <a:lnTo>
                      <a:pt x="3822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5" name="Freeform: Shape 1064">
                <a:extLst>
                  <a:ext uri="{FF2B5EF4-FFF2-40B4-BE49-F238E27FC236}">
                    <a16:creationId xmlns:a16="http://schemas.microsoft.com/office/drawing/2014/main" id="{DC0DE2F3-CAC5-41A1-92FA-63722DE698B0}"/>
                  </a:ext>
                </a:extLst>
              </p:cNvPr>
              <p:cNvSpPr/>
              <p:nvPr/>
            </p:nvSpPr>
            <p:spPr>
              <a:xfrm>
                <a:off x="7347921" y="3891744"/>
                <a:ext cx="442736" cy="306382"/>
              </a:xfrm>
              <a:custGeom>
                <a:avLst/>
                <a:gdLst>
                  <a:gd name="connsiteX0" fmla="*/ 61575 w 442736"/>
                  <a:gd name="connsiteY0" fmla="*/ 0 h 306382"/>
                  <a:gd name="connsiteX1" fmla="*/ 442736 w 442736"/>
                  <a:gd name="connsiteY1" fmla="*/ 159346 h 306382"/>
                  <a:gd name="connsiteX2" fmla="*/ 381268 w 442736"/>
                  <a:gd name="connsiteY2" fmla="*/ 306382 h 306382"/>
                  <a:gd name="connsiteX3" fmla="*/ 0 w 442736"/>
                  <a:gd name="connsiteY3" fmla="*/ 146992 h 306382"/>
                  <a:gd name="connsiteX4" fmla="*/ 32369 w 442736"/>
                  <a:gd name="connsiteY4" fmla="*/ 79796 h 306382"/>
                  <a:gd name="connsiteX5" fmla="*/ 61575 w 442736"/>
                  <a:gd name="connsiteY5" fmla="*/ 0 h 30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6" h="306382">
                    <a:moveTo>
                      <a:pt x="61575" y="0"/>
                    </a:moveTo>
                    <a:lnTo>
                      <a:pt x="442736" y="159346"/>
                    </a:lnTo>
                    <a:lnTo>
                      <a:pt x="381268" y="306382"/>
                    </a:lnTo>
                    <a:lnTo>
                      <a:pt x="0" y="146992"/>
                    </a:lnTo>
                    <a:lnTo>
                      <a:pt x="32369" y="79796"/>
                    </a:lnTo>
                    <a:lnTo>
                      <a:pt x="6157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6" name="Freeform: Shape 1065">
                <a:extLst>
                  <a:ext uri="{FF2B5EF4-FFF2-40B4-BE49-F238E27FC236}">
                    <a16:creationId xmlns:a16="http://schemas.microsoft.com/office/drawing/2014/main" id="{3C7310F1-3EFE-4180-94AB-433DF2BF0D3A}"/>
                  </a:ext>
                </a:extLst>
              </p:cNvPr>
              <p:cNvSpPr/>
              <p:nvPr/>
            </p:nvSpPr>
            <p:spPr>
              <a:xfrm>
                <a:off x="4492880" y="4053051"/>
                <a:ext cx="437107" cy="344082"/>
              </a:xfrm>
              <a:custGeom>
                <a:avLst/>
                <a:gdLst>
                  <a:gd name="connsiteX0" fmla="*/ 358098 w 437107"/>
                  <a:gd name="connsiteY0" fmla="*/ 0 h 344082"/>
                  <a:gd name="connsiteX1" fmla="*/ 377525 w 437107"/>
                  <a:gd name="connsiteY1" fmla="*/ 40329 h 344082"/>
                  <a:gd name="connsiteX2" fmla="*/ 437107 w 437107"/>
                  <a:gd name="connsiteY2" fmla="*/ 138404 h 344082"/>
                  <a:gd name="connsiteX3" fmla="*/ 79448 w 437107"/>
                  <a:gd name="connsiteY3" fmla="*/ 344082 h 344082"/>
                  <a:gd name="connsiteX4" fmla="*/ 0 w 437107"/>
                  <a:gd name="connsiteY4" fmla="*/ 205931 h 344082"/>
                  <a:gd name="connsiteX5" fmla="*/ 358098 w 437107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7" h="344082">
                    <a:moveTo>
                      <a:pt x="358098" y="0"/>
                    </a:moveTo>
                    <a:lnTo>
                      <a:pt x="377525" y="40329"/>
                    </a:lnTo>
                    <a:lnTo>
                      <a:pt x="437107" y="138404"/>
                    </a:lnTo>
                    <a:lnTo>
                      <a:pt x="79448" y="344082"/>
                    </a:lnTo>
                    <a:lnTo>
                      <a:pt x="0" y="205931"/>
                    </a:lnTo>
                    <a:lnTo>
                      <a:pt x="35809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7" name="Freeform: Shape 1066">
                <a:extLst>
                  <a:ext uri="{FF2B5EF4-FFF2-40B4-BE49-F238E27FC236}">
                    <a16:creationId xmlns:a16="http://schemas.microsoft.com/office/drawing/2014/main" id="{9A994755-DADF-456C-BCA8-4682D0490B3E}"/>
                  </a:ext>
                </a:extLst>
              </p:cNvPr>
              <p:cNvSpPr/>
              <p:nvPr/>
            </p:nvSpPr>
            <p:spPr>
              <a:xfrm>
                <a:off x="7259470" y="4057477"/>
                <a:ext cx="436716" cy="345018"/>
              </a:xfrm>
              <a:custGeom>
                <a:avLst/>
                <a:gdLst>
                  <a:gd name="connsiteX0" fmla="*/ 79422 w 436716"/>
                  <a:gd name="connsiteY0" fmla="*/ 0 h 345018"/>
                  <a:gd name="connsiteX1" fmla="*/ 436716 w 436716"/>
                  <a:gd name="connsiteY1" fmla="*/ 207146 h 345018"/>
                  <a:gd name="connsiteX2" fmla="*/ 356783 w 436716"/>
                  <a:gd name="connsiteY2" fmla="*/ 345018 h 345018"/>
                  <a:gd name="connsiteX3" fmla="*/ 0 w 436716"/>
                  <a:gd name="connsiteY3" fmla="*/ 138168 h 345018"/>
                  <a:gd name="connsiteX4" fmla="*/ 62127 w 436716"/>
                  <a:gd name="connsiteY4" fmla="*/ 35903 h 345018"/>
                  <a:gd name="connsiteX5" fmla="*/ 79422 w 436716"/>
                  <a:gd name="connsiteY5" fmla="*/ 0 h 34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6" h="345018">
                    <a:moveTo>
                      <a:pt x="79422" y="0"/>
                    </a:moveTo>
                    <a:lnTo>
                      <a:pt x="436716" y="207146"/>
                    </a:lnTo>
                    <a:lnTo>
                      <a:pt x="356783" y="345018"/>
                    </a:lnTo>
                    <a:lnTo>
                      <a:pt x="0" y="138168"/>
                    </a:lnTo>
                    <a:lnTo>
                      <a:pt x="62127" y="35903"/>
                    </a:lnTo>
                    <a:lnTo>
                      <a:pt x="7942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8" name="Freeform: Shape 1067">
                <a:extLst>
                  <a:ext uri="{FF2B5EF4-FFF2-40B4-BE49-F238E27FC236}">
                    <a16:creationId xmlns:a16="http://schemas.microsoft.com/office/drawing/2014/main" id="{640C6788-0AC0-4EC5-943A-80ED9CB9B18E}"/>
                  </a:ext>
                </a:extLst>
              </p:cNvPr>
              <p:cNvSpPr/>
              <p:nvPr/>
            </p:nvSpPr>
            <p:spPr>
              <a:xfrm>
                <a:off x="4612146" y="4207874"/>
                <a:ext cx="425119" cy="376111"/>
              </a:xfrm>
              <a:custGeom>
                <a:avLst/>
                <a:gdLst>
                  <a:gd name="connsiteX0" fmla="*/ 327816 w 425119"/>
                  <a:gd name="connsiteY0" fmla="*/ 0 h 376111"/>
                  <a:gd name="connsiteX1" fmla="*/ 328075 w 425119"/>
                  <a:gd name="connsiteY1" fmla="*/ 427 h 376111"/>
                  <a:gd name="connsiteX2" fmla="*/ 408313 w 425119"/>
                  <a:gd name="connsiteY2" fmla="*/ 107728 h 376111"/>
                  <a:gd name="connsiteX3" fmla="*/ 425119 w 425119"/>
                  <a:gd name="connsiteY3" fmla="*/ 126219 h 376111"/>
                  <a:gd name="connsiteX4" fmla="*/ 96457 w 425119"/>
                  <a:gd name="connsiteY4" fmla="*/ 376111 h 376111"/>
                  <a:gd name="connsiteX5" fmla="*/ 0 w 425119"/>
                  <a:gd name="connsiteY5" fmla="*/ 249250 h 376111"/>
                  <a:gd name="connsiteX6" fmla="*/ 327816 w 425119"/>
                  <a:gd name="connsiteY6" fmla="*/ 0 h 376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9" h="376111">
                    <a:moveTo>
                      <a:pt x="327816" y="0"/>
                    </a:moveTo>
                    <a:lnTo>
                      <a:pt x="328075" y="427"/>
                    </a:lnTo>
                    <a:cubicBezTo>
                      <a:pt x="353123" y="37503"/>
                      <a:pt x="379908" y="73309"/>
                      <a:pt x="408313" y="107728"/>
                    </a:cubicBezTo>
                    <a:lnTo>
                      <a:pt x="425119" y="126219"/>
                    </a:lnTo>
                    <a:lnTo>
                      <a:pt x="96457" y="376111"/>
                    </a:lnTo>
                    <a:lnTo>
                      <a:pt x="0" y="249250"/>
                    </a:lnTo>
                    <a:lnTo>
                      <a:pt x="32781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9" name="Freeform: Shape 1068">
                <a:extLst>
                  <a:ext uri="{FF2B5EF4-FFF2-40B4-BE49-F238E27FC236}">
                    <a16:creationId xmlns:a16="http://schemas.microsoft.com/office/drawing/2014/main" id="{1F653685-96E1-44E9-BDB6-EDAA1D876EF7}"/>
                  </a:ext>
                </a:extLst>
              </p:cNvPr>
              <p:cNvSpPr/>
              <p:nvPr/>
            </p:nvSpPr>
            <p:spPr>
              <a:xfrm>
                <a:off x="7146092" y="4218171"/>
                <a:ext cx="424227" cy="378547"/>
              </a:xfrm>
              <a:custGeom>
                <a:avLst/>
                <a:gdLst>
                  <a:gd name="connsiteX0" fmla="*/ 98309 w 424227"/>
                  <a:gd name="connsiteY0" fmla="*/ 0 h 378547"/>
                  <a:gd name="connsiteX1" fmla="*/ 424227 w 424227"/>
                  <a:gd name="connsiteY1" fmla="*/ 252579 h 378547"/>
                  <a:gd name="connsiteX2" fmla="*/ 326606 w 424227"/>
                  <a:gd name="connsiteY2" fmla="*/ 378547 h 378547"/>
                  <a:gd name="connsiteX3" fmla="*/ 0 w 424227"/>
                  <a:gd name="connsiteY3" fmla="*/ 125435 h 378547"/>
                  <a:gd name="connsiteX4" fmla="*/ 25451 w 424227"/>
                  <a:gd name="connsiteY4" fmla="*/ 97431 h 378547"/>
                  <a:gd name="connsiteX5" fmla="*/ 98309 w 424227"/>
                  <a:gd name="connsiteY5" fmla="*/ 0 h 37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27" h="378547">
                    <a:moveTo>
                      <a:pt x="98309" y="0"/>
                    </a:moveTo>
                    <a:lnTo>
                      <a:pt x="424227" y="252579"/>
                    </a:lnTo>
                    <a:lnTo>
                      <a:pt x="326606" y="378547"/>
                    </a:lnTo>
                    <a:lnTo>
                      <a:pt x="0" y="125435"/>
                    </a:lnTo>
                    <a:lnTo>
                      <a:pt x="25451" y="97431"/>
                    </a:lnTo>
                    <a:lnTo>
                      <a:pt x="9830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0" name="Freeform: Shape 1069">
                <a:extLst>
                  <a:ext uri="{FF2B5EF4-FFF2-40B4-BE49-F238E27FC236}">
                    <a16:creationId xmlns:a16="http://schemas.microsoft.com/office/drawing/2014/main" id="{3AA29299-7662-4A26-82BC-55F082CB5CE3}"/>
                  </a:ext>
                </a:extLst>
              </p:cNvPr>
              <p:cNvSpPr/>
              <p:nvPr/>
            </p:nvSpPr>
            <p:spPr>
              <a:xfrm>
                <a:off x="4762667" y="4354075"/>
                <a:ext cx="405314" cy="404774"/>
              </a:xfrm>
              <a:custGeom>
                <a:avLst/>
                <a:gdLst>
                  <a:gd name="connsiteX0" fmla="*/ 292759 w 405314"/>
                  <a:gd name="connsiteY0" fmla="*/ 0 h 404774"/>
                  <a:gd name="connsiteX1" fmla="*/ 347752 w 405314"/>
                  <a:gd name="connsiteY1" fmla="*/ 60508 h 404774"/>
                  <a:gd name="connsiteX2" fmla="*/ 405314 w 405314"/>
                  <a:gd name="connsiteY2" fmla="*/ 112824 h 404774"/>
                  <a:gd name="connsiteX3" fmla="*/ 112529 w 405314"/>
                  <a:gd name="connsiteY3" fmla="*/ 404774 h 404774"/>
                  <a:gd name="connsiteX4" fmla="*/ 0 w 405314"/>
                  <a:gd name="connsiteY4" fmla="*/ 291923 h 404774"/>
                  <a:gd name="connsiteX5" fmla="*/ 292759 w 405314"/>
                  <a:gd name="connsiteY5" fmla="*/ 0 h 40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4">
                    <a:moveTo>
                      <a:pt x="292759" y="0"/>
                    </a:moveTo>
                    <a:lnTo>
                      <a:pt x="347752" y="60508"/>
                    </a:lnTo>
                    <a:lnTo>
                      <a:pt x="405314" y="112824"/>
                    </a:lnTo>
                    <a:lnTo>
                      <a:pt x="112529" y="404774"/>
                    </a:lnTo>
                    <a:lnTo>
                      <a:pt x="0" y="291923"/>
                    </a:lnTo>
                    <a:lnTo>
                      <a:pt x="2927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1" name="Freeform: Shape 1070">
                <a:extLst>
                  <a:ext uri="{FF2B5EF4-FFF2-40B4-BE49-F238E27FC236}">
                    <a16:creationId xmlns:a16="http://schemas.microsoft.com/office/drawing/2014/main" id="{CEAC4167-9FCC-446E-B0EC-8D12F6C18CB6}"/>
                  </a:ext>
                </a:extLst>
              </p:cNvPr>
              <p:cNvSpPr/>
              <p:nvPr/>
            </p:nvSpPr>
            <p:spPr>
              <a:xfrm>
                <a:off x="7021380" y="4356716"/>
                <a:ext cx="404829" cy="405258"/>
              </a:xfrm>
              <a:custGeom>
                <a:avLst/>
                <a:gdLst>
                  <a:gd name="connsiteX0" fmla="*/ 112797 w 404829"/>
                  <a:gd name="connsiteY0" fmla="*/ 0 h 405258"/>
                  <a:gd name="connsiteX1" fmla="*/ 404829 w 404829"/>
                  <a:gd name="connsiteY1" fmla="*/ 292695 h 405258"/>
                  <a:gd name="connsiteX2" fmla="*/ 292011 w 404829"/>
                  <a:gd name="connsiteY2" fmla="*/ 405258 h 405258"/>
                  <a:gd name="connsiteX3" fmla="*/ 0 w 404829"/>
                  <a:gd name="connsiteY3" fmla="*/ 112584 h 405258"/>
                  <a:gd name="connsiteX4" fmla="*/ 60203 w 404829"/>
                  <a:gd name="connsiteY4" fmla="*/ 57867 h 405258"/>
                  <a:gd name="connsiteX5" fmla="*/ 112797 w 404829"/>
                  <a:gd name="connsiteY5" fmla="*/ 0 h 40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29" h="405258">
                    <a:moveTo>
                      <a:pt x="112797" y="0"/>
                    </a:moveTo>
                    <a:lnTo>
                      <a:pt x="404829" y="292695"/>
                    </a:lnTo>
                    <a:lnTo>
                      <a:pt x="292011" y="405258"/>
                    </a:lnTo>
                    <a:lnTo>
                      <a:pt x="0" y="112584"/>
                    </a:lnTo>
                    <a:lnTo>
                      <a:pt x="60203" y="57867"/>
                    </a:lnTo>
                    <a:lnTo>
                      <a:pt x="1127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2" name="Freeform: Shape 1071">
                <a:extLst>
                  <a:ext uri="{FF2B5EF4-FFF2-40B4-BE49-F238E27FC236}">
                    <a16:creationId xmlns:a16="http://schemas.microsoft.com/office/drawing/2014/main" id="{2B8664E4-BD99-4329-80E9-830DE5F152EE}"/>
                  </a:ext>
                </a:extLst>
              </p:cNvPr>
              <p:cNvSpPr/>
              <p:nvPr/>
            </p:nvSpPr>
            <p:spPr>
              <a:xfrm>
                <a:off x="4922153" y="4477304"/>
                <a:ext cx="382557" cy="429603"/>
              </a:xfrm>
              <a:custGeom>
                <a:avLst/>
                <a:gdLst>
                  <a:gd name="connsiteX0" fmla="*/ 257276 w 382557"/>
                  <a:gd name="connsiteY0" fmla="*/ 0 h 429603"/>
                  <a:gd name="connsiteX1" fmla="*/ 287247 w 382557"/>
                  <a:gd name="connsiteY1" fmla="*/ 27239 h 429603"/>
                  <a:gd name="connsiteX2" fmla="*/ 382557 w 382557"/>
                  <a:gd name="connsiteY2" fmla="*/ 98510 h 429603"/>
                  <a:gd name="connsiteX3" fmla="*/ 125967 w 382557"/>
                  <a:gd name="connsiteY3" fmla="*/ 429603 h 429603"/>
                  <a:gd name="connsiteX4" fmla="*/ 0 w 382557"/>
                  <a:gd name="connsiteY4" fmla="*/ 331980 h 429603"/>
                  <a:gd name="connsiteX5" fmla="*/ 257276 w 382557"/>
                  <a:gd name="connsiteY5" fmla="*/ 0 h 4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2557" h="429603">
                    <a:moveTo>
                      <a:pt x="257276" y="0"/>
                    </a:moveTo>
                    <a:lnTo>
                      <a:pt x="287247" y="27239"/>
                    </a:lnTo>
                    <a:lnTo>
                      <a:pt x="382557" y="98510"/>
                    </a:lnTo>
                    <a:lnTo>
                      <a:pt x="125967" y="429603"/>
                    </a:lnTo>
                    <a:lnTo>
                      <a:pt x="0" y="331980"/>
                    </a:lnTo>
                    <a:lnTo>
                      <a:pt x="25727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3" name="Freeform: Shape 1072">
                <a:extLst>
                  <a:ext uri="{FF2B5EF4-FFF2-40B4-BE49-F238E27FC236}">
                    <a16:creationId xmlns:a16="http://schemas.microsoft.com/office/drawing/2014/main" id="{CC01C379-4FBA-4F87-BF96-5C63B9F59C3C}"/>
                  </a:ext>
                </a:extLst>
              </p:cNvPr>
              <p:cNvSpPr/>
              <p:nvPr/>
            </p:nvSpPr>
            <p:spPr>
              <a:xfrm>
                <a:off x="6875228" y="4487460"/>
                <a:ext cx="376166" cy="425091"/>
              </a:xfrm>
              <a:custGeom>
                <a:avLst/>
                <a:gdLst>
                  <a:gd name="connsiteX0" fmla="*/ 126170 w 376166"/>
                  <a:gd name="connsiteY0" fmla="*/ 0 h 425091"/>
                  <a:gd name="connsiteX1" fmla="*/ 376166 w 376166"/>
                  <a:gd name="connsiteY1" fmla="*/ 328596 h 425091"/>
                  <a:gd name="connsiteX2" fmla="*/ 249333 w 376166"/>
                  <a:gd name="connsiteY2" fmla="*/ 425091 h 425091"/>
                  <a:gd name="connsiteX3" fmla="*/ 0 w 376166"/>
                  <a:gd name="connsiteY3" fmla="*/ 97366 h 425091"/>
                  <a:gd name="connsiteX4" fmla="*/ 73 w 376166"/>
                  <a:gd name="connsiteY4" fmla="*/ 97321 h 425091"/>
                  <a:gd name="connsiteX5" fmla="*/ 107374 w 376166"/>
                  <a:gd name="connsiteY5" fmla="*/ 17083 h 425091"/>
                  <a:gd name="connsiteX6" fmla="*/ 126170 w 376166"/>
                  <a:gd name="connsiteY6" fmla="*/ 0 h 42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6" h="425091">
                    <a:moveTo>
                      <a:pt x="126170" y="0"/>
                    </a:moveTo>
                    <a:lnTo>
                      <a:pt x="376166" y="328596"/>
                    </a:lnTo>
                    <a:lnTo>
                      <a:pt x="249333" y="425091"/>
                    </a:lnTo>
                    <a:lnTo>
                      <a:pt x="0" y="97366"/>
                    </a:lnTo>
                    <a:lnTo>
                      <a:pt x="73" y="97321"/>
                    </a:lnTo>
                    <a:cubicBezTo>
                      <a:pt x="37149" y="72273"/>
                      <a:pt x="72955" y="45488"/>
                      <a:pt x="107374" y="17083"/>
                    </a:cubicBezTo>
                    <a:lnTo>
                      <a:pt x="12617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4" name="Freeform: Shape 1073">
                <a:extLst>
                  <a:ext uri="{FF2B5EF4-FFF2-40B4-BE49-F238E27FC236}">
                    <a16:creationId xmlns:a16="http://schemas.microsoft.com/office/drawing/2014/main" id="{BA9B9189-6BE4-483A-9AB8-282BAC674A5E}"/>
                  </a:ext>
                </a:extLst>
              </p:cNvPr>
              <p:cNvSpPr/>
              <p:nvPr/>
            </p:nvSpPr>
            <p:spPr>
              <a:xfrm>
                <a:off x="5116909" y="4591094"/>
                <a:ext cx="348222" cy="442465"/>
              </a:xfrm>
              <a:custGeom>
                <a:avLst/>
                <a:gdLst>
                  <a:gd name="connsiteX0" fmla="*/ 210184 w 348222"/>
                  <a:gd name="connsiteY0" fmla="*/ 0 h 442465"/>
                  <a:gd name="connsiteX1" fmla="*/ 314713 w 348222"/>
                  <a:gd name="connsiteY1" fmla="*/ 63503 h 442465"/>
                  <a:gd name="connsiteX2" fmla="*/ 348222 w 348222"/>
                  <a:gd name="connsiteY2" fmla="*/ 79645 h 442465"/>
                  <a:gd name="connsiteX3" fmla="*/ 137872 w 348222"/>
                  <a:gd name="connsiteY3" fmla="*/ 442465 h 442465"/>
                  <a:gd name="connsiteX4" fmla="*/ 0 w 348222"/>
                  <a:gd name="connsiteY4" fmla="*/ 362531 h 442465"/>
                  <a:gd name="connsiteX5" fmla="*/ 210184 w 348222"/>
                  <a:gd name="connsiteY5" fmla="*/ 0 h 44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8222" h="442465">
                    <a:moveTo>
                      <a:pt x="210184" y="0"/>
                    </a:moveTo>
                    <a:lnTo>
                      <a:pt x="314713" y="63503"/>
                    </a:lnTo>
                    <a:lnTo>
                      <a:pt x="348222" y="79645"/>
                    </a:lnTo>
                    <a:lnTo>
                      <a:pt x="137872" y="442465"/>
                    </a:lnTo>
                    <a:lnTo>
                      <a:pt x="0" y="362531"/>
                    </a:lnTo>
                    <a:lnTo>
                      <a:pt x="2101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5" name="Freeform: Shape 1074">
                <a:extLst>
                  <a:ext uri="{FF2B5EF4-FFF2-40B4-BE49-F238E27FC236}">
                    <a16:creationId xmlns:a16="http://schemas.microsoft.com/office/drawing/2014/main" id="{9FA6FCBC-B987-4A7C-BC5C-12B0E51DC95D}"/>
                  </a:ext>
                </a:extLst>
              </p:cNvPr>
              <p:cNvSpPr/>
              <p:nvPr/>
            </p:nvSpPr>
            <p:spPr>
              <a:xfrm>
                <a:off x="6720423" y="4594802"/>
                <a:ext cx="344160" cy="437072"/>
              </a:xfrm>
              <a:custGeom>
                <a:avLst/>
                <a:gdLst>
                  <a:gd name="connsiteX0" fmla="*/ 138384 w 344160"/>
                  <a:gd name="connsiteY0" fmla="*/ 0 h 437072"/>
                  <a:gd name="connsiteX1" fmla="*/ 344160 w 344160"/>
                  <a:gd name="connsiteY1" fmla="*/ 357584 h 437072"/>
                  <a:gd name="connsiteX2" fmla="*/ 206031 w 344160"/>
                  <a:gd name="connsiteY2" fmla="*/ 437072 h 437072"/>
                  <a:gd name="connsiteX3" fmla="*/ 0 w 344160"/>
                  <a:gd name="connsiteY3" fmla="*/ 79043 h 437072"/>
                  <a:gd name="connsiteX4" fmla="*/ 39957 w 344160"/>
                  <a:gd name="connsiteY4" fmla="*/ 59795 h 437072"/>
                  <a:gd name="connsiteX5" fmla="*/ 138384 w 344160"/>
                  <a:gd name="connsiteY5" fmla="*/ 0 h 437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0" h="437072">
                    <a:moveTo>
                      <a:pt x="138384" y="0"/>
                    </a:moveTo>
                    <a:lnTo>
                      <a:pt x="344160" y="357584"/>
                    </a:lnTo>
                    <a:lnTo>
                      <a:pt x="206031" y="437072"/>
                    </a:lnTo>
                    <a:lnTo>
                      <a:pt x="0" y="79043"/>
                    </a:lnTo>
                    <a:lnTo>
                      <a:pt x="39957" y="59795"/>
                    </a:lnTo>
                    <a:lnTo>
                      <a:pt x="1383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6" name="Freeform: Shape 1075">
                <a:extLst>
                  <a:ext uri="{FF2B5EF4-FFF2-40B4-BE49-F238E27FC236}">
                    <a16:creationId xmlns:a16="http://schemas.microsoft.com/office/drawing/2014/main" id="{E9ECED07-2044-425E-AE18-875D097DE7D3}"/>
                  </a:ext>
                </a:extLst>
              </p:cNvPr>
              <p:cNvSpPr/>
              <p:nvPr/>
            </p:nvSpPr>
            <p:spPr>
              <a:xfrm>
                <a:off x="5321890" y="4679769"/>
                <a:ext cx="308877" cy="448947"/>
              </a:xfrm>
              <a:custGeom>
                <a:avLst/>
                <a:gdLst>
                  <a:gd name="connsiteX0" fmla="*/ 161986 w 308877"/>
                  <a:gd name="connsiteY0" fmla="*/ 0 h 448947"/>
                  <a:gd name="connsiteX1" fmla="*/ 231572 w 308877"/>
                  <a:gd name="connsiteY1" fmla="*/ 33521 h 448947"/>
                  <a:gd name="connsiteX2" fmla="*/ 308877 w 308877"/>
                  <a:gd name="connsiteY2" fmla="*/ 61815 h 448947"/>
                  <a:gd name="connsiteX3" fmla="*/ 147035 w 308877"/>
                  <a:gd name="connsiteY3" fmla="*/ 448947 h 448947"/>
                  <a:gd name="connsiteX4" fmla="*/ 0 w 308877"/>
                  <a:gd name="connsiteY4" fmla="*/ 387478 h 448947"/>
                  <a:gd name="connsiteX5" fmla="*/ 161986 w 308877"/>
                  <a:gd name="connsiteY5" fmla="*/ 0 h 44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8877" h="448947">
                    <a:moveTo>
                      <a:pt x="161986" y="0"/>
                    </a:moveTo>
                    <a:lnTo>
                      <a:pt x="231572" y="33521"/>
                    </a:lnTo>
                    <a:lnTo>
                      <a:pt x="308877" y="61815"/>
                    </a:lnTo>
                    <a:lnTo>
                      <a:pt x="147035" y="448947"/>
                    </a:lnTo>
                    <a:lnTo>
                      <a:pt x="0" y="387478"/>
                    </a:lnTo>
                    <a:lnTo>
                      <a:pt x="16198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7" name="Freeform: Shape 1076">
                <a:extLst>
                  <a:ext uri="{FF2B5EF4-FFF2-40B4-BE49-F238E27FC236}">
                    <a16:creationId xmlns:a16="http://schemas.microsoft.com/office/drawing/2014/main" id="{6450F885-BC8A-4891-9753-678903271E25}"/>
                  </a:ext>
                </a:extLst>
              </p:cNvPr>
              <p:cNvSpPr/>
              <p:nvPr/>
            </p:nvSpPr>
            <p:spPr>
              <a:xfrm>
                <a:off x="6548708" y="4685562"/>
                <a:ext cx="303853" cy="442823"/>
              </a:xfrm>
              <a:custGeom>
                <a:avLst/>
                <a:gdLst>
                  <a:gd name="connsiteX0" fmla="*/ 147394 w 303853"/>
                  <a:gd name="connsiteY0" fmla="*/ 0 h 442823"/>
                  <a:gd name="connsiteX1" fmla="*/ 303853 w 303853"/>
                  <a:gd name="connsiteY1" fmla="*/ 382486 h 442823"/>
                  <a:gd name="connsiteX2" fmla="*/ 156350 w 303853"/>
                  <a:gd name="connsiteY2" fmla="*/ 442823 h 442823"/>
                  <a:gd name="connsiteX3" fmla="*/ 0 w 303853"/>
                  <a:gd name="connsiteY3" fmla="*/ 60607 h 442823"/>
                  <a:gd name="connsiteX4" fmla="*/ 89832 w 303853"/>
                  <a:gd name="connsiteY4" fmla="*/ 27728 h 442823"/>
                  <a:gd name="connsiteX5" fmla="*/ 147394 w 303853"/>
                  <a:gd name="connsiteY5" fmla="*/ 0 h 442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3">
                    <a:moveTo>
                      <a:pt x="147394" y="0"/>
                    </a:moveTo>
                    <a:lnTo>
                      <a:pt x="303853" y="382486"/>
                    </a:lnTo>
                    <a:lnTo>
                      <a:pt x="156350" y="442823"/>
                    </a:lnTo>
                    <a:lnTo>
                      <a:pt x="0" y="60607"/>
                    </a:lnTo>
                    <a:lnTo>
                      <a:pt x="89832" y="27728"/>
                    </a:lnTo>
                    <a:lnTo>
                      <a:pt x="14739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8" name="Freeform: Shape 1077">
                <a:extLst>
                  <a:ext uri="{FF2B5EF4-FFF2-40B4-BE49-F238E27FC236}">
                    <a16:creationId xmlns:a16="http://schemas.microsoft.com/office/drawing/2014/main" id="{371EB2B8-5BCB-4248-836B-96014342985A}"/>
                  </a:ext>
                </a:extLst>
              </p:cNvPr>
              <p:cNvSpPr/>
              <p:nvPr/>
            </p:nvSpPr>
            <p:spPr>
              <a:xfrm>
                <a:off x="5547503" y="4750877"/>
                <a:ext cx="262318" cy="446335"/>
              </a:xfrm>
              <a:custGeom>
                <a:avLst/>
                <a:gdLst>
                  <a:gd name="connsiteX0" fmla="*/ 108655 w 262318"/>
                  <a:gd name="connsiteY0" fmla="*/ 0 h 446335"/>
                  <a:gd name="connsiteX1" fmla="*/ 134018 w 262318"/>
                  <a:gd name="connsiteY1" fmla="*/ 9283 h 446335"/>
                  <a:gd name="connsiteX2" fmla="*/ 262318 w 262318"/>
                  <a:gd name="connsiteY2" fmla="*/ 42272 h 446335"/>
                  <a:gd name="connsiteX3" fmla="*/ 153925 w 262318"/>
                  <a:gd name="connsiteY3" fmla="*/ 446335 h 446335"/>
                  <a:gd name="connsiteX4" fmla="*/ 0 w 262318"/>
                  <a:gd name="connsiteY4" fmla="*/ 405042 h 446335"/>
                  <a:gd name="connsiteX5" fmla="*/ 108655 w 262318"/>
                  <a:gd name="connsiteY5" fmla="*/ 0 h 44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318" h="446335">
                    <a:moveTo>
                      <a:pt x="108655" y="0"/>
                    </a:moveTo>
                    <a:lnTo>
                      <a:pt x="134018" y="9283"/>
                    </a:lnTo>
                    <a:lnTo>
                      <a:pt x="262318" y="42272"/>
                    </a:lnTo>
                    <a:lnTo>
                      <a:pt x="153925" y="446335"/>
                    </a:lnTo>
                    <a:lnTo>
                      <a:pt x="0" y="405042"/>
                    </a:lnTo>
                    <a:lnTo>
                      <a:pt x="10865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9" name="Freeform: Shape 1078">
                <a:extLst>
                  <a:ext uri="{FF2B5EF4-FFF2-40B4-BE49-F238E27FC236}">
                    <a16:creationId xmlns:a16="http://schemas.microsoft.com/office/drawing/2014/main" id="{F4D6967C-D924-419F-9894-3AF06022AF4D}"/>
                  </a:ext>
                </a:extLst>
              </p:cNvPr>
              <p:cNvSpPr/>
              <p:nvPr/>
            </p:nvSpPr>
            <p:spPr>
              <a:xfrm>
                <a:off x="6375221" y="4753341"/>
                <a:ext cx="259453" cy="439442"/>
              </a:xfrm>
              <a:custGeom>
                <a:avLst/>
                <a:gdLst>
                  <a:gd name="connsiteX0" fmla="*/ 153891 w 259453"/>
                  <a:gd name="connsiteY0" fmla="*/ 0 h 439442"/>
                  <a:gd name="connsiteX1" fmla="*/ 259453 w 259453"/>
                  <a:gd name="connsiteY1" fmla="*/ 398648 h 439442"/>
                  <a:gd name="connsiteX2" fmla="*/ 105395 w 259453"/>
                  <a:gd name="connsiteY2" fmla="*/ 439442 h 439442"/>
                  <a:gd name="connsiteX3" fmla="*/ 0 w 259453"/>
                  <a:gd name="connsiteY3" fmla="*/ 41422 h 439442"/>
                  <a:gd name="connsiteX4" fmla="*/ 1684 w 259453"/>
                  <a:gd name="connsiteY4" fmla="*/ 41165 h 439442"/>
                  <a:gd name="connsiteX5" fmla="*/ 135260 w 259453"/>
                  <a:gd name="connsiteY5" fmla="*/ 6819 h 439442"/>
                  <a:gd name="connsiteX6" fmla="*/ 153891 w 259453"/>
                  <a:gd name="connsiteY6" fmla="*/ 0 h 439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3" h="439442">
                    <a:moveTo>
                      <a:pt x="153891" y="0"/>
                    </a:moveTo>
                    <a:lnTo>
                      <a:pt x="259453" y="398648"/>
                    </a:lnTo>
                    <a:lnTo>
                      <a:pt x="105395" y="439442"/>
                    </a:lnTo>
                    <a:lnTo>
                      <a:pt x="0" y="41422"/>
                    </a:lnTo>
                    <a:lnTo>
                      <a:pt x="1684" y="41165"/>
                    </a:lnTo>
                    <a:cubicBezTo>
                      <a:pt x="47051" y="31882"/>
                      <a:pt x="91616" y="20395"/>
                      <a:pt x="135260" y="6819"/>
                    </a:cubicBezTo>
                    <a:lnTo>
                      <a:pt x="1538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0" name="Freeform: Shape 1079">
                <a:extLst>
                  <a:ext uri="{FF2B5EF4-FFF2-40B4-BE49-F238E27FC236}">
                    <a16:creationId xmlns:a16="http://schemas.microsoft.com/office/drawing/2014/main" id="{E0CB7ED8-A69F-4BC6-8F8D-AC4EEF21168D}"/>
                  </a:ext>
                </a:extLst>
              </p:cNvPr>
              <p:cNvSpPr/>
              <p:nvPr/>
            </p:nvSpPr>
            <p:spPr>
              <a:xfrm>
                <a:off x="5772785" y="4796586"/>
                <a:ext cx="213951" cy="436560"/>
              </a:xfrm>
              <a:custGeom>
                <a:avLst/>
                <a:gdLst>
                  <a:gd name="connsiteX0" fmla="*/ 55937 w 213951"/>
                  <a:gd name="connsiteY0" fmla="*/ 0 h 436560"/>
                  <a:gd name="connsiteX1" fmla="*/ 180706 w 213951"/>
                  <a:gd name="connsiteY1" fmla="*/ 19042 h 436560"/>
                  <a:gd name="connsiteX2" fmla="*/ 213951 w 213951"/>
                  <a:gd name="connsiteY2" fmla="*/ 20721 h 436560"/>
                  <a:gd name="connsiteX3" fmla="*/ 157940 w 213951"/>
                  <a:gd name="connsiteY3" fmla="*/ 436560 h 436560"/>
                  <a:gd name="connsiteX4" fmla="*/ 0 w 213951"/>
                  <a:gd name="connsiteY4" fmla="*/ 415286 h 436560"/>
                  <a:gd name="connsiteX5" fmla="*/ 55937 w 213951"/>
                  <a:gd name="connsiteY5" fmla="*/ 0 h 436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951" h="436560">
                    <a:moveTo>
                      <a:pt x="55937" y="0"/>
                    </a:moveTo>
                    <a:lnTo>
                      <a:pt x="180706" y="19042"/>
                    </a:lnTo>
                    <a:lnTo>
                      <a:pt x="213951" y="20721"/>
                    </a:lnTo>
                    <a:lnTo>
                      <a:pt x="157940" y="436560"/>
                    </a:lnTo>
                    <a:lnTo>
                      <a:pt x="0" y="415286"/>
                    </a:lnTo>
                    <a:lnTo>
                      <a:pt x="5593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1" name="Freeform: Shape 1080">
                <a:extLst>
                  <a:ext uri="{FF2B5EF4-FFF2-40B4-BE49-F238E27FC236}">
                    <a16:creationId xmlns:a16="http://schemas.microsoft.com/office/drawing/2014/main" id="{E49E253C-E101-4A06-A1ED-B9DCE750EC65}"/>
                  </a:ext>
                </a:extLst>
              </p:cNvPr>
              <p:cNvSpPr/>
              <p:nvPr/>
            </p:nvSpPr>
            <p:spPr>
              <a:xfrm>
                <a:off x="6190191" y="4798857"/>
                <a:ext cx="209664" cy="429483"/>
              </a:xfrm>
              <a:custGeom>
                <a:avLst/>
                <a:gdLst>
                  <a:gd name="connsiteX0" fmla="*/ 158206 w 209664"/>
                  <a:gd name="connsiteY0" fmla="*/ 0 h 429483"/>
                  <a:gd name="connsiteX1" fmla="*/ 209664 w 209664"/>
                  <a:gd name="connsiteY1" fmla="*/ 409618 h 429483"/>
                  <a:gd name="connsiteX2" fmla="*/ 51539 w 209664"/>
                  <a:gd name="connsiteY2" fmla="*/ 429483 h 429483"/>
                  <a:gd name="connsiteX3" fmla="*/ 0 w 209664"/>
                  <a:gd name="connsiteY3" fmla="*/ 19211 h 429483"/>
                  <a:gd name="connsiteX4" fmla="*/ 48320 w 209664"/>
                  <a:gd name="connsiteY4" fmla="*/ 16771 h 429483"/>
                  <a:gd name="connsiteX5" fmla="*/ 158206 w 209664"/>
                  <a:gd name="connsiteY5" fmla="*/ 0 h 429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3">
                    <a:moveTo>
                      <a:pt x="158206" y="0"/>
                    </a:moveTo>
                    <a:lnTo>
                      <a:pt x="209664" y="409618"/>
                    </a:lnTo>
                    <a:lnTo>
                      <a:pt x="51539" y="429483"/>
                    </a:lnTo>
                    <a:lnTo>
                      <a:pt x="0" y="19211"/>
                    </a:lnTo>
                    <a:lnTo>
                      <a:pt x="48320" y="16771"/>
                    </a:lnTo>
                    <a:lnTo>
                      <a:pt x="15820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2" name="Freeform: Shape 1081">
                <a:extLst>
                  <a:ext uri="{FF2B5EF4-FFF2-40B4-BE49-F238E27FC236}">
                    <a16:creationId xmlns:a16="http://schemas.microsoft.com/office/drawing/2014/main" id="{C6097720-F47C-45DE-9EE6-FF558A34081F}"/>
                  </a:ext>
                </a:extLst>
              </p:cNvPr>
              <p:cNvSpPr/>
              <p:nvPr/>
            </p:nvSpPr>
            <p:spPr>
              <a:xfrm>
                <a:off x="6013668" y="4818667"/>
                <a:ext cx="159368" cy="420395"/>
              </a:xfrm>
              <a:custGeom>
                <a:avLst/>
                <a:gdLst>
                  <a:gd name="connsiteX0" fmla="*/ 1 w 159368"/>
                  <a:gd name="connsiteY0" fmla="*/ 0 h 420395"/>
                  <a:gd name="connsiteX1" fmla="*/ 82333 w 159368"/>
                  <a:gd name="connsiteY1" fmla="*/ 4157 h 420395"/>
                  <a:gd name="connsiteX2" fmla="*/ 159368 w 159368"/>
                  <a:gd name="connsiteY2" fmla="*/ 267 h 420395"/>
                  <a:gd name="connsiteX3" fmla="*/ 159368 w 159368"/>
                  <a:gd name="connsiteY3" fmla="*/ 420395 h 420395"/>
                  <a:gd name="connsiteX4" fmla="*/ 0 w 159368"/>
                  <a:gd name="connsiteY4" fmla="*/ 420394 h 420395"/>
                  <a:gd name="connsiteX5" fmla="*/ 1 w 159368"/>
                  <a:gd name="connsiteY5" fmla="*/ 0 h 420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8" h="420395">
                    <a:moveTo>
                      <a:pt x="1" y="0"/>
                    </a:moveTo>
                    <a:lnTo>
                      <a:pt x="82333" y="4157"/>
                    </a:lnTo>
                    <a:lnTo>
                      <a:pt x="159368" y="267"/>
                    </a:lnTo>
                    <a:lnTo>
                      <a:pt x="159368" y="420395"/>
                    </a:lnTo>
                    <a:lnTo>
                      <a:pt x="0" y="42039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15" name="Group 1014">
              <a:extLst>
                <a:ext uri="{FF2B5EF4-FFF2-40B4-BE49-F238E27FC236}">
                  <a16:creationId xmlns:a16="http://schemas.microsoft.com/office/drawing/2014/main" id="{054D526E-59E0-4D06-A2D9-1865E8DB4A83}"/>
                </a:ext>
              </a:extLst>
            </p:cNvPr>
            <p:cNvGrpSpPr/>
            <p:nvPr/>
          </p:nvGrpSpPr>
          <p:grpSpPr>
            <a:xfrm rot="6291444">
              <a:off x="8482861" y="3133457"/>
              <a:ext cx="1145704" cy="1145704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1018" name="Oval 1017">
                <a:extLst>
                  <a:ext uri="{FF2B5EF4-FFF2-40B4-BE49-F238E27FC236}">
                    <a16:creationId xmlns:a16="http://schemas.microsoft.com/office/drawing/2014/main" id="{54BE9623-20A0-40BE-B964-A601BD0D6FC8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19" name="Group 1018">
                <a:extLst>
                  <a:ext uri="{FF2B5EF4-FFF2-40B4-BE49-F238E27FC236}">
                    <a16:creationId xmlns:a16="http://schemas.microsoft.com/office/drawing/2014/main" id="{7D66074C-AB99-418B-9845-257A341FF0D8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1026" name="Oval 1025">
                  <a:extLst>
                    <a:ext uri="{FF2B5EF4-FFF2-40B4-BE49-F238E27FC236}">
                      <a16:creationId xmlns:a16="http://schemas.microsoft.com/office/drawing/2014/main" id="{09313C63-DA7B-4A8C-A053-214687A62DC2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7" name="Oval 1026">
                  <a:extLst>
                    <a:ext uri="{FF2B5EF4-FFF2-40B4-BE49-F238E27FC236}">
                      <a16:creationId xmlns:a16="http://schemas.microsoft.com/office/drawing/2014/main" id="{013112EE-ADE1-40E8-8323-6DDD682D60DB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8" name="Oval 1027">
                  <a:extLst>
                    <a:ext uri="{FF2B5EF4-FFF2-40B4-BE49-F238E27FC236}">
                      <a16:creationId xmlns:a16="http://schemas.microsoft.com/office/drawing/2014/main" id="{50A63244-6872-4AC3-B79D-2250D78181B5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9" name="Oval 1028">
                  <a:extLst>
                    <a:ext uri="{FF2B5EF4-FFF2-40B4-BE49-F238E27FC236}">
                      <a16:creationId xmlns:a16="http://schemas.microsoft.com/office/drawing/2014/main" id="{756AD368-B904-41D9-94BD-B94EB9912062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0" name="Oval 1029">
                  <a:extLst>
                    <a:ext uri="{FF2B5EF4-FFF2-40B4-BE49-F238E27FC236}">
                      <a16:creationId xmlns:a16="http://schemas.microsoft.com/office/drawing/2014/main" id="{07C62AE3-D7B8-40B0-8692-F34D3DFB9843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1" name="Oval 1030">
                  <a:extLst>
                    <a:ext uri="{FF2B5EF4-FFF2-40B4-BE49-F238E27FC236}">
                      <a16:creationId xmlns:a16="http://schemas.microsoft.com/office/drawing/2014/main" id="{2018F932-43CD-4FC3-B89E-37815D86734B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0878CACD-BEA5-4DC0-B01C-FCE04415F0BD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3" name="Oval 1032">
                  <a:extLst>
                    <a:ext uri="{FF2B5EF4-FFF2-40B4-BE49-F238E27FC236}">
                      <a16:creationId xmlns:a16="http://schemas.microsoft.com/office/drawing/2014/main" id="{1E5F6C59-38D3-463D-ACC8-4614F13895EA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:a16="http://schemas.microsoft.com/office/drawing/2014/main" id="{8918BD1C-79AB-4117-96F5-A9FCDCFE3AE6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20" name="Group 1019">
                <a:extLst>
                  <a:ext uri="{FF2B5EF4-FFF2-40B4-BE49-F238E27FC236}">
                    <a16:creationId xmlns:a16="http://schemas.microsoft.com/office/drawing/2014/main" id="{0599FD73-2B48-4EE3-B587-8D9ABA9C5D97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1021" name="Oval 1020">
                  <a:extLst>
                    <a:ext uri="{FF2B5EF4-FFF2-40B4-BE49-F238E27FC236}">
                      <a16:creationId xmlns:a16="http://schemas.microsoft.com/office/drawing/2014/main" id="{2BBDF9F0-E82B-4F62-8533-275A84601C36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2" name="Oval 1021">
                  <a:extLst>
                    <a:ext uri="{FF2B5EF4-FFF2-40B4-BE49-F238E27FC236}">
                      <a16:creationId xmlns:a16="http://schemas.microsoft.com/office/drawing/2014/main" id="{6B9B779E-B5E8-47D7-8F9D-7DAEF90E3E24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3" name="Oval 1022">
                  <a:extLst>
                    <a:ext uri="{FF2B5EF4-FFF2-40B4-BE49-F238E27FC236}">
                      <a16:creationId xmlns:a16="http://schemas.microsoft.com/office/drawing/2014/main" id="{625CFF99-B8BE-45F1-907B-8031B61A5F05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4" name="Oval 1023">
                  <a:extLst>
                    <a:ext uri="{FF2B5EF4-FFF2-40B4-BE49-F238E27FC236}">
                      <a16:creationId xmlns:a16="http://schemas.microsoft.com/office/drawing/2014/main" id="{FC0EA514-B25C-4BC9-BB3A-C453332D36DF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5" name="Oval 1024">
                  <a:extLst>
                    <a:ext uri="{FF2B5EF4-FFF2-40B4-BE49-F238E27FC236}">
                      <a16:creationId xmlns:a16="http://schemas.microsoft.com/office/drawing/2014/main" id="{0BE8345C-9798-4CA0-AFB3-F3E7FC1B8320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016" name="Oval 1015">
              <a:extLst>
                <a:ext uri="{FF2B5EF4-FFF2-40B4-BE49-F238E27FC236}">
                  <a16:creationId xmlns:a16="http://schemas.microsoft.com/office/drawing/2014/main" id="{EBC632C2-1523-423B-A168-203978CF212D}"/>
                </a:ext>
              </a:extLst>
            </p:cNvPr>
            <p:cNvSpPr/>
            <p:nvPr/>
          </p:nvSpPr>
          <p:spPr>
            <a:xfrm>
              <a:off x="8669757" y="3320353"/>
              <a:ext cx="771913" cy="77191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7" name="Oval 1016">
              <a:extLst>
                <a:ext uri="{FF2B5EF4-FFF2-40B4-BE49-F238E27FC236}">
                  <a16:creationId xmlns:a16="http://schemas.microsoft.com/office/drawing/2014/main" id="{41647F28-36FC-4DA1-90DD-75E83B9B9EDA}"/>
                </a:ext>
              </a:extLst>
            </p:cNvPr>
            <p:cNvSpPr/>
            <p:nvPr/>
          </p:nvSpPr>
          <p:spPr>
            <a:xfrm>
              <a:off x="7140329" y="1790931"/>
              <a:ext cx="3825935" cy="3825935"/>
            </a:xfrm>
            <a:prstGeom prst="ellipse">
              <a:avLst/>
            </a:prstGeom>
            <a:noFill/>
            <a:ln w="25400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6B15912E-4D3D-4F81-BE5B-E2193962ED66}"/>
              </a:ext>
            </a:extLst>
          </p:cNvPr>
          <p:cNvGrpSpPr/>
          <p:nvPr/>
        </p:nvGrpSpPr>
        <p:grpSpPr>
          <a:xfrm flipH="1" flipV="1">
            <a:off x="11481149" y="4830554"/>
            <a:ext cx="643058" cy="643058"/>
            <a:chOff x="7140329" y="1790931"/>
            <a:chExt cx="3825935" cy="3825935"/>
          </a:xfrm>
        </p:grpSpPr>
        <p:grpSp>
          <p:nvGrpSpPr>
            <p:cNvPr id="1105" name="Group 1104">
              <a:extLst>
                <a:ext uri="{FF2B5EF4-FFF2-40B4-BE49-F238E27FC236}">
                  <a16:creationId xmlns:a16="http://schemas.microsoft.com/office/drawing/2014/main" id="{B173BE76-00BE-4DCA-A985-F08D8A56EC79}"/>
                </a:ext>
              </a:extLst>
            </p:cNvPr>
            <p:cNvGrpSpPr/>
            <p:nvPr/>
          </p:nvGrpSpPr>
          <p:grpSpPr>
            <a:xfrm>
              <a:off x="7929184" y="2579780"/>
              <a:ext cx="2253059" cy="2253059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1180" name="Oval 1179">
                <a:extLst>
                  <a:ext uri="{FF2B5EF4-FFF2-40B4-BE49-F238E27FC236}">
                    <a16:creationId xmlns:a16="http://schemas.microsoft.com/office/drawing/2014/main" id="{DF5518A0-2B24-4F1C-B354-BA24509F21A3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81" name="Group 1180">
                <a:extLst>
                  <a:ext uri="{FF2B5EF4-FFF2-40B4-BE49-F238E27FC236}">
                    <a16:creationId xmlns:a16="http://schemas.microsoft.com/office/drawing/2014/main" id="{D90EA21A-B56A-45E8-9010-0CE0E4AC89A5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1188" name="Oval 1187">
                  <a:extLst>
                    <a:ext uri="{FF2B5EF4-FFF2-40B4-BE49-F238E27FC236}">
                      <a16:creationId xmlns:a16="http://schemas.microsoft.com/office/drawing/2014/main" id="{8F1B8E0B-0D31-4556-9C5F-992D8AB410AE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9" name="Oval 1188">
                  <a:extLst>
                    <a:ext uri="{FF2B5EF4-FFF2-40B4-BE49-F238E27FC236}">
                      <a16:creationId xmlns:a16="http://schemas.microsoft.com/office/drawing/2014/main" id="{A8EA658A-02CE-4687-9C17-D769993DF5D8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0" name="Oval 1189">
                  <a:extLst>
                    <a:ext uri="{FF2B5EF4-FFF2-40B4-BE49-F238E27FC236}">
                      <a16:creationId xmlns:a16="http://schemas.microsoft.com/office/drawing/2014/main" id="{DE7B5C58-BE7E-495B-A41A-6E83871C82C9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1" name="Oval 1190">
                  <a:extLst>
                    <a:ext uri="{FF2B5EF4-FFF2-40B4-BE49-F238E27FC236}">
                      <a16:creationId xmlns:a16="http://schemas.microsoft.com/office/drawing/2014/main" id="{CBD0E8ED-3E1E-42E2-B079-477BE19D6FD4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2" name="Oval 1191">
                  <a:extLst>
                    <a:ext uri="{FF2B5EF4-FFF2-40B4-BE49-F238E27FC236}">
                      <a16:creationId xmlns:a16="http://schemas.microsoft.com/office/drawing/2014/main" id="{1AFF8566-C245-4E0B-BD33-6667A1CA6022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3" name="Oval 1192">
                  <a:extLst>
                    <a:ext uri="{FF2B5EF4-FFF2-40B4-BE49-F238E27FC236}">
                      <a16:creationId xmlns:a16="http://schemas.microsoft.com/office/drawing/2014/main" id="{E3942B1C-DAD4-449B-A22A-A4ECF3219359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4" name="Oval 1193">
                  <a:extLst>
                    <a:ext uri="{FF2B5EF4-FFF2-40B4-BE49-F238E27FC236}">
                      <a16:creationId xmlns:a16="http://schemas.microsoft.com/office/drawing/2014/main" id="{611937F1-CFD5-40CF-9B3F-715D9C52EF67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" name="Oval 1194">
                  <a:extLst>
                    <a:ext uri="{FF2B5EF4-FFF2-40B4-BE49-F238E27FC236}">
                      <a16:creationId xmlns:a16="http://schemas.microsoft.com/office/drawing/2014/main" id="{AFDAE189-7DA4-42D2-B056-2A8C6283B6CC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6" name="Oval 1195">
                  <a:extLst>
                    <a:ext uri="{FF2B5EF4-FFF2-40B4-BE49-F238E27FC236}">
                      <a16:creationId xmlns:a16="http://schemas.microsoft.com/office/drawing/2014/main" id="{C936BB37-DDF7-4C8F-82C0-29952D061C1A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82" name="Group 1181">
                <a:extLst>
                  <a:ext uri="{FF2B5EF4-FFF2-40B4-BE49-F238E27FC236}">
                    <a16:creationId xmlns:a16="http://schemas.microsoft.com/office/drawing/2014/main" id="{7A736DB9-EE70-47D2-AC52-676C66A683B2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1183" name="Oval 1182">
                  <a:extLst>
                    <a:ext uri="{FF2B5EF4-FFF2-40B4-BE49-F238E27FC236}">
                      <a16:creationId xmlns:a16="http://schemas.microsoft.com/office/drawing/2014/main" id="{B9778666-700F-4AB1-BF26-8AC207E2F204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4" name="Oval 1183">
                  <a:extLst>
                    <a:ext uri="{FF2B5EF4-FFF2-40B4-BE49-F238E27FC236}">
                      <a16:creationId xmlns:a16="http://schemas.microsoft.com/office/drawing/2014/main" id="{C724B169-481C-4D3E-AD8C-0CDB0CEB96E3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5" name="Oval 1184">
                  <a:extLst>
                    <a:ext uri="{FF2B5EF4-FFF2-40B4-BE49-F238E27FC236}">
                      <a16:creationId xmlns:a16="http://schemas.microsoft.com/office/drawing/2014/main" id="{821186CA-9514-4AF1-951A-0174655DAF14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6" name="Oval 1185">
                  <a:extLst>
                    <a:ext uri="{FF2B5EF4-FFF2-40B4-BE49-F238E27FC236}">
                      <a16:creationId xmlns:a16="http://schemas.microsoft.com/office/drawing/2014/main" id="{2EC986EC-9586-4B2D-A3CC-3D735CD2E693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7" name="Oval 1186">
                  <a:extLst>
                    <a:ext uri="{FF2B5EF4-FFF2-40B4-BE49-F238E27FC236}">
                      <a16:creationId xmlns:a16="http://schemas.microsoft.com/office/drawing/2014/main" id="{746BC6AB-155B-4077-ABF0-E384595E12C1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6" name="Group 1105">
              <a:extLst>
                <a:ext uri="{FF2B5EF4-FFF2-40B4-BE49-F238E27FC236}">
                  <a16:creationId xmlns:a16="http://schemas.microsoft.com/office/drawing/2014/main" id="{E83CBDC1-4429-4DE1-868E-7A2D81855EB9}"/>
                </a:ext>
              </a:extLst>
            </p:cNvPr>
            <p:cNvGrpSpPr/>
            <p:nvPr/>
          </p:nvGrpSpPr>
          <p:grpSpPr>
            <a:xfrm rot="12533106">
              <a:off x="8250732" y="2901328"/>
              <a:ext cx="1609963" cy="1609963"/>
              <a:chOff x="4440936" y="1773936"/>
              <a:chExt cx="3310128" cy="3310128"/>
            </a:xfrm>
            <a:effectLst>
              <a:glow rad="101600">
                <a:schemeClr val="accent5">
                  <a:satMod val="175000"/>
                  <a:alpha val="28000"/>
                </a:schemeClr>
              </a:glow>
            </a:effectLst>
          </p:grpSpPr>
          <p:sp>
            <p:nvSpPr>
              <p:cNvPr id="1176" name="Oval 1175">
                <a:extLst>
                  <a:ext uri="{FF2B5EF4-FFF2-40B4-BE49-F238E27FC236}">
                    <a16:creationId xmlns:a16="http://schemas.microsoft.com/office/drawing/2014/main" id="{2BCF3C41-7198-4976-97EA-3943B0A085BE}"/>
                  </a:ext>
                </a:extLst>
              </p:cNvPr>
              <p:cNvSpPr/>
              <p:nvPr/>
            </p:nvSpPr>
            <p:spPr>
              <a:xfrm>
                <a:off x="4441251" y="1774251"/>
                <a:ext cx="3309498" cy="3309498"/>
              </a:xfrm>
              <a:prstGeom prst="ellipse">
                <a:avLst/>
              </a:prstGeom>
              <a:noFill/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7" name="Arc 1176">
                <a:extLst>
                  <a:ext uri="{FF2B5EF4-FFF2-40B4-BE49-F238E27FC236}">
                    <a16:creationId xmlns:a16="http://schemas.microsoft.com/office/drawing/2014/main" id="{25E6E2E2-98A4-46E3-B56C-9452DF0595C5}"/>
                  </a:ext>
                </a:extLst>
              </p:cNvPr>
              <p:cNvSpPr/>
              <p:nvPr/>
            </p:nvSpPr>
            <p:spPr>
              <a:xfrm>
                <a:off x="4440936" y="1773936"/>
                <a:ext cx="3310128" cy="3310128"/>
              </a:xfrm>
              <a:prstGeom prst="arc">
                <a:avLst/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8" name="Arc 1177">
                <a:extLst>
                  <a:ext uri="{FF2B5EF4-FFF2-40B4-BE49-F238E27FC236}">
                    <a16:creationId xmlns:a16="http://schemas.microsoft.com/office/drawing/2014/main" id="{E37F999E-EC33-4E11-A884-809C49612239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6117151"/>
                  <a:gd name="adj2" fmla="val 8372158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9" name="Arc 1178">
                <a:extLst>
                  <a:ext uri="{FF2B5EF4-FFF2-40B4-BE49-F238E27FC236}">
                    <a16:creationId xmlns:a16="http://schemas.microsoft.com/office/drawing/2014/main" id="{5EC3BEA6-4033-4860-B003-9AA24448D298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20256575"/>
                  <a:gd name="adj2" fmla="val 3001779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07" name="Group 1106">
              <a:extLst>
                <a:ext uri="{FF2B5EF4-FFF2-40B4-BE49-F238E27FC236}">
                  <a16:creationId xmlns:a16="http://schemas.microsoft.com/office/drawing/2014/main" id="{4FF58A08-A692-4C35-A7C6-0EE1669E58A9}"/>
                </a:ext>
              </a:extLst>
            </p:cNvPr>
            <p:cNvGrpSpPr/>
            <p:nvPr/>
          </p:nvGrpSpPr>
          <p:grpSpPr>
            <a:xfrm>
              <a:off x="7354165" y="2003602"/>
              <a:ext cx="3403096" cy="3405414"/>
              <a:chOff x="4292527" y="1629660"/>
              <a:chExt cx="3606945" cy="3609402"/>
            </a:xfrm>
            <a:solidFill>
              <a:srgbClr val="BDD7EE"/>
            </a:solidFill>
            <a:effectLst>
              <a:glow rad="63500">
                <a:schemeClr val="accent5">
                  <a:satMod val="175000"/>
                  <a:alpha val="24000"/>
                </a:schemeClr>
              </a:glow>
            </a:effectLst>
          </p:grpSpPr>
          <p:sp>
            <p:nvSpPr>
              <p:cNvPr id="1128" name="Freeform: Shape 1127">
                <a:extLst>
                  <a:ext uri="{FF2B5EF4-FFF2-40B4-BE49-F238E27FC236}">
                    <a16:creationId xmlns:a16="http://schemas.microsoft.com/office/drawing/2014/main" id="{E416C228-0CC8-4639-89D7-586B41E98CDD}"/>
                  </a:ext>
                </a:extLst>
              </p:cNvPr>
              <p:cNvSpPr/>
              <p:nvPr/>
            </p:nvSpPr>
            <p:spPr>
              <a:xfrm>
                <a:off x="5792145" y="1629660"/>
                <a:ext cx="209664" cy="429485"/>
              </a:xfrm>
              <a:custGeom>
                <a:avLst/>
                <a:gdLst>
                  <a:gd name="connsiteX0" fmla="*/ 158123 w 209664"/>
                  <a:gd name="connsiteY0" fmla="*/ 0 h 429485"/>
                  <a:gd name="connsiteX1" fmla="*/ 209664 w 209664"/>
                  <a:gd name="connsiteY1" fmla="*/ 410274 h 429485"/>
                  <a:gd name="connsiteX2" fmla="*/ 161346 w 209664"/>
                  <a:gd name="connsiteY2" fmla="*/ 412714 h 429485"/>
                  <a:gd name="connsiteX3" fmla="*/ 51458 w 209664"/>
                  <a:gd name="connsiteY3" fmla="*/ 429485 h 429485"/>
                  <a:gd name="connsiteX4" fmla="*/ 0 w 209664"/>
                  <a:gd name="connsiteY4" fmla="*/ 19864 h 429485"/>
                  <a:gd name="connsiteX5" fmla="*/ 158123 w 209664"/>
                  <a:gd name="connsiteY5" fmla="*/ 0 h 429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5">
                    <a:moveTo>
                      <a:pt x="158123" y="0"/>
                    </a:moveTo>
                    <a:lnTo>
                      <a:pt x="209664" y="410274"/>
                    </a:lnTo>
                    <a:lnTo>
                      <a:pt x="161346" y="412714"/>
                    </a:lnTo>
                    <a:lnTo>
                      <a:pt x="51458" y="429485"/>
                    </a:lnTo>
                    <a:lnTo>
                      <a:pt x="0" y="19864"/>
                    </a:lnTo>
                    <a:lnTo>
                      <a:pt x="15812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9" name="Freeform: Shape 1128">
                <a:extLst>
                  <a:ext uri="{FF2B5EF4-FFF2-40B4-BE49-F238E27FC236}">
                    <a16:creationId xmlns:a16="http://schemas.microsoft.com/office/drawing/2014/main" id="{7D83043B-2317-4F12-A934-A6D9209CE2F1}"/>
                  </a:ext>
                </a:extLst>
              </p:cNvPr>
              <p:cNvSpPr/>
              <p:nvPr/>
            </p:nvSpPr>
            <p:spPr>
              <a:xfrm>
                <a:off x="6013668" y="1632117"/>
                <a:ext cx="159367" cy="407218"/>
              </a:xfrm>
              <a:custGeom>
                <a:avLst/>
                <a:gdLst>
                  <a:gd name="connsiteX0" fmla="*/ 159367 w 159367"/>
                  <a:gd name="connsiteY0" fmla="*/ 0 h 407218"/>
                  <a:gd name="connsiteX1" fmla="*/ 159367 w 159367"/>
                  <a:gd name="connsiteY1" fmla="*/ 406951 h 407218"/>
                  <a:gd name="connsiteX2" fmla="*/ 82333 w 159367"/>
                  <a:gd name="connsiteY2" fmla="*/ 403061 h 407218"/>
                  <a:gd name="connsiteX3" fmla="*/ 0 w 159367"/>
                  <a:gd name="connsiteY3" fmla="*/ 407218 h 407218"/>
                  <a:gd name="connsiteX4" fmla="*/ 0 w 159367"/>
                  <a:gd name="connsiteY4" fmla="*/ 1 h 407218"/>
                  <a:gd name="connsiteX5" fmla="*/ 159367 w 159367"/>
                  <a:gd name="connsiteY5" fmla="*/ 0 h 40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7" h="407218">
                    <a:moveTo>
                      <a:pt x="159367" y="0"/>
                    </a:moveTo>
                    <a:lnTo>
                      <a:pt x="159367" y="406951"/>
                    </a:lnTo>
                    <a:lnTo>
                      <a:pt x="82333" y="403061"/>
                    </a:lnTo>
                    <a:lnTo>
                      <a:pt x="0" y="407218"/>
                    </a:lnTo>
                    <a:lnTo>
                      <a:pt x="0" y="1"/>
                    </a:lnTo>
                    <a:lnTo>
                      <a:pt x="15936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0" name="Freeform: Shape 1129">
                <a:extLst>
                  <a:ext uri="{FF2B5EF4-FFF2-40B4-BE49-F238E27FC236}">
                    <a16:creationId xmlns:a16="http://schemas.microsoft.com/office/drawing/2014/main" id="{4A5D8BC2-5AF0-4E7B-A2FB-C0530426D9FB}"/>
                  </a:ext>
                </a:extLst>
              </p:cNvPr>
              <p:cNvSpPr/>
              <p:nvPr/>
            </p:nvSpPr>
            <p:spPr>
              <a:xfrm>
                <a:off x="6199956" y="1637209"/>
                <a:ext cx="212252" cy="423408"/>
              </a:xfrm>
              <a:custGeom>
                <a:avLst/>
                <a:gdLst>
                  <a:gd name="connsiteX0" fmla="*/ 54311 w 212252"/>
                  <a:gd name="connsiteY0" fmla="*/ 0 h 423408"/>
                  <a:gd name="connsiteX1" fmla="*/ 212252 w 212252"/>
                  <a:gd name="connsiteY1" fmla="*/ 21273 h 423408"/>
                  <a:gd name="connsiteX2" fmla="*/ 158087 w 212252"/>
                  <a:gd name="connsiteY2" fmla="*/ 423408 h 423408"/>
                  <a:gd name="connsiteX3" fmla="*/ 38555 w 212252"/>
                  <a:gd name="connsiteY3" fmla="*/ 405165 h 423408"/>
                  <a:gd name="connsiteX4" fmla="*/ 0 w 212252"/>
                  <a:gd name="connsiteY4" fmla="*/ 403218 h 423408"/>
                  <a:gd name="connsiteX5" fmla="*/ 54311 w 212252"/>
                  <a:gd name="connsiteY5" fmla="*/ 0 h 423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252" h="423408">
                    <a:moveTo>
                      <a:pt x="54311" y="0"/>
                    </a:moveTo>
                    <a:lnTo>
                      <a:pt x="212252" y="21273"/>
                    </a:lnTo>
                    <a:lnTo>
                      <a:pt x="158087" y="423408"/>
                    </a:lnTo>
                    <a:lnTo>
                      <a:pt x="38555" y="405165"/>
                    </a:lnTo>
                    <a:lnTo>
                      <a:pt x="0" y="403218"/>
                    </a:lnTo>
                    <a:lnTo>
                      <a:pt x="5431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1" name="Freeform: Shape 1130">
                <a:extLst>
                  <a:ext uri="{FF2B5EF4-FFF2-40B4-BE49-F238E27FC236}">
                    <a16:creationId xmlns:a16="http://schemas.microsoft.com/office/drawing/2014/main" id="{9382EB87-638C-4688-B03C-111E1D28ABAA}"/>
                  </a:ext>
                </a:extLst>
              </p:cNvPr>
              <p:cNvSpPr/>
              <p:nvPr/>
            </p:nvSpPr>
            <p:spPr>
              <a:xfrm>
                <a:off x="5557326" y="1665217"/>
                <a:ext cx="259452" cy="439445"/>
              </a:xfrm>
              <a:custGeom>
                <a:avLst/>
                <a:gdLst>
                  <a:gd name="connsiteX0" fmla="*/ 154057 w 259452"/>
                  <a:gd name="connsiteY0" fmla="*/ 0 h 439445"/>
                  <a:gd name="connsiteX1" fmla="*/ 259452 w 259452"/>
                  <a:gd name="connsiteY1" fmla="*/ 398023 h 439445"/>
                  <a:gd name="connsiteX2" fmla="*/ 257771 w 259452"/>
                  <a:gd name="connsiteY2" fmla="*/ 398279 h 439445"/>
                  <a:gd name="connsiteX3" fmla="*/ 124195 w 259452"/>
                  <a:gd name="connsiteY3" fmla="*/ 432625 h 439445"/>
                  <a:gd name="connsiteX4" fmla="*/ 105562 w 259452"/>
                  <a:gd name="connsiteY4" fmla="*/ 439445 h 439445"/>
                  <a:gd name="connsiteX5" fmla="*/ 0 w 259452"/>
                  <a:gd name="connsiteY5" fmla="*/ 40794 h 439445"/>
                  <a:gd name="connsiteX6" fmla="*/ 154057 w 259452"/>
                  <a:gd name="connsiteY6" fmla="*/ 0 h 43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2" h="439445">
                    <a:moveTo>
                      <a:pt x="154057" y="0"/>
                    </a:moveTo>
                    <a:lnTo>
                      <a:pt x="259452" y="398023"/>
                    </a:lnTo>
                    <a:lnTo>
                      <a:pt x="257771" y="398279"/>
                    </a:lnTo>
                    <a:cubicBezTo>
                      <a:pt x="212404" y="407562"/>
                      <a:pt x="167840" y="419050"/>
                      <a:pt x="124195" y="432625"/>
                    </a:cubicBezTo>
                    <a:lnTo>
                      <a:pt x="105562" y="439445"/>
                    </a:lnTo>
                    <a:lnTo>
                      <a:pt x="0" y="40794"/>
                    </a:lnTo>
                    <a:lnTo>
                      <a:pt x="1540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2" name="Freeform: Shape 1131">
                <a:extLst>
                  <a:ext uri="{FF2B5EF4-FFF2-40B4-BE49-F238E27FC236}">
                    <a16:creationId xmlns:a16="http://schemas.microsoft.com/office/drawing/2014/main" id="{16638773-0264-40C3-AABF-9BED2B706017}"/>
                  </a:ext>
                </a:extLst>
              </p:cNvPr>
              <p:cNvSpPr/>
              <p:nvPr/>
            </p:nvSpPr>
            <p:spPr>
              <a:xfrm>
                <a:off x="6377051" y="1672147"/>
                <a:ext cx="258916" cy="433150"/>
              </a:xfrm>
              <a:custGeom>
                <a:avLst/>
                <a:gdLst>
                  <a:gd name="connsiteX0" fmla="*/ 104990 w 258916"/>
                  <a:gd name="connsiteY0" fmla="*/ 0 h 433150"/>
                  <a:gd name="connsiteX1" fmla="*/ 258916 w 258916"/>
                  <a:gd name="connsiteY1" fmla="*/ 41289 h 433150"/>
                  <a:gd name="connsiteX2" fmla="*/ 153798 w 258916"/>
                  <a:gd name="connsiteY2" fmla="*/ 433150 h 433150"/>
                  <a:gd name="connsiteX3" fmla="*/ 133430 w 258916"/>
                  <a:gd name="connsiteY3" fmla="*/ 425695 h 433150"/>
                  <a:gd name="connsiteX4" fmla="*/ 0 w 258916"/>
                  <a:gd name="connsiteY4" fmla="*/ 391386 h 433150"/>
                  <a:gd name="connsiteX5" fmla="*/ 104990 w 258916"/>
                  <a:gd name="connsiteY5" fmla="*/ 0 h 433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916" h="433150">
                    <a:moveTo>
                      <a:pt x="104990" y="0"/>
                    </a:moveTo>
                    <a:lnTo>
                      <a:pt x="258916" y="41289"/>
                    </a:lnTo>
                    <a:lnTo>
                      <a:pt x="153798" y="433150"/>
                    </a:lnTo>
                    <a:lnTo>
                      <a:pt x="133430" y="425695"/>
                    </a:lnTo>
                    <a:lnTo>
                      <a:pt x="0" y="391386"/>
                    </a:lnTo>
                    <a:lnTo>
                      <a:pt x="10499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3" name="Freeform: Shape 1132">
                <a:extLst>
                  <a:ext uri="{FF2B5EF4-FFF2-40B4-BE49-F238E27FC236}">
                    <a16:creationId xmlns:a16="http://schemas.microsoft.com/office/drawing/2014/main" id="{6289F4FB-45AE-464F-B1AA-90C6C1A42FBB}"/>
                  </a:ext>
                </a:extLst>
              </p:cNvPr>
              <p:cNvSpPr/>
              <p:nvPr/>
            </p:nvSpPr>
            <p:spPr>
              <a:xfrm>
                <a:off x="5339439" y="1729614"/>
                <a:ext cx="303853" cy="442827"/>
              </a:xfrm>
              <a:custGeom>
                <a:avLst/>
                <a:gdLst>
                  <a:gd name="connsiteX0" fmla="*/ 147503 w 303853"/>
                  <a:gd name="connsiteY0" fmla="*/ 0 h 442827"/>
                  <a:gd name="connsiteX1" fmla="*/ 303853 w 303853"/>
                  <a:gd name="connsiteY1" fmla="*/ 382220 h 442827"/>
                  <a:gd name="connsiteX2" fmla="*/ 214023 w 303853"/>
                  <a:gd name="connsiteY2" fmla="*/ 415098 h 442827"/>
                  <a:gd name="connsiteX3" fmla="*/ 156461 w 303853"/>
                  <a:gd name="connsiteY3" fmla="*/ 442827 h 442827"/>
                  <a:gd name="connsiteX4" fmla="*/ 0 w 303853"/>
                  <a:gd name="connsiteY4" fmla="*/ 60338 h 442827"/>
                  <a:gd name="connsiteX5" fmla="*/ 147503 w 303853"/>
                  <a:gd name="connsiteY5" fmla="*/ 0 h 442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7">
                    <a:moveTo>
                      <a:pt x="147503" y="0"/>
                    </a:moveTo>
                    <a:lnTo>
                      <a:pt x="303853" y="382220"/>
                    </a:lnTo>
                    <a:lnTo>
                      <a:pt x="214023" y="415098"/>
                    </a:lnTo>
                    <a:lnTo>
                      <a:pt x="156461" y="442827"/>
                    </a:lnTo>
                    <a:lnTo>
                      <a:pt x="0" y="60338"/>
                    </a:lnTo>
                    <a:lnTo>
                      <a:pt x="14750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4" name="Freeform: Shape 1133">
                <a:extLst>
                  <a:ext uri="{FF2B5EF4-FFF2-40B4-BE49-F238E27FC236}">
                    <a16:creationId xmlns:a16="http://schemas.microsoft.com/office/drawing/2014/main" id="{8358B7AB-FD01-49CC-B60A-33AF97103B55}"/>
                  </a:ext>
                </a:extLst>
              </p:cNvPr>
              <p:cNvSpPr/>
              <p:nvPr/>
            </p:nvSpPr>
            <p:spPr>
              <a:xfrm>
                <a:off x="6556254" y="1739402"/>
                <a:ext cx="303887" cy="436528"/>
              </a:xfrm>
              <a:custGeom>
                <a:avLst/>
                <a:gdLst>
                  <a:gd name="connsiteX0" fmla="*/ 156851 w 303887"/>
                  <a:gd name="connsiteY0" fmla="*/ 0 h 436528"/>
                  <a:gd name="connsiteX1" fmla="*/ 303887 w 303887"/>
                  <a:gd name="connsiteY1" fmla="*/ 61468 h 436528"/>
                  <a:gd name="connsiteX2" fmla="*/ 147092 w 303887"/>
                  <a:gd name="connsiteY2" fmla="*/ 436528 h 436528"/>
                  <a:gd name="connsiteX3" fmla="*/ 82286 w 303887"/>
                  <a:gd name="connsiteY3" fmla="*/ 405310 h 436528"/>
                  <a:gd name="connsiteX4" fmla="*/ 0 w 303887"/>
                  <a:gd name="connsiteY4" fmla="*/ 375193 h 436528"/>
                  <a:gd name="connsiteX5" fmla="*/ 156851 w 303887"/>
                  <a:gd name="connsiteY5" fmla="*/ 0 h 436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87" h="436528">
                    <a:moveTo>
                      <a:pt x="156851" y="0"/>
                    </a:moveTo>
                    <a:lnTo>
                      <a:pt x="303887" y="61468"/>
                    </a:lnTo>
                    <a:lnTo>
                      <a:pt x="147092" y="436528"/>
                    </a:lnTo>
                    <a:lnTo>
                      <a:pt x="82286" y="405310"/>
                    </a:lnTo>
                    <a:lnTo>
                      <a:pt x="0" y="375193"/>
                    </a:lnTo>
                    <a:lnTo>
                      <a:pt x="15685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5" name="Freeform: Shape 1134">
                <a:extLst>
                  <a:ext uri="{FF2B5EF4-FFF2-40B4-BE49-F238E27FC236}">
                    <a16:creationId xmlns:a16="http://schemas.microsoft.com/office/drawing/2014/main" id="{A29DF645-BA53-43B7-BB9A-74EDD3F9C0B3}"/>
                  </a:ext>
                </a:extLst>
              </p:cNvPr>
              <p:cNvSpPr/>
              <p:nvPr/>
            </p:nvSpPr>
            <p:spPr>
              <a:xfrm>
                <a:off x="5127417" y="1826126"/>
                <a:ext cx="344161" cy="437075"/>
              </a:xfrm>
              <a:custGeom>
                <a:avLst/>
                <a:gdLst>
                  <a:gd name="connsiteX0" fmla="*/ 138128 w 344161"/>
                  <a:gd name="connsiteY0" fmla="*/ 0 h 437075"/>
                  <a:gd name="connsiteX1" fmla="*/ 344161 w 344161"/>
                  <a:gd name="connsiteY1" fmla="*/ 358032 h 437075"/>
                  <a:gd name="connsiteX2" fmla="*/ 304205 w 344161"/>
                  <a:gd name="connsiteY2" fmla="*/ 377279 h 437075"/>
                  <a:gd name="connsiteX3" fmla="*/ 205777 w 344161"/>
                  <a:gd name="connsiteY3" fmla="*/ 437075 h 437075"/>
                  <a:gd name="connsiteX4" fmla="*/ 0 w 344161"/>
                  <a:gd name="connsiteY4" fmla="*/ 79487 h 437075"/>
                  <a:gd name="connsiteX5" fmla="*/ 138128 w 344161"/>
                  <a:gd name="connsiteY5" fmla="*/ 0 h 43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1" h="437075">
                    <a:moveTo>
                      <a:pt x="138128" y="0"/>
                    </a:moveTo>
                    <a:lnTo>
                      <a:pt x="344161" y="358032"/>
                    </a:lnTo>
                    <a:lnTo>
                      <a:pt x="304205" y="377279"/>
                    </a:lnTo>
                    <a:lnTo>
                      <a:pt x="205777" y="437075"/>
                    </a:lnTo>
                    <a:lnTo>
                      <a:pt x="0" y="79487"/>
                    </a:lnTo>
                    <a:lnTo>
                      <a:pt x="13812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6" name="Freeform: Shape 1135">
                <a:extLst>
                  <a:ext uri="{FF2B5EF4-FFF2-40B4-BE49-F238E27FC236}">
                    <a16:creationId xmlns:a16="http://schemas.microsoft.com/office/drawing/2014/main" id="{52AFD343-2C90-41C6-A5A0-E9D996A54BBF}"/>
                  </a:ext>
                </a:extLst>
              </p:cNvPr>
              <p:cNvSpPr/>
              <p:nvPr/>
            </p:nvSpPr>
            <p:spPr>
              <a:xfrm>
                <a:off x="6722083" y="1833187"/>
                <a:ext cx="341816" cy="430970"/>
              </a:xfrm>
              <a:custGeom>
                <a:avLst/>
                <a:gdLst>
                  <a:gd name="connsiteX0" fmla="*/ 203943 w 341816"/>
                  <a:gd name="connsiteY0" fmla="*/ 0 h 430970"/>
                  <a:gd name="connsiteX1" fmla="*/ 341816 w 341816"/>
                  <a:gd name="connsiteY1" fmla="*/ 79932 h 430970"/>
                  <a:gd name="connsiteX2" fmla="*/ 138297 w 341816"/>
                  <a:gd name="connsiteY2" fmla="*/ 430970 h 430970"/>
                  <a:gd name="connsiteX3" fmla="*/ 38297 w 341816"/>
                  <a:gd name="connsiteY3" fmla="*/ 370218 h 430970"/>
                  <a:gd name="connsiteX4" fmla="*/ 0 w 341816"/>
                  <a:gd name="connsiteY4" fmla="*/ 351770 h 430970"/>
                  <a:gd name="connsiteX5" fmla="*/ 203943 w 341816"/>
                  <a:gd name="connsiteY5" fmla="*/ 0 h 43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1816" h="430970">
                    <a:moveTo>
                      <a:pt x="203943" y="0"/>
                    </a:moveTo>
                    <a:lnTo>
                      <a:pt x="341816" y="79932"/>
                    </a:lnTo>
                    <a:lnTo>
                      <a:pt x="138297" y="430970"/>
                    </a:lnTo>
                    <a:lnTo>
                      <a:pt x="38297" y="370218"/>
                    </a:lnTo>
                    <a:lnTo>
                      <a:pt x="0" y="351770"/>
                    </a:lnTo>
                    <a:lnTo>
                      <a:pt x="20394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7" name="Freeform: Shape 1136">
                <a:extLst>
                  <a:ext uri="{FF2B5EF4-FFF2-40B4-BE49-F238E27FC236}">
                    <a16:creationId xmlns:a16="http://schemas.microsoft.com/office/drawing/2014/main" id="{CDBF7F56-A1A2-4BCA-83B6-FEBBD3AC25E7}"/>
                  </a:ext>
                </a:extLst>
              </p:cNvPr>
              <p:cNvSpPr/>
              <p:nvPr/>
            </p:nvSpPr>
            <p:spPr>
              <a:xfrm>
                <a:off x="4940606" y="1945450"/>
                <a:ext cx="376167" cy="425093"/>
              </a:xfrm>
              <a:custGeom>
                <a:avLst/>
                <a:gdLst>
                  <a:gd name="connsiteX0" fmla="*/ 126832 w 376167"/>
                  <a:gd name="connsiteY0" fmla="*/ 0 h 425093"/>
                  <a:gd name="connsiteX1" fmla="*/ 376167 w 376167"/>
                  <a:gd name="connsiteY1" fmla="*/ 327727 h 425093"/>
                  <a:gd name="connsiteX2" fmla="*/ 376095 w 376167"/>
                  <a:gd name="connsiteY2" fmla="*/ 327771 h 425093"/>
                  <a:gd name="connsiteX3" fmla="*/ 268794 w 376167"/>
                  <a:gd name="connsiteY3" fmla="*/ 408009 h 425093"/>
                  <a:gd name="connsiteX4" fmla="*/ 249997 w 376167"/>
                  <a:gd name="connsiteY4" fmla="*/ 425093 h 425093"/>
                  <a:gd name="connsiteX5" fmla="*/ 0 w 376167"/>
                  <a:gd name="connsiteY5" fmla="*/ 96494 h 425093"/>
                  <a:gd name="connsiteX6" fmla="*/ 126832 w 376167"/>
                  <a:gd name="connsiteY6" fmla="*/ 0 h 425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7" h="425093">
                    <a:moveTo>
                      <a:pt x="126832" y="0"/>
                    </a:moveTo>
                    <a:lnTo>
                      <a:pt x="376167" y="327727"/>
                    </a:lnTo>
                    <a:lnTo>
                      <a:pt x="376095" y="327771"/>
                    </a:lnTo>
                    <a:cubicBezTo>
                      <a:pt x="339020" y="352819"/>
                      <a:pt x="303214" y="379604"/>
                      <a:pt x="268794" y="408009"/>
                    </a:cubicBezTo>
                    <a:lnTo>
                      <a:pt x="249997" y="425093"/>
                    </a:lnTo>
                    <a:lnTo>
                      <a:pt x="0" y="96494"/>
                    </a:lnTo>
                    <a:lnTo>
                      <a:pt x="12683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8" name="Freeform: Shape 1137">
                <a:extLst>
                  <a:ext uri="{FF2B5EF4-FFF2-40B4-BE49-F238E27FC236}">
                    <a16:creationId xmlns:a16="http://schemas.microsoft.com/office/drawing/2014/main" id="{89D97C28-FC25-4768-96E5-942B15FDDCDE}"/>
                  </a:ext>
                </a:extLst>
              </p:cNvPr>
              <p:cNvSpPr/>
              <p:nvPr/>
            </p:nvSpPr>
            <p:spPr>
              <a:xfrm>
                <a:off x="6883049" y="1958267"/>
                <a:ext cx="374539" cy="418856"/>
              </a:xfrm>
              <a:custGeom>
                <a:avLst/>
                <a:gdLst>
                  <a:gd name="connsiteX0" fmla="*/ 248571 w 374539"/>
                  <a:gd name="connsiteY0" fmla="*/ 0 h 418856"/>
                  <a:gd name="connsiteX1" fmla="*/ 374539 w 374539"/>
                  <a:gd name="connsiteY1" fmla="*/ 97622 h 418856"/>
                  <a:gd name="connsiteX2" fmla="*/ 125591 w 374539"/>
                  <a:gd name="connsiteY2" fmla="*/ 418856 h 418856"/>
                  <a:gd name="connsiteX3" fmla="*/ 99553 w 374539"/>
                  <a:gd name="connsiteY3" fmla="*/ 395192 h 418856"/>
                  <a:gd name="connsiteX4" fmla="*/ 0 w 374539"/>
                  <a:gd name="connsiteY4" fmla="*/ 320748 h 418856"/>
                  <a:gd name="connsiteX5" fmla="*/ 248571 w 374539"/>
                  <a:gd name="connsiteY5" fmla="*/ 0 h 418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539" h="418856">
                    <a:moveTo>
                      <a:pt x="248571" y="0"/>
                    </a:moveTo>
                    <a:lnTo>
                      <a:pt x="374539" y="97622"/>
                    </a:lnTo>
                    <a:lnTo>
                      <a:pt x="125591" y="418856"/>
                    </a:lnTo>
                    <a:lnTo>
                      <a:pt x="99553" y="395192"/>
                    </a:lnTo>
                    <a:lnTo>
                      <a:pt x="0" y="320748"/>
                    </a:lnTo>
                    <a:lnTo>
                      <a:pt x="2485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9" name="Freeform: Shape 1138">
                <a:extLst>
                  <a:ext uri="{FF2B5EF4-FFF2-40B4-BE49-F238E27FC236}">
                    <a16:creationId xmlns:a16="http://schemas.microsoft.com/office/drawing/2014/main" id="{32495A8A-AB9E-429E-9461-0671A7F9C4F2}"/>
                  </a:ext>
                </a:extLst>
              </p:cNvPr>
              <p:cNvSpPr/>
              <p:nvPr/>
            </p:nvSpPr>
            <p:spPr>
              <a:xfrm>
                <a:off x="4765791" y="2096027"/>
                <a:ext cx="404830" cy="405259"/>
              </a:xfrm>
              <a:custGeom>
                <a:avLst/>
                <a:gdLst>
                  <a:gd name="connsiteX0" fmla="*/ 112817 w 404830"/>
                  <a:gd name="connsiteY0" fmla="*/ 0 h 405259"/>
                  <a:gd name="connsiteX1" fmla="*/ 404830 w 404830"/>
                  <a:gd name="connsiteY1" fmla="*/ 292677 h 405259"/>
                  <a:gd name="connsiteX2" fmla="*/ 344628 w 404830"/>
                  <a:gd name="connsiteY2" fmla="*/ 347392 h 405259"/>
                  <a:gd name="connsiteX3" fmla="*/ 292035 w 404830"/>
                  <a:gd name="connsiteY3" fmla="*/ 405259 h 405259"/>
                  <a:gd name="connsiteX4" fmla="*/ 0 w 404830"/>
                  <a:gd name="connsiteY4" fmla="*/ 112562 h 405259"/>
                  <a:gd name="connsiteX5" fmla="*/ 112817 w 404830"/>
                  <a:gd name="connsiteY5" fmla="*/ 0 h 40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30" h="405259">
                    <a:moveTo>
                      <a:pt x="112817" y="0"/>
                    </a:moveTo>
                    <a:lnTo>
                      <a:pt x="404830" y="292677"/>
                    </a:lnTo>
                    <a:lnTo>
                      <a:pt x="344628" y="347392"/>
                    </a:lnTo>
                    <a:lnTo>
                      <a:pt x="292035" y="405259"/>
                    </a:lnTo>
                    <a:lnTo>
                      <a:pt x="0" y="112562"/>
                    </a:lnTo>
                    <a:lnTo>
                      <a:pt x="1128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0" name="Freeform: Shape 1139">
                <a:extLst>
                  <a:ext uri="{FF2B5EF4-FFF2-40B4-BE49-F238E27FC236}">
                    <a16:creationId xmlns:a16="http://schemas.microsoft.com/office/drawing/2014/main" id="{2E0AF24E-B624-4EBD-9F21-8F194C7C4CB4}"/>
                  </a:ext>
                </a:extLst>
              </p:cNvPr>
              <p:cNvSpPr/>
              <p:nvPr/>
            </p:nvSpPr>
            <p:spPr>
              <a:xfrm>
                <a:off x="7024019" y="2099151"/>
                <a:ext cx="405314" cy="404773"/>
              </a:xfrm>
              <a:custGeom>
                <a:avLst/>
                <a:gdLst>
                  <a:gd name="connsiteX0" fmla="*/ 292785 w 405314"/>
                  <a:gd name="connsiteY0" fmla="*/ 0 h 404773"/>
                  <a:gd name="connsiteX1" fmla="*/ 405314 w 405314"/>
                  <a:gd name="connsiteY1" fmla="*/ 112850 h 404773"/>
                  <a:gd name="connsiteX2" fmla="*/ 112555 w 405314"/>
                  <a:gd name="connsiteY2" fmla="*/ 404773 h 404773"/>
                  <a:gd name="connsiteX3" fmla="*/ 57564 w 405314"/>
                  <a:gd name="connsiteY3" fmla="*/ 344268 h 404773"/>
                  <a:gd name="connsiteX4" fmla="*/ 0 w 405314"/>
                  <a:gd name="connsiteY4" fmla="*/ 291950 h 404773"/>
                  <a:gd name="connsiteX5" fmla="*/ 292785 w 405314"/>
                  <a:gd name="connsiteY5" fmla="*/ 0 h 40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3">
                    <a:moveTo>
                      <a:pt x="292785" y="0"/>
                    </a:moveTo>
                    <a:lnTo>
                      <a:pt x="405314" y="112850"/>
                    </a:lnTo>
                    <a:lnTo>
                      <a:pt x="112555" y="404773"/>
                    </a:lnTo>
                    <a:lnTo>
                      <a:pt x="57564" y="344268"/>
                    </a:lnTo>
                    <a:lnTo>
                      <a:pt x="0" y="291950"/>
                    </a:lnTo>
                    <a:lnTo>
                      <a:pt x="29278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1" name="Freeform: Shape 1140">
                <a:extLst>
                  <a:ext uri="{FF2B5EF4-FFF2-40B4-BE49-F238E27FC236}">
                    <a16:creationId xmlns:a16="http://schemas.microsoft.com/office/drawing/2014/main" id="{AA0171A9-A6F4-466B-A085-EB33DAF6F260}"/>
                  </a:ext>
                </a:extLst>
              </p:cNvPr>
              <p:cNvSpPr/>
              <p:nvPr/>
            </p:nvSpPr>
            <p:spPr>
              <a:xfrm>
                <a:off x="4621681" y="2261282"/>
                <a:ext cx="424231" cy="378549"/>
              </a:xfrm>
              <a:custGeom>
                <a:avLst/>
                <a:gdLst>
                  <a:gd name="connsiteX0" fmla="*/ 97621 w 424231"/>
                  <a:gd name="connsiteY0" fmla="*/ 0 h 378549"/>
                  <a:gd name="connsiteX1" fmla="*/ 424231 w 424231"/>
                  <a:gd name="connsiteY1" fmla="*/ 253114 h 378549"/>
                  <a:gd name="connsiteX2" fmla="*/ 398778 w 424231"/>
                  <a:gd name="connsiteY2" fmla="*/ 281118 h 378549"/>
                  <a:gd name="connsiteX3" fmla="*/ 325921 w 424231"/>
                  <a:gd name="connsiteY3" fmla="*/ 378549 h 378549"/>
                  <a:gd name="connsiteX4" fmla="*/ 0 w 424231"/>
                  <a:gd name="connsiteY4" fmla="*/ 125968 h 378549"/>
                  <a:gd name="connsiteX5" fmla="*/ 97621 w 424231"/>
                  <a:gd name="connsiteY5" fmla="*/ 0 h 378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31" h="378549">
                    <a:moveTo>
                      <a:pt x="97621" y="0"/>
                    </a:moveTo>
                    <a:lnTo>
                      <a:pt x="424231" y="253114"/>
                    </a:lnTo>
                    <a:lnTo>
                      <a:pt x="398778" y="281118"/>
                    </a:lnTo>
                    <a:lnTo>
                      <a:pt x="325921" y="378549"/>
                    </a:lnTo>
                    <a:lnTo>
                      <a:pt x="0" y="125968"/>
                    </a:lnTo>
                    <a:lnTo>
                      <a:pt x="9762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2" name="Freeform: Shape 1141">
                <a:extLst>
                  <a:ext uri="{FF2B5EF4-FFF2-40B4-BE49-F238E27FC236}">
                    <a16:creationId xmlns:a16="http://schemas.microsoft.com/office/drawing/2014/main" id="{7BBF1CB0-453E-4DFC-8D6D-720DFA7E9486}"/>
                  </a:ext>
                </a:extLst>
              </p:cNvPr>
              <p:cNvSpPr/>
              <p:nvPr/>
            </p:nvSpPr>
            <p:spPr>
              <a:xfrm>
                <a:off x="7154736" y="2274015"/>
                <a:ext cx="425118" cy="376110"/>
              </a:xfrm>
              <a:custGeom>
                <a:avLst/>
                <a:gdLst>
                  <a:gd name="connsiteX0" fmla="*/ 328661 w 425118"/>
                  <a:gd name="connsiteY0" fmla="*/ 0 h 376110"/>
                  <a:gd name="connsiteX1" fmla="*/ 425118 w 425118"/>
                  <a:gd name="connsiteY1" fmla="*/ 126861 h 376110"/>
                  <a:gd name="connsiteX2" fmla="*/ 97303 w 425118"/>
                  <a:gd name="connsiteY2" fmla="*/ 376110 h 376110"/>
                  <a:gd name="connsiteX3" fmla="*/ 97045 w 425118"/>
                  <a:gd name="connsiteY3" fmla="*/ 375686 h 376110"/>
                  <a:gd name="connsiteX4" fmla="*/ 16807 w 425118"/>
                  <a:gd name="connsiteY4" fmla="*/ 268385 h 376110"/>
                  <a:gd name="connsiteX5" fmla="*/ 0 w 425118"/>
                  <a:gd name="connsiteY5" fmla="*/ 249892 h 376110"/>
                  <a:gd name="connsiteX6" fmla="*/ 328661 w 425118"/>
                  <a:gd name="connsiteY6" fmla="*/ 0 h 37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8" h="376110">
                    <a:moveTo>
                      <a:pt x="328661" y="0"/>
                    </a:moveTo>
                    <a:lnTo>
                      <a:pt x="425118" y="126861"/>
                    </a:lnTo>
                    <a:lnTo>
                      <a:pt x="97303" y="376110"/>
                    </a:lnTo>
                    <a:lnTo>
                      <a:pt x="97045" y="375686"/>
                    </a:lnTo>
                    <a:cubicBezTo>
                      <a:pt x="71997" y="338611"/>
                      <a:pt x="45212" y="302805"/>
                      <a:pt x="16807" y="268385"/>
                    </a:cubicBezTo>
                    <a:lnTo>
                      <a:pt x="0" y="249892"/>
                    </a:lnTo>
                    <a:lnTo>
                      <a:pt x="32866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3" name="Freeform: Shape 1142">
                <a:extLst>
                  <a:ext uri="{FF2B5EF4-FFF2-40B4-BE49-F238E27FC236}">
                    <a16:creationId xmlns:a16="http://schemas.microsoft.com/office/drawing/2014/main" id="{D352331F-6B4F-43AC-975E-148AF8C14626}"/>
                  </a:ext>
                </a:extLst>
              </p:cNvPr>
              <p:cNvSpPr/>
              <p:nvPr/>
            </p:nvSpPr>
            <p:spPr>
              <a:xfrm>
                <a:off x="4495814" y="2455505"/>
                <a:ext cx="436719" cy="345019"/>
              </a:xfrm>
              <a:custGeom>
                <a:avLst/>
                <a:gdLst>
                  <a:gd name="connsiteX0" fmla="*/ 79933 w 436719"/>
                  <a:gd name="connsiteY0" fmla="*/ 0 h 345019"/>
                  <a:gd name="connsiteX1" fmla="*/ 436719 w 436719"/>
                  <a:gd name="connsiteY1" fmla="*/ 206851 h 345019"/>
                  <a:gd name="connsiteX2" fmla="*/ 374591 w 436719"/>
                  <a:gd name="connsiteY2" fmla="*/ 309117 h 345019"/>
                  <a:gd name="connsiteX3" fmla="*/ 357296 w 436719"/>
                  <a:gd name="connsiteY3" fmla="*/ 345019 h 345019"/>
                  <a:gd name="connsiteX4" fmla="*/ 0 w 436719"/>
                  <a:gd name="connsiteY4" fmla="*/ 137872 h 345019"/>
                  <a:gd name="connsiteX5" fmla="*/ 79933 w 436719"/>
                  <a:gd name="connsiteY5" fmla="*/ 0 h 34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9" h="345019">
                    <a:moveTo>
                      <a:pt x="79933" y="0"/>
                    </a:moveTo>
                    <a:lnTo>
                      <a:pt x="436719" y="206851"/>
                    </a:lnTo>
                    <a:lnTo>
                      <a:pt x="374591" y="309117"/>
                    </a:lnTo>
                    <a:lnTo>
                      <a:pt x="357296" y="345019"/>
                    </a:lnTo>
                    <a:lnTo>
                      <a:pt x="0" y="137872"/>
                    </a:lnTo>
                    <a:lnTo>
                      <a:pt x="7993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4" name="Freeform: Shape 1143">
                <a:extLst>
                  <a:ext uri="{FF2B5EF4-FFF2-40B4-BE49-F238E27FC236}">
                    <a16:creationId xmlns:a16="http://schemas.microsoft.com/office/drawing/2014/main" id="{67E75965-46C6-4FCA-8E5E-E599E3E611BB}"/>
                  </a:ext>
                </a:extLst>
              </p:cNvPr>
              <p:cNvSpPr/>
              <p:nvPr/>
            </p:nvSpPr>
            <p:spPr>
              <a:xfrm>
                <a:off x="7262013" y="2460866"/>
                <a:ext cx="437106" cy="344082"/>
              </a:xfrm>
              <a:custGeom>
                <a:avLst/>
                <a:gdLst>
                  <a:gd name="connsiteX0" fmla="*/ 357659 w 437106"/>
                  <a:gd name="connsiteY0" fmla="*/ 0 h 344082"/>
                  <a:gd name="connsiteX1" fmla="*/ 437106 w 437106"/>
                  <a:gd name="connsiteY1" fmla="*/ 138151 h 344082"/>
                  <a:gd name="connsiteX2" fmla="*/ 79010 w 437106"/>
                  <a:gd name="connsiteY2" fmla="*/ 344082 h 344082"/>
                  <a:gd name="connsiteX3" fmla="*/ 59584 w 437106"/>
                  <a:gd name="connsiteY3" fmla="*/ 303756 h 344082"/>
                  <a:gd name="connsiteX4" fmla="*/ 0 w 437106"/>
                  <a:gd name="connsiteY4" fmla="*/ 205678 h 344082"/>
                  <a:gd name="connsiteX5" fmla="*/ 357659 w 437106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6" h="344082">
                    <a:moveTo>
                      <a:pt x="357659" y="0"/>
                    </a:moveTo>
                    <a:lnTo>
                      <a:pt x="437106" y="138151"/>
                    </a:lnTo>
                    <a:lnTo>
                      <a:pt x="79010" y="344082"/>
                    </a:lnTo>
                    <a:lnTo>
                      <a:pt x="59584" y="303756"/>
                    </a:lnTo>
                    <a:lnTo>
                      <a:pt x="0" y="205678"/>
                    </a:lnTo>
                    <a:lnTo>
                      <a:pt x="3576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5" name="Freeform: Shape 1144">
                <a:extLst>
                  <a:ext uri="{FF2B5EF4-FFF2-40B4-BE49-F238E27FC236}">
                    <a16:creationId xmlns:a16="http://schemas.microsoft.com/office/drawing/2014/main" id="{DBB29E69-5A99-4605-BD9C-976174A54E44}"/>
                  </a:ext>
                </a:extLst>
              </p:cNvPr>
              <p:cNvSpPr/>
              <p:nvPr/>
            </p:nvSpPr>
            <p:spPr>
              <a:xfrm>
                <a:off x="4401343" y="2659874"/>
                <a:ext cx="442739" cy="306383"/>
              </a:xfrm>
              <a:custGeom>
                <a:avLst/>
                <a:gdLst>
                  <a:gd name="connsiteX0" fmla="*/ 61468 w 442739"/>
                  <a:gd name="connsiteY0" fmla="*/ 0 h 306383"/>
                  <a:gd name="connsiteX1" fmla="*/ 442739 w 442739"/>
                  <a:gd name="connsiteY1" fmla="*/ 159391 h 306383"/>
                  <a:gd name="connsiteX2" fmla="*/ 410369 w 442739"/>
                  <a:gd name="connsiteY2" fmla="*/ 226588 h 306383"/>
                  <a:gd name="connsiteX3" fmla="*/ 381164 w 442739"/>
                  <a:gd name="connsiteY3" fmla="*/ 306383 h 306383"/>
                  <a:gd name="connsiteX4" fmla="*/ 0 w 442739"/>
                  <a:gd name="connsiteY4" fmla="*/ 147036 h 306383"/>
                  <a:gd name="connsiteX5" fmla="*/ 61468 w 442739"/>
                  <a:gd name="connsiteY5" fmla="*/ 0 h 30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9" h="306383">
                    <a:moveTo>
                      <a:pt x="61468" y="0"/>
                    </a:moveTo>
                    <a:lnTo>
                      <a:pt x="442739" y="159391"/>
                    </a:lnTo>
                    <a:lnTo>
                      <a:pt x="410369" y="226588"/>
                    </a:lnTo>
                    <a:lnTo>
                      <a:pt x="381164" y="306383"/>
                    </a:lnTo>
                    <a:lnTo>
                      <a:pt x="0" y="147036"/>
                    </a:lnTo>
                    <a:lnTo>
                      <a:pt x="6146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6" name="Freeform: Shape 1145">
                <a:extLst>
                  <a:ext uri="{FF2B5EF4-FFF2-40B4-BE49-F238E27FC236}">
                    <a16:creationId xmlns:a16="http://schemas.microsoft.com/office/drawing/2014/main" id="{A003D891-A4E6-4170-AFF6-A3AE1542158A}"/>
                  </a:ext>
                </a:extLst>
              </p:cNvPr>
              <p:cNvSpPr/>
              <p:nvPr/>
            </p:nvSpPr>
            <p:spPr>
              <a:xfrm>
                <a:off x="7352739" y="2672921"/>
                <a:ext cx="442825" cy="303756"/>
              </a:xfrm>
              <a:custGeom>
                <a:avLst/>
                <a:gdLst>
                  <a:gd name="connsiteX0" fmla="*/ 382531 w 442825"/>
                  <a:gd name="connsiteY0" fmla="*/ 0 h 303756"/>
                  <a:gd name="connsiteX1" fmla="*/ 442825 w 442825"/>
                  <a:gd name="connsiteY1" fmla="*/ 147522 h 303756"/>
                  <a:gd name="connsiteX2" fmla="*/ 60570 w 442825"/>
                  <a:gd name="connsiteY2" fmla="*/ 303756 h 303756"/>
                  <a:gd name="connsiteX3" fmla="*/ 27551 w 442825"/>
                  <a:gd name="connsiteY3" fmla="*/ 213541 h 303756"/>
                  <a:gd name="connsiteX4" fmla="*/ 0 w 442825"/>
                  <a:gd name="connsiteY4" fmla="*/ 156348 h 303756"/>
                  <a:gd name="connsiteX5" fmla="*/ 382531 w 442825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5" h="303756">
                    <a:moveTo>
                      <a:pt x="382531" y="0"/>
                    </a:moveTo>
                    <a:lnTo>
                      <a:pt x="442825" y="147522"/>
                    </a:lnTo>
                    <a:lnTo>
                      <a:pt x="60570" y="303756"/>
                    </a:lnTo>
                    <a:lnTo>
                      <a:pt x="27551" y="213541"/>
                    </a:lnTo>
                    <a:lnTo>
                      <a:pt x="0" y="156348"/>
                    </a:lnTo>
                    <a:lnTo>
                      <a:pt x="38253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7" name="Freeform: Shape 1146">
                <a:extLst>
                  <a:ext uri="{FF2B5EF4-FFF2-40B4-BE49-F238E27FC236}">
                    <a16:creationId xmlns:a16="http://schemas.microsoft.com/office/drawing/2014/main" id="{E20EB01C-2B23-455F-9751-912496202967}"/>
                  </a:ext>
                </a:extLst>
              </p:cNvPr>
              <p:cNvSpPr/>
              <p:nvPr/>
            </p:nvSpPr>
            <p:spPr>
              <a:xfrm>
                <a:off x="4333467" y="2884768"/>
                <a:ext cx="439744" cy="260617"/>
              </a:xfrm>
              <a:custGeom>
                <a:avLst/>
                <a:gdLst>
                  <a:gd name="connsiteX0" fmla="*/ 41291 w 439744"/>
                  <a:gd name="connsiteY0" fmla="*/ 0 h 260617"/>
                  <a:gd name="connsiteX1" fmla="*/ 439744 w 439744"/>
                  <a:gd name="connsiteY1" fmla="*/ 106887 h 260617"/>
                  <a:gd name="connsiteX2" fmla="*/ 431375 w 439744"/>
                  <a:gd name="connsiteY2" fmla="*/ 129753 h 260617"/>
                  <a:gd name="connsiteX3" fmla="*/ 397727 w 439744"/>
                  <a:gd name="connsiteY3" fmla="*/ 260617 h 260617"/>
                  <a:gd name="connsiteX4" fmla="*/ 0 w 439744"/>
                  <a:gd name="connsiteY4" fmla="*/ 153925 h 260617"/>
                  <a:gd name="connsiteX5" fmla="*/ 41291 w 439744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4" h="260617">
                    <a:moveTo>
                      <a:pt x="41291" y="0"/>
                    </a:moveTo>
                    <a:lnTo>
                      <a:pt x="439744" y="106887"/>
                    </a:lnTo>
                    <a:lnTo>
                      <a:pt x="431375" y="129753"/>
                    </a:lnTo>
                    <a:lnTo>
                      <a:pt x="397727" y="260617"/>
                    </a:lnTo>
                    <a:lnTo>
                      <a:pt x="0" y="153925"/>
                    </a:lnTo>
                    <a:lnTo>
                      <a:pt x="412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8" name="Freeform: Shape 1147">
                <a:extLst>
                  <a:ext uri="{FF2B5EF4-FFF2-40B4-BE49-F238E27FC236}">
                    <a16:creationId xmlns:a16="http://schemas.microsoft.com/office/drawing/2014/main" id="{856FED1A-8F2A-44D0-9684-B64419A857C2}"/>
                  </a:ext>
                </a:extLst>
              </p:cNvPr>
              <p:cNvSpPr/>
              <p:nvPr/>
            </p:nvSpPr>
            <p:spPr>
              <a:xfrm>
                <a:off x="7420482" y="2890834"/>
                <a:ext cx="439415" cy="259352"/>
              </a:xfrm>
              <a:custGeom>
                <a:avLst/>
                <a:gdLst>
                  <a:gd name="connsiteX0" fmla="*/ 398666 w 439415"/>
                  <a:gd name="connsiteY0" fmla="*/ 0 h 259352"/>
                  <a:gd name="connsiteX1" fmla="*/ 439415 w 439415"/>
                  <a:gd name="connsiteY1" fmla="*/ 154069 h 259352"/>
                  <a:gd name="connsiteX2" fmla="*/ 41343 w 439415"/>
                  <a:gd name="connsiteY2" fmla="*/ 259352 h 259352"/>
                  <a:gd name="connsiteX3" fmla="*/ 41024 w 439415"/>
                  <a:gd name="connsiteY3" fmla="*/ 257263 h 259352"/>
                  <a:gd name="connsiteX4" fmla="*/ 6678 w 439415"/>
                  <a:gd name="connsiteY4" fmla="*/ 123687 h 259352"/>
                  <a:gd name="connsiteX5" fmla="*/ 0 w 439415"/>
                  <a:gd name="connsiteY5" fmla="*/ 105440 h 259352"/>
                  <a:gd name="connsiteX6" fmla="*/ 398666 w 439415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5" h="259352">
                    <a:moveTo>
                      <a:pt x="398666" y="0"/>
                    </a:moveTo>
                    <a:lnTo>
                      <a:pt x="439415" y="154069"/>
                    </a:lnTo>
                    <a:lnTo>
                      <a:pt x="41343" y="259352"/>
                    </a:lnTo>
                    <a:lnTo>
                      <a:pt x="41024" y="257263"/>
                    </a:lnTo>
                    <a:cubicBezTo>
                      <a:pt x="31741" y="211896"/>
                      <a:pt x="20254" y="167332"/>
                      <a:pt x="6678" y="123687"/>
                    </a:cubicBezTo>
                    <a:lnTo>
                      <a:pt x="0" y="105440"/>
                    </a:lnTo>
                    <a:lnTo>
                      <a:pt x="39866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9" name="Freeform: Shape 1148">
                <a:extLst>
                  <a:ext uri="{FF2B5EF4-FFF2-40B4-BE49-F238E27FC236}">
                    <a16:creationId xmlns:a16="http://schemas.microsoft.com/office/drawing/2014/main" id="{FD0AB85D-F7C7-41FF-8167-BDD3D8F452A3}"/>
                  </a:ext>
                </a:extLst>
              </p:cNvPr>
              <p:cNvSpPr/>
              <p:nvPr/>
            </p:nvSpPr>
            <p:spPr>
              <a:xfrm>
                <a:off x="4298032" y="3109287"/>
                <a:ext cx="429985" cy="213103"/>
              </a:xfrm>
              <a:custGeom>
                <a:avLst/>
                <a:gdLst>
                  <a:gd name="connsiteX0" fmla="*/ 21273 w 429985"/>
                  <a:gd name="connsiteY0" fmla="*/ 0 h 213103"/>
                  <a:gd name="connsiteX1" fmla="*/ 429985 w 429985"/>
                  <a:gd name="connsiteY1" fmla="*/ 55051 h 213103"/>
                  <a:gd name="connsiteX2" fmla="*/ 411342 w 429985"/>
                  <a:gd name="connsiteY2" fmla="*/ 177204 h 213103"/>
                  <a:gd name="connsiteX3" fmla="*/ 409530 w 429985"/>
                  <a:gd name="connsiteY3" fmla="*/ 213103 h 213103"/>
                  <a:gd name="connsiteX4" fmla="*/ 0 w 429985"/>
                  <a:gd name="connsiteY4" fmla="*/ 157941 h 213103"/>
                  <a:gd name="connsiteX5" fmla="*/ 21273 w 429985"/>
                  <a:gd name="connsiteY5" fmla="*/ 0 h 21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5" h="213103">
                    <a:moveTo>
                      <a:pt x="21273" y="0"/>
                    </a:moveTo>
                    <a:lnTo>
                      <a:pt x="429985" y="55051"/>
                    </a:lnTo>
                    <a:lnTo>
                      <a:pt x="411342" y="177204"/>
                    </a:lnTo>
                    <a:lnTo>
                      <a:pt x="409530" y="213103"/>
                    </a:lnTo>
                    <a:lnTo>
                      <a:pt x="0" y="157941"/>
                    </a:lnTo>
                    <a:lnTo>
                      <a:pt x="2127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0" name="Freeform: Shape 1149">
                <a:extLst>
                  <a:ext uri="{FF2B5EF4-FFF2-40B4-BE49-F238E27FC236}">
                    <a16:creationId xmlns:a16="http://schemas.microsoft.com/office/drawing/2014/main" id="{46CA31B0-8054-4935-B6DB-3EAA20C49587}"/>
                  </a:ext>
                </a:extLst>
              </p:cNvPr>
              <p:cNvSpPr/>
              <p:nvPr/>
            </p:nvSpPr>
            <p:spPr>
              <a:xfrm>
                <a:off x="7465919" y="3125669"/>
                <a:ext cx="429463" cy="209551"/>
              </a:xfrm>
              <a:custGeom>
                <a:avLst/>
                <a:gdLst>
                  <a:gd name="connsiteX0" fmla="*/ 409646 w 429463"/>
                  <a:gd name="connsiteY0" fmla="*/ 0 h 209551"/>
                  <a:gd name="connsiteX1" fmla="*/ 429463 w 429463"/>
                  <a:gd name="connsiteY1" fmla="*/ 158131 h 209551"/>
                  <a:gd name="connsiteX2" fmla="*/ 19170 w 429463"/>
                  <a:gd name="connsiteY2" fmla="*/ 209551 h 209551"/>
                  <a:gd name="connsiteX3" fmla="*/ 16709 w 429463"/>
                  <a:gd name="connsiteY3" fmla="*/ 160822 h 209551"/>
                  <a:gd name="connsiteX4" fmla="*/ 0 w 429463"/>
                  <a:gd name="connsiteY4" fmla="*/ 51339 h 209551"/>
                  <a:gd name="connsiteX5" fmla="*/ 409646 w 429463"/>
                  <a:gd name="connsiteY5" fmla="*/ 0 h 20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3" h="209551">
                    <a:moveTo>
                      <a:pt x="409646" y="0"/>
                    </a:moveTo>
                    <a:lnTo>
                      <a:pt x="429463" y="158131"/>
                    </a:lnTo>
                    <a:lnTo>
                      <a:pt x="19170" y="209551"/>
                    </a:lnTo>
                    <a:lnTo>
                      <a:pt x="16709" y="160822"/>
                    </a:lnTo>
                    <a:lnTo>
                      <a:pt x="0" y="51339"/>
                    </a:lnTo>
                    <a:lnTo>
                      <a:pt x="40964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1" name="Freeform: Shape 1150">
                <a:extLst>
                  <a:ext uri="{FF2B5EF4-FFF2-40B4-BE49-F238E27FC236}">
                    <a16:creationId xmlns:a16="http://schemas.microsoft.com/office/drawing/2014/main" id="{FBF4BAE7-1314-4B38-A8A3-A41DC421458E}"/>
                  </a:ext>
                </a:extLst>
              </p:cNvPr>
              <p:cNvSpPr/>
              <p:nvPr/>
            </p:nvSpPr>
            <p:spPr>
              <a:xfrm>
                <a:off x="4292527" y="3349316"/>
                <a:ext cx="413675" cy="159367"/>
              </a:xfrm>
              <a:custGeom>
                <a:avLst/>
                <a:gdLst>
                  <a:gd name="connsiteX0" fmla="*/ 1 w 413675"/>
                  <a:gd name="connsiteY0" fmla="*/ 0 h 159367"/>
                  <a:gd name="connsiteX1" fmla="*/ 413675 w 413675"/>
                  <a:gd name="connsiteY1" fmla="*/ 1 h 159367"/>
                  <a:gd name="connsiteX2" fmla="*/ 409651 w 413675"/>
                  <a:gd name="connsiteY2" fmla="*/ 79685 h 159367"/>
                  <a:gd name="connsiteX3" fmla="*/ 413675 w 413675"/>
                  <a:gd name="connsiteY3" fmla="*/ 159367 h 159367"/>
                  <a:gd name="connsiteX4" fmla="*/ 0 w 413675"/>
                  <a:gd name="connsiteY4" fmla="*/ 159367 h 159367"/>
                  <a:gd name="connsiteX5" fmla="*/ 1 w 413675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5" h="159367">
                    <a:moveTo>
                      <a:pt x="1" y="0"/>
                    </a:moveTo>
                    <a:lnTo>
                      <a:pt x="413675" y="1"/>
                    </a:lnTo>
                    <a:lnTo>
                      <a:pt x="409651" y="79685"/>
                    </a:lnTo>
                    <a:lnTo>
                      <a:pt x="413675" y="159367"/>
                    </a:lnTo>
                    <a:lnTo>
                      <a:pt x="0" y="159367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2" name="Freeform: Shape 1151">
                <a:extLst>
                  <a:ext uri="{FF2B5EF4-FFF2-40B4-BE49-F238E27FC236}">
                    <a16:creationId xmlns:a16="http://schemas.microsoft.com/office/drawing/2014/main" id="{CC36AD1F-5EC1-4922-9DD8-271A852E302B}"/>
                  </a:ext>
                </a:extLst>
              </p:cNvPr>
              <p:cNvSpPr/>
              <p:nvPr/>
            </p:nvSpPr>
            <p:spPr>
              <a:xfrm>
                <a:off x="7485801" y="3349316"/>
                <a:ext cx="413671" cy="159367"/>
              </a:xfrm>
              <a:custGeom>
                <a:avLst/>
                <a:gdLst>
                  <a:gd name="connsiteX0" fmla="*/ 413671 w 413671"/>
                  <a:gd name="connsiteY0" fmla="*/ 0 h 159367"/>
                  <a:gd name="connsiteX1" fmla="*/ 413671 w 413671"/>
                  <a:gd name="connsiteY1" fmla="*/ 159367 h 159367"/>
                  <a:gd name="connsiteX2" fmla="*/ 0 w 413671"/>
                  <a:gd name="connsiteY2" fmla="*/ 159367 h 159367"/>
                  <a:gd name="connsiteX3" fmla="*/ 4023 w 413671"/>
                  <a:gd name="connsiteY3" fmla="*/ 79685 h 159367"/>
                  <a:gd name="connsiteX4" fmla="*/ 0 w 413671"/>
                  <a:gd name="connsiteY4" fmla="*/ 1 h 159367"/>
                  <a:gd name="connsiteX5" fmla="*/ 413671 w 413671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1" h="159367">
                    <a:moveTo>
                      <a:pt x="413671" y="0"/>
                    </a:moveTo>
                    <a:lnTo>
                      <a:pt x="413671" y="159367"/>
                    </a:lnTo>
                    <a:lnTo>
                      <a:pt x="0" y="159367"/>
                    </a:lnTo>
                    <a:lnTo>
                      <a:pt x="4023" y="79685"/>
                    </a:lnTo>
                    <a:lnTo>
                      <a:pt x="0" y="1"/>
                    </a:lnTo>
                    <a:lnTo>
                      <a:pt x="4136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3" name="Freeform: Shape 1152">
                <a:extLst>
                  <a:ext uri="{FF2B5EF4-FFF2-40B4-BE49-F238E27FC236}">
                    <a16:creationId xmlns:a16="http://schemas.microsoft.com/office/drawing/2014/main" id="{263268A4-2DEA-4A3C-AC2A-007CF760BF0F}"/>
                  </a:ext>
                </a:extLst>
              </p:cNvPr>
              <p:cNvSpPr/>
              <p:nvPr/>
            </p:nvSpPr>
            <p:spPr>
              <a:xfrm>
                <a:off x="4296617" y="3522780"/>
                <a:ext cx="429466" cy="209550"/>
              </a:xfrm>
              <a:custGeom>
                <a:avLst/>
                <a:gdLst>
                  <a:gd name="connsiteX0" fmla="*/ 410297 w 429466"/>
                  <a:gd name="connsiteY0" fmla="*/ 0 h 209550"/>
                  <a:gd name="connsiteX1" fmla="*/ 412757 w 429466"/>
                  <a:gd name="connsiteY1" fmla="*/ 48731 h 209550"/>
                  <a:gd name="connsiteX2" fmla="*/ 429466 w 429466"/>
                  <a:gd name="connsiteY2" fmla="*/ 158211 h 209550"/>
                  <a:gd name="connsiteX3" fmla="*/ 19818 w 429466"/>
                  <a:gd name="connsiteY3" fmla="*/ 209550 h 209550"/>
                  <a:gd name="connsiteX4" fmla="*/ 0 w 429466"/>
                  <a:gd name="connsiteY4" fmla="*/ 51420 h 209550"/>
                  <a:gd name="connsiteX5" fmla="*/ 410297 w 429466"/>
                  <a:gd name="connsiteY5" fmla="*/ 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6" h="209550">
                    <a:moveTo>
                      <a:pt x="410297" y="0"/>
                    </a:moveTo>
                    <a:lnTo>
                      <a:pt x="412757" y="48731"/>
                    </a:lnTo>
                    <a:lnTo>
                      <a:pt x="429466" y="158211"/>
                    </a:lnTo>
                    <a:lnTo>
                      <a:pt x="19818" y="209550"/>
                    </a:lnTo>
                    <a:lnTo>
                      <a:pt x="0" y="51420"/>
                    </a:lnTo>
                    <a:lnTo>
                      <a:pt x="4102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4" name="Freeform: Shape 1153">
                <a:extLst>
                  <a:ext uri="{FF2B5EF4-FFF2-40B4-BE49-F238E27FC236}">
                    <a16:creationId xmlns:a16="http://schemas.microsoft.com/office/drawing/2014/main" id="{A39C4328-54E1-4328-B83A-60911EEC55C5}"/>
                  </a:ext>
                </a:extLst>
              </p:cNvPr>
              <p:cNvSpPr/>
              <p:nvPr/>
            </p:nvSpPr>
            <p:spPr>
              <a:xfrm>
                <a:off x="7463985" y="3535610"/>
                <a:ext cx="429983" cy="213102"/>
              </a:xfrm>
              <a:custGeom>
                <a:avLst/>
                <a:gdLst>
                  <a:gd name="connsiteX0" fmla="*/ 20456 w 429983"/>
                  <a:gd name="connsiteY0" fmla="*/ 0 h 213102"/>
                  <a:gd name="connsiteX1" fmla="*/ 429983 w 429983"/>
                  <a:gd name="connsiteY1" fmla="*/ 55161 h 213102"/>
                  <a:gd name="connsiteX2" fmla="*/ 408710 w 429983"/>
                  <a:gd name="connsiteY2" fmla="*/ 213102 h 213102"/>
                  <a:gd name="connsiteX3" fmla="*/ 0 w 429983"/>
                  <a:gd name="connsiteY3" fmla="*/ 158051 h 213102"/>
                  <a:gd name="connsiteX4" fmla="*/ 18643 w 429983"/>
                  <a:gd name="connsiteY4" fmla="*/ 35901 h 213102"/>
                  <a:gd name="connsiteX5" fmla="*/ 20456 w 429983"/>
                  <a:gd name="connsiteY5" fmla="*/ 0 h 213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3" h="213102">
                    <a:moveTo>
                      <a:pt x="20456" y="0"/>
                    </a:moveTo>
                    <a:lnTo>
                      <a:pt x="429983" y="55161"/>
                    </a:lnTo>
                    <a:lnTo>
                      <a:pt x="408710" y="213102"/>
                    </a:lnTo>
                    <a:lnTo>
                      <a:pt x="0" y="158051"/>
                    </a:lnTo>
                    <a:lnTo>
                      <a:pt x="18643" y="35901"/>
                    </a:lnTo>
                    <a:lnTo>
                      <a:pt x="2045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5" name="Freeform: Shape 1154">
                <a:extLst>
                  <a:ext uri="{FF2B5EF4-FFF2-40B4-BE49-F238E27FC236}">
                    <a16:creationId xmlns:a16="http://schemas.microsoft.com/office/drawing/2014/main" id="{FFF8F8D1-D290-4902-B5B7-DAE111D56E53}"/>
                  </a:ext>
                </a:extLst>
              </p:cNvPr>
              <p:cNvSpPr/>
              <p:nvPr/>
            </p:nvSpPr>
            <p:spPr>
              <a:xfrm>
                <a:off x="4332103" y="3707813"/>
                <a:ext cx="439417" cy="259352"/>
              </a:xfrm>
              <a:custGeom>
                <a:avLst/>
                <a:gdLst>
                  <a:gd name="connsiteX0" fmla="*/ 398074 w 439417"/>
                  <a:gd name="connsiteY0" fmla="*/ 0 h 259352"/>
                  <a:gd name="connsiteX1" fmla="*/ 398393 w 439417"/>
                  <a:gd name="connsiteY1" fmla="*/ 2092 h 259352"/>
                  <a:gd name="connsiteX2" fmla="*/ 432739 w 439417"/>
                  <a:gd name="connsiteY2" fmla="*/ 135668 h 259352"/>
                  <a:gd name="connsiteX3" fmla="*/ 439417 w 439417"/>
                  <a:gd name="connsiteY3" fmla="*/ 153912 h 259352"/>
                  <a:gd name="connsiteX4" fmla="*/ 40749 w 439417"/>
                  <a:gd name="connsiteY4" fmla="*/ 259352 h 259352"/>
                  <a:gd name="connsiteX5" fmla="*/ 0 w 439417"/>
                  <a:gd name="connsiteY5" fmla="*/ 105283 h 259352"/>
                  <a:gd name="connsiteX6" fmla="*/ 398074 w 439417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7" h="259352">
                    <a:moveTo>
                      <a:pt x="398074" y="0"/>
                    </a:moveTo>
                    <a:lnTo>
                      <a:pt x="398393" y="2092"/>
                    </a:lnTo>
                    <a:cubicBezTo>
                      <a:pt x="407676" y="47459"/>
                      <a:pt x="419164" y="92024"/>
                      <a:pt x="432739" y="135668"/>
                    </a:cubicBezTo>
                    <a:lnTo>
                      <a:pt x="439417" y="153912"/>
                    </a:lnTo>
                    <a:lnTo>
                      <a:pt x="40749" y="259352"/>
                    </a:lnTo>
                    <a:lnTo>
                      <a:pt x="0" y="105283"/>
                    </a:lnTo>
                    <a:lnTo>
                      <a:pt x="39807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6" name="Freeform: Shape 1155">
                <a:extLst>
                  <a:ext uri="{FF2B5EF4-FFF2-40B4-BE49-F238E27FC236}">
                    <a16:creationId xmlns:a16="http://schemas.microsoft.com/office/drawing/2014/main" id="{DAE54ECC-4423-4D50-873D-8006E37C4173}"/>
                  </a:ext>
                </a:extLst>
              </p:cNvPr>
              <p:cNvSpPr/>
              <p:nvPr/>
            </p:nvSpPr>
            <p:spPr>
              <a:xfrm>
                <a:off x="7418792" y="3712615"/>
                <a:ext cx="439741" cy="260617"/>
              </a:xfrm>
              <a:custGeom>
                <a:avLst/>
                <a:gdLst>
                  <a:gd name="connsiteX0" fmla="*/ 42017 w 439741"/>
                  <a:gd name="connsiteY0" fmla="*/ 0 h 260617"/>
                  <a:gd name="connsiteX1" fmla="*/ 439741 w 439741"/>
                  <a:gd name="connsiteY1" fmla="*/ 106691 h 260617"/>
                  <a:gd name="connsiteX2" fmla="*/ 398450 w 439741"/>
                  <a:gd name="connsiteY2" fmla="*/ 260617 h 260617"/>
                  <a:gd name="connsiteX3" fmla="*/ 0 w 439741"/>
                  <a:gd name="connsiteY3" fmla="*/ 153731 h 260617"/>
                  <a:gd name="connsiteX4" fmla="*/ 8368 w 439741"/>
                  <a:gd name="connsiteY4" fmla="*/ 130866 h 260617"/>
                  <a:gd name="connsiteX5" fmla="*/ 42017 w 439741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1" h="260617">
                    <a:moveTo>
                      <a:pt x="42017" y="0"/>
                    </a:moveTo>
                    <a:lnTo>
                      <a:pt x="439741" y="106691"/>
                    </a:lnTo>
                    <a:lnTo>
                      <a:pt x="398450" y="260617"/>
                    </a:lnTo>
                    <a:lnTo>
                      <a:pt x="0" y="153731"/>
                    </a:lnTo>
                    <a:lnTo>
                      <a:pt x="8368" y="130866"/>
                    </a:lnTo>
                    <a:lnTo>
                      <a:pt x="420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7" name="Freeform: Shape 1156">
                <a:extLst>
                  <a:ext uri="{FF2B5EF4-FFF2-40B4-BE49-F238E27FC236}">
                    <a16:creationId xmlns:a16="http://schemas.microsoft.com/office/drawing/2014/main" id="{D7CC618A-4911-4561-8F63-F8782AB248F3}"/>
                  </a:ext>
                </a:extLst>
              </p:cNvPr>
              <p:cNvSpPr/>
              <p:nvPr/>
            </p:nvSpPr>
            <p:spPr>
              <a:xfrm>
                <a:off x="4396435" y="3881322"/>
                <a:ext cx="442827" cy="303756"/>
              </a:xfrm>
              <a:custGeom>
                <a:avLst/>
                <a:gdLst>
                  <a:gd name="connsiteX0" fmla="*/ 382257 w 442827"/>
                  <a:gd name="connsiteY0" fmla="*/ 0 h 303756"/>
                  <a:gd name="connsiteX1" fmla="*/ 415277 w 442827"/>
                  <a:gd name="connsiteY1" fmla="*/ 90218 h 303756"/>
                  <a:gd name="connsiteX2" fmla="*/ 442827 w 442827"/>
                  <a:gd name="connsiteY2" fmla="*/ 147409 h 303756"/>
                  <a:gd name="connsiteX3" fmla="*/ 60295 w 442827"/>
                  <a:gd name="connsiteY3" fmla="*/ 303756 h 303756"/>
                  <a:gd name="connsiteX4" fmla="*/ 0 w 442827"/>
                  <a:gd name="connsiteY4" fmla="*/ 156235 h 303756"/>
                  <a:gd name="connsiteX5" fmla="*/ 382257 w 442827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7" h="303756">
                    <a:moveTo>
                      <a:pt x="382257" y="0"/>
                    </a:moveTo>
                    <a:lnTo>
                      <a:pt x="415277" y="90218"/>
                    </a:lnTo>
                    <a:lnTo>
                      <a:pt x="442827" y="147409"/>
                    </a:lnTo>
                    <a:lnTo>
                      <a:pt x="60295" y="303756"/>
                    </a:lnTo>
                    <a:lnTo>
                      <a:pt x="0" y="156235"/>
                    </a:lnTo>
                    <a:lnTo>
                      <a:pt x="3822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8" name="Freeform: Shape 1157">
                <a:extLst>
                  <a:ext uri="{FF2B5EF4-FFF2-40B4-BE49-F238E27FC236}">
                    <a16:creationId xmlns:a16="http://schemas.microsoft.com/office/drawing/2014/main" id="{A917ADBA-C26F-4E67-9EAE-D45A481705C5}"/>
                  </a:ext>
                </a:extLst>
              </p:cNvPr>
              <p:cNvSpPr/>
              <p:nvPr/>
            </p:nvSpPr>
            <p:spPr>
              <a:xfrm>
                <a:off x="7347921" y="3891744"/>
                <a:ext cx="442736" cy="306382"/>
              </a:xfrm>
              <a:custGeom>
                <a:avLst/>
                <a:gdLst>
                  <a:gd name="connsiteX0" fmla="*/ 61575 w 442736"/>
                  <a:gd name="connsiteY0" fmla="*/ 0 h 306382"/>
                  <a:gd name="connsiteX1" fmla="*/ 442736 w 442736"/>
                  <a:gd name="connsiteY1" fmla="*/ 159346 h 306382"/>
                  <a:gd name="connsiteX2" fmla="*/ 381268 w 442736"/>
                  <a:gd name="connsiteY2" fmla="*/ 306382 h 306382"/>
                  <a:gd name="connsiteX3" fmla="*/ 0 w 442736"/>
                  <a:gd name="connsiteY3" fmla="*/ 146992 h 306382"/>
                  <a:gd name="connsiteX4" fmla="*/ 32369 w 442736"/>
                  <a:gd name="connsiteY4" fmla="*/ 79796 h 306382"/>
                  <a:gd name="connsiteX5" fmla="*/ 61575 w 442736"/>
                  <a:gd name="connsiteY5" fmla="*/ 0 h 30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6" h="306382">
                    <a:moveTo>
                      <a:pt x="61575" y="0"/>
                    </a:moveTo>
                    <a:lnTo>
                      <a:pt x="442736" y="159346"/>
                    </a:lnTo>
                    <a:lnTo>
                      <a:pt x="381268" y="306382"/>
                    </a:lnTo>
                    <a:lnTo>
                      <a:pt x="0" y="146992"/>
                    </a:lnTo>
                    <a:lnTo>
                      <a:pt x="32369" y="79796"/>
                    </a:lnTo>
                    <a:lnTo>
                      <a:pt x="6157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9" name="Freeform: Shape 1158">
                <a:extLst>
                  <a:ext uri="{FF2B5EF4-FFF2-40B4-BE49-F238E27FC236}">
                    <a16:creationId xmlns:a16="http://schemas.microsoft.com/office/drawing/2014/main" id="{E34555DD-3CA4-4409-94BA-ACA8E3E78EA3}"/>
                  </a:ext>
                </a:extLst>
              </p:cNvPr>
              <p:cNvSpPr/>
              <p:nvPr/>
            </p:nvSpPr>
            <p:spPr>
              <a:xfrm>
                <a:off x="4492880" y="4053051"/>
                <a:ext cx="437107" cy="344082"/>
              </a:xfrm>
              <a:custGeom>
                <a:avLst/>
                <a:gdLst>
                  <a:gd name="connsiteX0" fmla="*/ 358098 w 437107"/>
                  <a:gd name="connsiteY0" fmla="*/ 0 h 344082"/>
                  <a:gd name="connsiteX1" fmla="*/ 377525 w 437107"/>
                  <a:gd name="connsiteY1" fmla="*/ 40329 h 344082"/>
                  <a:gd name="connsiteX2" fmla="*/ 437107 w 437107"/>
                  <a:gd name="connsiteY2" fmla="*/ 138404 h 344082"/>
                  <a:gd name="connsiteX3" fmla="*/ 79448 w 437107"/>
                  <a:gd name="connsiteY3" fmla="*/ 344082 h 344082"/>
                  <a:gd name="connsiteX4" fmla="*/ 0 w 437107"/>
                  <a:gd name="connsiteY4" fmla="*/ 205931 h 344082"/>
                  <a:gd name="connsiteX5" fmla="*/ 358098 w 437107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7" h="344082">
                    <a:moveTo>
                      <a:pt x="358098" y="0"/>
                    </a:moveTo>
                    <a:lnTo>
                      <a:pt x="377525" y="40329"/>
                    </a:lnTo>
                    <a:lnTo>
                      <a:pt x="437107" y="138404"/>
                    </a:lnTo>
                    <a:lnTo>
                      <a:pt x="79448" y="344082"/>
                    </a:lnTo>
                    <a:lnTo>
                      <a:pt x="0" y="205931"/>
                    </a:lnTo>
                    <a:lnTo>
                      <a:pt x="35809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0" name="Freeform: Shape 1159">
                <a:extLst>
                  <a:ext uri="{FF2B5EF4-FFF2-40B4-BE49-F238E27FC236}">
                    <a16:creationId xmlns:a16="http://schemas.microsoft.com/office/drawing/2014/main" id="{2D68C0E1-8468-4A1D-9A00-743C175FFA4C}"/>
                  </a:ext>
                </a:extLst>
              </p:cNvPr>
              <p:cNvSpPr/>
              <p:nvPr/>
            </p:nvSpPr>
            <p:spPr>
              <a:xfrm>
                <a:off x="7259470" y="4057477"/>
                <a:ext cx="436716" cy="345018"/>
              </a:xfrm>
              <a:custGeom>
                <a:avLst/>
                <a:gdLst>
                  <a:gd name="connsiteX0" fmla="*/ 79422 w 436716"/>
                  <a:gd name="connsiteY0" fmla="*/ 0 h 345018"/>
                  <a:gd name="connsiteX1" fmla="*/ 436716 w 436716"/>
                  <a:gd name="connsiteY1" fmla="*/ 207146 h 345018"/>
                  <a:gd name="connsiteX2" fmla="*/ 356783 w 436716"/>
                  <a:gd name="connsiteY2" fmla="*/ 345018 h 345018"/>
                  <a:gd name="connsiteX3" fmla="*/ 0 w 436716"/>
                  <a:gd name="connsiteY3" fmla="*/ 138168 h 345018"/>
                  <a:gd name="connsiteX4" fmla="*/ 62127 w 436716"/>
                  <a:gd name="connsiteY4" fmla="*/ 35903 h 345018"/>
                  <a:gd name="connsiteX5" fmla="*/ 79422 w 436716"/>
                  <a:gd name="connsiteY5" fmla="*/ 0 h 34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6" h="345018">
                    <a:moveTo>
                      <a:pt x="79422" y="0"/>
                    </a:moveTo>
                    <a:lnTo>
                      <a:pt x="436716" y="207146"/>
                    </a:lnTo>
                    <a:lnTo>
                      <a:pt x="356783" y="345018"/>
                    </a:lnTo>
                    <a:lnTo>
                      <a:pt x="0" y="138168"/>
                    </a:lnTo>
                    <a:lnTo>
                      <a:pt x="62127" y="35903"/>
                    </a:lnTo>
                    <a:lnTo>
                      <a:pt x="7942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1" name="Freeform: Shape 1160">
                <a:extLst>
                  <a:ext uri="{FF2B5EF4-FFF2-40B4-BE49-F238E27FC236}">
                    <a16:creationId xmlns:a16="http://schemas.microsoft.com/office/drawing/2014/main" id="{27FCBEA7-359B-4944-ADE9-5B68C39156F8}"/>
                  </a:ext>
                </a:extLst>
              </p:cNvPr>
              <p:cNvSpPr/>
              <p:nvPr/>
            </p:nvSpPr>
            <p:spPr>
              <a:xfrm>
                <a:off x="4612146" y="4207874"/>
                <a:ext cx="425119" cy="376111"/>
              </a:xfrm>
              <a:custGeom>
                <a:avLst/>
                <a:gdLst>
                  <a:gd name="connsiteX0" fmla="*/ 327816 w 425119"/>
                  <a:gd name="connsiteY0" fmla="*/ 0 h 376111"/>
                  <a:gd name="connsiteX1" fmla="*/ 328075 w 425119"/>
                  <a:gd name="connsiteY1" fmla="*/ 427 h 376111"/>
                  <a:gd name="connsiteX2" fmla="*/ 408313 w 425119"/>
                  <a:gd name="connsiteY2" fmla="*/ 107728 h 376111"/>
                  <a:gd name="connsiteX3" fmla="*/ 425119 w 425119"/>
                  <a:gd name="connsiteY3" fmla="*/ 126219 h 376111"/>
                  <a:gd name="connsiteX4" fmla="*/ 96457 w 425119"/>
                  <a:gd name="connsiteY4" fmla="*/ 376111 h 376111"/>
                  <a:gd name="connsiteX5" fmla="*/ 0 w 425119"/>
                  <a:gd name="connsiteY5" fmla="*/ 249250 h 376111"/>
                  <a:gd name="connsiteX6" fmla="*/ 327816 w 425119"/>
                  <a:gd name="connsiteY6" fmla="*/ 0 h 376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9" h="376111">
                    <a:moveTo>
                      <a:pt x="327816" y="0"/>
                    </a:moveTo>
                    <a:lnTo>
                      <a:pt x="328075" y="427"/>
                    </a:lnTo>
                    <a:cubicBezTo>
                      <a:pt x="353123" y="37503"/>
                      <a:pt x="379908" y="73309"/>
                      <a:pt x="408313" y="107728"/>
                    </a:cubicBezTo>
                    <a:lnTo>
                      <a:pt x="425119" y="126219"/>
                    </a:lnTo>
                    <a:lnTo>
                      <a:pt x="96457" y="376111"/>
                    </a:lnTo>
                    <a:lnTo>
                      <a:pt x="0" y="249250"/>
                    </a:lnTo>
                    <a:lnTo>
                      <a:pt x="32781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2" name="Freeform: Shape 1161">
                <a:extLst>
                  <a:ext uri="{FF2B5EF4-FFF2-40B4-BE49-F238E27FC236}">
                    <a16:creationId xmlns:a16="http://schemas.microsoft.com/office/drawing/2014/main" id="{BE3EE474-BD08-40D0-94BF-33D15323B720}"/>
                  </a:ext>
                </a:extLst>
              </p:cNvPr>
              <p:cNvSpPr/>
              <p:nvPr/>
            </p:nvSpPr>
            <p:spPr>
              <a:xfrm>
                <a:off x="7146092" y="4218171"/>
                <a:ext cx="424227" cy="378547"/>
              </a:xfrm>
              <a:custGeom>
                <a:avLst/>
                <a:gdLst>
                  <a:gd name="connsiteX0" fmla="*/ 98309 w 424227"/>
                  <a:gd name="connsiteY0" fmla="*/ 0 h 378547"/>
                  <a:gd name="connsiteX1" fmla="*/ 424227 w 424227"/>
                  <a:gd name="connsiteY1" fmla="*/ 252579 h 378547"/>
                  <a:gd name="connsiteX2" fmla="*/ 326606 w 424227"/>
                  <a:gd name="connsiteY2" fmla="*/ 378547 h 378547"/>
                  <a:gd name="connsiteX3" fmla="*/ 0 w 424227"/>
                  <a:gd name="connsiteY3" fmla="*/ 125435 h 378547"/>
                  <a:gd name="connsiteX4" fmla="*/ 25451 w 424227"/>
                  <a:gd name="connsiteY4" fmla="*/ 97431 h 378547"/>
                  <a:gd name="connsiteX5" fmla="*/ 98309 w 424227"/>
                  <a:gd name="connsiteY5" fmla="*/ 0 h 37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27" h="378547">
                    <a:moveTo>
                      <a:pt x="98309" y="0"/>
                    </a:moveTo>
                    <a:lnTo>
                      <a:pt x="424227" y="252579"/>
                    </a:lnTo>
                    <a:lnTo>
                      <a:pt x="326606" y="378547"/>
                    </a:lnTo>
                    <a:lnTo>
                      <a:pt x="0" y="125435"/>
                    </a:lnTo>
                    <a:lnTo>
                      <a:pt x="25451" y="97431"/>
                    </a:lnTo>
                    <a:lnTo>
                      <a:pt x="9830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3" name="Freeform: Shape 1162">
                <a:extLst>
                  <a:ext uri="{FF2B5EF4-FFF2-40B4-BE49-F238E27FC236}">
                    <a16:creationId xmlns:a16="http://schemas.microsoft.com/office/drawing/2014/main" id="{31E73995-754C-42BF-A19C-A1DD04F44C47}"/>
                  </a:ext>
                </a:extLst>
              </p:cNvPr>
              <p:cNvSpPr/>
              <p:nvPr/>
            </p:nvSpPr>
            <p:spPr>
              <a:xfrm>
                <a:off x="4762667" y="4354075"/>
                <a:ext cx="405314" cy="404774"/>
              </a:xfrm>
              <a:custGeom>
                <a:avLst/>
                <a:gdLst>
                  <a:gd name="connsiteX0" fmla="*/ 292759 w 405314"/>
                  <a:gd name="connsiteY0" fmla="*/ 0 h 404774"/>
                  <a:gd name="connsiteX1" fmla="*/ 347752 w 405314"/>
                  <a:gd name="connsiteY1" fmla="*/ 60508 h 404774"/>
                  <a:gd name="connsiteX2" fmla="*/ 405314 w 405314"/>
                  <a:gd name="connsiteY2" fmla="*/ 112824 h 404774"/>
                  <a:gd name="connsiteX3" fmla="*/ 112529 w 405314"/>
                  <a:gd name="connsiteY3" fmla="*/ 404774 h 404774"/>
                  <a:gd name="connsiteX4" fmla="*/ 0 w 405314"/>
                  <a:gd name="connsiteY4" fmla="*/ 291923 h 404774"/>
                  <a:gd name="connsiteX5" fmla="*/ 292759 w 405314"/>
                  <a:gd name="connsiteY5" fmla="*/ 0 h 40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4">
                    <a:moveTo>
                      <a:pt x="292759" y="0"/>
                    </a:moveTo>
                    <a:lnTo>
                      <a:pt x="347752" y="60508"/>
                    </a:lnTo>
                    <a:lnTo>
                      <a:pt x="405314" y="112824"/>
                    </a:lnTo>
                    <a:lnTo>
                      <a:pt x="112529" y="404774"/>
                    </a:lnTo>
                    <a:lnTo>
                      <a:pt x="0" y="291923"/>
                    </a:lnTo>
                    <a:lnTo>
                      <a:pt x="2927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4" name="Freeform: Shape 1163">
                <a:extLst>
                  <a:ext uri="{FF2B5EF4-FFF2-40B4-BE49-F238E27FC236}">
                    <a16:creationId xmlns:a16="http://schemas.microsoft.com/office/drawing/2014/main" id="{393330C0-BC9C-4990-ABBF-4F262C42DBC6}"/>
                  </a:ext>
                </a:extLst>
              </p:cNvPr>
              <p:cNvSpPr/>
              <p:nvPr/>
            </p:nvSpPr>
            <p:spPr>
              <a:xfrm>
                <a:off x="7021380" y="4356716"/>
                <a:ext cx="404829" cy="405258"/>
              </a:xfrm>
              <a:custGeom>
                <a:avLst/>
                <a:gdLst>
                  <a:gd name="connsiteX0" fmla="*/ 112797 w 404829"/>
                  <a:gd name="connsiteY0" fmla="*/ 0 h 405258"/>
                  <a:gd name="connsiteX1" fmla="*/ 404829 w 404829"/>
                  <a:gd name="connsiteY1" fmla="*/ 292695 h 405258"/>
                  <a:gd name="connsiteX2" fmla="*/ 292011 w 404829"/>
                  <a:gd name="connsiteY2" fmla="*/ 405258 h 405258"/>
                  <a:gd name="connsiteX3" fmla="*/ 0 w 404829"/>
                  <a:gd name="connsiteY3" fmla="*/ 112584 h 405258"/>
                  <a:gd name="connsiteX4" fmla="*/ 60203 w 404829"/>
                  <a:gd name="connsiteY4" fmla="*/ 57867 h 405258"/>
                  <a:gd name="connsiteX5" fmla="*/ 112797 w 404829"/>
                  <a:gd name="connsiteY5" fmla="*/ 0 h 40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29" h="405258">
                    <a:moveTo>
                      <a:pt x="112797" y="0"/>
                    </a:moveTo>
                    <a:lnTo>
                      <a:pt x="404829" y="292695"/>
                    </a:lnTo>
                    <a:lnTo>
                      <a:pt x="292011" y="405258"/>
                    </a:lnTo>
                    <a:lnTo>
                      <a:pt x="0" y="112584"/>
                    </a:lnTo>
                    <a:lnTo>
                      <a:pt x="60203" y="57867"/>
                    </a:lnTo>
                    <a:lnTo>
                      <a:pt x="1127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5" name="Freeform: Shape 1164">
                <a:extLst>
                  <a:ext uri="{FF2B5EF4-FFF2-40B4-BE49-F238E27FC236}">
                    <a16:creationId xmlns:a16="http://schemas.microsoft.com/office/drawing/2014/main" id="{75F8D2E6-0B4F-46A6-9E00-971675073BE2}"/>
                  </a:ext>
                </a:extLst>
              </p:cNvPr>
              <p:cNvSpPr/>
              <p:nvPr/>
            </p:nvSpPr>
            <p:spPr>
              <a:xfrm>
                <a:off x="4922153" y="4477304"/>
                <a:ext cx="382557" cy="429603"/>
              </a:xfrm>
              <a:custGeom>
                <a:avLst/>
                <a:gdLst>
                  <a:gd name="connsiteX0" fmla="*/ 257276 w 382557"/>
                  <a:gd name="connsiteY0" fmla="*/ 0 h 429603"/>
                  <a:gd name="connsiteX1" fmla="*/ 287247 w 382557"/>
                  <a:gd name="connsiteY1" fmla="*/ 27239 h 429603"/>
                  <a:gd name="connsiteX2" fmla="*/ 382557 w 382557"/>
                  <a:gd name="connsiteY2" fmla="*/ 98510 h 429603"/>
                  <a:gd name="connsiteX3" fmla="*/ 125967 w 382557"/>
                  <a:gd name="connsiteY3" fmla="*/ 429603 h 429603"/>
                  <a:gd name="connsiteX4" fmla="*/ 0 w 382557"/>
                  <a:gd name="connsiteY4" fmla="*/ 331980 h 429603"/>
                  <a:gd name="connsiteX5" fmla="*/ 257276 w 382557"/>
                  <a:gd name="connsiteY5" fmla="*/ 0 h 4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2557" h="429603">
                    <a:moveTo>
                      <a:pt x="257276" y="0"/>
                    </a:moveTo>
                    <a:lnTo>
                      <a:pt x="287247" y="27239"/>
                    </a:lnTo>
                    <a:lnTo>
                      <a:pt x="382557" y="98510"/>
                    </a:lnTo>
                    <a:lnTo>
                      <a:pt x="125967" y="429603"/>
                    </a:lnTo>
                    <a:lnTo>
                      <a:pt x="0" y="331980"/>
                    </a:lnTo>
                    <a:lnTo>
                      <a:pt x="25727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6" name="Freeform: Shape 1165">
                <a:extLst>
                  <a:ext uri="{FF2B5EF4-FFF2-40B4-BE49-F238E27FC236}">
                    <a16:creationId xmlns:a16="http://schemas.microsoft.com/office/drawing/2014/main" id="{6FE31ABB-AEC3-4CB0-AC59-3C3DC55FF7E4}"/>
                  </a:ext>
                </a:extLst>
              </p:cNvPr>
              <p:cNvSpPr/>
              <p:nvPr/>
            </p:nvSpPr>
            <p:spPr>
              <a:xfrm>
                <a:off x="6875228" y="4487460"/>
                <a:ext cx="376166" cy="425091"/>
              </a:xfrm>
              <a:custGeom>
                <a:avLst/>
                <a:gdLst>
                  <a:gd name="connsiteX0" fmla="*/ 126170 w 376166"/>
                  <a:gd name="connsiteY0" fmla="*/ 0 h 425091"/>
                  <a:gd name="connsiteX1" fmla="*/ 376166 w 376166"/>
                  <a:gd name="connsiteY1" fmla="*/ 328596 h 425091"/>
                  <a:gd name="connsiteX2" fmla="*/ 249333 w 376166"/>
                  <a:gd name="connsiteY2" fmla="*/ 425091 h 425091"/>
                  <a:gd name="connsiteX3" fmla="*/ 0 w 376166"/>
                  <a:gd name="connsiteY3" fmla="*/ 97366 h 425091"/>
                  <a:gd name="connsiteX4" fmla="*/ 73 w 376166"/>
                  <a:gd name="connsiteY4" fmla="*/ 97321 h 425091"/>
                  <a:gd name="connsiteX5" fmla="*/ 107374 w 376166"/>
                  <a:gd name="connsiteY5" fmla="*/ 17083 h 425091"/>
                  <a:gd name="connsiteX6" fmla="*/ 126170 w 376166"/>
                  <a:gd name="connsiteY6" fmla="*/ 0 h 42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6" h="425091">
                    <a:moveTo>
                      <a:pt x="126170" y="0"/>
                    </a:moveTo>
                    <a:lnTo>
                      <a:pt x="376166" y="328596"/>
                    </a:lnTo>
                    <a:lnTo>
                      <a:pt x="249333" y="425091"/>
                    </a:lnTo>
                    <a:lnTo>
                      <a:pt x="0" y="97366"/>
                    </a:lnTo>
                    <a:lnTo>
                      <a:pt x="73" y="97321"/>
                    </a:lnTo>
                    <a:cubicBezTo>
                      <a:pt x="37149" y="72273"/>
                      <a:pt x="72955" y="45488"/>
                      <a:pt x="107374" y="17083"/>
                    </a:cubicBezTo>
                    <a:lnTo>
                      <a:pt x="12617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7" name="Freeform: Shape 1166">
                <a:extLst>
                  <a:ext uri="{FF2B5EF4-FFF2-40B4-BE49-F238E27FC236}">
                    <a16:creationId xmlns:a16="http://schemas.microsoft.com/office/drawing/2014/main" id="{8C09A482-2BE6-4FC3-8F64-64559D5B0810}"/>
                  </a:ext>
                </a:extLst>
              </p:cNvPr>
              <p:cNvSpPr/>
              <p:nvPr/>
            </p:nvSpPr>
            <p:spPr>
              <a:xfrm>
                <a:off x="5116909" y="4591094"/>
                <a:ext cx="348222" cy="442465"/>
              </a:xfrm>
              <a:custGeom>
                <a:avLst/>
                <a:gdLst>
                  <a:gd name="connsiteX0" fmla="*/ 210184 w 348222"/>
                  <a:gd name="connsiteY0" fmla="*/ 0 h 442465"/>
                  <a:gd name="connsiteX1" fmla="*/ 314713 w 348222"/>
                  <a:gd name="connsiteY1" fmla="*/ 63503 h 442465"/>
                  <a:gd name="connsiteX2" fmla="*/ 348222 w 348222"/>
                  <a:gd name="connsiteY2" fmla="*/ 79645 h 442465"/>
                  <a:gd name="connsiteX3" fmla="*/ 137872 w 348222"/>
                  <a:gd name="connsiteY3" fmla="*/ 442465 h 442465"/>
                  <a:gd name="connsiteX4" fmla="*/ 0 w 348222"/>
                  <a:gd name="connsiteY4" fmla="*/ 362531 h 442465"/>
                  <a:gd name="connsiteX5" fmla="*/ 210184 w 348222"/>
                  <a:gd name="connsiteY5" fmla="*/ 0 h 44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8222" h="442465">
                    <a:moveTo>
                      <a:pt x="210184" y="0"/>
                    </a:moveTo>
                    <a:lnTo>
                      <a:pt x="314713" y="63503"/>
                    </a:lnTo>
                    <a:lnTo>
                      <a:pt x="348222" y="79645"/>
                    </a:lnTo>
                    <a:lnTo>
                      <a:pt x="137872" y="442465"/>
                    </a:lnTo>
                    <a:lnTo>
                      <a:pt x="0" y="362531"/>
                    </a:lnTo>
                    <a:lnTo>
                      <a:pt x="2101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8" name="Freeform: Shape 1167">
                <a:extLst>
                  <a:ext uri="{FF2B5EF4-FFF2-40B4-BE49-F238E27FC236}">
                    <a16:creationId xmlns:a16="http://schemas.microsoft.com/office/drawing/2014/main" id="{3D49E559-38F2-49B2-A199-A611E2003348}"/>
                  </a:ext>
                </a:extLst>
              </p:cNvPr>
              <p:cNvSpPr/>
              <p:nvPr/>
            </p:nvSpPr>
            <p:spPr>
              <a:xfrm>
                <a:off x="6720423" y="4594802"/>
                <a:ext cx="344160" cy="437072"/>
              </a:xfrm>
              <a:custGeom>
                <a:avLst/>
                <a:gdLst>
                  <a:gd name="connsiteX0" fmla="*/ 138384 w 344160"/>
                  <a:gd name="connsiteY0" fmla="*/ 0 h 437072"/>
                  <a:gd name="connsiteX1" fmla="*/ 344160 w 344160"/>
                  <a:gd name="connsiteY1" fmla="*/ 357584 h 437072"/>
                  <a:gd name="connsiteX2" fmla="*/ 206031 w 344160"/>
                  <a:gd name="connsiteY2" fmla="*/ 437072 h 437072"/>
                  <a:gd name="connsiteX3" fmla="*/ 0 w 344160"/>
                  <a:gd name="connsiteY3" fmla="*/ 79043 h 437072"/>
                  <a:gd name="connsiteX4" fmla="*/ 39957 w 344160"/>
                  <a:gd name="connsiteY4" fmla="*/ 59795 h 437072"/>
                  <a:gd name="connsiteX5" fmla="*/ 138384 w 344160"/>
                  <a:gd name="connsiteY5" fmla="*/ 0 h 437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0" h="437072">
                    <a:moveTo>
                      <a:pt x="138384" y="0"/>
                    </a:moveTo>
                    <a:lnTo>
                      <a:pt x="344160" y="357584"/>
                    </a:lnTo>
                    <a:lnTo>
                      <a:pt x="206031" y="437072"/>
                    </a:lnTo>
                    <a:lnTo>
                      <a:pt x="0" y="79043"/>
                    </a:lnTo>
                    <a:lnTo>
                      <a:pt x="39957" y="59795"/>
                    </a:lnTo>
                    <a:lnTo>
                      <a:pt x="1383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9" name="Freeform: Shape 1168">
                <a:extLst>
                  <a:ext uri="{FF2B5EF4-FFF2-40B4-BE49-F238E27FC236}">
                    <a16:creationId xmlns:a16="http://schemas.microsoft.com/office/drawing/2014/main" id="{80E39519-12F8-4806-A434-5FC98AACE801}"/>
                  </a:ext>
                </a:extLst>
              </p:cNvPr>
              <p:cNvSpPr/>
              <p:nvPr/>
            </p:nvSpPr>
            <p:spPr>
              <a:xfrm>
                <a:off x="5321890" y="4679769"/>
                <a:ext cx="308877" cy="448947"/>
              </a:xfrm>
              <a:custGeom>
                <a:avLst/>
                <a:gdLst>
                  <a:gd name="connsiteX0" fmla="*/ 161986 w 308877"/>
                  <a:gd name="connsiteY0" fmla="*/ 0 h 448947"/>
                  <a:gd name="connsiteX1" fmla="*/ 231572 w 308877"/>
                  <a:gd name="connsiteY1" fmla="*/ 33521 h 448947"/>
                  <a:gd name="connsiteX2" fmla="*/ 308877 w 308877"/>
                  <a:gd name="connsiteY2" fmla="*/ 61815 h 448947"/>
                  <a:gd name="connsiteX3" fmla="*/ 147035 w 308877"/>
                  <a:gd name="connsiteY3" fmla="*/ 448947 h 448947"/>
                  <a:gd name="connsiteX4" fmla="*/ 0 w 308877"/>
                  <a:gd name="connsiteY4" fmla="*/ 387478 h 448947"/>
                  <a:gd name="connsiteX5" fmla="*/ 161986 w 308877"/>
                  <a:gd name="connsiteY5" fmla="*/ 0 h 44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8877" h="448947">
                    <a:moveTo>
                      <a:pt x="161986" y="0"/>
                    </a:moveTo>
                    <a:lnTo>
                      <a:pt x="231572" y="33521"/>
                    </a:lnTo>
                    <a:lnTo>
                      <a:pt x="308877" y="61815"/>
                    </a:lnTo>
                    <a:lnTo>
                      <a:pt x="147035" y="448947"/>
                    </a:lnTo>
                    <a:lnTo>
                      <a:pt x="0" y="387478"/>
                    </a:lnTo>
                    <a:lnTo>
                      <a:pt x="16198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0" name="Freeform: Shape 1169">
                <a:extLst>
                  <a:ext uri="{FF2B5EF4-FFF2-40B4-BE49-F238E27FC236}">
                    <a16:creationId xmlns:a16="http://schemas.microsoft.com/office/drawing/2014/main" id="{4794BBB6-5EB6-4AEC-B293-2561D21E4D79}"/>
                  </a:ext>
                </a:extLst>
              </p:cNvPr>
              <p:cNvSpPr/>
              <p:nvPr/>
            </p:nvSpPr>
            <p:spPr>
              <a:xfrm>
                <a:off x="6548708" y="4685562"/>
                <a:ext cx="303853" cy="442823"/>
              </a:xfrm>
              <a:custGeom>
                <a:avLst/>
                <a:gdLst>
                  <a:gd name="connsiteX0" fmla="*/ 147394 w 303853"/>
                  <a:gd name="connsiteY0" fmla="*/ 0 h 442823"/>
                  <a:gd name="connsiteX1" fmla="*/ 303853 w 303853"/>
                  <a:gd name="connsiteY1" fmla="*/ 382486 h 442823"/>
                  <a:gd name="connsiteX2" fmla="*/ 156350 w 303853"/>
                  <a:gd name="connsiteY2" fmla="*/ 442823 h 442823"/>
                  <a:gd name="connsiteX3" fmla="*/ 0 w 303853"/>
                  <a:gd name="connsiteY3" fmla="*/ 60607 h 442823"/>
                  <a:gd name="connsiteX4" fmla="*/ 89832 w 303853"/>
                  <a:gd name="connsiteY4" fmla="*/ 27728 h 442823"/>
                  <a:gd name="connsiteX5" fmla="*/ 147394 w 303853"/>
                  <a:gd name="connsiteY5" fmla="*/ 0 h 442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3">
                    <a:moveTo>
                      <a:pt x="147394" y="0"/>
                    </a:moveTo>
                    <a:lnTo>
                      <a:pt x="303853" y="382486"/>
                    </a:lnTo>
                    <a:lnTo>
                      <a:pt x="156350" y="442823"/>
                    </a:lnTo>
                    <a:lnTo>
                      <a:pt x="0" y="60607"/>
                    </a:lnTo>
                    <a:lnTo>
                      <a:pt x="89832" y="27728"/>
                    </a:lnTo>
                    <a:lnTo>
                      <a:pt x="14739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1" name="Freeform: Shape 1170">
                <a:extLst>
                  <a:ext uri="{FF2B5EF4-FFF2-40B4-BE49-F238E27FC236}">
                    <a16:creationId xmlns:a16="http://schemas.microsoft.com/office/drawing/2014/main" id="{E3496280-D9BE-4E8A-973A-7FF13E248F63}"/>
                  </a:ext>
                </a:extLst>
              </p:cNvPr>
              <p:cNvSpPr/>
              <p:nvPr/>
            </p:nvSpPr>
            <p:spPr>
              <a:xfrm>
                <a:off x="5547503" y="4750877"/>
                <a:ext cx="262318" cy="446335"/>
              </a:xfrm>
              <a:custGeom>
                <a:avLst/>
                <a:gdLst>
                  <a:gd name="connsiteX0" fmla="*/ 108655 w 262318"/>
                  <a:gd name="connsiteY0" fmla="*/ 0 h 446335"/>
                  <a:gd name="connsiteX1" fmla="*/ 134018 w 262318"/>
                  <a:gd name="connsiteY1" fmla="*/ 9283 h 446335"/>
                  <a:gd name="connsiteX2" fmla="*/ 262318 w 262318"/>
                  <a:gd name="connsiteY2" fmla="*/ 42272 h 446335"/>
                  <a:gd name="connsiteX3" fmla="*/ 153925 w 262318"/>
                  <a:gd name="connsiteY3" fmla="*/ 446335 h 446335"/>
                  <a:gd name="connsiteX4" fmla="*/ 0 w 262318"/>
                  <a:gd name="connsiteY4" fmla="*/ 405042 h 446335"/>
                  <a:gd name="connsiteX5" fmla="*/ 108655 w 262318"/>
                  <a:gd name="connsiteY5" fmla="*/ 0 h 44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318" h="446335">
                    <a:moveTo>
                      <a:pt x="108655" y="0"/>
                    </a:moveTo>
                    <a:lnTo>
                      <a:pt x="134018" y="9283"/>
                    </a:lnTo>
                    <a:lnTo>
                      <a:pt x="262318" y="42272"/>
                    </a:lnTo>
                    <a:lnTo>
                      <a:pt x="153925" y="446335"/>
                    </a:lnTo>
                    <a:lnTo>
                      <a:pt x="0" y="405042"/>
                    </a:lnTo>
                    <a:lnTo>
                      <a:pt x="10865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2" name="Freeform: Shape 1171">
                <a:extLst>
                  <a:ext uri="{FF2B5EF4-FFF2-40B4-BE49-F238E27FC236}">
                    <a16:creationId xmlns:a16="http://schemas.microsoft.com/office/drawing/2014/main" id="{B692DFB9-8BE8-4093-BE21-306D630C4AE2}"/>
                  </a:ext>
                </a:extLst>
              </p:cNvPr>
              <p:cNvSpPr/>
              <p:nvPr/>
            </p:nvSpPr>
            <p:spPr>
              <a:xfrm>
                <a:off x="6375221" y="4753341"/>
                <a:ext cx="259453" cy="439442"/>
              </a:xfrm>
              <a:custGeom>
                <a:avLst/>
                <a:gdLst>
                  <a:gd name="connsiteX0" fmla="*/ 153891 w 259453"/>
                  <a:gd name="connsiteY0" fmla="*/ 0 h 439442"/>
                  <a:gd name="connsiteX1" fmla="*/ 259453 w 259453"/>
                  <a:gd name="connsiteY1" fmla="*/ 398648 h 439442"/>
                  <a:gd name="connsiteX2" fmla="*/ 105395 w 259453"/>
                  <a:gd name="connsiteY2" fmla="*/ 439442 h 439442"/>
                  <a:gd name="connsiteX3" fmla="*/ 0 w 259453"/>
                  <a:gd name="connsiteY3" fmla="*/ 41422 h 439442"/>
                  <a:gd name="connsiteX4" fmla="*/ 1684 w 259453"/>
                  <a:gd name="connsiteY4" fmla="*/ 41165 h 439442"/>
                  <a:gd name="connsiteX5" fmla="*/ 135260 w 259453"/>
                  <a:gd name="connsiteY5" fmla="*/ 6819 h 439442"/>
                  <a:gd name="connsiteX6" fmla="*/ 153891 w 259453"/>
                  <a:gd name="connsiteY6" fmla="*/ 0 h 439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3" h="439442">
                    <a:moveTo>
                      <a:pt x="153891" y="0"/>
                    </a:moveTo>
                    <a:lnTo>
                      <a:pt x="259453" y="398648"/>
                    </a:lnTo>
                    <a:lnTo>
                      <a:pt x="105395" y="439442"/>
                    </a:lnTo>
                    <a:lnTo>
                      <a:pt x="0" y="41422"/>
                    </a:lnTo>
                    <a:lnTo>
                      <a:pt x="1684" y="41165"/>
                    </a:lnTo>
                    <a:cubicBezTo>
                      <a:pt x="47051" y="31882"/>
                      <a:pt x="91616" y="20395"/>
                      <a:pt x="135260" y="6819"/>
                    </a:cubicBezTo>
                    <a:lnTo>
                      <a:pt x="1538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3" name="Freeform: Shape 1172">
                <a:extLst>
                  <a:ext uri="{FF2B5EF4-FFF2-40B4-BE49-F238E27FC236}">
                    <a16:creationId xmlns:a16="http://schemas.microsoft.com/office/drawing/2014/main" id="{5A65272E-C27D-48E2-9A52-84A4EDB2DA41}"/>
                  </a:ext>
                </a:extLst>
              </p:cNvPr>
              <p:cNvSpPr/>
              <p:nvPr/>
            </p:nvSpPr>
            <p:spPr>
              <a:xfrm>
                <a:off x="5772785" y="4796586"/>
                <a:ext cx="213951" cy="436560"/>
              </a:xfrm>
              <a:custGeom>
                <a:avLst/>
                <a:gdLst>
                  <a:gd name="connsiteX0" fmla="*/ 55937 w 213951"/>
                  <a:gd name="connsiteY0" fmla="*/ 0 h 436560"/>
                  <a:gd name="connsiteX1" fmla="*/ 180706 w 213951"/>
                  <a:gd name="connsiteY1" fmla="*/ 19042 h 436560"/>
                  <a:gd name="connsiteX2" fmla="*/ 213951 w 213951"/>
                  <a:gd name="connsiteY2" fmla="*/ 20721 h 436560"/>
                  <a:gd name="connsiteX3" fmla="*/ 157940 w 213951"/>
                  <a:gd name="connsiteY3" fmla="*/ 436560 h 436560"/>
                  <a:gd name="connsiteX4" fmla="*/ 0 w 213951"/>
                  <a:gd name="connsiteY4" fmla="*/ 415286 h 436560"/>
                  <a:gd name="connsiteX5" fmla="*/ 55937 w 213951"/>
                  <a:gd name="connsiteY5" fmla="*/ 0 h 436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951" h="436560">
                    <a:moveTo>
                      <a:pt x="55937" y="0"/>
                    </a:moveTo>
                    <a:lnTo>
                      <a:pt x="180706" y="19042"/>
                    </a:lnTo>
                    <a:lnTo>
                      <a:pt x="213951" y="20721"/>
                    </a:lnTo>
                    <a:lnTo>
                      <a:pt x="157940" y="436560"/>
                    </a:lnTo>
                    <a:lnTo>
                      <a:pt x="0" y="415286"/>
                    </a:lnTo>
                    <a:lnTo>
                      <a:pt x="5593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4" name="Freeform: Shape 1173">
                <a:extLst>
                  <a:ext uri="{FF2B5EF4-FFF2-40B4-BE49-F238E27FC236}">
                    <a16:creationId xmlns:a16="http://schemas.microsoft.com/office/drawing/2014/main" id="{E9F2901F-E06A-4F43-A721-B5E69CAA3234}"/>
                  </a:ext>
                </a:extLst>
              </p:cNvPr>
              <p:cNvSpPr/>
              <p:nvPr/>
            </p:nvSpPr>
            <p:spPr>
              <a:xfrm>
                <a:off x="6190191" y="4798857"/>
                <a:ext cx="209664" cy="429483"/>
              </a:xfrm>
              <a:custGeom>
                <a:avLst/>
                <a:gdLst>
                  <a:gd name="connsiteX0" fmla="*/ 158206 w 209664"/>
                  <a:gd name="connsiteY0" fmla="*/ 0 h 429483"/>
                  <a:gd name="connsiteX1" fmla="*/ 209664 w 209664"/>
                  <a:gd name="connsiteY1" fmla="*/ 409618 h 429483"/>
                  <a:gd name="connsiteX2" fmla="*/ 51539 w 209664"/>
                  <a:gd name="connsiteY2" fmla="*/ 429483 h 429483"/>
                  <a:gd name="connsiteX3" fmla="*/ 0 w 209664"/>
                  <a:gd name="connsiteY3" fmla="*/ 19211 h 429483"/>
                  <a:gd name="connsiteX4" fmla="*/ 48320 w 209664"/>
                  <a:gd name="connsiteY4" fmla="*/ 16771 h 429483"/>
                  <a:gd name="connsiteX5" fmla="*/ 158206 w 209664"/>
                  <a:gd name="connsiteY5" fmla="*/ 0 h 429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3">
                    <a:moveTo>
                      <a:pt x="158206" y="0"/>
                    </a:moveTo>
                    <a:lnTo>
                      <a:pt x="209664" y="409618"/>
                    </a:lnTo>
                    <a:lnTo>
                      <a:pt x="51539" y="429483"/>
                    </a:lnTo>
                    <a:lnTo>
                      <a:pt x="0" y="19211"/>
                    </a:lnTo>
                    <a:lnTo>
                      <a:pt x="48320" y="16771"/>
                    </a:lnTo>
                    <a:lnTo>
                      <a:pt x="15820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5" name="Freeform: Shape 1174">
                <a:extLst>
                  <a:ext uri="{FF2B5EF4-FFF2-40B4-BE49-F238E27FC236}">
                    <a16:creationId xmlns:a16="http://schemas.microsoft.com/office/drawing/2014/main" id="{3AF414F1-78F3-46FF-B773-F44252E940D9}"/>
                  </a:ext>
                </a:extLst>
              </p:cNvPr>
              <p:cNvSpPr/>
              <p:nvPr/>
            </p:nvSpPr>
            <p:spPr>
              <a:xfrm>
                <a:off x="6013668" y="4818667"/>
                <a:ext cx="159368" cy="420395"/>
              </a:xfrm>
              <a:custGeom>
                <a:avLst/>
                <a:gdLst>
                  <a:gd name="connsiteX0" fmla="*/ 1 w 159368"/>
                  <a:gd name="connsiteY0" fmla="*/ 0 h 420395"/>
                  <a:gd name="connsiteX1" fmla="*/ 82333 w 159368"/>
                  <a:gd name="connsiteY1" fmla="*/ 4157 h 420395"/>
                  <a:gd name="connsiteX2" fmla="*/ 159368 w 159368"/>
                  <a:gd name="connsiteY2" fmla="*/ 267 h 420395"/>
                  <a:gd name="connsiteX3" fmla="*/ 159368 w 159368"/>
                  <a:gd name="connsiteY3" fmla="*/ 420395 h 420395"/>
                  <a:gd name="connsiteX4" fmla="*/ 0 w 159368"/>
                  <a:gd name="connsiteY4" fmla="*/ 420394 h 420395"/>
                  <a:gd name="connsiteX5" fmla="*/ 1 w 159368"/>
                  <a:gd name="connsiteY5" fmla="*/ 0 h 420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8" h="420395">
                    <a:moveTo>
                      <a:pt x="1" y="0"/>
                    </a:moveTo>
                    <a:lnTo>
                      <a:pt x="82333" y="4157"/>
                    </a:lnTo>
                    <a:lnTo>
                      <a:pt x="159368" y="267"/>
                    </a:lnTo>
                    <a:lnTo>
                      <a:pt x="159368" y="420395"/>
                    </a:lnTo>
                    <a:lnTo>
                      <a:pt x="0" y="42039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08" name="Group 1107">
              <a:extLst>
                <a:ext uri="{FF2B5EF4-FFF2-40B4-BE49-F238E27FC236}">
                  <a16:creationId xmlns:a16="http://schemas.microsoft.com/office/drawing/2014/main" id="{80CACC8A-9A70-46C7-93EA-5AB1E768508B}"/>
                </a:ext>
              </a:extLst>
            </p:cNvPr>
            <p:cNvGrpSpPr/>
            <p:nvPr/>
          </p:nvGrpSpPr>
          <p:grpSpPr>
            <a:xfrm rot="6291444">
              <a:off x="8482861" y="3133457"/>
              <a:ext cx="1145704" cy="1145704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1111" name="Oval 1110">
                <a:extLst>
                  <a:ext uri="{FF2B5EF4-FFF2-40B4-BE49-F238E27FC236}">
                    <a16:creationId xmlns:a16="http://schemas.microsoft.com/office/drawing/2014/main" id="{E43B84CB-8742-414D-A552-E74C109168C1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12" name="Group 1111">
                <a:extLst>
                  <a:ext uri="{FF2B5EF4-FFF2-40B4-BE49-F238E27FC236}">
                    <a16:creationId xmlns:a16="http://schemas.microsoft.com/office/drawing/2014/main" id="{C0A02CAE-2672-4396-AD86-0487DC11EA16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1119" name="Oval 1118">
                  <a:extLst>
                    <a:ext uri="{FF2B5EF4-FFF2-40B4-BE49-F238E27FC236}">
                      <a16:creationId xmlns:a16="http://schemas.microsoft.com/office/drawing/2014/main" id="{24E4DF47-798A-48D9-93EC-2EE2533FBCA8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0" name="Oval 1119">
                  <a:extLst>
                    <a:ext uri="{FF2B5EF4-FFF2-40B4-BE49-F238E27FC236}">
                      <a16:creationId xmlns:a16="http://schemas.microsoft.com/office/drawing/2014/main" id="{D158A48A-4DCC-466F-9429-728F6DDA8246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1" name="Oval 1120">
                  <a:extLst>
                    <a:ext uri="{FF2B5EF4-FFF2-40B4-BE49-F238E27FC236}">
                      <a16:creationId xmlns:a16="http://schemas.microsoft.com/office/drawing/2014/main" id="{10ED8AAE-8A6E-40C8-A8A1-BF0FE58CDEF5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2" name="Oval 1121">
                  <a:extLst>
                    <a:ext uri="{FF2B5EF4-FFF2-40B4-BE49-F238E27FC236}">
                      <a16:creationId xmlns:a16="http://schemas.microsoft.com/office/drawing/2014/main" id="{53C1AFA9-61EC-45E8-B42C-0BECA4C270E2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3" name="Oval 1122">
                  <a:extLst>
                    <a:ext uri="{FF2B5EF4-FFF2-40B4-BE49-F238E27FC236}">
                      <a16:creationId xmlns:a16="http://schemas.microsoft.com/office/drawing/2014/main" id="{825B42F4-F995-41AB-B69E-AA390C5BA079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4" name="Oval 1123">
                  <a:extLst>
                    <a:ext uri="{FF2B5EF4-FFF2-40B4-BE49-F238E27FC236}">
                      <a16:creationId xmlns:a16="http://schemas.microsoft.com/office/drawing/2014/main" id="{529B8B37-B204-495F-AB53-7D07AA17F686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5" name="Oval 1124">
                  <a:extLst>
                    <a:ext uri="{FF2B5EF4-FFF2-40B4-BE49-F238E27FC236}">
                      <a16:creationId xmlns:a16="http://schemas.microsoft.com/office/drawing/2014/main" id="{4E4D714C-66DF-469E-AEF6-DDD955220147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6" name="Oval 1125">
                  <a:extLst>
                    <a:ext uri="{FF2B5EF4-FFF2-40B4-BE49-F238E27FC236}">
                      <a16:creationId xmlns:a16="http://schemas.microsoft.com/office/drawing/2014/main" id="{1F4CF0E9-77CF-43C3-BE0C-6E97DD15DDB7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7" name="Oval 1126">
                  <a:extLst>
                    <a:ext uri="{FF2B5EF4-FFF2-40B4-BE49-F238E27FC236}">
                      <a16:creationId xmlns:a16="http://schemas.microsoft.com/office/drawing/2014/main" id="{8080EB16-689D-489C-89D6-7CAD3C3133F2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13" name="Group 1112">
                <a:extLst>
                  <a:ext uri="{FF2B5EF4-FFF2-40B4-BE49-F238E27FC236}">
                    <a16:creationId xmlns:a16="http://schemas.microsoft.com/office/drawing/2014/main" id="{BBD7A89F-3A8D-4775-B0AE-7278A8C1FD79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1114" name="Oval 1113">
                  <a:extLst>
                    <a:ext uri="{FF2B5EF4-FFF2-40B4-BE49-F238E27FC236}">
                      <a16:creationId xmlns:a16="http://schemas.microsoft.com/office/drawing/2014/main" id="{D9B2C4C1-1945-45A1-A337-6C91716852DF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5" name="Oval 1114">
                  <a:extLst>
                    <a:ext uri="{FF2B5EF4-FFF2-40B4-BE49-F238E27FC236}">
                      <a16:creationId xmlns:a16="http://schemas.microsoft.com/office/drawing/2014/main" id="{253DA7A4-3284-4F3C-B78F-B3FD9D867242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6" name="Oval 1115">
                  <a:extLst>
                    <a:ext uri="{FF2B5EF4-FFF2-40B4-BE49-F238E27FC236}">
                      <a16:creationId xmlns:a16="http://schemas.microsoft.com/office/drawing/2014/main" id="{B6F74F17-A1CC-4B3A-A6A8-CC4F33CC9CFD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7" name="Oval 1116">
                  <a:extLst>
                    <a:ext uri="{FF2B5EF4-FFF2-40B4-BE49-F238E27FC236}">
                      <a16:creationId xmlns:a16="http://schemas.microsoft.com/office/drawing/2014/main" id="{B6A77A9F-0424-4786-8B47-3A61D44D83CF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8" name="Oval 1117">
                  <a:extLst>
                    <a:ext uri="{FF2B5EF4-FFF2-40B4-BE49-F238E27FC236}">
                      <a16:creationId xmlns:a16="http://schemas.microsoft.com/office/drawing/2014/main" id="{BA668EB1-E1FF-4943-A999-60BB654D10C2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8BE34A81-38A9-42F2-8DF4-567C3DBCFB0B}"/>
                </a:ext>
              </a:extLst>
            </p:cNvPr>
            <p:cNvSpPr/>
            <p:nvPr/>
          </p:nvSpPr>
          <p:spPr>
            <a:xfrm>
              <a:off x="8669757" y="3320353"/>
              <a:ext cx="771913" cy="77191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0" name="Oval 1109">
              <a:extLst>
                <a:ext uri="{FF2B5EF4-FFF2-40B4-BE49-F238E27FC236}">
                  <a16:creationId xmlns:a16="http://schemas.microsoft.com/office/drawing/2014/main" id="{9F2B4E43-26DD-4A03-A700-A816A1C6D234}"/>
                </a:ext>
              </a:extLst>
            </p:cNvPr>
            <p:cNvSpPr/>
            <p:nvPr/>
          </p:nvSpPr>
          <p:spPr>
            <a:xfrm>
              <a:off x="7140329" y="1790931"/>
              <a:ext cx="3825935" cy="3825935"/>
            </a:xfrm>
            <a:prstGeom prst="ellipse">
              <a:avLst/>
            </a:prstGeom>
            <a:noFill/>
            <a:ln w="25400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10" name="Picture 1209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487B286B-005C-455A-B139-24A52D5E4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343" y="1460930"/>
            <a:ext cx="3589428" cy="3944589"/>
          </a:xfrm>
          <a:prstGeom prst="rect">
            <a:avLst/>
          </a:prstGeom>
        </p:spPr>
      </p:pic>
      <p:pic>
        <p:nvPicPr>
          <p:cNvPr id="1212" name="Picture 12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0A15BF-946C-4592-B32D-38F756F98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644" y="1126197"/>
            <a:ext cx="3651055" cy="424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43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22222E-6 L 0.80782 -2.22222E-6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9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3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repeatCount="indefinite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3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3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5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-0.06705 1.85185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0496 -2.22222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36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4" dur="5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89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36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89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" dur="400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40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" dur="4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" dur="40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" dur="40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25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25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21" grpId="0" animBg="1"/>
      <p:bldP spid="222" grpId="0" animBg="1"/>
      <p:bldP spid="223" grpId="0" animBg="1"/>
      <p:bldP spid="684" grpId="0" animBg="1"/>
      <p:bldP spid="728" grpId="0"/>
      <p:bldP spid="7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961298-5C27-4E44-A853-0070BE0406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C0FBE1-C7CE-4F1C-8372-AF59F85CC52B}"/>
              </a:ext>
            </a:extLst>
          </p:cNvPr>
          <p:cNvGrpSpPr/>
          <p:nvPr/>
        </p:nvGrpSpPr>
        <p:grpSpPr>
          <a:xfrm>
            <a:off x="-26309" y="0"/>
            <a:ext cx="12228942" cy="6870700"/>
            <a:chOff x="-55036" y="-12700"/>
            <a:chExt cx="12228942" cy="6870700"/>
          </a:xfrm>
          <a:noFill/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CAA2D9-0340-47D6-B4C0-67D39BC4DCC8}"/>
                </a:ext>
              </a:extLst>
            </p:cNvPr>
            <p:cNvSpPr/>
            <p:nvPr/>
          </p:nvSpPr>
          <p:spPr>
            <a:xfrm>
              <a:off x="4219604" y="-12700"/>
              <a:ext cx="7954302" cy="6870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5367DA-4A18-4D59-A13F-03808F15B061}"/>
                </a:ext>
              </a:extLst>
            </p:cNvPr>
            <p:cNvSpPr/>
            <p:nvPr/>
          </p:nvSpPr>
          <p:spPr>
            <a:xfrm>
              <a:off x="-55036" y="-12700"/>
              <a:ext cx="4274639" cy="6870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1B9848-1D7A-477E-8BA3-E1FB6AF7F5AB}"/>
              </a:ext>
            </a:extLst>
          </p:cNvPr>
          <p:cNvGrpSpPr/>
          <p:nvPr/>
        </p:nvGrpSpPr>
        <p:grpSpPr>
          <a:xfrm>
            <a:off x="-5585807" y="36161"/>
            <a:ext cx="22505609" cy="663117"/>
            <a:chOff x="-3210580" y="576235"/>
            <a:chExt cx="22505609" cy="760471"/>
          </a:xfrm>
          <a:effectLst>
            <a:glow rad="63500">
              <a:schemeClr val="bg1">
                <a:alpha val="28000"/>
              </a:schemeClr>
            </a:glow>
          </a:effectLst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505246C-7F85-436E-897A-E493C0C614A2}"/>
                </a:ext>
              </a:extLst>
            </p:cNvPr>
            <p:cNvGrpSpPr/>
            <p:nvPr/>
          </p:nvGrpSpPr>
          <p:grpSpPr>
            <a:xfrm>
              <a:off x="-3210580" y="576235"/>
              <a:ext cx="11183109" cy="750872"/>
              <a:chOff x="65055" y="835233"/>
              <a:chExt cx="14182026" cy="1109250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07E3D4B5-2865-4B25-80BD-A27479010DA2}"/>
                  </a:ext>
                </a:extLst>
              </p:cNvPr>
              <p:cNvGrpSpPr/>
              <p:nvPr/>
            </p:nvGrpSpPr>
            <p:grpSpPr>
              <a:xfrm>
                <a:off x="65055" y="835233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FF8BA92A-1647-4B8F-B9A9-05F84F0F8E30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0C2B50FA-AE57-4BFE-A5C2-B2DE0F6D9DBC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AB32433F-3FAD-4B4C-A7D1-8FE177718B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38A6697D-A704-4199-AEC8-CC130427C5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C904B021-70D6-4E37-834A-ECA0E97A90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51A228C1-D3B8-4E12-901E-2CF6EC690B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3F8E4D73-FA45-41DA-A515-408F4B5AD7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C2670E3D-ACB7-4A4A-BB8A-84EA1603A5AA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1649697D-7C49-4B4E-AEDA-A4A17CF34826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218CC431-5327-4525-AAFC-B53EB4C5B1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0A5F234D-ECED-4DE7-9213-75040F11AD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432A4399-3A0E-4BA9-A43A-B6E3A43E75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43DF8847-DB04-4AE5-B1B9-39FBDB3340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A98A0714-5146-478E-872D-39061A21B4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7C8F1EE4-A99B-4262-9648-8620E05AFE47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EAE33609-7038-4269-93BF-29084FED9989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7800BECC-3820-4722-887B-4FDEEF81E3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2328D834-B799-4FC0-A00D-9613E01620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963B3C7F-A4E4-4671-BEC8-EB073EDC10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8019363A-05F6-46CA-B2C7-889422B6A7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A38338AE-8330-41E3-8A51-2B3C0E26D4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606AF7F3-8035-42C8-BC60-6859F893EB4B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43413AC1-DFA8-4368-A4C7-916957D68805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AFB694AE-F8DB-4545-B484-FA58DE7418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2387D6E6-05EB-4C1D-B2F7-34DBAC039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C84B817E-EF5F-41D7-A6D4-C66E6DF7C2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A0302F0E-D901-4B61-A936-66D1CB0F85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E4B8CDBB-D2D4-40CC-BAF4-C854C1B38A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D075B71C-3ED3-4462-ADD2-7A150BB95B29}"/>
                  </a:ext>
                </a:extLst>
              </p:cNvPr>
              <p:cNvGrpSpPr/>
              <p:nvPr/>
            </p:nvGrpSpPr>
            <p:grpSpPr>
              <a:xfrm>
                <a:off x="4862745" y="845134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B7624683-E14F-494F-A402-1C75B3EB862E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395493E1-A023-4AAE-8F83-C4E10D61E098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9DDE5D82-7EA0-42B9-9E14-6641857E2C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51BA9408-AD93-4635-BA07-C60D6160F9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9CA41AE6-DC99-4179-8A59-20424C9A07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E6DBEFD8-0450-4D4C-BBAF-F99F4DEEB7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5E73E067-BECA-4478-809A-F50C334736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BADA0D1C-105D-4FDB-83EA-69FA8F338053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526C9D4E-4E37-4BF9-9429-B3B87C6961AC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31640488-BB14-43AA-927F-8BD0E5DC30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1461E405-91CE-442A-BADD-1CA720F38D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603C1204-DD8D-4B8C-B738-7A755EA3A4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D128DA07-D611-496C-B8CF-AE353E614B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2AD2F60B-5C91-4598-B4C4-A0CE40F4B7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DF6FA99C-D43D-4500-998B-08853799E91F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9FD23D87-BD18-414B-9F7F-27D6E9DA0ED0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9E69D103-33C9-4D9E-90D1-8A884E0538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A8012B4E-41DA-4D64-9092-462F3E1614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E816859A-103B-43C9-80FC-B906B1390D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2FAEEDF0-AA1F-496C-8CFB-6B6F1A9E87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4B0B867C-A854-4686-B94A-5416279CF7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8F44089A-BAD8-48D3-A380-D4C96F2BF5DD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C81C579B-45D8-46C3-965F-569D1B91F8BB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7A045FBB-769F-440F-A959-88C923E3B6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67EA25B3-780E-46F1-B7C7-50C19B7BE5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C454B0C2-6ABC-4A7F-A12C-43D4B2E34F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9A171252-0792-4BE0-849E-E3E3932042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EF9AD182-9455-47C0-81CB-96E5DD8D7E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9F1E7BD4-A8D2-48AB-B2CE-C2AD6C64DDDE}"/>
                  </a:ext>
                </a:extLst>
              </p:cNvPr>
              <p:cNvGrpSpPr/>
              <p:nvPr/>
            </p:nvGrpSpPr>
            <p:grpSpPr>
              <a:xfrm>
                <a:off x="9663094" y="842566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6638830B-3D7D-4BF3-99A3-1C87DC9DB6FB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475309C8-1997-4644-BC33-B48A943C22D4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7866E627-8C26-4296-A8D0-CF02B5AC82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58E02854-ECBF-4717-A47F-B31BDDC06D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530650D6-A621-4CCD-BEBE-C9A785C389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81AE35D6-F1B4-490E-8465-052D4B596A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F9F06ECD-2CA1-47D2-B92B-A060EFF2C6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BD10C19B-7957-4DDC-8984-F07F5510DCB1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F0D20850-75EA-4582-B10B-95E0B5737240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6A95269B-C6CE-4BCE-8727-3DF553CD4F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9E61F2DD-09C5-4525-88CD-6E45F22A78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A0937ABD-62C1-49ED-BA8C-45D15EC50E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C8178917-ACD0-4607-9A09-6A6082E183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EDA09EDE-A57A-4A08-9108-8D8CFEB7A8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7404A23D-9C6E-409A-B04B-6E3A1A1EBF09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B87827F0-5DA8-497A-B118-660CD92070AC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C68D905F-14AA-4F6D-81DD-1135A2729A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D74069C6-45C9-42C1-83E4-ED7913E296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547CA609-D3EB-45B0-ABE3-ED10522DA8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D3878762-FBC2-4FFD-8B94-865D00626C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0196D123-D72F-456F-9894-F7C4D739BE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7A33FEE1-51FF-4F1A-B583-D5FE1BC32AD2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D398A07E-630E-4DA6-818F-1AD0675EEA92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A3345E23-750B-4ECA-9E51-6E47E24023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EB9B916A-50F3-4245-A7E8-D399E9972A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7CA8EE0B-3443-4EAF-B745-8DA3D1A705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08133B69-1E3E-4C5F-AD5A-D6E9F4767A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F6BA2656-C7FD-41DF-9685-7CCA9D9C44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CA02107-25FC-4B03-9EA2-F6B5417771D0}"/>
                </a:ext>
              </a:extLst>
            </p:cNvPr>
            <p:cNvGrpSpPr/>
            <p:nvPr/>
          </p:nvGrpSpPr>
          <p:grpSpPr>
            <a:xfrm>
              <a:off x="8111920" y="585834"/>
              <a:ext cx="11183109" cy="750872"/>
              <a:chOff x="65055" y="835233"/>
              <a:chExt cx="14182026" cy="110925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799CF80-6C45-483E-A3DD-A1846E86ADE3}"/>
                  </a:ext>
                </a:extLst>
              </p:cNvPr>
              <p:cNvGrpSpPr/>
              <p:nvPr/>
            </p:nvGrpSpPr>
            <p:grpSpPr>
              <a:xfrm>
                <a:off x="65055" y="835233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5E35AFBD-7D05-4FB7-81F5-C8926C0F8BE4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7FDD5AAB-2F33-47E7-B3DB-45C3E25E7482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68EFA746-6A96-40A9-A990-054B5FF52D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6B224764-5152-4E67-9488-E890AE3A0F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C84A047B-3B53-4E9D-ADC5-352152453E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EC365B9E-43E3-4FB8-BAA9-71630781AF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E926BD19-B454-4105-B3DA-61DDD719B2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2F6C7A9A-AF69-4BD6-9C9C-C27BB98FCE7D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5CE0FBF6-EB62-4932-9843-58E5E48DE2D7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3AA65018-0B9B-4798-B81D-76A972B73A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8A71FAE4-36A7-42F7-B4DB-C91E280745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08A1FD30-1E3F-4334-ABCE-6A0B177DF4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41416954-8DF8-437C-957F-C3A38E1A56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DA5683AE-D5D0-4DB9-A871-5F24C825A6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66CABB6B-067C-4123-8B04-E63E519B62F8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59D9693C-8464-44B8-A758-D18F32879F8A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500CFC7E-F794-489B-B3B3-D3A4E5DD00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65A56433-1037-4623-B66C-C685F190E6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55A1B816-25A7-4E78-978F-AA5F35FAC5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5BD87593-A31D-4CF6-90AE-0E9446CC8E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C36AE994-DA9B-4200-BC98-92659E6689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23F200C2-5766-4E5F-B669-2D8F8E82E4C0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AB02909E-97A4-4628-9C27-626CA194581C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FBBC4132-14F1-447D-AAAB-E4E57D7D6C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BC87F98F-81AD-41D3-879D-14B5EE1C12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75C53135-5F88-4F0A-9F70-ACE6FF1A9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D546A4A7-A2D6-4582-88D2-13869FEF6E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A05105BA-EFAB-47AA-8F5F-7AF5AF007E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D5F1083-825E-45E3-95B2-8CCF49F71A65}"/>
                  </a:ext>
                </a:extLst>
              </p:cNvPr>
              <p:cNvGrpSpPr/>
              <p:nvPr/>
            </p:nvGrpSpPr>
            <p:grpSpPr>
              <a:xfrm>
                <a:off x="4862745" y="845134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AA44C1F-018E-41FD-8DD5-E9C42608D848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D591BBEE-E09E-4281-9243-DA99DF710B1A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194395A5-C081-4F66-91AE-6D2DED0A70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6E3E84A4-93A8-4F0F-9435-82D721CAD3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BB49DC97-93CC-4E7E-844A-E3D7FD33BD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DA6C6D73-7819-40DC-B3FF-CF4CB34809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186A7DDA-DAD4-4610-80FA-0A49BE7CB8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6AD69E2B-13C6-44C2-8577-511C4589BBED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0A0F6A60-D7F9-49E9-A455-3B30E7661F12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8B5246E5-D6AB-4787-BE11-0EE655A531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3FF84371-3352-4710-BEF1-B48AF9A3BA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1DA0D86-25B1-42AD-AF24-20253564DA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5063FCDC-553E-4013-AEED-46B7AE2B41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429B34C2-35E5-4D2D-BE38-3687A12BC7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B48E0AA6-026B-4570-AD5C-030CC90C260A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B4BDFEC1-6CFD-46B1-ADCA-D856252DCD5E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D238AE4C-E06E-4B0F-AE4F-980F4DDD89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5F48463A-1EC4-4198-8720-5933A0D6AE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AB260BD4-F5CA-4D48-81A7-B0C4B40CB4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C293E905-C8B4-4309-B019-08F0558B4D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95D10635-4AA1-4660-8D5B-098D4C0550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7301F3F9-1E2E-440A-A65E-81818D80253C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0D25ADAC-0F8D-4F0B-98F4-AD2040CC39C7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4486EB39-75F4-4540-AA49-98DCDBA494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AE70E48E-E11C-4B54-A3BB-8640EFF48B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F3764BB9-4296-4ECB-9B8F-058DAB0221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EC2621CD-B8FD-4088-8784-368664BBED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CA1E26AE-FA14-4E81-8A06-97697E5608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390BBEB-ECDD-481B-9D75-53A934AA6B1D}"/>
                  </a:ext>
                </a:extLst>
              </p:cNvPr>
              <p:cNvGrpSpPr/>
              <p:nvPr/>
            </p:nvGrpSpPr>
            <p:grpSpPr>
              <a:xfrm>
                <a:off x="9663094" y="842566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DE187D4B-2A28-462A-850E-9193C5EC0B96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62EEE7BD-E2BD-4275-8993-1ACC2756D912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1BB8D35A-9ADC-47FA-9321-26814E5B69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1F56F4DA-556B-4426-A712-8D9B7EAEC0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68583501-F55E-45D2-A524-BE697F094B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D3901E39-2214-43E7-BAC0-DF2B90CD09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1457BCDA-E3A2-4D03-A6B7-BDE4124F43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77C1FA6A-664A-4B22-8A0B-71B87583A76E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637BD09D-7AB0-48D7-8537-3181D97CF4E0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99ECDB9F-3825-4B0D-BB48-919EA63AC8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D3E89835-DB59-4BCA-9950-5D6C0E5C4E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2814645A-37AC-4136-8939-A6B4F92C9F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E141C9B3-7620-47BD-8926-0FFF7AAB1C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77F892B3-D3E0-4834-9179-3C294BAAC1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8209140F-F3AD-4BF2-B55C-AF98B1A26033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A5C78026-0E7B-468B-89DF-517AF576F21B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67FE99C1-B930-41EA-BE97-85BC29F8DF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16729D7-759F-42B3-A8F7-B1ACEC615E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D2F58C6C-A3D4-4684-9593-30E1E82650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F8CE68FD-0459-4206-95F2-8FEA7E2E69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3FD8C1BC-4040-41A9-99C2-253B4864F5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C26EF8FF-D4D5-42ED-BF99-6541A331F9CA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0DDD6665-7093-45BF-92CD-F9FDC8099031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5ABAEF04-619A-435F-AC34-B69056841F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1B19D267-205A-48D9-9D3B-2AFAFD0ACF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0B185936-3D22-4470-95B2-31D9D03160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0B0C4C22-7DBE-4133-80DF-37859107A2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15A4E8F3-4640-477B-9D61-35B9F51404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15E02CB-BB10-49C6-A332-CF76061FEDE1}"/>
              </a:ext>
            </a:extLst>
          </p:cNvPr>
          <p:cNvGrpSpPr/>
          <p:nvPr/>
        </p:nvGrpSpPr>
        <p:grpSpPr>
          <a:xfrm flipH="1">
            <a:off x="6458730" y="6041113"/>
            <a:ext cx="5588294" cy="474304"/>
            <a:chOff x="396540" y="859316"/>
            <a:chExt cx="5588294" cy="474304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4F045E1-3AFD-4F4E-9295-D1AE827A8533}"/>
                </a:ext>
              </a:extLst>
            </p:cNvPr>
            <p:cNvCxnSpPr/>
            <p:nvPr/>
          </p:nvCxnSpPr>
          <p:spPr>
            <a:xfrm>
              <a:off x="396540" y="861141"/>
              <a:ext cx="164151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54C5A0C-9A19-4943-B5D0-17AC3733BD07}"/>
                </a:ext>
              </a:extLst>
            </p:cNvPr>
            <p:cNvCxnSpPr>
              <a:cxnSpLocks/>
            </p:cNvCxnSpPr>
            <p:nvPr/>
          </p:nvCxnSpPr>
          <p:spPr>
            <a:xfrm>
              <a:off x="2585044" y="1286166"/>
              <a:ext cx="2501156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7C05017A-2E33-4D6B-8CCD-3368F3C8A118}"/>
                </a:ext>
              </a:extLst>
            </p:cNvPr>
            <p:cNvCxnSpPr>
              <a:cxnSpLocks/>
            </p:cNvCxnSpPr>
            <p:nvPr/>
          </p:nvCxnSpPr>
          <p:spPr>
            <a:xfrm>
              <a:off x="2027104" y="859316"/>
              <a:ext cx="567065" cy="4286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34271A5-85F8-45C5-95CE-761A69B0D000}"/>
                </a:ext>
              </a:extLst>
            </p:cNvPr>
            <p:cNvSpPr/>
            <p:nvPr/>
          </p:nvSpPr>
          <p:spPr>
            <a:xfrm flipV="1">
              <a:off x="5091675" y="1238712"/>
              <a:ext cx="94908" cy="94908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7029BC81-E659-44C7-8138-FBEE965C7870}"/>
                </a:ext>
              </a:extLst>
            </p:cNvPr>
            <p:cNvCxnSpPr>
              <a:cxnSpLocks/>
            </p:cNvCxnSpPr>
            <p:nvPr/>
          </p:nvCxnSpPr>
          <p:spPr>
            <a:xfrm>
              <a:off x="5186583" y="1290248"/>
              <a:ext cx="7982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D8B5BDC9-B7D9-4B4C-A997-E7DE5BD18DA7}"/>
              </a:ext>
            </a:extLst>
          </p:cNvPr>
          <p:cNvCxnSpPr>
            <a:cxnSpLocks/>
          </p:cNvCxnSpPr>
          <p:nvPr/>
        </p:nvCxnSpPr>
        <p:spPr>
          <a:xfrm flipH="1">
            <a:off x="7780015" y="6581091"/>
            <a:ext cx="98155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239321FE-52AF-4F60-8674-64930456CE76}"/>
              </a:ext>
            </a:extLst>
          </p:cNvPr>
          <p:cNvCxnSpPr>
            <a:cxnSpLocks/>
          </p:cNvCxnSpPr>
          <p:nvPr/>
        </p:nvCxnSpPr>
        <p:spPr>
          <a:xfrm flipH="1">
            <a:off x="7425130" y="6373363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E60BFC4B-9C35-4312-A2A4-B5999588CD3D}"/>
              </a:ext>
            </a:extLst>
          </p:cNvPr>
          <p:cNvGrpSpPr/>
          <p:nvPr/>
        </p:nvGrpSpPr>
        <p:grpSpPr>
          <a:xfrm flipH="1">
            <a:off x="9479850" y="6360675"/>
            <a:ext cx="702507" cy="215359"/>
            <a:chOff x="2261207" y="1178878"/>
            <a:chExt cx="702507" cy="215359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94F050B-2975-4BAA-98D4-C0ED22EB418F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91" y="1390349"/>
              <a:ext cx="417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0F02C47-3488-4583-8883-781471EB7EEB}"/>
                </a:ext>
              </a:extLst>
            </p:cNvPr>
            <p:cNvCxnSpPr>
              <a:cxnSpLocks/>
            </p:cNvCxnSpPr>
            <p:nvPr/>
          </p:nvCxnSpPr>
          <p:spPr>
            <a:xfrm>
              <a:off x="2261207" y="1178878"/>
              <a:ext cx="284884" cy="2153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71EDFF11-3953-44A8-8294-6E5C48D6082C}"/>
              </a:ext>
            </a:extLst>
          </p:cNvPr>
          <p:cNvGrpSpPr/>
          <p:nvPr/>
        </p:nvGrpSpPr>
        <p:grpSpPr>
          <a:xfrm>
            <a:off x="218201" y="6013788"/>
            <a:ext cx="4336374" cy="428675"/>
            <a:chOff x="218201" y="6013788"/>
            <a:chExt cx="4336374" cy="428675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7837301-B926-470E-89E8-1F22D55D9B07}"/>
                </a:ext>
              </a:extLst>
            </p:cNvPr>
            <p:cNvCxnSpPr/>
            <p:nvPr/>
          </p:nvCxnSpPr>
          <p:spPr>
            <a:xfrm>
              <a:off x="218201" y="6015613"/>
              <a:ext cx="1641514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13DE9525-AAD5-48FE-9E07-6AEE67A48ABE}"/>
                </a:ext>
              </a:extLst>
            </p:cNvPr>
            <p:cNvCxnSpPr>
              <a:cxnSpLocks/>
            </p:cNvCxnSpPr>
            <p:nvPr/>
          </p:nvCxnSpPr>
          <p:spPr>
            <a:xfrm>
              <a:off x="2406705" y="6440638"/>
              <a:ext cx="2147870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90B0784-5C35-48AA-B3F1-394991AE9DF4}"/>
                </a:ext>
              </a:extLst>
            </p:cNvPr>
            <p:cNvCxnSpPr>
              <a:cxnSpLocks/>
            </p:cNvCxnSpPr>
            <p:nvPr/>
          </p:nvCxnSpPr>
          <p:spPr>
            <a:xfrm>
              <a:off x="1848765" y="6013788"/>
              <a:ext cx="567065" cy="428675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Oval 212">
            <a:extLst>
              <a:ext uri="{FF2B5EF4-FFF2-40B4-BE49-F238E27FC236}">
                <a16:creationId xmlns:a16="http://schemas.microsoft.com/office/drawing/2014/main" id="{2757A235-D439-403B-8F45-BD47E09E53EA}"/>
              </a:ext>
            </a:extLst>
          </p:cNvPr>
          <p:cNvSpPr/>
          <p:nvPr/>
        </p:nvSpPr>
        <p:spPr>
          <a:xfrm flipV="1">
            <a:off x="6057834" y="6382908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B03DDE08-E756-4261-B83B-9A8945B09C1F}"/>
              </a:ext>
            </a:extLst>
          </p:cNvPr>
          <p:cNvCxnSpPr>
            <a:cxnSpLocks/>
          </p:cNvCxnSpPr>
          <p:nvPr/>
        </p:nvCxnSpPr>
        <p:spPr>
          <a:xfrm>
            <a:off x="3024646" y="6544821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5A26E1C-F89B-4719-B7B9-E55C447AA57F}"/>
              </a:ext>
            </a:extLst>
          </p:cNvPr>
          <p:cNvCxnSpPr>
            <a:cxnSpLocks/>
          </p:cNvCxnSpPr>
          <p:nvPr/>
        </p:nvCxnSpPr>
        <p:spPr>
          <a:xfrm>
            <a:off x="2600261" y="6333350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1ECE9D9B-86FF-4141-8EC8-2A6D215FDAD8}"/>
              </a:ext>
            </a:extLst>
          </p:cNvPr>
          <p:cNvGrpSpPr/>
          <p:nvPr/>
        </p:nvGrpSpPr>
        <p:grpSpPr>
          <a:xfrm>
            <a:off x="2077919" y="6333350"/>
            <a:ext cx="690046" cy="215359"/>
            <a:chOff x="2273668" y="1178878"/>
            <a:chExt cx="690046" cy="215359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4E5F667-0E58-4B38-B5B8-48B0D06C6856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91" y="1390349"/>
              <a:ext cx="417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C2378D1-94CF-42D9-9A5F-A3F9FB564D70}"/>
                </a:ext>
              </a:extLst>
            </p:cNvPr>
            <p:cNvCxnSpPr>
              <a:cxnSpLocks/>
            </p:cNvCxnSpPr>
            <p:nvPr/>
          </p:nvCxnSpPr>
          <p:spPr>
            <a:xfrm>
              <a:off x="2273668" y="1178878"/>
              <a:ext cx="284884" cy="2153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Oval 218">
            <a:extLst>
              <a:ext uri="{FF2B5EF4-FFF2-40B4-BE49-F238E27FC236}">
                <a16:creationId xmlns:a16="http://schemas.microsoft.com/office/drawing/2014/main" id="{1A53DE69-BDA4-4EA0-9F00-BC10A943A25A}"/>
              </a:ext>
            </a:extLst>
          </p:cNvPr>
          <p:cNvSpPr/>
          <p:nvPr/>
        </p:nvSpPr>
        <p:spPr>
          <a:xfrm flipV="1">
            <a:off x="5666998" y="6382908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3D30FB1D-2C21-4714-8964-FBA2F980D945}"/>
              </a:ext>
            </a:extLst>
          </p:cNvPr>
          <p:cNvSpPr/>
          <p:nvPr/>
        </p:nvSpPr>
        <p:spPr>
          <a:xfrm flipV="1">
            <a:off x="5276162" y="6382907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EFE0A937-6798-4A71-A8CE-4D84CF94E9C7}"/>
              </a:ext>
            </a:extLst>
          </p:cNvPr>
          <p:cNvSpPr/>
          <p:nvPr/>
        </p:nvSpPr>
        <p:spPr>
          <a:xfrm flipV="1">
            <a:off x="4897364" y="6382906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049C90B-78E4-4DC1-9CFF-7984A125D44C}"/>
              </a:ext>
            </a:extLst>
          </p:cNvPr>
          <p:cNvGrpSpPr/>
          <p:nvPr/>
        </p:nvGrpSpPr>
        <p:grpSpPr>
          <a:xfrm>
            <a:off x="-1252018" y="2429711"/>
            <a:ext cx="2253059" cy="2253059"/>
            <a:chOff x="4626679" y="1959679"/>
            <a:chExt cx="2938643" cy="2938643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B91E5130-5978-47BF-BC5A-53EF198219F3}"/>
                </a:ext>
              </a:extLst>
            </p:cNvPr>
            <p:cNvSpPr/>
            <p:nvPr/>
          </p:nvSpPr>
          <p:spPr>
            <a:xfrm>
              <a:off x="4626679" y="1959679"/>
              <a:ext cx="2938643" cy="293864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EE54B7EB-D077-4679-BA28-D5BF229338EE}"/>
                </a:ext>
              </a:extLst>
            </p:cNvPr>
            <p:cNvGrpSpPr/>
            <p:nvPr/>
          </p:nvGrpSpPr>
          <p:grpSpPr>
            <a:xfrm>
              <a:off x="4768744" y="1995379"/>
              <a:ext cx="1366697" cy="1035276"/>
              <a:chOff x="4717539" y="1966119"/>
              <a:chExt cx="1366697" cy="1035276"/>
            </a:xfrm>
          </p:grpSpPr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97F11E92-23B1-41D6-904D-16B8E7883F2D}"/>
                  </a:ext>
                </a:extLst>
              </p:cNvPr>
              <p:cNvSpPr/>
              <p:nvPr/>
            </p:nvSpPr>
            <p:spPr>
              <a:xfrm>
                <a:off x="5204087" y="2238370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AA02D199-5169-457A-802A-D0C546DD121F}"/>
                  </a:ext>
                </a:extLst>
              </p:cNvPr>
              <p:cNvSpPr/>
              <p:nvPr/>
            </p:nvSpPr>
            <p:spPr>
              <a:xfrm>
                <a:off x="5532121" y="205869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6EB40B3C-6246-4284-86AB-C0A271C4FEA2}"/>
                  </a:ext>
                </a:extLst>
              </p:cNvPr>
              <p:cNvSpPr/>
              <p:nvPr/>
            </p:nvSpPr>
            <p:spPr>
              <a:xfrm>
                <a:off x="4942220" y="2492853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30B33497-9DA0-48A6-9801-1CDC538CDF00}"/>
                  </a:ext>
                </a:extLst>
              </p:cNvPr>
              <p:cNvSpPr/>
              <p:nvPr/>
            </p:nvSpPr>
            <p:spPr>
              <a:xfrm>
                <a:off x="5974345" y="196611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8249E9B1-1256-4EF0-ABDE-F239638A8407}"/>
                  </a:ext>
                </a:extLst>
              </p:cNvPr>
              <p:cNvSpPr/>
              <p:nvPr/>
            </p:nvSpPr>
            <p:spPr>
              <a:xfrm>
                <a:off x="4717539" y="2891504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015D32D4-321C-4C51-92BD-F01511682411}"/>
                  </a:ext>
                </a:extLst>
              </p:cNvPr>
              <p:cNvSpPr/>
              <p:nvPr/>
            </p:nvSpPr>
            <p:spPr>
              <a:xfrm>
                <a:off x="4832758" y="2725873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44540297-2C30-482A-A097-6C32B0E96054}"/>
                  </a:ext>
                </a:extLst>
              </p:cNvPr>
              <p:cNvSpPr/>
              <p:nvPr/>
            </p:nvSpPr>
            <p:spPr>
              <a:xfrm>
                <a:off x="5085782" y="2402847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43E9F71C-63FA-4B7B-96D3-222FC7507B40}"/>
                  </a:ext>
                </a:extLst>
              </p:cNvPr>
              <p:cNvSpPr/>
              <p:nvPr/>
            </p:nvSpPr>
            <p:spPr>
              <a:xfrm>
                <a:off x="5387529" y="2170414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FD793465-10AC-4124-B5FC-E1B212E683E3}"/>
                  </a:ext>
                </a:extLst>
              </p:cNvPr>
              <p:cNvSpPr/>
              <p:nvPr/>
            </p:nvSpPr>
            <p:spPr>
              <a:xfrm>
                <a:off x="5792143" y="2025511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2632C4A1-56DC-43F2-AB5E-273750BE62F9}"/>
                </a:ext>
              </a:extLst>
            </p:cNvPr>
            <p:cNvGrpSpPr/>
            <p:nvPr/>
          </p:nvGrpSpPr>
          <p:grpSpPr>
            <a:xfrm>
              <a:off x="7024812" y="3628456"/>
              <a:ext cx="468322" cy="790182"/>
              <a:chOff x="7061387" y="3665031"/>
              <a:chExt cx="468322" cy="790182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4DE78E51-1715-4859-A693-DF8102DCE096}"/>
                  </a:ext>
                </a:extLst>
              </p:cNvPr>
              <p:cNvSpPr/>
              <p:nvPr/>
            </p:nvSpPr>
            <p:spPr>
              <a:xfrm>
                <a:off x="7347505" y="389815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7C49E889-6347-411C-8AF3-F0045FC97E56}"/>
                  </a:ext>
                </a:extLst>
              </p:cNvPr>
              <p:cNvSpPr/>
              <p:nvPr/>
            </p:nvSpPr>
            <p:spPr>
              <a:xfrm>
                <a:off x="7419818" y="3665031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97E3E2FE-5826-4F24-88EB-31CAF008A110}"/>
                  </a:ext>
                </a:extLst>
              </p:cNvPr>
              <p:cNvSpPr/>
              <p:nvPr/>
            </p:nvSpPr>
            <p:spPr>
              <a:xfrm>
                <a:off x="7238874" y="4122865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AF966A0-69FB-4B89-8C81-E94C303FC763}"/>
                  </a:ext>
                </a:extLst>
              </p:cNvPr>
              <p:cNvSpPr/>
              <p:nvPr/>
            </p:nvSpPr>
            <p:spPr>
              <a:xfrm>
                <a:off x="7233581" y="4134937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FEF1EBC5-2246-4E50-9B33-4D6BB6526486}"/>
                  </a:ext>
                </a:extLst>
              </p:cNvPr>
              <p:cNvSpPr/>
              <p:nvPr/>
            </p:nvSpPr>
            <p:spPr>
              <a:xfrm>
                <a:off x="7061387" y="434532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57145B4-6E9E-4AA8-8274-4C09CAD5C97D}"/>
              </a:ext>
            </a:extLst>
          </p:cNvPr>
          <p:cNvGrpSpPr/>
          <p:nvPr/>
        </p:nvGrpSpPr>
        <p:grpSpPr>
          <a:xfrm rot="12533106">
            <a:off x="-930470" y="2751259"/>
            <a:ext cx="1609963" cy="1609963"/>
            <a:chOff x="4440936" y="1773936"/>
            <a:chExt cx="3310128" cy="3310128"/>
          </a:xfrm>
          <a:effectLst>
            <a:glow rad="101600">
              <a:schemeClr val="accent5">
                <a:satMod val="175000"/>
                <a:alpha val="28000"/>
              </a:schemeClr>
            </a:glow>
          </a:effectLst>
        </p:grpSpPr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18E066D2-42BC-4855-B488-5FE2D6A4A30B}"/>
                </a:ext>
              </a:extLst>
            </p:cNvPr>
            <p:cNvSpPr/>
            <p:nvPr/>
          </p:nvSpPr>
          <p:spPr>
            <a:xfrm>
              <a:off x="4441251" y="1774251"/>
              <a:ext cx="3309498" cy="3309498"/>
            </a:xfrm>
            <a:prstGeom prst="ellipse">
              <a:avLst/>
            </a:pr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Arc 241">
              <a:extLst>
                <a:ext uri="{FF2B5EF4-FFF2-40B4-BE49-F238E27FC236}">
                  <a16:creationId xmlns:a16="http://schemas.microsoft.com/office/drawing/2014/main" id="{3F26BD35-329F-4E65-A99D-928C20E517CE}"/>
                </a:ext>
              </a:extLst>
            </p:cNvPr>
            <p:cNvSpPr/>
            <p:nvPr/>
          </p:nvSpPr>
          <p:spPr>
            <a:xfrm>
              <a:off x="4440936" y="1773936"/>
              <a:ext cx="3310128" cy="3310128"/>
            </a:xfrm>
            <a:prstGeom prst="arc">
              <a:avLst/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Arc 242">
              <a:extLst>
                <a:ext uri="{FF2B5EF4-FFF2-40B4-BE49-F238E27FC236}">
                  <a16:creationId xmlns:a16="http://schemas.microsoft.com/office/drawing/2014/main" id="{A9D95E21-BD7B-44DE-8063-69D76D437A3D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6117151"/>
                <a:gd name="adj2" fmla="val 8372158"/>
              </a:avLst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Arc 243">
              <a:extLst>
                <a:ext uri="{FF2B5EF4-FFF2-40B4-BE49-F238E27FC236}">
                  <a16:creationId xmlns:a16="http://schemas.microsoft.com/office/drawing/2014/main" id="{EDF24EB0-7C71-4EFD-B805-2B93DC9255FA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20256575"/>
                <a:gd name="adj2" fmla="val 3001779"/>
              </a:avLst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A36FB541-55A3-4FC0-B3B9-C1B6F59F6B0F}"/>
              </a:ext>
            </a:extLst>
          </p:cNvPr>
          <p:cNvGrpSpPr/>
          <p:nvPr/>
        </p:nvGrpSpPr>
        <p:grpSpPr>
          <a:xfrm>
            <a:off x="-1827037" y="1853533"/>
            <a:ext cx="3403096" cy="3405414"/>
            <a:chOff x="4292527" y="1629660"/>
            <a:chExt cx="3606945" cy="3609402"/>
          </a:xfrm>
          <a:solidFill>
            <a:srgbClr val="BDD7EE"/>
          </a:solidFill>
          <a:effectLst>
            <a:glow rad="63500">
              <a:schemeClr val="accent5">
                <a:satMod val="175000"/>
                <a:alpha val="24000"/>
              </a:schemeClr>
            </a:glow>
          </a:effectLst>
        </p:grpSpPr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6DDE769B-74E9-4784-87E8-4D53FC80FD59}"/>
                </a:ext>
              </a:extLst>
            </p:cNvPr>
            <p:cNvSpPr/>
            <p:nvPr/>
          </p:nvSpPr>
          <p:spPr>
            <a:xfrm>
              <a:off x="5792145" y="1629660"/>
              <a:ext cx="209664" cy="429485"/>
            </a:xfrm>
            <a:custGeom>
              <a:avLst/>
              <a:gdLst>
                <a:gd name="connsiteX0" fmla="*/ 158123 w 209664"/>
                <a:gd name="connsiteY0" fmla="*/ 0 h 429485"/>
                <a:gd name="connsiteX1" fmla="*/ 209664 w 209664"/>
                <a:gd name="connsiteY1" fmla="*/ 410274 h 429485"/>
                <a:gd name="connsiteX2" fmla="*/ 161346 w 209664"/>
                <a:gd name="connsiteY2" fmla="*/ 412714 h 429485"/>
                <a:gd name="connsiteX3" fmla="*/ 51458 w 209664"/>
                <a:gd name="connsiteY3" fmla="*/ 429485 h 429485"/>
                <a:gd name="connsiteX4" fmla="*/ 0 w 209664"/>
                <a:gd name="connsiteY4" fmla="*/ 19864 h 429485"/>
                <a:gd name="connsiteX5" fmla="*/ 158123 w 209664"/>
                <a:gd name="connsiteY5" fmla="*/ 0 h 4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664" h="429485">
                  <a:moveTo>
                    <a:pt x="158123" y="0"/>
                  </a:moveTo>
                  <a:lnTo>
                    <a:pt x="209664" y="410274"/>
                  </a:lnTo>
                  <a:lnTo>
                    <a:pt x="161346" y="412714"/>
                  </a:lnTo>
                  <a:lnTo>
                    <a:pt x="51458" y="429485"/>
                  </a:lnTo>
                  <a:lnTo>
                    <a:pt x="0" y="19864"/>
                  </a:lnTo>
                  <a:lnTo>
                    <a:pt x="15812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48F66E2B-5AA5-4F7D-8DB4-ECA88487BC74}"/>
                </a:ext>
              </a:extLst>
            </p:cNvPr>
            <p:cNvSpPr/>
            <p:nvPr/>
          </p:nvSpPr>
          <p:spPr>
            <a:xfrm>
              <a:off x="6013668" y="1632117"/>
              <a:ext cx="159367" cy="407218"/>
            </a:xfrm>
            <a:custGeom>
              <a:avLst/>
              <a:gdLst>
                <a:gd name="connsiteX0" fmla="*/ 159367 w 159367"/>
                <a:gd name="connsiteY0" fmla="*/ 0 h 407218"/>
                <a:gd name="connsiteX1" fmla="*/ 159367 w 159367"/>
                <a:gd name="connsiteY1" fmla="*/ 406951 h 407218"/>
                <a:gd name="connsiteX2" fmla="*/ 82333 w 159367"/>
                <a:gd name="connsiteY2" fmla="*/ 403061 h 407218"/>
                <a:gd name="connsiteX3" fmla="*/ 0 w 159367"/>
                <a:gd name="connsiteY3" fmla="*/ 407218 h 407218"/>
                <a:gd name="connsiteX4" fmla="*/ 0 w 159367"/>
                <a:gd name="connsiteY4" fmla="*/ 1 h 407218"/>
                <a:gd name="connsiteX5" fmla="*/ 159367 w 159367"/>
                <a:gd name="connsiteY5" fmla="*/ 0 h 40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367" h="407218">
                  <a:moveTo>
                    <a:pt x="159367" y="0"/>
                  </a:moveTo>
                  <a:lnTo>
                    <a:pt x="159367" y="406951"/>
                  </a:lnTo>
                  <a:lnTo>
                    <a:pt x="82333" y="403061"/>
                  </a:lnTo>
                  <a:lnTo>
                    <a:pt x="0" y="407218"/>
                  </a:lnTo>
                  <a:lnTo>
                    <a:pt x="0" y="1"/>
                  </a:lnTo>
                  <a:lnTo>
                    <a:pt x="15936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D1F49734-926E-4A18-B6AA-A3F22AB8EDA6}"/>
                </a:ext>
              </a:extLst>
            </p:cNvPr>
            <p:cNvSpPr/>
            <p:nvPr/>
          </p:nvSpPr>
          <p:spPr>
            <a:xfrm>
              <a:off x="6199956" y="1637209"/>
              <a:ext cx="212252" cy="423408"/>
            </a:xfrm>
            <a:custGeom>
              <a:avLst/>
              <a:gdLst>
                <a:gd name="connsiteX0" fmla="*/ 54311 w 212252"/>
                <a:gd name="connsiteY0" fmla="*/ 0 h 423408"/>
                <a:gd name="connsiteX1" fmla="*/ 212252 w 212252"/>
                <a:gd name="connsiteY1" fmla="*/ 21273 h 423408"/>
                <a:gd name="connsiteX2" fmla="*/ 158087 w 212252"/>
                <a:gd name="connsiteY2" fmla="*/ 423408 h 423408"/>
                <a:gd name="connsiteX3" fmla="*/ 38555 w 212252"/>
                <a:gd name="connsiteY3" fmla="*/ 405165 h 423408"/>
                <a:gd name="connsiteX4" fmla="*/ 0 w 212252"/>
                <a:gd name="connsiteY4" fmla="*/ 403218 h 423408"/>
                <a:gd name="connsiteX5" fmla="*/ 54311 w 212252"/>
                <a:gd name="connsiteY5" fmla="*/ 0 h 42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252" h="423408">
                  <a:moveTo>
                    <a:pt x="54311" y="0"/>
                  </a:moveTo>
                  <a:lnTo>
                    <a:pt x="212252" y="21273"/>
                  </a:lnTo>
                  <a:lnTo>
                    <a:pt x="158087" y="423408"/>
                  </a:lnTo>
                  <a:lnTo>
                    <a:pt x="38555" y="405165"/>
                  </a:lnTo>
                  <a:lnTo>
                    <a:pt x="0" y="403218"/>
                  </a:lnTo>
                  <a:lnTo>
                    <a:pt x="5431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0175B68-8AAC-40FB-9EF3-446274F947E7}"/>
                </a:ext>
              </a:extLst>
            </p:cNvPr>
            <p:cNvSpPr/>
            <p:nvPr/>
          </p:nvSpPr>
          <p:spPr>
            <a:xfrm>
              <a:off x="5557326" y="1665217"/>
              <a:ext cx="259452" cy="439445"/>
            </a:xfrm>
            <a:custGeom>
              <a:avLst/>
              <a:gdLst>
                <a:gd name="connsiteX0" fmla="*/ 154057 w 259452"/>
                <a:gd name="connsiteY0" fmla="*/ 0 h 439445"/>
                <a:gd name="connsiteX1" fmla="*/ 259452 w 259452"/>
                <a:gd name="connsiteY1" fmla="*/ 398023 h 439445"/>
                <a:gd name="connsiteX2" fmla="*/ 257771 w 259452"/>
                <a:gd name="connsiteY2" fmla="*/ 398279 h 439445"/>
                <a:gd name="connsiteX3" fmla="*/ 124195 w 259452"/>
                <a:gd name="connsiteY3" fmla="*/ 432625 h 439445"/>
                <a:gd name="connsiteX4" fmla="*/ 105562 w 259452"/>
                <a:gd name="connsiteY4" fmla="*/ 439445 h 439445"/>
                <a:gd name="connsiteX5" fmla="*/ 0 w 259452"/>
                <a:gd name="connsiteY5" fmla="*/ 40794 h 439445"/>
                <a:gd name="connsiteX6" fmla="*/ 154057 w 259452"/>
                <a:gd name="connsiteY6" fmla="*/ 0 h 43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452" h="439445">
                  <a:moveTo>
                    <a:pt x="154057" y="0"/>
                  </a:moveTo>
                  <a:lnTo>
                    <a:pt x="259452" y="398023"/>
                  </a:lnTo>
                  <a:lnTo>
                    <a:pt x="257771" y="398279"/>
                  </a:lnTo>
                  <a:cubicBezTo>
                    <a:pt x="212404" y="407562"/>
                    <a:pt x="167840" y="419050"/>
                    <a:pt x="124195" y="432625"/>
                  </a:cubicBezTo>
                  <a:lnTo>
                    <a:pt x="105562" y="439445"/>
                  </a:lnTo>
                  <a:lnTo>
                    <a:pt x="0" y="40794"/>
                  </a:lnTo>
                  <a:lnTo>
                    <a:pt x="15405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B469DCF5-4B9E-433B-914D-F8B6F29CF961}"/>
                </a:ext>
              </a:extLst>
            </p:cNvPr>
            <p:cNvSpPr/>
            <p:nvPr/>
          </p:nvSpPr>
          <p:spPr>
            <a:xfrm>
              <a:off x="6377051" y="1672147"/>
              <a:ext cx="258916" cy="433150"/>
            </a:xfrm>
            <a:custGeom>
              <a:avLst/>
              <a:gdLst>
                <a:gd name="connsiteX0" fmla="*/ 104990 w 258916"/>
                <a:gd name="connsiteY0" fmla="*/ 0 h 433150"/>
                <a:gd name="connsiteX1" fmla="*/ 258916 w 258916"/>
                <a:gd name="connsiteY1" fmla="*/ 41289 h 433150"/>
                <a:gd name="connsiteX2" fmla="*/ 153798 w 258916"/>
                <a:gd name="connsiteY2" fmla="*/ 433150 h 433150"/>
                <a:gd name="connsiteX3" fmla="*/ 133430 w 258916"/>
                <a:gd name="connsiteY3" fmla="*/ 425695 h 433150"/>
                <a:gd name="connsiteX4" fmla="*/ 0 w 258916"/>
                <a:gd name="connsiteY4" fmla="*/ 391386 h 433150"/>
                <a:gd name="connsiteX5" fmla="*/ 104990 w 258916"/>
                <a:gd name="connsiteY5" fmla="*/ 0 h 43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916" h="433150">
                  <a:moveTo>
                    <a:pt x="104990" y="0"/>
                  </a:moveTo>
                  <a:lnTo>
                    <a:pt x="258916" y="41289"/>
                  </a:lnTo>
                  <a:lnTo>
                    <a:pt x="153798" y="433150"/>
                  </a:lnTo>
                  <a:lnTo>
                    <a:pt x="133430" y="425695"/>
                  </a:lnTo>
                  <a:lnTo>
                    <a:pt x="0" y="391386"/>
                  </a:lnTo>
                  <a:lnTo>
                    <a:pt x="104990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E5D0544A-53D2-4702-ABAA-9CEE47A6413C}"/>
                </a:ext>
              </a:extLst>
            </p:cNvPr>
            <p:cNvSpPr/>
            <p:nvPr/>
          </p:nvSpPr>
          <p:spPr>
            <a:xfrm>
              <a:off x="5339439" y="1729614"/>
              <a:ext cx="303853" cy="442827"/>
            </a:xfrm>
            <a:custGeom>
              <a:avLst/>
              <a:gdLst>
                <a:gd name="connsiteX0" fmla="*/ 147503 w 303853"/>
                <a:gd name="connsiteY0" fmla="*/ 0 h 442827"/>
                <a:gd name="connsiteX1" fmla="*/ 303853 w 303853"/>
                <a:gd name="connsiteY1" fmla="*/ 382220 h 442827"/>
                <a:gd name="connsiteX2" fmla="*/ 214023 w 303853"/>
                <a:gd name="connsiteY2" fmla="*/ 415098 h 442827"/>
                <a:gd name="connsiteX3" fmla="*/ 156461 w 303853"/>
                <a:gd name="connsiteY3" fmla="*/ 442827 h 442827"/>
                <a:gd name="connsiteX4" fmla="*/ 0 w 303853"/>
                <a:gd name="connsiteY4" fmla="*/ 60338 h 442827"/>
                <a:gd name="connsiteX5" fmla="*/ 147503 w 303853"/>
                <a:gd name="connsiteY5" fmla="*/ 0 h 44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53" h="442827">
                  <a:moveTo>
                    <a:pt x="147503" y="0"/>
                  </a:moveTo>
                  <a:lnTo>
                    <a:pt x="303853" y="382220"/>
                  </a:lnTo>
                  <a:lnTo>
                    <a:pt x="214023" y="415098"/>
                  </a:lnTo>
                  <a:lnTo>
                    <a:pt x="156461" y="442827"/>
                  </a:lnTo>
                  <a:lnTo>
                    <a:pt x="0" y="60338"/>
                  </a:lnTo>
                  <a:lnTo>
                    <a:pt x="14750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F23BF80F-5F0D-4C18-9AD0-CEE1D3020F05}"/>
                </a:ext>
              </a:extLst>
            </p:cNvPr>
            <p:cNvSpPr/>
            <p:nvPr/>
          </p:nvSpPr>
          <p:spPr>
            <a:xfrm>
              <a:off x="6556254" y="1739402"/>
              <a:ext cx="303887" cy="436528"/>
            </a:xfrm>
            <a:custGeom>
              <a:avLst/>
              <a:gdLst>
                <a:gd name="connsiteX0" fmla="*/ 156851 w 303887"/>
                <a:gd name="connsiteY0" fmla="*/ 0 h 436528"/>
                <a:gd name="connsiteX1" fmla="*/ 303887 w 303887"/>
                <a:gd name="connsiteY1" fmla="*/ 61468 h 436528"/>
                <a:gd name="connsiteX2" fmla="*/ 147092 w 303887"/>
                <a:gd name="connsiteY2" fmla="*/ 436528 h 436528"/>
                <a:gd name="connsiteX3" fmla="*/ 82286 w 303887"/>
                <a:gd name="connsiteY3" fmla="*/ 405310 h 436528"/>
                <a:gd name="connsiteX4" fmla="*/ 0 w 303887"/>
                <a:gd name="connsiteY4" fmla="*/ 375193 h 436528"/>
                <a:gd name="connsiteX5" fmla="*/ 156851 w 303887"/>
                <a:gd name="connsiteY5" fmla="*/ 0 h 43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87" h="436528">
                  <a:moveTo>
                    <a:pt x="156851" y="0"/>
                  </a:moveTo>
                  <a:lnTo>
                    <a:pt x="303887" y="61468"/>
                  </a:lnTo>
                  <a:lnTo>
                    <a:pt x="147092" y="436528"/>
                  </a:lnTo>
                  <a:lnTo>
                    <a:pt x="82286" y="405310"/>
                  </a:lnTo>
                  <a:lnTo>
                    <a:pt x="0" y="375193"/>
                  </a:lnTo>
                  <a:lnTo>
                    <a:pt x="15685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53264839-7900-408D-84B9-FCEE5363B7C1}"/>
                </a:ext>
              </a:extLst>
            </p:cNvPr>
            <p:cNvSpPr/>
            <p:nvPr/>
          </p:nvSpPr>
          <p:spPr>
            <a:xfrm>
              <a:off x="5127417" y="1826126"/>
              <a:ext cx="344161" cy="437075"/>
            </a:xfrm>
            <a:custGeom>
              <a:avLst/>
              <a:gdLst>
                <a:gd name="connsiteX0" fmla="*/ 138128 w 344161"/>
                <a:gd name="connsiteY0" fmla="*/ 0 h 437075"/>
                <a:gd name="connsiteX1" fmla="*/ 344161 w 344161"/>
                <a:gd name="connsiteY1" fmla="*/ 358032 h 437075"/>
                <a:gd name="connsiteX2" fmla="*/ 304205 w 344161"/>
                <a:gd name="connsiteY2" fmla="*/ 377279 h 437075"/>
                <a:gd name="connsiteX3" fmla="*/ 205777 w 344161"/>
                <a:gd name="connsiteY3" fmla="*/ 437075 h 437075"/>
                <a:gd name="connsiteX4" fmla="*/ 0 w 344161"/>
                <a:gd name="connsiteY4" fmla="*/ 79487 h 437075"/>
                <a:gd name="connsiteX5" fmla="*/ 138128 w 344161"/>
                <a:gd name="connsiteY5" fmla="*/ 0 h 43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161" h="437075">
                  <a:moveTo>
                    <a:pt x="138128" y="0"/>
                  </a:moveTo>
                  <a:lnTo>
                    <a:pt x="344161" y="358032"/>
                  </a:lnTo>
                  <a:lnTo>
                    <a:pt x="304205" y="377279"/>
                  </a:lnTo>
                  <a:lnTo>
                    <a:pt x="205777" y="437075"/>
                  </a:lnTo>
                  <a:lnTo>
                    <a:pt x="0" y="79487"/>
                  </a:lnTo>
                  <a:lnTo>
                    <a:pt x="13812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98085637-259C-48D3-869A-680BF9F12C2E}"/>
                </a:ext>
              </a:extLst>
            </p:cNvPr>
            <p:cNvSpPr/>
            <p:nvPr/>
          </p:nvSpPr>
          <p:spPr>
            <a:xfrm>
              <a:off x="6722083" y="1833187"/>
              <a:ext cx="341816" cy="430970"/>
            </a:xfrm>
            <a:custGeom>
              <a:avLst/>
              <a:gdLst>
                <a:gd name="connsiteX0" fmla="*/ 203943 w 341816"/>
                <a:gd name="connsiteY0" fmla="*/ 0 h 430970"/>
                <a:gd name="connsiteX1" fmla="*/ 341816 w 341816"/>
                <a:gd name="connsiteY1" fmla="*/ 79932 h 430970"/>
                <a:gd name="connsiteX2" fmla="*/ 138297 w 341816"/>
                <a:gd name="connsiteY2" fmla="*/ 430970 h 430970"/>
                <a:gd name="connsiteX3" fmla="*/ 38297 w 341816"/>
                <a:gd name="connsiteY3" fmla="*/ 370218 h 430970"/>
                <a:gd name="connsiteX4" fmla="*/ 0 w 341816"/>
                <a:gd name="connsiteY4" fmla="*/ 351770 h 430970"/>
                <a:gd name="connsiteX5" fmla="*/ 203943 w 341816"/>
                <a:gd name="connsiteY5" fmla="*/ 0 h 43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816" h="430970">
                  <a:moveTo>
                    <a:pt x="203943" y="0"/>
                  </a:moveTo>
                  <a:lnTo>
                    <a:pt x="341816" y="79932"/>
                  </a:lnTo>
                  <a:lnTo>
                    <a:pt x="138297" y="430970"/>
                  </a:lnTo>
                  <a:lnTo>
                    <a:pt x="38297" y="370218"/>
                  </a:lnTo>
                  <a:lnTo>
                    <a:pt x="0" y="351770"/>
                  </a:lnTo>
                  <a:lnTo>
                    <a:pt x="20394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DBDD7A6-E082-4057-84DE-9DCA6948F6D7}"/>
                </a:ext>
              </a:extLst>
            </p:cNvPr>
            <p:cNvSpPr/>
            <p:nvPr/>
          </p:nvSpPr>
          <p:spPr>
            <a:xfrm>
              <a:off x="4940606" y="1945450"/>
              <a:ext cx="376167" cy="425093"/>
            </a:xfrm>
            <a:custGeom>
              <a:avLst/>
              <a:gdLst>
                <a:gd name="connsiteX0" fmla="*/ 126832 w 376167"/>
                <a:gd name="connsiteY0" fmla="*/ 0 h 425093"/>
                <a:gd name="connsiteX1" fmla="*/ 376167 w 376167"/>
                <a:gd name="connsiteY1" fmla="*/ 327727 h 425093"/>
                <a:gd name="connsiteX2" fmla="*/ 376095 w 376167"/>
                <a:gd name="connsiteY2" fmla="*/ 327771 h 425093"/>
                <a:gd name="connsiteX3" fmla="*/ 268794 w 376167"/>
                <a:gd name="connsiteY3" fmla="*/ 408009 h 425093"/>
                <a:gd name="connsiteX4" fmla="*/ 249997 w 376167"/>
                <a:gd name="connsiteY4" fmla="*/ 425093 h 425093"/>
                <a:gd name="connsiteX5" fmla="*/ 0 w 376167"/>
                <a:gd name="connsiteY5" fmla="*/ 96494 h 425093"/>
                <a:gd name="connsiteX6" fmla="*/ 126832 w 376167"/>
                <a:gd name="connsiteY6" fmla="*/ 0 h 42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167" h="425093">
                  <a:moveTo>
                    <a:pt x="126832" y="0"/>
                  </a:moveTo>
                  <a:lnTo>
                    <a:pt x="376167" y="327727"/>
                  </a:lnTo>
                  <a:lnTo>
                    <a:pt x="376095" y="327771"/>
                  </a:lnTo>
                  <a:cubicBezTo>
                    <a:pt x="339020" y="352819"/>
                    <a:pt x="303214" y="379604"/>
                    <a:pt x="268794" y="408009"/>
                  </a:cubicBezTo>
                  <a:lnTo>
                    <a:pt x="249997" y="425093"/>
                  </a:lnTo>
                  <a:lnTo>
                    <a:pt x="0" y="96494"/>
                  </a:lnTo>
                  <a:lnTo>
                    <a:pt x="126832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F27D51F1-02CF-4263-B85C-BC80C18E9713}"/>
                </a:ext>
              </a:extLst>
            </p:cNvPr>
            <p:cNvSpPr/>
            <p:nvPr/>
          </p:nvSpPr>
          <p:spPr>
            <a:xfrm>
              <a:off x="6883049" y="1958267"/>
              <a:ext cx="374539" cy="418856"/>
            </a:xfrm>
            <a:custGeom>
              <a:avLst/>
              <a:gdLst>
                <a:gd name="connsiteX0" fmla="*/ 248571 w 374539"/>
                <a:gd name="connsiteY0" fmla="*/ 0 h 418856"/>
                <a:gd name="connsiteX1" fmla="*/ 374539 w 374539"/>
                <a:gd name="connsiteY1" fmla="*/ 97622 h 418856"/>
                <a:gd name="connsiteX2" fmla="*/ 125591 w 374539"/>
                <a:gd name="connsiteY2" fmla="*/ 418856 h 418856"/>
                <a:gd name="connsiteX3" fmla="*/ 99553 w 374539"/>
                <a:gd name="connsiteY3" fmla="*/ 395192 h 418856"/>
                <a:gd name="connsiteX4" fmla="*/ 0 w 374539"/>
                <a:gd name="connsiteY4" fmla="*/ 320748 h 418856"/>
                <a:gd name="connsiteX5" fmla="*/ 248571 w 374539"/>
                <a:gd name="connsiteY5" fmla="*/ 0 h 41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539" h="418856">
                  <a:moveTo>
                    <a:pt x="248571" y="0"/>
                  </a:moveTo>
                  <a:lnTo>
                    <a:pt x="374539" y="97622"/>
                  </a:lnTo>
                  <a:lnTo>
                    <a:pt x="125591" y="418856"/>
                  </a:lnTo>
                  <a:lnTo>
                    <a:pt x="99553" y="395192"/>
                  </a:lnTo>
                  <a:lnTo>
                    <a:pt x="0" y="320748"/>
                  </a:lnTo>
                  <a:lnTo>
                    <a:pt x="24857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C10B720-E6BF-4398-BB6D-CD0CC810396B}"/>
                </a:ext>
              </a:extLst>
            </p:cNvPr>
            <p:cNvSpPr/>
            <p:nvPr/>
          </p:nvSpPr>
          <p:spPr>
            <a:xfrm>
              <a:off x="4765791" y="2096027"/>
              <a:ext cx="404830" cy="405259"/>
            </a:xfrm>
            <a:custGeom>
              <a:avLst/>
              <a:gdLst>
                <a:gd name="connsiteX0" fmla="*/ 112817 w 404830"/>
                <a:gd name="connsiteY0" fmla="*/ 0 h 405259"/>
                <a:gd name="connsiteX1" fmla="*/ 404830 w 404830"/>
                <a:gd name="connsiteY1" fmla="*/ 292677 h 405259"/>
                <a:gd name="connsiteX2" fmla="*/ 344628 w 404830"/>
                <a:gd name="connsiteY2" fmla="*/ 347392 h 405259"/>
                <a:gd name="connsiteX3" fmla="*/ 292035 w 404830"/>
                <a:gd name="connsiteY3" fmla="*/ 405259 h 405259"/>
                <a:gd name="connsiteX4" fmla="*/ 0 w 404830"/>
                <a:gd name="connsiteY4" fmla="*/ 112562 h 405259"/>
                <a:gd name="connsiteX5" fmla="*/ 112817 w 404830"/>
                <a:gd name="connsiteY5" fmla="*/ 0 h 40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830" h="405259">
                  <a:moveTo>
                    <a:pt x="112817" y="0"/>
                  </a:moveTo>
                  <a:lnTo>
                    <a:pt x="404830" y="292677"/>
                  </a:lnTo>
                  <a:lnTo>
                    <a:pt x="344628" y="347392"/>
                  </a:lnTo>
                  <a:lnTo>
                    <a:pt x="292035" y="405259"/>
                  </a:lnTo>
                  <a:lnTo>
                    <a:pt x="0" y="112562"/>
                  </a:lnTo>
                  <a:lnTo>
                    <a:pt x="11281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C6619DB6-8C5A-420C-B29F-04F684862514}"/>
                </a:ext>
              </a:extLst>
            </p:cNvPr>
            <p:cNvSpPr/>
            <p:nvPr/>
          </p:nvSpPr>
          <p:spPr>
            <a:xfrm>
              <a:off x="7024019" y="2099151"/>
              <a:ext cx="405314" cy="404773"/>
            </a:xfrm>
            <a:custGeom>
              <a:avLst/>
              <a:gdLst>
                <a:gd name="connsiteX0" fmla="*/ 292785 w 405314"/>
                <a:gd name="connsiteY0" fmla="*/ 0 h 404773"/>
                <a:gd name="connsiteX1" fmla="*/ 405314 w 405314"/>
                <a:gd name="connsiteY1" fmla="*/ 112850 h 404773"/>
                <a:gd name="connsiteX2" fmla="*/ 112555 w 405314"/>
                <a:gd name="connsiteY2" fmla="*/ 404773 h 404773"/>
                <a:gd name="connsiteX3" fmla="*/ 57564 w 405314"/>
                <a:gd name="connsiteY3" fmla="*/ 344268 h 404773"/>
                <a:gd name="connsiteX4" fmla="*/ 0 w 405314"/>
                <a:gd name="connsiteY4" fmla="*/ 291950 h 404773"/>
                <a:gd name="connsiteX5" fmla="*/ 292785 w 405314"/>
                <a:gd name="connsiteY5" fmla="*/ 0 h 4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14" h="404773">
                  <a:moveTo>
                    <a:pt x="292785" y="0"/>
                  </a:moveTo>
                  <a:lnTo>
                    <a:pt x="405314" y="112850"/>
                  </a:lnTo>
                  <a:lnTo>
                    <a:pt x="112555" y="404773"/>
                  </a:lnTo>
                  <a:lnTo>
                    <a:pt x="57564" y="344268"/>
                  </a:lnTo>
                  <a:lnTo>
                    <a:pt x="0" y="291950"/>
                  </a:lnTo>
                  <a:lnTo>
                    <a:pt x="29278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84A41D3F-2AC4-4140-B4FE-5ED5D207D6A4}"/>
                </a:ext>
              </a:extLst>
            </p:cNvPr>
            <p:cNvSpPr/>
            <p:nvPr/>
          </p:nvSpPr>
          <p:spPr>
            <a:xfrm>
              <a:off x="4621681" y="2261282"/>
              <a:ext cx="424231" cy="378549"/>
            </a:xfrm>
            <a:custGeom>
              <a:avLst/>
              <a:gdLst>
                <a:gd name="connsiteX0" fmla="*/ 97621 w 424231"/>
                <a:gd name="connsiteY0" fmla="*/ 0 h 378549"/>
                <a:gd name="connsiteX1" fmla="*/ 424231 w 424231"/>
                <a:gd name="connsiteY1" fmla="*/ 253114 h 378549"/>
                <a:gd name="connsiteX2" fmla="*/ 398778 w 424231"/>
                <a:gd name="connsiteY2" fmla="*/ 281118 h 378549"/>
                <a:gd name="connsiteX3" fmla="*/ 325921 w 424231"/>
                <a:gd name="connsiteY3" fmla="*/ 378549 h 378549"/>
                <a:gd name="connsiteX4" fmla="*/ 0 w 424231"/>
                <a:gd name="connsiteY4" fmla="*/ 125968 h 378549"/>
                <a:gd name="connsiteX5" fmla="*/ 97621 w 424231"/>
                <a:gd name="connsiteY5" fmla="*/ 0 h 37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231" h="378549">
                  <a:moveTo>
                    <a:pt x="97621" y="0"/>
                  </a:moveTo>
                  <a:lnTo>
                    <a:pt x="424231" y="253114"/>
                  </a:lnTo>
                  <a:lnTo>
                    <a:pt x="398778" y="281118"/>
                  </a:lnTo>
                  <a:lnTo>
                    <a:pt x="325921" y="378549"/>
                  </a:lnTo>
                  <a:lnTo>
                    <a:pt x="0" y="125968"/>
                  </a:lnTo>
                  <a:lnTo>
                    <a:pt x="9762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B43B9E69-F880-4B52-ABC0-8890931B40F9}"/>
                </a:ext>
              </a:extLst>
            </p:cNvPr>
            <p:cNvSpPr/>
            <p:nvPr/>
          </p:nvSpPr>
          <p:spPr>
            <a:xfrm>
              <a:off x="7154736" y="2274015"/>
              <a:ext cx="425118" cy="376110"/>
            </a:xfrm>
            <a:custGeom>
              <a:avLst/>
              <a:gdLst>
                <a:gd name="connsiteX0" fmla="*/ 328661 w 425118"/>
                <a:gd name="connsiteY0" fmla="*/ 0 h 376110"/>
                <a:gd name="connsiteX1" fmla="*/ 425118 w 425118"/>
                <a:gd name="connsiteY1" fmla="*/ 126861 h 376110"/>
                <a:gd name="connsiteX2" fmla="*/ 97303 w 425118"/>
                <a:gd name="connsiteY2" fmla="*/ 376110 h 376110"/>
                <a:gd name="connsiteX3" fmla="*/ 97045 w 425118"/>
                <a:gd name="connsiteY3" fmla="*/ 375686 h 376110"/>
                <a:gd name="connsiteX4" fmla="*/ 16807 w 425118"/>
                <a:gd name="connsiteY4" fmla="*/ 268385 h 376110"/>
                <a:gd name="connsiteX5" fmla="*/ 0 w 425118"/>
                <a:gd name="connsiteY5" fmla="*/ 249892 h 376110"/>
                <a:gd name="connsiteX6" fmla="*/ 328661 w 425118"/>
                <a:gd name="connsiteY6" fmla="*/ 0 h 37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118" h="376110">
                  <a:moveTo>
                    <a:pt x="328661" y="0"/>
                  </a:moveTo>
                  <a:lnTo>
                    <a:pt x="425118" y="126861"/>
                  </a:lnTo>
                  <a:lnTo>
                    <a:pt x="97303" y="376110"/>
                  </a:lnTo>
                  <a:lnTo>
                    <a:pt x="97045" y="375686"/>
                  </a:lnTo>
                  <a:cubicBezTo>
                    <a:pt x="71997" y="338611"/>
                    <a:pt x="45212" y="302805"/>
                    <a:pt x="16807" y="268385"/>
                  </a:cubicBezTo>
                  <a:lnTo>
                    <a:pt x="0" y="249892"/>
                  </a:lnTo>
                  <a:lnTo>
                    <a:pt x="32866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1E8BE6D-4216-4C23-A9E6-3B5F51B912A0}"/>
                </a:ext>
              </a:extLst>
            </p:cNvPr>
            <p:cNvSpPr/>
            <p:nvPr/>
          </p:nvSpPr>
          <p:spPr>
            <a:xfrm>
              <a:off x="4495814" y="2455505"/>
              <a:ext cx="436719" cy="345019"/>
            </a:xfrm>
            <a:custGeom>
              <a:avLst/>
              <a:gdLst>
                <a:gd name="connsiteX0" fmla="*/ 79933 w 436719"/>
                <a:gd name="connsiteY0" fmla="*/ 0 h 345019"/>
                <a:gd name="connsiteX1" fmla="*/ 436719 w 436719"/>
                <a:gd name="connsiteY1" fmla="*/ 206851 h 345019"/>
                <a:gd name="connsiteX2" fmla="*/ 374591 w 436719"/>
                <a:gd name="connsiteY2" fmla="*/ 309117 h 345019"/>
                <a:gd name="connsiteX3" fmla="*/ 357296 w 436719"/>
                <a:gd name="connsiteY3" fmla="*/ 345019 h 345019"/>
                <a:gd name="connsiteX4" fmla="*/ 0 w 436719"/>
                <a:gd name="connsiteY4" fmla="*/ 137872 h 345019"/>
                <a:gd name="connsiteX5" fmla="*/ 79933 w 436719"/>
                <a:gd name="connsiteY5" fmla="*/ 0 h 34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19" h="345019">
                  <a:moveTo>
                    <a:pt x="79933" y="0"/>
                  </a:moveTo>
                  <a:lnTo>
                    <a:pt x="436719" y="206851"/>
                  </a:lnTo>
                  <a:lnTo>
                    <a:pt x="374591" y="309117"/>
                  </a:lnTo>
                  <a:lnTo>
                    <a:pt x="357296" y="345019"/>
                  </a:lnTo>
                  <a:lnTo>
                    <a:pt x="0" y="137872"/>
                  </a:lnTo>
                  <a:lnTo>
                    <a:pt x="7993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61B32632-F825-4830-A151-E70CE03FD068}"/>
                </a:ext>
              </a:extLst>
            </p:cNvPr>
            <p:cNvSpPr/>
            <p:nvPr/>
          </p:nvSpPr>
          <p:spPr>
            <a:xfrm>
              <a:off x="7262013" y="2460866"/>
              <a:ext cx="437106" cy="344082"/>
            </a:xfrm>
            <a:custGeom>
              <a:avLst/>
              <a:gdLst>
                <a:gd name="connsiteX0" fmla="*/ 357659 w 437106"/>
                <a:gd name="connsiteY0" fmla="*/ 0 h 344082"/>
                <a:gd name="connsiteX1" fmla="*/ 437106 w 437106"/>
                <a:gd name="connsiteY1" fmla="*/ 138151 h 344082"/>
                <a:gd name="connsiteX2" fmla="*/ 79010 w 437106"/>
                <a:gd name="connsiteY2" fmla="*/ 344082 h 344082"/>
                <a:gd name="connsiteX3" fmla="*/ 59584 w 437106"/>
                <a:gd name="connsiteY3" fmla="*/ 303756 h 344082"/>
                <a:gd name="connsiteX4" fmla="*/ 0 w 437106"/>
                <a:gd name="connsiteY4" fmla="*/ 205678 h 344082"/>
                <a:gd name="connsiteX5" fmla="*/ 357659 w 437106"/>
                <a:gd name="connsiteY5" fmla="*/ 0 h 34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106" h="344082">
                  <a:moveTo>
                    <a:pt x="357659" y="0"/>
                  </a:moveTo>
                  <a:lnTo>
                    <a:pt x="437106" y="138151"/>
                  </a:lnTo>
                  <a:lnTo>
                    <a:pt x="79010" y="344082"/>
                  </a:lnTo>
                  <a:lnTo>
                    <a:pt x="59584" y="303756"/>
                  </a:lnTo>
                  <a:lnTo>
                    <a:pt x="0" y="205678"/>
                  </a:lnTo>
                  <a:lnTo>
                    <a:pt x="35765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DFC66454-C427-4599-A956-A383386B14C5}"/>
                </a:ext>
              </a:extLst>
            </p:cNvPr>
            <p:cNvSpPr/>
            <p:nvPr/>
          </p:nvSpPr>
          <p:spPr>
            <a:xfrm>
              <a:off x="4401343" y="2659874"/>
              <a:ext cx="442739" cy="306383"/>
            </a:xfrm>
            <a:custGeom>
              <a:avLst/>
              <a:gdLst>
                <a:gd name="connsiteX0" fmla="*/ 61468 w 442739"/>
                <a:gd name="connsiteY0" fmla="*/ 0 h 306383"/>
                <a:gd name="connsiteX1" fmla="*/ 442739 w 442739"/>
                <a:gd name="connsiteY1" fmla="*/ 159391 h 306383"/>
                <a:gd name="connsiteX2" fmla="*/ 410369 w 442739"/>
                <a:gd name="connsiteY2" fmla="*/ 226588 h 306383"/>
                <a:gd name="connsiteX3" fmla="*/ 381164 w 442739"/>
                <a:gd name="connsiteY3" fmla="*/ 306383 h 306383"/>
                <a:gd name="connsiteX4" fmla="*/ 0 w 442739"/>
                <a:gd name="connsiteY4" fmla="*/ 147036 h 306383"/>
                <a:gd name="connsiteX5" fmla="*/ 61468 w 442739"/>
                <a:gd name="connsiteY5" fmla="*/ 0 h 30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739" h="306383">
                  <a:moveTo>
                    <a:pt x="61468" y="0"/>
                  </a:moveTo>
                  <a:lnTo>
                    <a:pt x="442739" y="159391"/>
                  </a:lnTo>
                  <a:lnTo>
                    <a:pt x="410369" y="226588"/>
                  </a:lnTo>
                  <a:lnTo>
                    <a:pt x="381164" y="306383"/>
                  </a:lnTo>
                  <a:lnTo>
                    <a:pt x="0" y="147036"/>
                  </a:lnTo>
                  <a:lnTo>
                    <a:pt x="6146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247BA368-4EDA-4AAF-A430-E9E989FB66B0}"/>
                </a:ext>
              </a:extLst>
            </p:cNvPr>
            <p:cNvSpPr/>
            <p:nvPr/>
          </p:nvSpPr>
          <p:spPr>
            <a:xfrm>
              <a:off x="7352739" y="2672921"/>
              <a:ext cx="442825" cy="303756"/>
            </a:xfrm>
            <a:custGeom>
              <a:avLst/>
              <a:gdLst>
                <a:gd name="connsiteX0" fmla="*/ 382531 w 442825"/>
                <a:gd name="connsiteY0" fmla="*/ 0 h 303756"/>
                <a:gd name="connsiteX1" fmla="*/ 442825 w 442825"/>
                <a:gd name="connsiteY1" fmla="*/ 147522 h 303756"/>
                <a:gd name="connsiteX2" fmla="*/ 60570 w 442825"/>
                <a:gd name="connsiteY2" fmla="*/ 303756 h 303756"/>
                <a:gd name="connsiteX3" fmla="*/ 27551 w 442825"/>
                <a:gd name="connsiteY3" fmla="*/ 213541 h 303756"/>
                <a:gd name="connsiteX4" fmla="*/ 0 w 442825"/>
                <a:gd name="connsiteY4" fmla="*/ 156348 h 303756"/>
                <a:gd name="connsiteX5" fmla="*/ 382531 w 442825"/>
                <a:gd name="connsiteY5" fmla="*/ 0 h 30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825" h="303756">
                  <a:moveTo>
                    <a:pt x="382531" y="0"/>
                  </a:moveTo>
                  <a:lnTo>
                    <a:pt x="442825" y="147522"/>
                  </a:lnTo>
                  <a:lnTo>
                    <a:pt x="60570" y="303756"/>
                  </a:lnTo>
                  <a:lnTo>
                    <a:pt x="27551" y="213541"/>
                  </a:lnTo>
                  <a:lnTo>
                    <a:pt x="0" y="156348"/>
                  </a:lnTo>
                  <a:lnTo>
                    <a:pt x="38253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ABDDD8B7-C13D-4EED-90E6-BBDE3870CC54}"/>
                </a:ext>
              </a:extLst>
            </p:cNvPr>
            <p:cNvSpPr/>
            <p:nvPr/>
          </p:nvSpPr>
          <p:spPr>
            <a:xfrm>
              <a:off x="4333467" y="2884768"/>
              <a:ext cx="439744" cy="260617"/>
            </a:xfrm>
            <a:custGeom>
              <a:avLst/>
              <a:gdLst>
                <a:gd name="connsiteX0" fmla="*/ 41291 w 439744"/>
                <a:gd name="connsiteY0" fmla="*/ 0 h 260617"/>
                <a:gd name="connsiteX1" fmla="*/ 439744 w 439744"/>
                <a:gd name="connsiteY1" fmla="*/ 106887 h 260617"/>
                <a:gd name="connsiteX2" fmla="*/ 431375 w 439744"/>
                <a:gd name="connsiteY2" fmla="*/ 129753 h 260617"/>
                <a:gd name="connsiteX3" fmla="*/ 397727 w 439744"/>
                <a:gd name="connsiteY3" fmla="*/ 260617 h 260617"/>
                <a:gd name="connsiteX4" fmla="*/ 0 w 439744"/>
                <a:gd name="connsiteY4" fmla="*/ 153925 h 260617"/>
                <a:gd name="connsiteX5" fmla="*/ 41291 w 439744"/>
                <a:gd name="connsiteY5" fmla="*/ 0 h 26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9744" h="260617">
                  <a:moveTo>
                    <a:pt x="41291" y="0"/>
                  </a:moveTo>
                  <a:lnTo>
                    <a:pt x="439744" y="106887"/>
                  </a:lnTo>
                  <a:lnTo>
                    <a:pt x="431375" y="129753"/>
                  </a:lnTo>
                  <a:lnTo>
                    <a:pt x="397727" y="260617"/>
                  </a:lnTo>
                  <a:lnTo>
                    <a:pt x="0" y="153925"/>
                  </a:lnTo>
                  <a:lnTo>
                    <a:pt x="4129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C4A9F146-964E-4868-83EF-05A9C2D9BF8B}"/>
                </a:ext>
              </a:extLst>
            </p:cNvPr>
            <p:cNvSpPr/>
            <p:nvPr/>
          </p:nvSpPr>
          <p:spPr>
            <a:xfrm>
              <a:off x="7420482" y="2890834"/>
              <a:ext cx="439415" cy="259352"/>
            </a:xfrm>
            <a:custGeom>
              <a:avLst/>
              <a:gdLst>
                <a:gd name="connsiteX0" fmla="*/ 398666 w 439415"/>
                <a:gd name="connsiteY0" fmla="*/ 0 h 259352"/>
                <a:gd name="connsiteX1" fmla="*/ 439415 w 439415"/>
                <a:gd name="connsiteY1" fmla="*/ 154069 h 259352"/>
                <a:gd name="connsiteX2" fmla="*/ 41343 w 439415"/>
                <a:gd name="connsiteY2" fmla="*/ 259352 h 259352"/>
                <a:gd name="connsiteX3" fmla="*/ 41024 w 439415"/>
                <a:gd name="connsiteY3" fmla="*/ 257263 h 259352"/>
                <a:gd name="connsiteX4" fmla="*/ 6678 w 439415"/>
                <a:gd name="connsiteY4" fmla="*/ 123687 h 259352"/>
                <a:gd name="connsiteX5" fmla="*/ 0 w 439415"/>
                <a:gd name="connsiteY5" fmla="*/ 105440 h 259352"/>
                <a:gd name="connsiteX6" fmla="*/ 398666 w 439415"/>
                <a:gd name="connsiteY6" fmla="*/ 0 h 2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415" h="259352">
                  <a:moveTo>
                    <a:pt x="398666" y="0"/>
                  </a:moveTo>
                  <a:lnTo>
                    <a:pt x="439415" y="154069"/>
                  </a:lnTo>
                  <a:lnTo>
                    <a:pt x="41343" y="259352"/>
                  </a:lnTo>
                  <a:lnTo>
                    <a:pt x="41024" y="257263"/>
                  </a:lnTo>
                  <a:cubicBezTo>
                    <a:pt x="31741" y="211896"/>
                    <a:pt x="20254" y="167332"/>
                    <a:pt x="6678" y="123687"/>
                  </a:cubicBezTo>
                  <a:lnTo>
                    <a:pt x="0" y="105440"/>
                  </a:lnTo>
                  <a:lnTo>
                    <a:pt x="39866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1DAF697F-A7F7-41B5-AF38-7D96BAFC276D}"/>
                </a:ext>
              </a:extLst>
            </p:cNvPr>
            <p:cNvSpPr/>
            <p:nvPr/>
          </p:nvSpPr>
          <p:spPr>
            <a:xfrm>
              <a:off x="4298032" y="3109287"/>
              <a:ext cx="429985" cy="213103"/>
            </a:xfrm>
            <a:custGeom>
              <a:avLst/>
              <a:gdLst>
                <a:gd name="connsiteX0" fmla="*/ 21273 w 429985"/>
                <a:gd name="connsiteY0" fmla="*/ 0 h 213103"/>
                <a:gd name="connsiteX1" fmla="*/ 429985 w 429985"/>
                <a:gd name="connsiteY1" fmla="*/ 55051 h 213103"/>
                <a:gd name="connsiteX2" fmla="*/ 411342 w 429985"/>
                <a:gd name="connsiteY2" fmla="*/ 177204 h 213103"/>
                <a:gd name="connsiteX3" fmla="*/ 409530 w 429985"/>
                <a:gd name="connsiteY3" fmla="*/ 213103 h 213103"/>
                <a:gd name="connsiteX4" fmla="*/ 0 w 429985"/>
                <a:gd name="connsiteY4" fmla="*/ 157941 h 213103"/>
                <a:gd name="connsiteX5" fmla="*/ 21273 w 429985"/>
                <a:gd name="connsiteY5" fmla="*/ 0 h 213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985" h="213103">
                  <a:moveTo>
                    <a:pt x="21273" y="0"/>
                  </a:moveTo>
                  <a:lnTo>
                    <a:pt x="429985" y="55051"/>
                  </a:lnTo>
                  <a:lnTo>
                    <a:pt x="411342" y="177204"/>
                  </a:lnTo>
                  <a:lnTo>
                    <a:pt x="409530" y="213103"/>
                  </a:lnTo>
                  <a:lnTo>
                    <a:pt x="0" y="157941"/>
                  </a:lnTo>
                  <a:lnTo>
                    <a:pt x="2127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B07C6C3A-F071-4D72-AF18-FE3370CB0459}"/>
                </a:ext>
              </a:extLst>
            </p:cNvPr>
            <p:cNvSpPr/>
            <p:nvPr/>
          </p:nvSpPr>
          <p:spPr>
            <a:xfrm>
              <a:off x="7465919" y="3125669"/>
              <a:ext cx="429463" cy="209551"/>
            </a:xfrm>
            <a:custGeom>
              <a:avLst/>
              <a:gdLst>
                <a:gd name="connsiteX0" fmla="*/ 409646 w 429463"/>
                <a:gd name="connsiteY0" fmla="*/ 0 h 209551"/>
                <a:gd name="connsiteX1" fmla="*/ 429463 w 429463"/>
                <a:gd name="connsiteY1" fmla="*/ 158131 h 209551"/>
                <a:gd name="connsiteX2" fmla="*/ 19170 w 429463"/>
                <a:gd name="connsiteY2" fmla="*/ 209551 h 209551"/>
                <a:gd name="connsiteX3" fmla="*/ 16709 w 429463"/>
                <a:gd name="connsiteY3" fmla="*/ 160822 h 209551"/>
                <a:gd name="connsiteX4" fmla="*/ 0 w 429463"/>
                <a:gd name="connsiteY4" fmla="*/ 51339 h 209551"/>
                <a:gd name="connsiteX5" fmla="*/ 409646 w 429463"/>
                <a:gd name="connsiteY5" fmla="*/ 0 h 20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63" h="209551">
                  <a:moveTo>
                    <a:pt x="409646" y="0"/>
                  </a:moveTo>
                  <a:lnTo>
                    <a:pt x="429463" y="158131"/>
                  </a:lnTo>
                  <a:lnTo>
                    <a:pt x="19170" y="209551"/>
                  </a:lnTo>
                  <a:lnTo>
                    <a:pt x="16709" y="160822"/>
                  </a:lnTo>
                  <a:lnTo>
                    <a:pt x="0" y="51339"/>
                  </a:lnTo>
                  <a:lnTo>
                    <a:pt x="40964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5AFCCDEC-354B-4C1A-A465-163DD33F55FB}"/>
                </a:ext>
              </a:extLst>
            </p:cNvPr>
            <p:cNvSpPr/>
            <p:nvPr/>
          </p:nvSpPr>
          <p:spPr>
            <a:xfrm>
              <a:off x="4292527" y="3349316"/>
              <a:ext cx="413675" cy="159367"/>
            </a:xfrm>
            <a:custGeom>
              <a:avLst/>
              <a:gdLst>
                <a:gd name="connsiteX0" fmla="*/ 1 w 413675"/>
                <a:gd name="connsiteY0" fmla="*/ 0 h 159367"/>
                <a:gd name="connsiteX1" fmla="*/ 413675 w 413675"/>
                <a:gd name="connsiteY1" fmla="*/ 1 h 159367"/>
                <a:gd name="connsiteX2" fmla="*/ 409651 w 413675"/>
                <a:gd name="connsiteY2" fmla="*/ 79685 h 159367"/>
                <a:gd name="connsiteX3" fmla="*/ 413675 w 413675"/>
                <a:gd name="connsiteY3" fmla="*/ 159367 h 159367"/>
                <a:gd name="connsiteX4" fmla="*/ 0 w 413675"/>
                <a:gd name="connsiteY4" fmla="*/ 159367 h 159367"/>
                <a:gd name="connsiteX5" fmla="*/ 1 w 413675"/>
                <a:gd name="connsiteY5" fmla="*/ 0 h 15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675" h="159367">
                  <a:moveTo>
                    <a:pt x="1" y="0"/>
                  </a:moveTo>
                  <a:lnTo>
                    <a:pt x="413675" y="1"/>
                  </a:lnTo>
                  <a:lnTo>
                    <a:pt x="409651" y="79685"/>
                  </a:lnTo>
                  <a:lnTo>
                    <a:pt x="413675" y="159367"/>
                  </a:lnTo>
                  <a:lnTo>
                    <a:pt x="0" y="15936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6C27FDB7-73E7-4D5A-B4AC-6D9A7893B5A0}"/>
                </a:ext>
              </a:extLst>
            </p:cNvPr>
            <p:cNvSpPr/>
            <p:nvPr/>
          </p:nvSpPr>
          <p:spPr>
            <a:xfrm>
              <a:off x="7485801" y="3349316"/>
              <a:ext cx="413671" cy="159367"/>
            </a:xfrm>
            <a:custGeom>
              <a:avLst/>
              <a:gdLst>
                <a:gd name="connsiteX0" fmla="*/ 413671 w 413671"/>
                <a:gd name="connsiteY0" fmla="*/ 0 h 159367"/>
                <a:gd name="connsiteX1" fmla="*/ 413671 w 413671"/>
                <a:gd name="connsiteY1" fmla="*/ 159367 h 159367"/>
                <a:gd name="connsiteX2" fmla="*/ 0 w 413671"/>
                <a:gd name="connsiteY2" fmla="*/ 159367 h 159367"/>
                <a:gd name="connsiteX3" fmla="*/ 4023 w 413671"/>
                <a:gd name="connsiteY3" fmla="*/ 79685 h 159367"/>
                <a:gd name="connsiteX4" fmla="*/ 0 w 413671"/>
                <a:gd name="connsiteY4" fmla="*/ 1 h 159367"/>
                <a:gd name="connsiteX5" fmla="*/ 413671 w 413671"/>
                <a:gd name="connsiteY5" fmla="*/ 0 h 15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671" h="159367">
                  <a:moveTo>
                    <a:pt x="413671" y="0"/>
                  </a:moveTo>
                  <a:lnTo>
                    <a:pt x="413671" y="159367"/>
                  </a:lnTo>
                  <a:lnTo>
                    <a:pt x="0" y="159367"/>
                  </a:lnTo>
                  <a:lnTo>
                    <a:pt x="4023" y="79685"/>
                  </a:lnTo>
                  <a:lnTo>
                    <a:pt x="0" y="1"/>
                  </a:lnTo>
                  <a:lnTo>
                    <a:pt x="41367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CA59C191-070C-4F10-ABD9-8BAE9843048E}"/>
                </a:ext>
              </a:extLst>
            </p:cNvPr>
            <p:cNvSpPr/>
            <p:nvPr/>
          </p:nvSpPr>
          <p:spPr>
            <a:xfrm>
              <a:off x="4296617" y="3522780"/>
              <a:ext cx="429466" cy="209550"/>
            </a:xfrm>
            <a:custGeom>
              <a:avLst/>
              <a:gdLst>
                <a:gd name="connsiteX0" fmla="*/ 410297 w 429466"/>
                <a:gd name="connsiteY0" fmla="*/ 0 h 209550"/>
                <a:gd name="connsiteX1" fmla="*/ 412757 w 429466"/>
                <a:gd name="connsiteY1" fmla="*/ 48731 h 209550"/>
                <a:gd name="connsiteX2" fmla="*/ 429466 w 429466"/>
                <a:gd name="connsiteY2" fmla="*/ 158211 h 209550"/>
                <a:gd name="connsiteX3" fmla="*/ 19818 w 429466"/>
                <a:gd name="connsiteY3" fmla="*/ 209550 h 209550"/>
                <a:gd name="connsiteX4" fmla="*/ 0 w 429466"/>
                <a:gd name="connsiteY4" fmla="*/ 51420 h 209550"/>
                <a:gd name="connsiteX5" fmla="*/ 410297 w 429466"/>
                <a:gd name="connsiteY5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66" h="209550">
                  <a:moveTo>
                    <a:pt x="410297" y="0"/>
                  </a:moveTo>
                  <a:lnTo>
                    <a:pt x="412757" y="48731"/>
                  </a:lnTo>
                  <a:lnTo>
                    <a:pt x="429466" y="158211"/>
                  </a:lnTo>
                  <a:lnTo>
                    <a:pt x="19818" y="209550"/>
                  </a:lnTo>
                  <a:lnTo>
                    <a:pt x="0" y="51420"/>
                  </a:lnTo>
                  <a:lnTo>
                    <a:pt x="41029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938C4583-6FC4-4CD8-B2E4-6D7CA4B0502F}"/>
                </a:ext>
              </a:extLst>
            </p:cNvPr>
            <p:cNvSpPr/>
            <p:nvPr/>
          </p:nvSpPr>
          <p:spPr>
            <a:xfrm>
              <a:off x="7463985" y="3535610"/>
              <a:ext cx="429983" cy="213102"/>
            </a:xfrm>
            <a:custGeom>
              <a:avLst/>
              <a:gdLst>
                <a:gd name="connsiteX0" fmla="*/ 20456 w 429983"/>
                <a:gd name="connsiteY0" fmla="*/ 0 h 213102"/>
                <a:gd name="connsiteX1" fmla="*/ 429983 w 429983"/>
                <a:gd name="connsiteY1" fmla="*/ 55161 h 213102"/>
                <a:gd name="connsiteX2" fmla="*/ 408710 w 429983"/>
                <a:gd name="connsiteY2" fmla="*/ 213102 h 213102"/>
                <a:gd name="connsiteX3" fmla="*/ 0 w 429983"/>
                <a:gd name="connsiteY3" fmla="*/ 158051 h 213102"/>
                <a:gd name="connsiteX4" fmla="*/ 18643 w 429983"/>
                <a:gd name="connsiteY4" fmla="*/ 35901 h 213102"/>
                <a:gd name="connsiteX5" fmla="*/ 20456 w 429983"/>
                <a:gd name="connsiteY5" fmla="*/ 0 h 21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983" h="213102">
                  <a:moveTo>
                    <a:pt x="20456" y="0"/>
                  </a:moveTo>
                  <a:lnTo>
                    <a:pt x="429983" y="55161"/>
                  </a:lnTo>
                  <a:lnTo>
                    <a:pt x="408710" y="213102"/>
                  </a:lnTo>
                  <a:lnTo>
                    <a:pt x="0" y="158051"/>
                  </a:lnTo>
                  <a:lnTo>
                    <a:pt x="18643" y="35901"/>
                  </a:lnTo>
                  <a:lnTo>
                    <a:pt x="2045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D9684F2B-23FD-45EE-81DD-6FCB30D151EB}"/>
                </a:ext>
              </a:extLst>
            </p:cNvPr>
            <p:cNvSpPr/>
            <p:nvPr/>
          </p:nvSpPr>
          <p:spPr>
            <a:xfrm>
              <a:off x="4332103" y="3707813"/>
              <a:ext cx="439417" cy="259352"/>
            </a:xfrm>
            <a:custGeom>
              <a:avLst/>
              <a:gdLst>
                <a:gd name="connsiteX0" fmla="*/ 398074 w 439417"/>
                <a:gd name="connsiteY0" fmla="*/ 0 h 259352"/>
                <a:gd name="connsiteX1" fmla="*/ 398393 w 439417"/>
                <a:gd name="connsiteY1" fmla="*/ 2092 h 259352"/>
                <a:gd name="connsiteX2" fmla="*/ 432739 w 439417"/>
                <a:gd name="connsiteY2" fmla="*/ 135668 h 259352"/>
                <a:gd name="connsiteX3" fmla="*/ 439417 w 439417"/>
                <a:gd name="connsiteY3" fmla="*/ 153912 h 259352"/>
                <a:gd name="connsiteX4" fmla="*/ 40749 w 439417"/>
                <a:gd name="connsiteY4" fmla="*/ 259352 h 259352"/>
                <a:gd name="connsiteX5" fmla="*/ 0 w 439417"/>
                <a:gd name="connsiteY5" fmla="*/ 105283 h 259352"/>
                <a:gd name="connsiteX6" fmla="*/ 398074 w 439417"/>
                <a:gd name="connsiteY6" fmla="*/ 0 h 2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417" h="259352">
                  <a:moveTo>
                    <a:pt x="398074" y="0"/>
                  </a:moveTo>
                  <a:lnTo>
                    <a:pt x="398393" y="2092"/>
                  </a:lnTo>
                  <a:cubicBezTo>
                    <a:pt x="407676" y="47459"/>
                    <a:pt x="419164" y="92024"/>
                    <a:pt x="432739" y="135668"/>
                  </a:cubicBezTo>
                  <a:lnTo>
                    <a:pt x="439417" y="153912"/>
                  </a:lnTo>
                  <a:lnTo>
                    <a:pt x="40749" y="259352"/>
                  </a:lnTo>
                  <a:lnTo>
                    <a:pt x="0" y="105283"/>
                  </a:lnTo>
                  <a:lnTo>
                    <a:pt x="39807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81E03726-39CE-4146-B0D3-87A8C150B5B0}"/>
                </a:ext>
              </a:extLst>
            </p:cNvPr>
            <p:cNvSpPr/>
            <p:nvPr/>
          </p:nvSpPr>
          <p:spPr>
            <a:xfrm>
              <a:off x="7418792" y="3712615"/>
              <a:ext cx="439741" cy="260617"/>
            </a:xfrm>
            <a:custGeom>
              <a:avLst/>
              <a:gdLst>
                <a:gd name="connsiteX0" fmla="*/ 42017 w 439741"/>
                <a:gd name="connsiteY0" fmla="*/ 0 h 260617"/>
                <a:gd name="connsiteX1" fmla="*/ 439741 w 439741"/>
                <a:gd name="connsiteY1" fmla="*/ 106691 h 260617"/>
                <a:gd name="connsiteX2" fmla="*/ 398450 w 439741"/>
                <a:gd name="connsiteY2" fmla="*/ 260617 h 260617"/>
                <a:gd name="connsiteX3" fmla="*/ 0 w 439741"/>
                <a:gd name="connsiteY3" fmla="*/ 153731 h 260617"/>
                <a:gd name="connsiteX4" fmla="*/ 8368 w 439741"/>
                <a:gd name="connsiteY4" fmla="*/ 130866 h 260617"/>
                <a:gd name="connsiteX5" fmla="*/ 42017 w 439741"/>
                <a:gd name="connsiteY5" fmla="*/ 0 h 26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9741" h="260617">
                  <a:moveTo>
                    <a:pt x="42017" y="0"/>
                  </a:moveTo>
                  <a:lnTo>
                    <a:pt x="439741" y="106691"/>
                  </a:lnTo>
                  <a:lnTo>
                    <a:pt x="398450" y="260617"/>
                  </a:lnTo>
                  <a:lnTo>
                    <a:pt x="0" y="153731"/>
                  </a:lnTo>
                  <a:lnTo>
                    <a:pt x="8368" y="130866"/>
                  </a:lnTo>
                  <a:lnTo>
                    <a:pt x="4201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C2927E3A-85DA-44BE-9A88-485DFA9CEDEA}"/>
                </a:ext>
              </a:extLst>
            </p:cNvPr>
            <p:cNvSpPr/>
            <p:nvPr/>
          </p:nvSpPr>
          <p:spPr>
            <a:xfrm>
              <a:off x="4396435" y="3881322"/>
              <a:ext cx="442827" cy="303756"/>
            </a:xfrm>
            <a:custGeom>
              <a:avLst/>
              <a:gdLst>
                <a:gd name="connsiteX0" fmla="*/ 382257 w 442827"/>
                <a:gd name="connsiteY0" fmla="*/ 0 h 303756"/>
                <a:gd name="connsiteX1" fmla="*/ 415277 w 442827"/>
                <a:gd name="connsiteY1" fmla="*/ 90218 h 303756"/>
                <a:gd name="connsiteX2" fmla="*/ 442827 w 442827"/>
                <a:gd name="connsiteY2" fmla="*/ 147409 h 303756"/>
                <a:gd name="connsiteX3" fmla="*/ 60295 w 442827"/>
                <a:gd name="connsiteY3" fmla="*/ 303756 h 303756"/>
                <a:gd name="connsiteX4" fmla="*/ 0 w 442827"/>
                <a:gd name="connsiteY4" fmla="*/ 156235 h 303756"/>
                <a:gd name="connsiteX5" fmla="*/ 382257 w 442827"/>
                <a:gd name="connsiteY5" fmla="*/ 0 h 30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827" h="303756">
                  <a:moveTo>
                    <a:pt x="382257" y="0"/>
                  </a:moveTo>
                  <a:lnTo>
                    <a:pt x="415277" y="90218"/>
                  </a:lnTo>
                  <a:lnTo>
                    <a:pt x="442827" y="147409"/>
                  </a:lnTo>
                  <a:lnTo>
                    <a:pt x="60295" y="303756"/>
                  </a:lnTo>
                  <a:lnTo>
                    <a:pt x="0" y="156235"/>
                  </a:lnTo>
                  <a:lnTo>
                    <a:pt x="38225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AECD01B5-B14C-4309-A26E-62327D7EEAAE}"/>
                </a:ext>
              </a:extLst>
            </p:cNvPr>
            <p:cNvSpPr/>
            <p:nvPr/>
          </p:nvSpPr>
          <p:spPr>
            <a:xfrm>
              <a:off x="7347921" y="3891744"/>
              <a:ext cx="442736" cy="306382"/>
            </a:xfrm>
            <a:custGeom>
              <a:avLst/>
              <a:gdLst>
                <a:gd name="connsiteX0" fmla="*/ 61575 w 442736"/>
                <a:gd name="connsiteY0" fmla="*/ 0 h 306382"/>
                <a:gd name="connsiteX1" fmla="*/ 442736 w 442736"/>
                <a:gd name="connsiteY1" fmla="*/ 159346 h 306382"/>
                <a:gd name="connsiteX2" fmla="*/ 381268 w 442736"/>
                <a:gd name="connsiteY2" fmla="*/ 306382 h 306382"/>
                <a:gd name="connsiteX3" fmla="*/ 0 w 442736"/>
                <a:gd name="connsiteY3" fmla="*/ 146992 h 306382"/>
                <a:gd name="connsiteX4" fmla="*/ 32369 w 442736"/>
                <a:gd name="connsiteY4" fmla="*/ 79796 h 306382"/>
                <a:gd name="connsiteX5" fmla="*/ 61575 w 442736"/>
                <a:gd name="connsiteY5" fmla="*/ 0 h 30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736" h="306382">
                  <a:moveTo>
                    <a:pt x="61575" y="0"/>
                  </a:moveTo>
                  <a:lnTo>
                    <a:pt x="442736" y="159346"/>
                  </a:lnTo>
                  <a:lnTo>
                    <a:pt x="381268" y="306382"/>
                  </a:lnTo>
                  <a:lnTo>
                    <a:pt x="0" y="146992"/>
                  </a:lnTo>
                  <a:lnTo>
                    <a:pt x="32369" y="79796"/>
                  </a:lnTo>
                  <a:lnTo>
                    <a:pt x="6157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F2FF0054-46B0-493B-B7F9-7EF343544057}"/>
                </a:ext>
              </a:extLst>
            </p:cNvPr>
            <p:cNvSpPr/>
            <p:nvPr/>
          </p:nvSpPr>
          <p:spPr>
            <a:xfrm>
              <a:off x="4492880" y="4053051"/>
              <a:ext cx="437107" cy="344082"/>
            </a:xfrm>
            <a:custGeom>
              <a:avLst/>
              <a:gdLst>
                <a:gd name="connsiteX0" fmla="*/ 358098 w 437107"/>
                <a:gd name="connsiteY0" fmla="*/ 0 h 344082"/>
                <a:gd name="connsiteX1" fmla="*/ 377525 w 437107"/>
                <a:gd name="connsiteY1" fmla="*/ 40329 h 344082"/>
                <a:gd name="connsiteX2" fmla="*/ 437107 w 437107"/>
                <a:gd name="connsiteY2" fmla="*/ 138404 h 344082"/>
                <a:gd name="connsiteX3" fmla="*/ 79448 w 437107"/>
                <a:gd name="connsiteY3" fmla="*/ 344082 h 344082"/>
                <a:gd name="connsiteX4" fmla="*/ 0 w 437107"/>
                <a:gd name="connsiteY4" fmla="*/ 205931 h 344082"/>
                <a:gd name="connsiteX5" fmla="*/ 358098 w 437107"/>
                <a:gd name="connsiteY5" fmla="*/ 0 h 34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107" h="344082">
                  <a:moveTo>
                    <a:pt x="358098" y="0"/>
                  </a:moveTo>
                  <a:lnTo>
                    <a:pt x="377525" y="40329"/>
                  </a:lnTo>
                  <a:lnTo>
                    <a:pt x="437107" y="138404"/>
                  </a:lnTo>
                  <a:lnTo>
                    <a:pt x="79448" y="344082"/>
                  </a:lnTo>
                  <a:lnTo>
                    <a:pt x="0" y="205931"/>
                  </a:lnTo>
                  <a:lnTo>
                    <a:pt x="35809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E0BE3E08-05FF-452F-A2D6-EDE61700F3FE}"/>
                </a:ext>
              </a:extLst>
            </p:cNvPr>
            <p:cNvSpPr/>
            <p:nvPr/>
          </p:nvSpPr>
          <p:spPr>
            <a:xfrm>
              <a:off x="7259470" y="4057477"/>
              <a:ext cx="436716" cy="345018"/>
            </a:xfrm>
            <a:custGeom>
              <a:avLst/>
              <a:gdLst>
                <a:gd name="connsiteX0" fmla="*/ 79422 w 436716"/>
                <a:gd name="connsiteY0" fmla="*/ 0 h 345018"/>
                <a:gd name="connsiteX1" fmla="*/ 436716 w 436716"/>
                <a:gd name="connsiteY1" fmla="*/ 207146 h 345018"/>
                <a:gd name="connsiteX2" fmla="*/ 356783 w 436716"/>
                <a:gd name="connsiteY2" fmla="*/ 345018 h 345018"/>
                <a:gd name="connsiteX3" fmla="*/ 0 w 436716"/>
                <a:gd name="connsiteY3" fmla="*/ 138168 h 345018"/>
                <a:gd name="connsiteX4" fmla="*/ 62127 w 436716"/>
                <a:gd name="connsiteY4" fmla="*/ 35903 h 345018"/>
                <a:gd name="connsiteX5" fmla="*/ 79422 w 436716"/>
                <a:gd name="connsiteY5" fmla="*/ 0 h 34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16" h="345018">
                  <a:moveTo>
                    <a:pt x="79422" y="0"/>
                  </a:moveTo>
                  <a:lnTo>
                    <a:pt x="436716" y="207146"/>
                  </a:lnTo>
                  <a:lnTo>
                    <a:pt x="356783" y="345018"/>
                  </a:lnTo>
                  <a:lnTo>
                    <a:pt x="0" y="138168"/>
                  </a:lnTo>
                  <a:lnTo>
                    <a:pt x="62127" y="35903"/>
                  </a:lnTo>
                  <a:lnTo>
                    <a:pt x="79422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571ED48E-6107-4C8E-BE72-3689E1A47F7C}"/>
                </a:ext>
              </a:extLst>
            </p:cNvPr>
            <p:cNvSpPr/>
            <p:nvPr/>
          </p:nvSpPr>
          <p:spPr>
            <a:xfrm>
              <a:off x="4612146" y="4207874"/>
              <a:ext cx="425119" cy="376111"/>
            </a:xfrm>
            <a:custGeom>
              <a:avLst/>
              <a:gdLst>
                <a:gd name="connsiteX0" fmla="*/ 327816 w 425119"/>
                <a:gd name="connsiteY0" fmla="*/ 0 h 376111"/>
                <a:gd name="connsiteX1" fmla="*/ 328075 w 425119"/>
                <a:gd name="connsiteY1" fmla="*/ 427 h 376111"/>
                <a:gd name="connsiteX2" fmla="*/ 408313 w 425119"/>
                <a:gd name="connsiteY2" fmla="*/ 107728 h 376111"/>
                <a:gd name="connsiteX3" fmla="*/ 425119 w 425119"/>
                <a:gd name="connsiteY3" fmla="*/ 126219 h 376111"/>
                <a:gd name="connsiteX4" fmla="*/ 96457 w 425119"/>
                <a:gd name="connsiteY4" fmla="*/ 376111 h 376111"/>
                <a:gd name="connsiteX5" fmla="*/ 0 w 425119"/>
                <a:gd name="connsiteY5" fmla="*/ 249250 h 376111"/>
                <a:gd name="connsiteX6" fmla="*/ 327816 w 425119"/>
                <a:gd name="connsiteY6" fmla="*/ 0 h 37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119" h="376111">
                  <a:moveTo>
                    <a:pt x="327816" y="0"/>
                  </a:moveTo>
                  <a:lnTo>
                    <a:pt x="328075" y="427"/>
                  </a:lnTo>
                  <a:cubicBezTo>
                    <a:pt x="353123" y="37503"/>
                    <a:pt x="379908" y="73309"/>
                    <a:pt x="408313" y="107728"/>
                  </a:cubicBezTo>
                  <a:lnTo>
                    <a:pt x="425119" y="126219"/>
                  </a:lnTo>
                  <a:lnTo>
                    <a:pt x="96457" y="376111"/>
                  </a:lnTo>
                  <a:lnTo>
                    <a:pt x="0" y="249250"/>
                  </a:lnTo>
                  <a:lnTo>
                    <a:pt x="32781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027F298-290E-423A-8C20-AC438AC96D95}"/>
                </a:ext>
              </a:extLst>
            </p:cNvPr>
            <p:cNvSpPr/>
            <p:nvPr/>
          </p:nvSpPr>
          <p:spPr>
            <a:xfrm>
              <a:off x="7146092" y="4218171"/>
              <a:ext cx="424227" cy="378547"/>
            </a:xfrm>
            <a:custGeom>
              <a:avLst/>
              <a:gdLst>
                <a:gd name="connsiteX0" fmla="*/ 98309 w 424227"/>
                <a:gd name="connsiteY0" fmla="*/ 0 h 378547"/>
                <a:gd name="connsiteX1" fmla="*/ 424227 w 424227"/>
                <a:gd name="connsiteY1" fmla="*/ 252579 h 378547"/>
                <a:gd name="connsiteX2" fmla="*/ 326606 w 424227"/>
                <a:gd name="connsiteY2" fmla="*/ 378547 h 378547"/>
                <a:gd name="connsiteX3" fmla="*/ 0 w 424227"/>
                <a:gd name="connsiteY3" fmla="*/ 125435 h 378547"/>
                <a:gd name="connsiteX4" fmla="*/ 25451 w 424227"/>
                <a:gd name="connsiteY4" fmla="*/ 97431 h 378547"/>
                <a:gd name="connsiteX5" fmla="*/ 98309 w 424227"/>
                <a:gd name="connsiteY5" fmla="*/ 0 h 37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227" h="378547">
                  <a:moveTo>
                    <a:pt x="98309" y="0"/>
                  </a:moveTo>
                  <a:lnTo>
                    <a:pt x="424227" y="252579"/>
                  </a:lnTo>
                  <a:lnTo>
                    <a:pt x="326606" y="378547"/>
                  </a:lnTo>
                  <a:lnTo>
                    <a:pt x="0" y="125435"/>
                  </a:lnTo>
                  <a:lnTo>
                    <a:pt x="25451" y="97431"/>
                  </a:lnTo>
                  <a:lnTo>
                    <a:pt x="9830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CD4C1029-5E39-49A2-9C42-9588BBB035F9}"/>
                </a:ext>
              </a:extLst>
            </p:cNvPr>
            <p:cNvSpPr/>
            <p:nvPr/>
          </p:nvSpPr>
          <p:spPr>
            <a:xfrm>
              <a:off x="4762667" y="4354075"/>
              <a:ext cx="405314" cy="404774"/>
            </a:xfrm>
            <a:custGeom>
              <a:avLst/>
              <a:gdLst>
                <a:gd name="connsiteX0" fmla="*/ 292759 w 405314"/>
                <a:gd name="connsiteY0" fmla="*/ 0 h 404774"/>
                <a:gd name="connsiteX1" fmla="*/ 347752 w 405314"/>
                <a:gd name="connsiteY1" fmla="*/ 60508 h 404774"/>
                <a:gd name="connsiteX2" fmla="*/ 405314 w 405314"/>
                <a:gd name="connsiteY2" fmla="*/ 112824 h 404774"/>
                <a:gd name="connsiteX3" fmla="*/ 112529 w 405314"/>
                <a:gd name="connsiteY3" fmla="*/ 404774 h 404774"/>
                <a:gd name="connsiteX4" fmla="*/ 0 w 405314"/>
                <a:gd name="connsiteY4" fmla="*/ 291923 h 404774"/>
                <a:gd name="connsiteX5" fmla="*/ 292759 w 405314"/>
                <a:gd name="connsiteY5" fmla="*/ 0 h 40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14" h="404774">
                  <a:moveTo>
                    <a:pt x="292759" y="0"/>
                  </a:moveTo>
                  <a:lnTo>
                    <a:pt x="347752" y="60508"/>
                  </a:lnTo>
                  <a:lnTo>
                    <a:pt x="405314" y="112824"/>
                  </a:lnTo>
                  <a:lnTo>
                    <a:pt x="112529" y="404774"/>
                  </a:lnTo>
                  <a:lnTo>
                    <a:pt x="0" y="291923"/>
                  </a:lnTo>
                  <a:lnTo>
                    <a:pt x="29275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9C982A0-BABE-42E8-B512-21886FEB2541}"/>
                </a:ext>
              </a:extLst>
            </p:cNvPr>
            <p:cNvSpPr/>
            <p:nvPr/>
          </p:nvSpPr>
          <p:spPr>
            <a:xfrm>
              <a:off x="7021380" y="4356716"/>
              <a:ext cx="404829" cy="405258"/>
            </a:xfrm>
            <a:custGeom>
              <a:avLst/>
              <a:gdLst>
                <a:gd name="connsiteX0" fmla="*/ 112797 w 404829"/>
                <a:gd name="connsiteY0" fmla="*/ 0 h 405258"/>
                <a:gd name="connsiteX1" fmla="*/ 404829 w 404829"/>
                <a:gd name="connsiteY1" fmla="*/ 292695 h 405258"/>
                <a:gd name="connsiteX2" fmla="*/ 292011 w 404829"/>
                <a:gd name="connsiteY2" fmla="*/ 405258 h 405258"/>
                <a:gd name="connsiteX3" fmla="*/ 0 w 404829"/>
                <a:gd name="connsiteY3" fmla="*/ 112584 h 405258"/>
                <a:gd name="connsiteX4" fmla="*/ 60203 w 404829"/>
                <a:gd name="connsiteY4" fmla="*/ 57867 h 405258"/>
                <a:gd name="connsiteX5" fmla="*/ 112797 w 404829"/>
                <a:gd name="connsiteY5" fmla="*/ 0 h 40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829" h="405258">
                  <a:moveTo>
                    <a:pt x="112797" y="0"/>
                  </a:moveTo>
                  <a:lnTo>
                    <a:pt x="404829" y="292695"/>
                  </a:lnTo>
                  <a:lnTo>
                    <a:pt x="292011" y="405258"/>
                  </a:lnTo>
                  <a:lnTo>
                    <a:pt x="0" y="112584"/>
                  </a:lnTo>
                  <a:lnTo>
                    <a:pt x="60203" y="57867"/>
                  </a:lnTo>
                  <a:lnTo>
                    <a:pt x="11279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C80E5603-A47F-4BF2-BA18-30F3A3266314}"/>
                </a:ext>
              </a:extLst>
            </p:cNvPr>
            <p:cNvSpPr/>
            <p:nvPr/>
          </p:nvSpPr>
          <p:spPr>
            <a:xfrm>
              <a:off x="4922153" y="4477304"/>
              <a:ext cx="382557" cy="429603"/>
            </a:xfrm>
            <a:custGeom>
              <a:avLst/>
              <a:gdLst>
                <a:gd name="connsiteX0" fmla="*/ 257276 w 382557"/>
                <a:gd name="connsiteY0" fmla="*/ 0 h 429603"/>
                <a:gd name="connsiteX1" fmla="*/ 287247 w 382557"/>
                <a:gd name="connsiteY1" fmla="*/ 27239 h 429603"/>
                <a:gd name="connsiteX2" fmla="*/ 382557 w 382557"/>
                <a:gd name="connsiteY2" fmla="*/ 98510 h 429603"/>
                <a:gd name="connsiteX3" fmla="*/ 125967 w 382557"/>
                <a:gd name="connsiteY3" fmla="*/ 429603 h 429603"/>
                <a:gd name="connsiteX4" fmla="*/ 0 w 382557"/>
                <a:gd name="connsiteY4" fmla="*/ 331980 h 429603"/>
                <a:gd name="connsiteX5" fmla="*/ 257276 w 382557"/>
                <a:gd name="connsiteY5" fmla="*/ 0 h 42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557" h="429603">
                  <a:moveTo>
                    <a:pt x="257276" y="0"/>
                  </a:moveTo>
                  <a:lnTo>
                    <a:pt x="287247" y="27239"/>
                  </a:lnTo>
                  <a:lnTo>
                    <a:pt x="382557" y="98510"/>
                  </a:lnTo>
                  <a:lnTo>
                    <a:pt x="125967" y="429603"/>
                  </a:lnTo>
                  <a:lnTo>
                    <a:pt x="0" y="331980"/>
                  </a:lnTo>
                  <a:lnTo>
                    <a:pt x="25727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6FEE9CD-3C93-47C6-B4D2-D2EAD07147FC}"/>
                </a:ext>
              </a:extLst>
            </p:cNvPr>
            <p:cNvSpPr/>
            <p:nvPr/>
          </p:nvSpPr>
          <p:spPr>
            <a:xfrm>
              <a:off x="6875228" y="4487460"/>
              <a:ext cx="376166" cy="425091"/>
            </a:xfrm>
            <a:custGeom>
              <a:avLst/>
              <a:gdLst>
                <a:gd name="connsiteX0" fmla="*/ 126170 w 376166"/>
                <a:gd name="connsiteY0" fmla="*/ 0 h 425091"/>
                <a:gd name="connsiteX1" fmla="*/ 376166 w 376166"/>
                <a:gd name="connsiteY1" fmla="*/ 328596 h 425091"/>
                <a:gd name="connsiteX2" fmla="*/ 249333 w 376166"/>
                <a:gd name="connsiteY2" fmla="*/ 425091 h 425091"/>
                <a:gd name="connsiteX3" fmla="*/ 0 w 376166"/>
                <a:gd name="connsiteY3" fmla="*/ 97366 h 425091"/>
                <a:gd name="connsiteX4" fmla="*/ 73 w 376166"/>
                <a:gd name="connsiteY4" fmla="*/ 97321 h 425091"/>
                <a:gd name="connsiteX5" fmla="*/ 107374 w 376166"/>
                <a:gd name="connsiteY5" fmla="*/ 17083 h 425091"/>
                <a:gd name="connsiteX6" fmla="*/ 126170 w 376166"/>
                <a:gd name="connsiteY6" fmla="*/ 0 h 42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166" h="425091">
                  <a:moveTo>
                    <a:pt x="126170" y="0"/>
                  </a:moveTo>
                  <a:lnTo>
                    <a:pt x="376166" y="328596"/>
                  </a:lnTo>
                  <a:lnTo>
                    <a:pt x="249333" y="425091"/>
                  </a:lnTo>
                  <a:lnTo>
                    <a:pt x="0" y="97366"/>
                  </a:lnTo>
                  <a:lnTo>
                    <a:pt x="73" y="97321"/>
                  </a:lnTo>
                  <a:cubicBezTo>
                    <a:pt x="37149" y="72273"/>
                    <a:pt x="72955" y="45488"/>
                    <a:pt x="107374" y="17083"/>
                  </a:cubicBezTo>
                  <a:lnTo>
                    <a:pt x="126170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64DF606F-AB04-4B1A-B811-C9BE0CE6812A}"/>
                </a:ext>
              </a:extLst>
            </p:cNvPr>
            <p:cNvSpPr/>
            <p:nvPr/>
          </p:nvSpPr>
          <p:spPr>
            <a:xfrm>
              <a:off x="5116909" y="4591094"/>
              <a:ext cx="348222" cy="442465"/>
            </a:xfrm>
            <a:custGeom>
              <a:avLst/>
              <a:gdLst>
                <a:gd name="connsiteX0" fmla="*/ 210184 w 348222"/>
                <a:gd name="connsiteY0" fmla="*/ 0 h 442465"/>
                <a:gd name="connsiteX1" fmla="*/ 314713 w 348222"/>
                <a:gd name="connsiteY1" fmla="*/ 63503 h 442465"/>
                <a:gd name="connsiteX2" fmla="*/ 348222 w 348222"/>
                <a:gd name="connsiteY2" fmla="*/ 79645 h 442465"/>
                <a:gd name="connsiteX3" fmla="*/ 137872 w 348222"/>
                <a:gd name="connsiteY3" fmla="*/ 442465 h 442465"/>
                <a:gd name="connsiteX4" fmla="*/ 0 w 348222"/>
                <a:gd name="connsiteY4" fmla="*/ 362531 h 442465"/>
                <a:gd name="connsiteX5" fmla="*/ 210184 w 348222"/>
                <a:gd name="connsiteY5" fmla="*/ 0 h 44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222" h="442465">
                  <a:moveTo>
                    <a:pt x="210184" y="0"/>
                  </a:moveTo>
                  <a:lnTo>
                    <a:pt x="314713" y="63503"/>
                  </a:lnTo>
                  <a:lnTo>
                    <a:pt x="348222" y="79645"/>
                  </a:lnTo>
                  <a:lnTo>
                    <a:pt x="137872" y="442465"/>
                  </a:lnTo>
                  <a:lnTo>
                    <a:pt x="0" y="362531"/>
                  </a:lnTo>
                  <a:lnTo>
                    <a:pt x="21018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BAC52E65-55D0-4D4B-BAB1-0A5B98D61C3B}"/>
                </a:ext>
              </a:extLst>
            </p:cNvPr>
            <p:cNvSpPr/>
            <p:nvPr/>
          </p:nvSpPr>
          <p:spPr>
            <a:xfrm>
              <a:off x="6720423" y="4594802"/>
              <a:ext cx="344160" cy="437072"/>
            </a:xfrm>
            <a:custGeom>
              <a:avLst/>
              <a:gdLst>
                <a:gd name="connsiteX0" fmla="*/ 138384 w 344160"/>
                <a:gd name="connsiteY0" fmla="*/ 0 h 437072"/>
                <a:gd name="connsiteX1" fmla="*/ 344160 w 344160"/>
                <a:gd name="connsiteY1" fmla="*/ 357584 h 437072"/>
                <a:gd name="connsiteX2" fmla="*/ 206031 w 344160"/>
                <a:gd name="connsiteY2" fmla="*/ 437072 h 437072"/>
                <a:gd name="connsiteX3" fmla="*/ 0 w 344160"/>
                <a:gd name="connsiteY3" fmla="*/ 79043 h 437072"/>
                <a:gd name="connsiteX4" fmla="*/ 39957 w 344160"/>
                <a:gd name="connsiteY4" fmla="*/ 59795 h 437072"/>
                <a:gd name="connsiteX5" fmla="*/ 138384 w 344160"/>
                <a:gd name="connsiteY5" fmla="*/ 0 h 43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160" h="437072">
                  <a:moveTo>
                    <a:pt x="138384" y="0"/>
                  </a:moveTo>
                  <a:lnTo>
                    <a:pt x="344160" y="357584"/>
                  </a:lnTo>
                  <a:lnTo>
                    <a:pt x="206031" y="437072"/>
                  </a:lnTo>
                  <a:lnTo>
                    <a:pt x="0" y="79043"/>
                  </a:lnTo>
                  <a:lnTo>
                    <a:pt x="39957" y="59795"/>
                  </a:lnTo>
                  <a:lnTo>
                    <a:pt x="13838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D6624DF0-AE02-4417-9A59-474BBDFF9DF4}"/>
                </a:ext>
              </a:extLst>
            </p:cNvPr>
            <p:cNvSpPr/>
            <p:nvPr/>
          </p:nvSpPr>
          <p:spPr>
            <a:xfrm>
              <a:off x="5321890" y="4679769"/>
              <a:ext cx="308877" cy="448947"/>
            </a:xfrm>
            <a:custGeom>
              <a:avLst/>
              <a:gdLst>
                <a:gd name="connsiteX0" fmla="*/ 161986 w 308877"/>
                <a:gd name="connsiteY0" fmla="*/ 0 h 448947"/>
                <a:gd name="connsiteX1" fmla="*/ 231572 w 308877"/>
                <a:gd name="connsiteY1" fmla="*/ 33521 h 448947"/>
                <a:gd name="connsiteX2" fmla="*/ 308877 w 308877"/>
                <a:gd name="connsiteY2" fmla="*/ 61815 h 448947"/>
                <a:gd name="connsiteX3" fmla="*/ 147035 w 308877"/>
                <a:gd name="connsiteY3" fmla="*/ 448947 h 448947"/>
                <a:gd name="connsiteX4" fmla="*/ 0 w 308877"/>
                <a:gd name="connsiteY4" fmla="*/ 387478 h 448947"/>
                <a:gd name="connsiteX5" fmla="*/ 161986 w 308877"/>
                <a:gd name="connsiteY5" fmla="*/ 0 h 44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877" h="448947">
                  <a:moveTo>
                    <a:pt x="161986" y="0"/>
                  </a:moveTo>
                  <a:lnTo>
                    <a:pt x="231572" y="33521"/>
                  </a:lnTo>
                  <a:lnTo>
                    <a:pt x="308877" y="61815"/>
                  </a:lnTo>
                  <a:lnTo>
                    <a:pt x="147035" y="448947"/>
                  </a:lnTo>
                  <a:lnTo>
                    <a:pt x="0" y="387478"/>
                  </a:lnTo>
                  <a:lnTo>
                    <a:pt x="16198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00F2765-0260-4FA0-8BA4-63E47105D7A2}"/>
                </a:ext>
              </a:extLst>
            </p:cNvPr>
            <p:cNvSpPr/>
            <p:nvPr/>
          </p:nvSpPr>
          <p:spPr>
            <a:xfrm>
              <a:off x="6548708" y="4685562"/>
              <a:ext cx="303853" cy="442823"/>
            </a:xfrm>
            <a:custGeom>
              <a:avLst/>
              <a:gdLst>
                <a:gd name="connsiteX0" fmla="*/ 147394 w 303853"/>
                <a:gd name="connsiteY0" fmla="*/ 0 h 442823"/>
                <a:gd name="connsiteX1" fmla="*/ 303853 w 303853"/>
                <a:gd name="connsiteY1" fmla="*/ 382486 h 442823"/>
                <a:gd name="connsiteX2" fmla="*/ 156350 w 303853"/>
                <a:gd name="connsiteY2" fmla="*/ 442823 h 442823"/>
                <a:gd name="connsiteX3" fmla="*/ 0 w 303853"/>
                <a:gd name="connsiteY3" fmla="*/ 60607 h 442823"/>
                <a:gd name="connsiteX4" fmla="*/ 89832 w 303853"/>
                <a:gd name="connsiteY4" fmla="*/ 27728 h 442823"/>
                <a:gd name="connsiteX5" fmla="*/ 147394 w 303853"/>
                <a:gd name="connsiteY5" fmla="*/ 0 h 44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53" h="442823">
                  <a:moveTo>
                    <a:pt x="147394" y="0"/>
                  </a:moveTo>
                  <a:lnTo>
                    <a:pt x="303853" y="382486"/>
                  </a:lnTo>
                  <a:lnTo>
                    <a:pt x="156350" y="442823"/>
                  </a:lnTo>
                  <a:lnTo>
                    <a:pt x="0" y="60607"/>
                  </a:lnTo>
                  <a:lnTo>
                    <a:pt x="89832" y="27728"/>
                  </a:lnTo>
                  <a:lnTo>
                    <a:pt x="14739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0A7A53DB-D989-4DFD-BC15-A1935B4E2186}"/>
                </a:ext>
              </a:extLst>
            </p:cNvPr>
            <p:cNvSpPr/>
            <p:nvPr/>
          </p:nvSpPr>
          <p:spPr>
            <a:xfrm>
              <a:off x="5547503" y="4750877"/>
              <a:ext cx="262318" cy="446335"/>
            </a:xfrm>
            <a:custGeom>
              <a:avLst/>
              <a:gdLst>
                <a:gd name="connsiteX0" fmla="*/ 108655 w 262318"/>
                <a:gd name="connsiteY0" fmla="*/ 0 h 446335"/>
                <a:gd name="connsiteX1" fmla="*/ 134018 w 262318"/>
                <a:gd name="connsiteY1" fmla="*/ 9283 h 446335"/>
                <a:gd name="connsiteX2" fmla="*/ 262318 w 262318"/>
                <a:gd name="connsiteY2" fmla="*/ 42272 h 446335"/>
                <a:gd name="connsiteX3" fmla="*/ 153925 w 262318"/>
                <a:gd name="connsiteY3" fmla="*/ 446335 h 446335"/>
                <a:gd name="connsiteX4" fmla="*/ 0 w 262318"/>
                <a:gd name="connsiteY4" fmla="*/ 405042 h 446335"/>
                <a:gd name="connsiteX5" fmla="*/ 108655 w 262318"/>
                <a:gd name="connsiteY5" fmla="*/ 0 h 44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318" h="446335">
                  <a:moveTo>
                    <a:pt x="108655" y="0"/>
                  </a:moveTo>
                  <a:lnTo>
                    <a:pt x="134018" y="9283"/>
                  </a:lnTo>
                  <a:lnTo>
                    <a:pt x="262318" y="42272"/>
                  </a:lnTo>
                  <a:lnTo>
                    <a:pt x="153925" y="446335"/>
                  </a:lnTo>
                  <a:lnTo>
                    <a:pt x="0" y="405042"/>
                  </a:lnTo>
                  <a:lnTo>
                    <a:pt x="10865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91972B10-3724-4506-9FC7-1987D6C19247}"/>
                </a:ext>
              </a:extLst>
            </p:cNvPr>
            <p:cNvSpPr/>
            <p:nvPr/>
          </p:nvSpPr>
          <p:spPr>
            <a:xfrm>
              <a:off x="6375221" y="4753341"/>
              <a:ext cx="259453" cy="439442"/>
            </a:xfrm>
            <a:custGeom>
              <a:avLst/>
              <a:gdLst>
                <a:gd name="connsiteX0" fmla="*/ 153891 w 259453"/>
                <a:gd name="connsiteY0" fmla="*/ 0 h 439442"/>
                <a:gd name="connsiteX1" fmla="*/ 259453 w 259453"/>
                <a:gd name="connsiteY1" fmla="*/ 398648 h 439442"/>
                <a:gd name="connsiteX2" fmla="*/ 105395 w 259453"/>
                <a:gd name="connsiteY2" fmla="*/ 439442 h 439442"/>
                <a:gd name="connsiteX3" fmla="*/ 0 w 259453"/>
                <a:gd name="connsiteY3" fmla="*/ 41422 h 439442"/>
                <a:gd name="connsiteX4" fmla="*/ 1684 w 259453"/>
                <a:gd name="connsiteY4" fmla="*/ 41165 h 439442"/>
                <a:gd name="connsiteX5" fmla="*/ 135260 w 259453"/>
                <a:gd name="connsiteY5" fmla="*/ 6819 h 439442"/>
                <a:gd name="connsiteX6" fmla="*/ 153891 w 259453"/>
                <a:gd name="connsiteY6" fmla="*/ 0 h 43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453" h="439442">
                  <a:moveTo>
                    <a:pt x="153891" y="0"/>
                  </a:moveTo>
                  <a:lnTo>
                    <a:pt x="259453" y="398648"/>
                  </a:lnTo>
                  <a:lnTo>
                    <a:pt x="105395" y="439442"/>
                  </a:lnTo>
                  <a:lnTo>
                    <a:pt x="0" y="41422"/>
                  </a:lnTo>
                  <a:lnTo>
                    <a:pt x="1684" y="41165"/>
                  </a:lnTo>
                  <a:cubicBezTo>
                    <a:pt x="47051" y="31882"/>
                    <a:pt x="91616" y="20395"/>
                    <a:pt x="135260" y="6819"/>
                  </a:cubicBezTo>
                  <a:lnTo>
                    <a:pt x="15389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BFCD40B3-D1B7-4DF5-B1DB-71936592A212}"/>
                </a:ext>
              </a:extLst>
            </p:cNvPr>
            <p:cNvSpPr/>
            <p:nvPr/>
          </p:nvSpPr>
          <p:spPr>
            <a:xfrm>
              <a:off x="5772785" y="4796586"/>
              <a:ext cx="213951" cy="436560"/>
            </a:xfrm>
            <a:custGeom>
              <a:avLst/>
              <a:gdLst>
                <a:gd name="connsiteX0" fmla="*/ 55937 w 213951"/>
                <a:gd name="connsiteY0" fmla="*/ 0 h 436560"/>
                <a:gd name="connsiteX1" fmla="*/ 180706 w 213951"/>
                <a:gd name="connsiteY1" fmla="*/ 19042 h 436560"/>
                <a:gd name="connsiteX2" fmla="*/ 213951 w 213951"/>
                <a:gd name="connsiteY2" fmla="*/ 20721 h 436560"/>
                <a:gd name="connsiteX3" fmla="*/ 157940 w 213951"/>
                <a:gd name="connsiteY3" fmla="*/ 436560 h 436560"/>
                <a:gd name="connsiteX4" fmla="*/ 0 w 213951"/>
                <a:gd name="connsiteY4" fmla="*/ 415286 h 436560"/>
                <a:gd name="connsiteX5" fmla="*/ 55937 w 213951"/>
                <a:gd name="connsiteY5" fmla="*/ 0 h 43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951" h="436560">
                  <a:moveTo>
                    <a:pt x="55937" y="0"/>
                  </a:moveTo>
                  <a:lnTo>
                    <a:pt x="180706" y="19042"/>
                  </a:lnTo>
                  <a:lnTo>
                    <a:pt x="213951" y="20721"/>
                  </a:lnTo>
                  <a:lnTo>
                    <a:pt x="157940" y="436560"/>
                  </a:lnTo>
                  <a:lnTo>
                    <a:pt x="0" y="415286"/>
                  </a:lnTo>
                  <a:lnTo>
                    <a:pt x="5593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00B97923-5645-4129-914C-E7806B7A2E07}"/>
                </a:ext>
              </a:extLst>
            </p:cNvPr>
            <p:cNvSpPr/>
            <p:nvPr/>
          </p:nvSpPr>
          <p:spPr>
            <a:xfrm>
              <a:off x="6190191" y="4798857"/>
              <a:ext cx="209664" cy="429483"/>
            </a:xfrm>
            <a:custGeom>
              <a:avLst/>
              <a:gdLst>
                <a:gd name="connsiteX0" fmla="*/ 158206 w 209664"/>
                <a:gd name="connsiteY0" fmla="*/ 0 h 429483"/>
                <a:gd name="connsiteX1" fmla="*/ 209664 w 209664"/>
                <a:gd name="connsiteY1" fmla="*/ 409618 h 429483"/>
                <a:gd name="connsiteX2" fmla="*/ 51539 w 209664"/>
                <a:gd name="connsiteY2" fmla="*/ 429483 h 429483"/>
                <a:gd name="connsiteX3" fmla="*/ 0 w 209664"/>
                <a:gd name="connsiteY3" fmla="*/ 19211 h 429483"/>
                <a:gd name="connsiteX4" fmla="*/ 48320 w 209664"/>
                <a:gd name="connsiteY4" fmla="*/ 16771 h 429483"/>
                <a:gd name="connsiteX5" fmla="*/ 158206 w 209664"/>
                <a:gd name="connsiteY5" fmla="*/ 0 h 429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664" h="429483">
                  <a:moveTo>
                    <a:pt x="158206" y="0"/>
                  </a:moveTo>
                  <a:lnTo>
                    <a:pt x="209664" y="409618"/>
                  </a:lnTo>
                  <a:lnTo>
                    <a:pt x="51539" y="429483"/>
                  </a:lnTo>
                  <a:lnTo>
                    <a:pt x="0" y="19211"/>
                  </a:lnTo>
                  <a:lnTo>
                    <a:pt x="48320" y="16771"/>
                  </a:lnTo>
                  <a:lnTo>
                    <a:pt x="15820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B1F9BB5F-6313-4C29-A64D-4FD1572C2A67}"/>
                </a:ext>
              </a:extLst>
            </p:cNvPr>
            <p:cNvSpPr/>
            <p:nvPr/>
          </p:nvSpPr>
          <p:spPr>
            <a:xfrm>
              <a:off x="6013668" y="4818667"/>
              <a:ext cx="159368" cy="420395"/>
            </a:xfrm>
            <a:custGeom>
              <a:avLst/>
              <a:gdLst>
                <a:gd name="connsiteX0" fmla="*/ 1 w 159368"/>
                <a:gd name="connsiteY0" fmla="*/ 0 h 420395"/>
                <a:gd name="connsiteX1" fmla="*/ 82333 w 159368"/>
                <a:gd name="connsiteY1" fmla="*/ 4157 h 420395"/>
                <a:gd name="connsiteX2" fmla="*/ 159368 w 159368"/>
                <a:gd name="connsiteY2" fmla="*/ 267 h 420395"/>
                <a:gd name="connsiteX3" fmla="*/ 159368 w 159368"/>
                <a:gd name="connsiteY3" fmla="*/ 420395 h 420395"/>
                <a:gd name="connsiteX4" fmla="*/ 0 w 159368"/>
                <a:gd name="connsiteY4" fmla="*/ 420394 h 420395"/>
                <a:gd name="connsiteX5" fmla="*/ 1 w 159368"/>
                <a:gd name="connsiteY5" fmla="*/ 0 h 42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368" h="420395">
                  <a:moveTo>
                    <a:pt x="1" y="0"/>
                  </a:moveTo>
                  <a:lnTo>
                    <a:pt x="82333" y="4157"/>
                  </a:lnTo>
                  <a:lnTo>
                    <a:pt x="159368" y="267"/>
                  </a:lnTo>
                  <a:lnTo>
                    <a:pt x="159368" y="420395"/>
                  </a:lnTo>
                  <a:lnTo>
                    <a:pt x="0" y="420394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E7B52328-5321-41E4-9000-71444D62CDAC}"/>
              </a:ext>
            </a:extLst>
          </p:cNvPr>
          <p:cNvGrpSpPr/>
          <p:nvPr/>
        </p:nvGrpSpPr>
        <p:grpSpPr>
          <a:xfrm rot="6291444">
            <a:off x="-698341" y="2983388"/>
            <a:ext cx="1145704" cy="1145704"/>
            <a:chOff x="4626679" y="1959679"/>
            <a:chExt cx="2938643" cy="2938643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756486BE-B65F-4A86-ABCB-984A2FB0CFC8}"/>
                </a:ext>
              </a:extLst>
            </p:cNvPr>
            <p:cNvSpPr/>
            <p:nvPr/>
          </p:nvSpPr>
          <p:spPr>
            <a:xfrm>
              <a:off x="4626679" y="1959679"/>
              <a:ext cx="2938643" cy="293864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FAD77018-B689-4117-A2F3-2047A0B74245}"/>
                </a:ext>
              </a:extLst>
            </p:cNvPr>
            <p:cNvGrpSpPr/>
            <p:nvPr/>
          </p:nvGrpSpPr>
          <p:grpSpPr>
            <a:xfrm>
              <a:off x="4768744" y="1995379"/>
              <a:ext cx="1366697" cy="1035276"/>
              <a:chOff x="4717539" y="1966119"/>
              <a:chExt cx="1366697" cy="1035276"/>
            </a:xfrm>
          </p:grpSpPr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066F693F-9B12-43E2-AA77-DAA674C6517E}"/>
                  </a:ext>
                </a:extLst>
              </p:cNvPr>
              <p:cNvSpPr/>
              <p:nvPr/>
            </p:nvSpPr>
            <p:spPr>
              <a:xfrm>
                <a:off x="5204087" y="2238370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1655B5A6-B344-4986-9B3F-E46460BC4F89}"/>
                  </a:ext>
                </a:extLst>
              </p:cNvPr>
              <p:cNvSpPr/>
              <p:nvPr/>
            </p:nvSpPr>
            <p:spPr>
              <a:xfrm>
                <a:off x="5532121" y="205869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DEC8C1E9-0423-4503-B982-07F1A6861283}"/>
                  </a:ext>
                </a:extLst>
              </p:cNvPr>
              <p:cNvSpPr/>
              <p:nvPr/>
            </p:nvSpPr>
            <p:spPr>
              <a:xfrm>
                <a:off x="4942220" y="2492853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E1B05AF2-988E-4F32-A7AD-ADCAC399BF2A}"/>
                  </a:ext>
                </a:extLst>
              </p:cNvPr>
              <p:cNvSpPr/>
              <p:nvPr/>
            </p:nvSpPr>
            <p:spPr>
              <a:xfrm>
                <a:off x="5974345" y="196611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1B878D07-8356-4AD3-B8BF-E80E65D32BE7}"/>
                  </a:ext>
                </a:extLst>
              </p:cNvPr>
              <p:cNvSpPr/>
              <p:nvPr/>
            </p:nvSpPr>
            <p:spPr>
              <a:xfrm>
                <a:off x="4717539" y="2891504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05173B9B-557B-4C58-9500-1190C3D6AD4F}"/>
                  </a:ext>
                </a:extLst>
              </p:cNvPr>
              <p:cNvSpPr/>
              <p:nvPr/>
            </p:nvSpPr>
            <p:spPr>
              <a:xfrm>
                <a:off x="4832758" y="2725873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1C4FB049-38AB-4FD6-9963-E480F4CF9740}"/>
                  </a:ext>
                </a:extLst>
              </p:cNvPr>
              <p:cNvSpPr/>
              <p:nvPr/>
            </p:nvSpPr>
            <p:spPr>
              <a:xfrm>
                <a:off x="5085782" y="2402847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A9CEABDC-6733-4CE0-B9A3-96E56A953A28}"/>
                  </a:ext>
                </a:extLst>
              </p:cNvPr>
              <p:cNvSpPr/>
              <p:nvPr/>
            </p:nvSpPr>
            <p:spPr>
              <a:xfrm>
                <a:off x="5387529" y="2170414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4624922F-93D8-4704-A75E-23D9DBCBD342}"/>
                  </a:ext>
                </a:extLst>
              </p:cNvPr>
              <p:cNvSpPr/>
              <p:nvPr/>
            </p:nvSpPr>
            <p:spPr>
              <a:xfrm>
                <a:off x="5792143" y="2025511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B0C95375-2F54-46A3-B4FC-6309727F0CEE}"/>
                </a:ext>
              </a:extLst>
            </p:cNvPr>
            <p:cNvGrpSpPr/>
            <p:nvPr/>
          </p:nvGrpSpPr>
          <p:grpSpPr>
            <a:xfrm>
              <a:off x="7024812" y="3628456"/>
              <a:ext cx="468322" cy="790182"/>
              <a:chOff x="7061387" y="3665031"/>
              <a:chExt cx="468322" cy="790182"/>
            </a:xfrm>
          </p:grpSpPr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9986187B-718B-4FD5-8D6C-6F33271BBBCB}"/>
                  </a:ext>
                </a:extLst>
              </p:cNvPr>
              <p:cNvSpPr/>
              <p:nvPr/>
            </p:nvSpPr>
            <p:spPr>
              <a:xfrm>
                <a:off x="7347505" y="389815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8CBBC919-04FF-4BCE-9ED7-3FE58263BD97}"/>
                  </a:ext>
                </a:extLst>
              </p:cNvPr>
              <p:cNvSpPr/>
              <p:nvPr/>
            </p:nvSpPr>
            <p:spPr>
              <a:xfrm>
                <a:off x="7419818" y="3665031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C011E0E8-92DC-4D21-B82D-4BD57F6483A1}"/>
                  </a:ext>
                </a:extLst>
              </p:cNvPr>
              <p:cNvSpPr/>
              <p:nvPr/>
            </p:nvSpPr>
            <p:spPr>
              <a:xfrm>
                <a:off x="7238874" y="4122865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182B6DF4-0C56-4C00-BEED-43E9DBAEFDF0}"/>
                  </a:ext>
                </a:extLst>
              </p:cNvPr>
              <p:cNvSpPr/>
              <p:nvPr/>
            </p:nvSpPr>
            <p:spPr>
              <a:xfrm>
                <a:off x="7233581" y="4134937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6A9915E6-136C-4DA7-BF0C-99899E636E83}"/>
                  </a:ext>
                </a:extLst>
              </p:cNvPr>
              <p:cNvSpPr/>
              <p:nvPr/>
            </p:nvSpPr>
            <p:spPr>
              <a:xfrm>
                <a:off x="7061387" y="434532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2" name="Oval 311">
            <a:extLst>
              <a:ext uri="{FF2B5EF4-FFF2-40B4-BE49-F238E27FC236}">
                <a16:creationId xmlns:a16="http://schemas.microsoft.com/office/drawing/2014/main" id="{F9E29FB8-5F0F-4F82-B68F-9F077794C07C}"/>
              </a:ext>
            </a:extLst>
          </p:cNvPr>
          <p:cNvSpPr/>
          <p:nvPr/>
        </p:nvSpPr>
        <p:spPr>
          <a:xfrm>
            <a:off x="-511445" y="3170284"/>
            <a:ext cx="771913" cy="771913"/>
          </a:xfrm>
          <a:prstGeom prst="ellipse">
            <a:avLst/>
          </a:prstGeom>
          <a:noFill/>
          <a:ln w="15875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6397C6FF-65D2-4833-90FA-6CE1150D5017}"/>
              </a:ext>
            </a:extLst>
          </p:cNvPr>
          <p:cNvSpPr/>
          <p:nvPr/>
        </p:nvSpPr>
        <p:spPr>
          <a:xfrm>
            <a:off x="-2040872" y="1605978"/>
            <a:ext cx="3797338" cy="3860819"/>
          </a:xfrm>
          <a:prstGeom prst="ellipse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028AE35C-3E9B-43A5-B23B-338B46F3B5B7}"/>
              </a:ext>
            </a:extLst>
          </p:cNvPr>
          <p:cNvGrpSpPr/>
          <p:nvPr/>
        </p:nvGrpSpPr>
        <p:grpSpPr>
          <a:xfrm flipH="1" flipV="1">
            <a:off x="11453229" y="2469770"/>
            <a:ext cx="643058" cy="643058"/>
            <a:chOff x="7140329" y="1790931"/>
            <a:chExt cx="3825935" cy="3825935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E09C34BC-19DA-47F5-A18F-17C3970E0289}"/>
                </a:ext>
              </a:extLst>
            </p:cNvPr>
            <p:cNvGrpSpPr/>
            <p:nvPr/>
          </p:nvGrpSpPr>
          <p:grpSpPr>
            <a:xfrm>
              <a:off x="7929184" y="2579780"/>
              <a:ext cx="2253059" cy="2253059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5A3AD562-F0BE-4AF0-AA1F-7B28B90D5744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4443DCCD-982D-4A34-9917-69367DCCC36D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398" name="Oval 397">
                  <a:extLst>
                    <a:ext uri="{FF2B5EF4-FFF2-40B4-BE49-F238E27FC236}">
                      <a16:creationId xmlns:a16="http://schemas.microsoft.com/office/drawing/2014/main" id="{8D359A9D-E27A-4074-85A5-1F457EC8DF76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9" name="Oval 398">
                  <a:extLst>
                    <a:ext uri="{FF2B5EF4-FFF2-40B4-BE49-F238E27FC236}">
                      <a16:creationId xmlns:a16="http://schemas.microsoft.com/office/drawing/2014/main" id="{4C133397-8073-42BA-8BBF-E76E74146D70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0" name="Oval 399">
                  <a:extLst>
                    <a:ext uri="{FF2B5EF4-FFF2-40B4-BE49-F238E27FC236}">
                      <a16:creationId xmlns:a16="http://schemas.microsoft.com/office/drawing/2014/main" id="{289C834A-9164-4A72-898B-4E41869ADB4B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Oval 400">
                  <a:extLst>
                    <a:ext uri="{FF2B5EF4-FFF2-40B4-BE49-F238E27FC236}">
                      <a16:creationId xmlns:a16="http://schemas.microsoft.com/office/drawing/2014/main" id="{EF128D28-4F47-4FE9-BA3A-49BC6C2E050A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2" name="Oval 401">
                  <a:extLst>
                    <a:ext uri="{FF2B5EF4-FFF2-40B4-BE49-F238E27FC236}">
                      <a16:creationId xmlns:a16="http://schemas.microsoft.com/office/drawing/2014/main" id="{45EB6A4D-B3AF-4DCA-B222-807EFD943D9E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3" name="Oval 402">
                  <a:extLst>
                    <a:ext uri="{FF2B5EF4-FFF2-40B4-BE49-F238E27FC236}">
                      <a16:creationId xmlns:a16="http://schemas.microsoft.com/office/drawing/2014/main" id="{F5C994E7-0ACC-47F0-B1CA-DFF7909D8311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4" name="Oval 403">
                  <a:extLst>
                    <a:ext uri="{FF2B5EF4-FFF2-40B4-BE49-F238E27FC236}">
                      <a16:creationId xmlns:a16="http://schemas.microsoft.com/office/drawing/2014/main" id="{0AEA1F97-5C95-49DB-BBED-D4B77EBD11D7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5" name="Oval 404">
                  <a:extLst>
                    <a:ext uri="{FF2B5EF4-FFF2-40B4-BE49-F238E27FC236}">
                      <a16:creationId xmlns:a16="http://schemas.microsoft.com/office/drawing/2014/main" id="{CE15259A-B6F9-4855-B63D-DB22D373AE12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6" name="Oval 405">
                  <a:extLst>
                    <a:ext uri="{FF2B5EF4-FFF2-40B4-BE49-F238E27FC236}">
                      <a16:creationId xmlns:a16="http://schemas.microsoft.com/office/drawing/2014/main" id="{1C6E42FA-47D5-4AFB-9F0D-9F5B19BDDDB6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324E85E1-8C80-405B-A0FC-9CA3216D6D52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393" name="Oval 392">
                  <a:extLst>
                    <a:ext uri="{FF2B5EF4-FFF2-40B4-BE49-F238E27FC236}">
                      <a16:creationId xmlns:a16="http://schemas.microsoft.com/office/drawing/2014/main" id="{F32384E0-7038-4494-A788-52F11C646D77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Oval 393">
                  <a:extLst>
                    <a:ext uri="{FF2B5EF4-FFF2-40B4-BE49-F238E27FC236}">
                      <a16:creationId xmlns:a16="http://schemas.microsoft.com/office/drawing/2014/main" id="{983544F2-5129-4C98-B5F0-F200AD1A9213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CDFEB798-661D-4B09-ABCD-AF069F37ECC8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Oval 395">
                  <a:extLst>
                    <a:ext uri="{FF2B5EF4-FFF2-40B4-BE49-F238E27FC236}">
                      <a16:creationId xmlns:a16="http://schemas.microsoft.com/office/drawing/2014/main" id="{313AC695-86A3-464E-883A-F496080A5EC5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4370024F-3CBA-4FDF-8EA6-D35A1DD69A25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F2B319A6-82F0-4B7E-8E8B-975F382EA509}"/>
                </a:ext>
              </a:extLst>
            </p:cNvPr>
            <p:cNvGrpSpPr/>
            <p:nvPr/>
          </p:nvGrpSpPr>
          <p:grpSpPr>
            <a:xfrm rot="12533106">
              <a:off x="8250732" y="2901328"/>
              <a:ext cx="1609963" cy="1609963"/>
              <a:chOff x="4440936" y="1773936"/>
              <a:chExt cx="3310128" cy="3310128"/>
            </a:xfrm>
            <a:effectLst>
              <a:glow rad="101600">
                <a:schemeClr val="accent5">
                  <a:satMod val="175000"/>
                  <a:alpha val="28000"/>
                </a:schemeClr>
              </a:glow>
            </a:effectLst>
          </p:grpSpPr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6E09D264-2DFD-45E1-9C1C-C8653B3FA5EC}"/>
                  </a:ext>
                </a:extLst>
              </p:cNvPr>
              <p:cNvSpPr/>
              <p:nvPr/>
            </p:nvSpPr>
            <p:spPr>
              <a:xfrm>
                <a:off x="4441251" y="1774251"/>
                <a:ext cx="3309498" cy="3309498"/>
              </a:xfrm>
              <a:prstGeom prst="ellipse">
                <a:avLst/>
              </a:prstGeom>
              <a:noFill/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7" name="Arc 386">
                <a:extLst>
                  <a:ext uri="{FF2B5EF4-FFF2-40B4-BE49-F238E27FC236}">
                    <a16:creationId xmlns:a16="http://schemas.microsoft.com/office/drawing/2014/main" id="{922015B3-3A4A-4F95-AA23-D5EE5F4691B4}"/>
                  </a:ext>
                </a:extLst>
              </p:cNvPr>
              <p:cNvSpPr/>
              <p:nvPr/>
            </p:nvSpPr>
            <p:spPr>
              <a:xfrm>
                <a:off x="4440936" y="1773936"/>
                <a:ext cx="3310128" cy="3310128"/>
              </a:xfrm>
              <a:prstGeom prst="arc">
                <a:avLst/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8" name="Arc 387">
                <a:extLst>
                  <a:ext uri="{FF2B5EF4-FFF2-40B4-BE49-F238E27FC236}">
                    <a16:creationId xmlns:a16="http://schemas.microsoft.com/office/drawing/2014/main" id="{B262AE35-EE99-4AE7-A051-1E7CD22BBB51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6117151"/>
                  <a:gd name="adj2" fmla="val 8372158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9" name="Arc 388">
                <a:extLst>
                  <a:ext uri="{FF2B5EF4-FFF2-40B4-BE49-F238E27FC236}">
                    <a16:creationId xmlns:a16="http://schemas.microsoft.com/office/drawing/2014/main" id="{6B0F211B-C5F2-4D0B-87B8-B20D5DE430C5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20256575"/>
                  <a:gd name="adj2" fmla="val 3001779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5BD86AC1-F6F1-4152-A2F9-C8C33D836195}"/>
                </a:ext>
              </a:extLst>
            </p:cNvPr>
            <p:cNvGrpSpPr/>
            <p:nvPr/>
          </p:nvGrpSpPr>
          <p:grpSpPr>
            <a:xfrm>
              <a:off x="7354165" y="2003602"/>
              <a:ext cx="3403096" cy="3405414"/>
              <a:chOff x="4292527" y="1629660"/>
              <a:chExt cx="3606945" cy="3609402"/>
            </a:xfrm>
            <a:solidFill>
              <a:srgbClr val="BDD7EE"/>
            </a:solidFill>
            <a:effectLst>
              <a:glow rad="63500">
                <a:schemeClr val="accent5">
                  <a:satMod val="175000"/>
                  <a:alpha val="24000"/>
                </a:schemeClr>
              </a:glow>
            </a:effectLst>
          </p:grpSpPr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AEADAC1C-6491-4404-83D8-19513CBC37BC}"/>
                  </a:ext>
                </a:extLst>
              </p:cNvPr>
              <p:cNvSpPr/>
              <p:nvPr/>
            </p:nvSpPr>
            <p:spPr>
              <a:xfrm>
                <a:off x="5792145" y="1629660"/>
                <a:ext cx="209664" cy="429485"/>
              </a:xfrm>
              <a:custGeom>
                <a:avLst/>
                <a:gdLst>
                  <a:gd name="connsiteX0" fmla="*/ 158123 w 209664"/>
                  <a:gd name="connsiteY0" fmla="*/ 0 h 429485"/>
                  <a:gd name="connsiteX1" fmla="*/ 209664 w 209664"/>
                  <a:gd name="connsiteY1" fmla="*/ 410274 h 429485"/>
                  <a:gd name="connsiteX2" fmla="*/ 161346 w 209664"/>
                  <a:gd name="connsiteY2" fmla="*/ 412714 h 429485"/>
                  <a:gd name="connsiteX3" fmla="*/ 51458 w 209664"/>
                  <a:gd name="connsiteY3" fmla="*/ 429485 h 429485"/>
                  <a:gd name="connsiteX4" fmla="*/ 0 w 209664"/>
                  <a:gd name="connsiteY4" fmla="*/ 19864 h 429485"/>
                  <a:gd name="connsiteX5" fmla="*/ 158123 w 209664"/>
                  <a:gd name="connsiteY5" fmla="*/ 0 h 429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5">
                    <a:moveTo>
                      <a:pt x="158123" y="0"/>
                    </a:moveTo>
                    <a:lnTo>
                      <a:pt x="209664" y="410274"/>
                    </a:lnTo>
                    <a:lnTo>
                      <a:pt x="161346" y="412714"/>
                    </a:lnTo>
                    <a:lnTo>
                      <a:pt x="51458" y="429485"/>
                    </a:lnTo>
                    <a:lnTo>
                      <a:pt x="0" y="19864"/>
                    </a:lnTo>
                    <a:lnTo>
                      <a:pt x="15812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3D0F0DE5-5905-47F3-B1A9-52B01928D0F0}"/>
                  </a:ext>
                </a:extLst>
              </p:cNvPr>
              <p:cNvSpPr/>
              <p:nvPr/>
            </p:nvSpPr>
            <p:spPr>
              <a:xfrm>
                <a:off x="6013668" y="1632117"/>
                <a:ext cx="159367" cy="407218"/>
              </a:xfrm>
              <a:custGeom>
                <a:avLst/>
                <a:gdLst>
                  <a:gd name="connsiteX0" fmla="*/ 159367 w 159367"/>
                  <a:gd name="connsiteY0" fmla="*/ 0 h 407218"/>
                  <a:gd name="connsiteX1" fmla="*/ 159367 w 159367"/>
                  <a:gd name="connsiteY1" fmla="*/ 406951 h 407218"/>
                  <a:gd name="connsiteX2" fmla="*/ 82333 w 159367"/>
                  <a:gd name="connsiteY2" fmla="*/ 403061 h 407218"/>
                  <a:gd name="connsiteX3" fmla="*/ 0 w 159367"/>
                  <a:gd name="connsiteY3" fmla="*/ 407218 h 407218"/>
                  <a:gd name="connsiteX4" fmla="*/ 0 w 159367"/>
                  <a:gd name="connsiteY4" fmla="*/ 1 h 407218"/>
                  <a:gd name="connsiteX5" fmla="*/ 159367 w 159367"/>
                  <a:gd name="connsiteY5" fmla="*/ 0 h 40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7" h="407218">
                    <a:moveTo>
                      <a:pt x="159367" y="0"/>
                    </a:moveTo>
                    <a:lnTo>
                      <a:pt x="159367" y="406951"/>
                    </a:lnTo>
                    <a:lnTo>
                      <a:pt x="82333" y="403061"/>
                    </a:lnTo>
                    <a:lnTo>
                      <a:pt x="0" y="407218"/>
                    </a:lnTo>
                    <a:lnTo>
                      <a:pt x="0" y="1"/>
                    </a:lnTo>
                    <a:lnTo>
                      <a:pt x="15936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E82DB4E4-9C28-4311-82D8-398066F72D6E}"/>
                  </a:ext>
                </a:extLst>
              </p:cNvPr>
              <p:cNvSpPr/>
              <p:nvPr/>
            </p:nvSpPr>
            <p:spPr>
              <a:xfrm>
                <a:off x="6199956" y="1637209"/>
                <a:ext cx="212252" cy="423408"/>
              </a:xfrm>
              <a:custGeom>
                <a:avLst/>
                <a:gdLst>
                  <a:gd name="connsiteX0" fmla="*/ 54311 w 212252"/>
                  <a:gd name="connsiteY0" fmla="*/ 0 h 423408"/>
                  <a:gd name="connsiteX1" fmla="*/ 212252 w 212252"/>
                  <a:gd name="connsiteY1" fmla="*/ 21273 h 423408"/>
                  <a:gd name="connsiteX2" fmla="*/ 158087 w 212252"/>
                  <a:gd name="connsiteY2" fmla="*/ 423408 h 423408"/>
                  <a:gd name="connsiteX3" fmla="*/ 38555 w 212252"/>
                  <a:gd name="connsiteY3" fmla="*/ 405165 h 423408"/>
                  <a:gd name="connsiteX4" fmla="*/ 0 w 212252"/>
                  <a:gd name="connsiteY4" fmla="*/ 403218 h 423408"/>
                  <a:gd name="connsiteX5" fmla="*/ 54311 w 212252"/>
                  <a:gd name="connsiteY5" fmla="*/ 0 h 423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252" h="423408">
                    <a:moveTo>
                      <a:pt x="54311" y="0"/>
                    </a:moveTo>
                    <a:lnTo>
                      <a:pt x="212252" y="21273"/>
                    </a:lnTo>
                    <a:lnTo>
                      <a:pt x="158087" y="423408"/>
                    </a:lnTo>
                    <a:lnTo>
                      <a:pt x="38555" y="405165"/>
                    </a:lnTo>
                    <a:lnTo>
                      <a:pt x="0" y="403218"/>
                    </a:lnTo>
                    <a:lnTo>
                      <a:pt x="5431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CD9D394D-F01B-45B8-88B5-E77738E31ADC}"/>
                  </a:ext>
                </a:extLst>
              </p:cNvPr>
              <p:cNvSpPr/>
              <p:nvPr/>
            </p:nvSpPr>
            <p:spPr>
              <a:xfrm>
                <a:off x="5557326" y="1665217"/>
                <a:ext cx="259452" cy="439445"/>
              </a:xfrm>
              <a:custGeom>
                <a:avLst/>
                <a:gdLst>
                  <a:gd name="connsiteX0" fmla="*/ 154057 w 259452"/>
                  <a:gd name="connsiteY0" fmla="*/ 0 h 439445"/>
                  <a:gd name="connsiteX1" fmla="*/ 259452 w 259452"/>
                  <a:gd name="connsiteY1" fmla="*/ 398023 h 439445"/>
                  <a:gd name="connsiteX2" fmla="*/ 257771 w 259452"/>
                  <a:gd name="connsiteY2" fmla="*/ 398279 h 439445"/>
                  <a:gd name="connsiteX3" fmla="*/ 124195 w 259452"/>
                  <a:gd name="connsiteY3" fmla="*/ 432625 h 439445"/>
                  <a:gd name="connsiteX4" fmla="*/ 105562 w 259452"/>
                  <a:gd name="connsiteY4" fmla="*/ 439445 h 439445"/>
                  <a:gd name="connsiteX5" fmla="*/ 0 w 259452"/>
                  <a:gd name="connsiteY5" fmla="*/ 40794 h 439445"/>
                  <a:gd name="connsiteX6" fmla="*/ 154057 w 259452"/>
                  <a:gd name="connsiteY6" fmla="*/ 0 h 43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2" h="439445">
                    <a:moveTo>
                      <a:pt x="154057" y="0"/>
                    </a:moveTo>
                    <a:lnTo>
                      <a:pt x="259452" y="398023"/>
                    </a:lnTo>
                    <a:lnTo>
                      <a:pt x="257771" y="398279"/>
                    </a:lnTo>
                    <a:cubicBezTo>
                      <a:pt x="212404" y="407562"/>
                      <a:pt x="167840" y="419050"/>
                      <a:pt x="124195" y="432625"/>
                    </a:cubicBezTo>
                    <a:lnTo>
                      <a:pt x="105562" y="439445"/>
                    </a:lnTo>
                    <a:lnTo>
                      <a:pt x="0" y="40794"/>
                    </a:lnTo>
                    <a:lnTo>
                      <a:pt x="1540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904EE172-0F96-48AF-B9DA-DF89220C494C}"/>
                  </a:ext>
                </a:extLst>
              </p:cNvPr>
              <p:cNvSpPr/>
              <p:nvPr/>
            </p:nvSpPr>
            <p:spPr>
              <a:xfrm>
                <a:off x="6377051" y="1672147"/>
                <a:ext cx="258916" cy="433150"/>
              </a:xfrm>
              <a:custGeom>
                <a:avLst/>
                <a:gdLst>
                  <a:gd name="connsiteX0" fmla="*/ 104990 w 258916"/>
                  <a:gd name="connsiteY0" fmla="*/ 0 h 433150"/>
                  <a:gd name="connsiteX1" fmla="*/ 258916 w 258916"/>
                  <a:gd name="connsiteY1" fmla="*/ 41289 h 433150"/>
                  <a:gd name="connsiteX2" fmla="*/ 153798 w 258916"/>
                  <a:gd name="connsiteY2" fmla="*/ 433150 h 433150"/>
                  <a:gd name="connsiteX3" fmla="*/ 133430 w 258916"/>
                  <a:gd name="connsiteY3" fmla="*/ 425695 h 433150"/>
                  <a:gd name="connsiteX4" fmla="*/ 0 w 258916"/>
                  <a:gd name="connsiteY4" fmla="*/ 391386 h 433150"/>
                  <a:gd name="connsiteX5" fmla="*/ 104990 w 258916"/>
                  <a:gd name="connsiteY5" fmla="*/ 0 h 433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916" h="433150">
                    <a:moveTo>
                      <a:pt x="104990" y="0"/>
                    </a:moveTo>
                    <a:lnTo>
                      <a:pt x="258916" y="41289"/>
                    </a:lnTo>
                    <a:lnTo>
                      <a:pt x="153798" y="433150"/>
                    </a:lnTo>
                    <a:lnTo>
                      <a:pt x="133430" y="425695"/>
                    </a:lnTo>
                    <a:lnTo>
                      <a:pt x="0" y="391386"/>
                    </a:lnTo>
                    <a:lnTo>
                      <a:pt x="10499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17F6157C-6CAE-4873-A6C2-580805B866AD}"/>
                  </a:ext>
                </a:extLst>
              </p:cNvPr>
              <p:cNvSpPr/>
              <p:nvPr/>
            </p:nvSpPr>
            <p:spPr>
              <a:xfrm>
                <a:off x="5339439" y="1729614"/>
                <a:ext cx="303853" cy="442827"/>
              </a:xfrm>
              <a:custGeom>
                <a:avLst/>
                <a:gdLst>
                  <a:gd name="connsiteX0" fmla="*/ 147503 w 303853"/>
                  <a:gd name="connsiteY0" fmla="*/ 0 h 442827"/>
                  <a:gd name="connsiteX1" fmla="*/ 303853 w 303853"/>
                  <a:gd name="connsiteY1" fmla="*/ 382220 h 442827"/>
                  <a:gd name="connsiteX2" fmla="*/ 214023 w 303853"/>
                  <a:gd name="connsiteY2" fmla="*/ 415098 h 442827"/>
                  <a:gd name="connsiteX3" fmla="*/ 156461 w 303853"/>
                  <a:gd name="connsiteY3" fmla="*/ 442827 h 442827"/>
                  <a:gd name="connsiteX4" fmla="*/ 0 w 303853"/>
                  <a:gd name="connsiteY4" fmla="*/ 60338 h 442827"/>
                  <a:gd name="connsiteX5" fmla="*/ 147503 w 303853"/>
                  <a:gd name="connsiteY5" fmla="*/ 0 h 442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7">
                    <a:moveTo>
                      <a:pt x="147503" y="0"/>
                    </a:moveTo>
                    <a:lnTo>
                      <a:pt x="303853" y="382220"/>
                    </a:lnTo>
                    <a:lnTo>
                      <a:pt x="214023" y="415098"/>
                    </a:lnTo>
                    <a:lnTo>
                      <a:pt x="156461" y="442827"/>
                    </a:lnTo>
                    <a:lnTo>
                      <a:pt x="0" y="60338"/>
                    </a:lnTo>
                    <a:lnTo>
                      <a:pt x="14750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632C7B5D-3E6F-448D-9632-4C8E47341269}"/>
                  </a:ext>
                </a:extLst>
              </p:cNvPr>
              <p:cNvSpPr/>
              <p:nvPr/>
            </p:nvSpPr>
            <p:spPr>
              <a:xfrm>
                <a:off x="6556254" y="1739402"/>
                <a:ext cx="303887" cy="436528"/>
              </a:xfrm>
              <a:custGeom>
                <a:avLst/>
                <a:gdLst>
                  <a:gd name="connsiteX0" fmla="*/ 156851 w 303887"/>
                  <a:gd name="connsiteY0" fmla="*/ 0 h 436528"/>
                  <a:gd name="connsiteX1" fmla="*/ 303887 w 303887"/>
                  <a:gd name="connsiteY1" fmla="*/ 61468 h 436528"/>
                  <a:gd name="connsiteX2" fmla="*/ 147092 w 303887"/>
                  <a:gd name="connsiteY2" fmla="*/ 436528 h 436528"/>
                  <a:gd name="connsiteX3" fmla="*/ 82286 w 303887"/>
                  <a:gd name="connsiteY3" fmla="*/ 405310 h 436528"/>
                  <a:gd name="connsiteX4" fmla="*/ 0 w 303887"/>
                  <a:gd name="connsiteY4" fmla="*/ 375193 h 436528"/>
                  <a:gd name="connsiteX5" fmla="*/ 156851 w 303887"/>
                  <a:gd name="connsiteY5" fmla="*/ 0 h 436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87" h="436528">
                    <a:moveTo>
                      <a:pt x="156851" y="0"/>
                    </a:moveTo>
                    <a:lnTo>
                      <a:pt x="303887" y="61468"/>
                    </a:lnTo>
                    <a:lnTo>
                      <a:pt x="147092" y="436528"/>
                    </a:lnTo>
                    <a:lnTo>
                      <a:pt x="82286" y="405310"/>
                    </a:lnTo>
                    <a:lnTo>
                      <a:pt x="0" y="375193"/>
                    </a:lnTo>
                    <a:lnTo>
                      <a:pt x="15685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5A98B38F-0ED6-48D0-8D3F-F97703F6EE21}"/>
                  </a:ext>
                </a:extLst>
              </p:cNvPr>
              <p:cNvSpPr/>
              <p:nvPr/>
            </p:nvSpPr>
            <p:spPr>
              <a:xfrm>
                <a:off x="5127417" y="1826126"/>
                <a:ext cx="344161" cy="437075"/>
              </a:xfrm>
              <a:custGeom>
                <a:avLst/>
                <a:gdLst>
                  <a:gd name="connsiteX0" fmla="*/ 138128 w 344161"/>
                  <a:gd name="connsiteY0" fmla="*/ 0 h 437075"/>
                  <a:gd name="connsiteX1" fmla="*/ 344161 w 344161"/>
                  <a:gd name="connsiteY1" fmla="*/ 358032 h 437075"/>
                  <a:gd name="connsiteX2" fmla="*/ 304205 w 344161"/>
                  <a:gd name="connsiteY2" fmla="*/ 377279 h 437075"/>
                  <a:gd name="connsiteX3" fmla="*/ 205777 w 344161"/>
                  <a:gd name="connsiteY3" fmla="*/ 437075 h 437075"/>
                  <a:gd name="connsiteX4" fmla="*/ 0 w 344161"/>
                  <a:gd name="connsiteY4" fmla="*/ 79487 h 437075"/>
                  <a:gd name="connsiteX5" fmla="*/ 138128 w 344161"/>
                  <a:gd name="connsiteY5" fmla="*/ 0 h 43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1" h="437075">
                    <a:moveTo>
                      <a:pt x="138128" y="0"/>
                    </a:moveTo>
                    <a:lnTo>
                      <a:pt x="344161" y="358032"/>
                    </a:lnTo>
                    <a:lnTo>
                      <a:pt x="304205" y="377279"/>
                    </a:lnTo>
                    <a:lnTo>
                      <a:pt x="205777" y="437075"/>
                    </a:lnTo>
                    <a:lnTo>
                      <a:pt x="0" y="79487"/>
                    </a:lnTo>
                    <a:lnTo>
                      <a:pt x="13812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E68373BC-6DE0-433E-855A-A29D7FDA45B2}"/>
                  </a:ext>
                </a:extLst>
              </p:cNvPr>
              <p:cNvSpPr/>
              <p:nvPr/>
            </p:nvSpPr>
            <p:spPr>
              <a:xfrm>
                <a:off x="6722083" y="1833187"/>
                <a:ext cx="341816" cy="430970"/>
              </a:xfrm>
              <a:custGeom>
                <a:avLst/>
                <a:gdLst>
                  <a:gd name="connsiteX0" fmla="*/ 203943 w 341816"/>
                  <a:gd name="connsiteY0" fmla="*/ 0 h 430970"/>
                  <a:gd name="connsiteX1" fmla="*/ 341816 w 341816"/>
                  <a:gd name="connsiteY1" fmla="*/ 79932 h 430970"/>
                  <a:gd name="connsiteX2" fmla="*/ 138297 w 341816"/>
                  <a:gd name="connsiteY2" fmla="*/ 430970 h 430970"/>
                  <a:gd name="connsiteX3" fmla="*/ 38297 w 341816"/>
                  <a:gd name="connsiteY3" fmla="*/ 370218 h 430970"/>
                  <a:gd name="connsiteX4" fmla="*/ 0 w 341816"/>
                  <a:gd name="connsiteY4" fmla="*/ 351770 h 430970"/>
                  <a:gd name="connsiteX5" fmla="*/ 203943 w 341816"/>
                  <a:gd name="connsiteY5" fmla="*/ 0 h 43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1816" h="430970">
                    <a:moveTo>
                      <a:pt x="203943" y="0"/>
                    </a:moveTo>
                    <a:lnTo>
                      <a:pt x="341816" y="79932"/>
                    </a:lnTo>
                    <a:lnTo>
                      <a:pt x="138297" y="430970"/>
                    </a:lnTo>
                    <a:lnTo>
                      <a:pt x="38297" y="370218"/>
                    </a:lnTo>
                    <a:lnTo>
                      <a:pt x="0" y="351770"/>
                    </a:lnTo>
                    <a:lnTo>
                      <a:pt x="20394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5F18F129-3A62-4A16-9247-79F89E09444D}"/>
                  </a:ext>
                </a:extLst>
              </p:cNvPr>
              <p:cNvSpPr/>
              <p:nvPr/>
            </p:nvSpPr>
            <p:spPr>
              <a:xfrm>
                <a:off x="4940606" y="1945450"/>
                <a:ext cx="376167" cy="425093"/>
              </a:xfrm>
              <a:custGeom>
                <a:avLst/>
                <a:gdLst>
                  <a:gd name="connsiteX0" fmla="*/ 126832 w 376167"/>
                  <a:gd name="connsiteY0" fmla="*/ 0 h 425093"/>
                  <a:gd name="connsiteX1" fmla="*/ 376167 w 376167"/>
                  <a:gd name="connsiteY1" fmla="*/ 327727 h 425093"/>
                  <a:gd name="connsiteX2" fmla="*/ 376095 w 376167"/>
                  <a:gd name="connsiteY2" fmla="*/ 327771 h 425093"/>
                  <a:gd name="connsiteX3" fmla="*/ 268794 w 376167"/>
                  <a:gd name="connsiteY3" fmla="*/ 408009 h 425093"/>
                  <a:gd name="connsiteX4" fmla="*/ 249997 w 376167"/>
                  <a:gd name="connsiteY4" fmla="*/ 425093 h 425093"/>
                  <a:gd name="connsiteX5" fmla="*/ 0 w 376167"/>
                  <a:gd name="connsiteY5" fmla="*/ 96494 h 425093"/>
                  <a:gd name="connsiteX6" fmla="*/ 126832 w 376167"/>
                  <a:gd name="connsiteY6" fmla="*/ 0 h 425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7" h="425093">
                    <a:moveTo>
                      <a:pt x="126832" y="0"/>
                    </a:moveTo>
                    <a:lnTo>
                      <a:pt x="376167" y="327727"/>
                    </a:lnTo>
                    <a:lnTo>
                      <a:pt x="376095" y="327771"/>
                    </a:lnTo>
                    <a:cubicBezTo>
                      <a:pt x="339020" y="352819"/>
                      <a:pt x="303214" y="379604"/>
                      <a:pt x="268794" y="408009"/>
                    </a:cubicBezTo>
                    <a:lnTo>
                      <a:pt x="249997" y="425093"/>
                    </a:lnTo>
                    <a:lnTo>
                      <a:pt x="0" y="96494"/>
                    </a:lnTo>
                    <a:lnTo>
                      <a:pt x="12683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2A40B635-3AC5-4642-B05C-92A00C3D7B59}"/>
                  </a:ext>
                </a:extLst>
              </p:cNvPr>
              <p:cNvSpPr/>
              <p:nvPr/>
            </p:nvSpPr>
            <p:spPr>
              <a:xfrm>
                <a:off x="6883049" y="1958267"/>
                <a:ext cx="374539" cy="418856"/>
              </a:xfrm>
              <a:custGeom>
                <a:avLst/>
                <a:gdLst>
                  <a:gd name="connsiteX0" fmla="*/ 248571 w 374539"/>
                  <a:gd name="connsiteY0" fmla="*/ 0 h 418856"/>
                  <a:gd name="connsiteX1" fmla="*/ 374539 w 374539"/>
                  <a:gd name="connsiteY1" fmla="*/ 97622 h 418856"/>
                  <a:gd name="connsiteX2" fmla="*/ 125591 w 374539"/>
                  <a:gd name="connsiteY2" fmla="*/ 418856 h 418856"/>
                  <a:gd name="connsiteX3" fmla="*/ 99553 w 374539"/>
                  <a:gd name="connsiteY3" fmla="*/ 395192 h 418856"/>
                  <a:gd name="connsiteX4" fmla="*/ 0 w 374539"/>
                  <a:gd name="connsiteY4" fmla="*/ 320748 h 418856"/>
                  <a:gd name="connsiteX5" fmla="*/ 248571 w 374539"/>
                  <a:gd name="connsiteY5" fmla="*/ 0 h 418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539" h="418856">
                    <a:moveTo>
                      <a:pt x="248571" y="0"/>
                    </a:moveTo>
                    <a:lnTo>
                      <a:pt x="374539" y="97622"/>
                    </a:lnTo>
                    <a:lnTo>
                      <a:pt x="125591" y="418856"/>
                    </a:lnTo>
                    <a:lnTo>
                      <a:pt x="99553" y="395192"/>
                    </a:lnTo>
                    <a:lnTo>
                      <a:pt x="0" y="320748"/>
                    </a:lnTo>
                    <a:lnTo>
                      <a:pt x="2485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3756594F-AC4C-478F-A75C-D8DC66505B55}"/>
                  </a:ext>
                </a:extLst>
              </p:cNvPr>
              <p:cNvSpPr/>
              <p:nvPr/>
            </p:nvSpPr>
            <p:spPr>
              <a:xfrm>
                <a:off x="4765791" y="2096027"/>
                <a:ext cx="404830" cy="405259"/>
              </a:xfrm>
              <a:custGeom>
                <a:avLst/>
                <a:gdLst>
                  <a:gd name="connsiteX0" fmla="*/ 112817 w 404830"/>
                  <a:gd name="connsiteY0" fmla="*/ 0 h 405259"/>
                  <a:gd name="connsiteX1" fmla="*/ 404830 w 404830"/>
                  <a:gd name="connsiteY1" fmla="*/ 292677 h 405259"/>
                  <a:gd name="connsiteX2" fmla="*/ 344628 w 404830"/>
                  <a:gd name="connsiteY2" fmla="*/ 347392 h 405259"/>
                  <a:gd name="connsiteX3" fmla="*/ 292035 w 404830"/>
                  <a:gd name="connsiteY3" fmla="*/ 405259 h 405259"/>
                  <a:gd name="connsiteX4" fmla="*/ 0 w 404830"/>
                  <a:gd name="connsiteY4" fmla="*/ 112562 h 405259"/>
                  <a:gd name="connsiteX5" fmla="*/ 112817 w 404830"/>
                  <a:gd name="connsiteY5" fmla="*/ 0 h 40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30" h="405259">
                    <a:moveTo>
                      <a:pt x="112817" y="0"/>
                    </a:moveTo>
                    <a:lnTo>
                      <a:pt x="404830" y="292677"/>
                    </a:lnTo>
                    <a:lnTo>
                      <a:pt x="344628" y="347392"/>
                    </a:lnTo>
                    <a:lnTo>
                      <a:pt x="292035" y="405259"/>
                    </a:lnTo>
                    <a:lnTo>
                      <a:pt x="0" y="112562"/>
                    </a:lnTo>
                    <a:lnTo>
                      <a:pt x="1128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70D6556C-71D6-4BCF-993C-0C621F291CEE}"/>
                  </a:ext>
                </a:extLst>
              </p:cNvPr>
              <p:cNvSpPr/>
              <p:nvPr/>
            </p:nvSpPr>
            <p:spPr>
              <a:xfrm>
                <a:off x="7024019" y="2099151"/>
                <a:ext cx="405314" cy="404773"/>
              </a:xfrm>
              <a:custGeom>
                <a:avLst/>
                <a:gdLst>
                  <a:gd name="connsiteX0" fmla="*/ 292785 w 405314"/>
                  <a:gd name="connsiteY0" fmla="*/ 0 h 404773"/>
                  <a:gd name="connsiteX1" fmla="*/ 405314 w 405314"/>
                  <a:gd name="connsiteY1" fmla="*/ 112850 h 404773"/>
                  <a:gd name="connsiteX2" fmla="*/ 112555 w 405314"/>
                  <a:gd name="connsiteY2" fmla="*/ 404773 h 404773"/>
                  <a:gd name="connsiteX3" fmla="*/ 57564 w 405314"/>
                  <a:gd name="connsiteY3" fmla="*/ 344268 h 404773"/>
                  <a:gd name="connsiteX4" fmla="*/ 0 w 405314"/>
                  <a:gd name="connsiteY4" fmla="*/ 291950 h 404773"/>
                  <a:gd name="connsiteX5" fmla="*/ 292785 w 405314"/>
                  <a:gd name="connsiteY5" fmla="*/ 0 h 40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3">
                    <a:moveTo>
                      <a:pt x="292785" y="0"/>
                    </a:moveTo>
                    <a:lnTo>
                      <a:pt x="405314" y="112850"/>
                    </a:lnTo>
                    <a:lnTo>
                      <a:pt x="112555" y="404773"/>
                    </a:lnTo>
                    <a:lnTo>
                      <a:pt x="57564" y="344268"/>
                    </a:lnTo>
                    <a:lnTo>
                      <a:pt x="0" y="291950"/>
                    </a:lnTo>
                    <a:lnTo>
                      <a:pt x="29278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BE476F97-35F7-4A17-96AF-2FAF7EA078BB}"/>
                  </a:ext>
                </a:extLst>
              </p:cNvPr>
              <p:cNvSpPr/>
              <p:nvPr/>
            </p:nvSpPr>
            <p:spPr>
              <a:xfrm>
                <a:off x="4621681" y="2261282"/>
                <a:ext cx="424231" cy="378549"/>
              </a:xfrm>
              <a:custGeom>
                <a:avLst/>
                <a:gdLst>
                  <a:gd name="connsiteX0" fmla="*/ 97621 w 424231"/>
                  <a:gd name="connsiteY0" fmla="*/ 0 h 378549"/>
                  <a:gd name="connsiteX1" fmla="*/ 424231 w 424231"/>
                  <a:gd name="connsiteY1" fmla="*/ 253114 h 378549"/>
                  <a:gd name="connsiteX2" fmla="*/ 398778 w 424231"/>
                  <a:gd name="connsiteY2" fmla="*/ 281118 h 378549"/>
                  <a:gd name="connsiteX3" fmla="*/ 325921 w 424231"/>
                  <a:gd name="connsiteY3" fmla="*/ 378549 h 378549"/>
                  <a:gd name="connsiteX4" fmla="*/ 0 w 424231"/>
                  <a:gd name="connsiteY4" fmla="*/ 125968 h 378549"/>
                  <a:gd name="connsiteX5" fmla="*/ 97621 w 424231"/>
                  <a:gd name="connsiteY5" fmla="*/ 0 h 378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31" h="378549">
                    <a:moveTo>
                      <a:pt x="97621" y="0"/>
                    </a:moveTo>
                    <a:lnTo>
                      <a:pt x="424231" y="253114"/>
                    </a:lnTo>
                    <a:lnTo>
                      <a:pt x="398778" y="281118"/>
                    </a:lnTo>
                    <a:lnTo>
                      <a:pt x="325921" y="378549"/>
                    </a:lnTo>
                    <a:lnTo>
                      <a:pt x="0" y="125968"/>
                    </a:lnTo>
                    <a:lnTo>
                      <a:pt x="9762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A18E17C3-F32B-4FB6-BEA4-4A0DE20D4A4C}"/>
                  </a:ext>
                </a:extLst>
              </p:cNvPr>
              <p:cNvSpPr/>
              <p:nvPr/>
            </p:nvSpPr>
            <p:spPr>
              <a:xfrm>
                <a:off x="7154736" y="2274015"/>
                <a:ext cx="425118" cy="376110"/>
              </a:xfrm>
              <a:custGeom>
                <a:avLst/>
                <a:gdLst>
                  <a:gd name="connsiteX0" fmla="*/ 328661 w 425118"/>
                  <a:gd name="connsiteY0" fmla="*/ 0 h 376110"/>
                  <a:gd name="connsiteX1" fmla="*/ 425118 w 425118"/>
                  <a:gd name="connsiteY1" fmla="*/ 126861 h 376110"/>
                  <a:gd name="connsiteX2" fmla="*/ 97303 w 425118"/>
                  <a:gd name="connsiteY2" fmla="*/ 376110 h 376110"/>
                  <a:gd name="connsiteX3" fmla="*/ 97045 w 425118"/>
                  <a:gd name="connsiteY3" fmla="*/ 375686 h 376110"/>
                  <a:gd name="connsiteX4" fmla="*/ 16807 w 425118"/>
                  <a:gd name="connsiteY4" fmla="*/ 268385 h 376110"/>
                  <a:gd name="connsiteX5" fmla="*/ 0 w 425118"/>
                  <a:gd name="connsiteY5" fmla="*/ 249892 h 376110"/>
                  <a:gd name="connsiteX6" fmla="*/ 328661 w 425118"/>
                  <a:gd name="connsiteY6" fmla="*/ 0 h 37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8" h="376110">
                    <a:moveTo>
                      <a:pt x="328661" y="0"/>
                    </a:moveTo>
                    <a:lnTo>
                      <a:pt x="425118" y="126861"/>
                    </a:lnTo>
                    <a:lnTo>
                      <a:pt x="97303" y="376110"/>
                    </a:lnTo>
                    <a:lnTo>
                      <a:pt x="97045" y="375686"/>
                    </a:lnTo>
                    <a:cubicBezTo>
                      <a:pt x="71997" y="338611"/>
                      <a:pt x="45212" y="302805"/>
                      <a:pt x="16807" y="268385"/>
                    </a:cubicBezTo>
                    <a:lnTo>
                      <a:pt x="0" y="249892"/>
                    </a:lnTo>
                    <a:lnTo>
                      <a:pt x="32866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80918CB6-FADC-43B5-BAD3-B579E99A145A}"/>
                  </a:ext>
                </a:extLst>
              </p:cNvPr>
              <p:cNvSpPr/>
              <p:nvPr/>
            </p:nvSpPr>
            <p:spPr>
              <a:xfrm>
                <a:off x="4495814" y="2455505"/>
                <a:ext cx="436719" cy="345019"/>
              </a:xfrm>
              <a:custGeom>
                <a:avLst/>
                <a:gdLst>
                  <a:gd name="connsiteX0" fmla="*/ 79933 w 436719"/>
                  <a:gd name="connsiteY0" fmla="*/ 0 h 345019"/>
                  <a:gd name="connsiteX1" fmla="*/ 436719 w 436719"/>
                  <a:gd name="connsiteY1" fmla="*/ 206851 h 345019"/>
                  <a:gd name="connsiteX2" fmla="*/ 374591 w 436719"/>
                  <a:gd name="connsiteY2" fmla="*/ 309117 h 345019"/>
                  <a:gd name="connsiteX3" fmla="*/ 357296 w 436719"/>
                  <a:gd name="connsiteY3" fmla="*/ 345019 h 345019"/>
                  <a:gd name="connsiteX4" fmla="*/ 0 w 436719"/>
                  <a:gd name="connsiteY4" fmla="*/ 137872 h 345019"/>
                  <a:gd name="connsiteX5" fmla="*/ 79933 w 436719"/>
                  <a:gd name="connsiteY5" fmla="*/ 0 h 34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9" h="345019">
                    <a:moveTo>
                      <a:pt x="79933" y="0"/>
                    </a:moveTo>
                    <a:lnTo>
                      <a:pt x="436719" y="206851"/>
                    </a:lnTo>
                    <a:lnTo>
                      <a:pt x="374591" y="309117"/>
                    </a:lnTo>
                    <a:lnTo>
                      <a:pt x="357296" y="345019"/>
                    </a:lnTo>
                    <a:lnTo>
                      <a:pt x="0" y="137872"/>
                    </a:lnTo>
                    <a:lnTo>
                      <a:pt x="7993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5040246F-8520-4775-83F9-9E3B0C748E8E}"/>
                  </a:ext>
                </a:extLst>
              </p:cNvPr>
              <p:cNvSpPr/>
              <p:nvPr/>
            </p:nvSpPr>
            <p:spPr>
              <a:xfrm>
                <a:off x="7262013" y="2460866"/>
                <a:ext cx="437106" cy="344082"/>
              </a:xfrm>
              <a:custGeom>
                <a:avLst/>
                <a:gdLst>
                  <a:gd name="connsiteX0" fmla="*/ 357659 w 437106"/>
                  <a:gd name="connsiteY0" fmla="*/ 0 h 344082"/>
                  <a:gd name="connsiteX1" fmla="*/ 437106 w 437106"/>
                  <a:gd name="connsiteY1" fmla="*/ 138151 h 344082"/>
                  <a:gd name="connsiteX2" fmla="*/ 79010 w 437106"/>
                  <a:gd name="connsiteY2" fmla="*/ 344082 h 344082"/>
                  <a:gd name="connsiteX3" fmla="*/ 59584 w 437106"/>
                  <a:gd name="connsiteY3" fmla="*/ 303756 h 344082"/>
                  <a:gd name="connsiteX4" fmla="*/ 0 w 437106"/>
                  <a:gd name="connsiteY4" fmla="*/ 205678 h 344082"/>
                  <a:gd name="connsiteX5" fmla="*/ 357659 w 437106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6" h="344082">
                    <a:moveTo>
                      <a:pt x="357659" y="0"/>
                    </a:moveTo>
                    <a:lnTo>
                      <a:pt x="437106" y="138151"/>
                    </a:lnTo>
                    <a:lnTo>
                      <a:pt x="79010" y="344082"/>
                    </a:lnTo>
                    <a:lnTo>
                      <a:pt x="59584" y="303756"/>
                    </a:lnTo>
                    <a:lnTo>
                      <a:pt x="0" y="205678"/>
                    </a:lnTo>
                    <a:lnTo>
                      <a:pt x="3576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21474A8F-2FBB-4E13-A8A2-A1F62C5B77A3}"/>
                  </a:ext>
                </a:extLst>
              </p:cNvPr>
              <p:cNvSpPr/>
              <p:nvPr/>
            </p:nvSpPr>
            <p:spPr>
              <a:xfrm>
                <a:off x="4401343" y="2659874"/>
                <a:ext cx="442739" cy="306383"/>
              </a:xfrm>
              <a:custGeom>
                <a:avLst/>
                <a:gdLst>
                  <a:gd name="connsiteX0" fmla="*/ 61468 w 442739"/>
                  <a:gd name="connsiteY0" fmla="*/ 0 h 306383"/>
                  <a:gd name="connsiteX1" fmla="*/ 442739 w 442739"/>
                  <a:gd name="connsiteY1" fmla="*/ 159391 h 306383"/>
                  <a:gd name="connsiteX2" fmla="*/ 410369 w 442739"/>
                  <a:gd name="connsiteY2" fmla="*/ 226588 h 306383"/>
                  <a:gd name="connsiteX3" fmla="*/ 381164 w 442739"/>
                  <a:gd name="connsiteY3" fmla="*/ 306383 h 306383"/>
                  <a:gd name="connsiteX4" fmla="*/ 0 w 442739"/>
                  <a:gd name="connsiteY4" fmla="*/ 147036 h 306383"/>
                  <a:gd name="connsiteX5" fmla="*/ 61468 w 442739"/>
                  <a:gd name="connsiteY5" fmla="*/ 0 h 30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9" h="306383">
                    <a:moveTo>
                      <a:pt x="61468" y="0"/>
                    </a:moveTo>
                    <a:lnTo>
                      <a:pt x="442739" y="159391"/>
                    </a:lnTo>
                    <a:lnTo>
                      <a:pt x="410369" y="226588"/>
                    </a:lnTo>
                    <a:lnTo>
                      <a:pt x="381164" y="306383"/>
                    </a:lnTo>
                    <a:lnTo>
                      <a:pt x="0" y="147036"/>
                    </a:lnTo>
                    <a:lnTo>
                      <a:pt x="6146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7ED09351-6B19-4926-963B-4AC027F349B7}"/>
                  </a:ext>
                </a:extLst>
              </p:cNvPr>
              <p:cNvSpPr/>
              <p:nvPr/>
            </p:nvSpPr>
            <p:spPr>
              <a:xfrm>
                <a:off x="7352739" y="2672921"/>
                <a:ext cx="442825" cy="303756"/>
              </a:xfrm>
              <a:custGeom>
                <a:avLst/>
                <a:gdLst>
                  <a:gd name="connsiteX0" fmla="*/ 382531 w 442825"/>
                  <a:gd name="connsiteY0" fmla="*/ 0 h 303756"/>
                  <a:gd name="connsiteX1" fmla="*/ 442825 w 442825"/>
                  <a:gd name="connsiteY1" fmla="*/ 147522 h 303756"/>
                  <a:gd name="connsiteX2" fmla="*/ 60570 w 442825"/>
                  <a:gd name="connsiteY2" fmla="*/ 303756 h 303756"/>
                  <a:gd name="connsiteX3" fmla="*/ 27551 w 442825"/>
                  <a:gd name="connsiteY3" fmla="*/ 213541 h 303756"/>
                  <a:gd name="connsiteX4" fmla="*/ 0 w 442825"/>
                  <a:gd name="connsiteY4" fmla="*/ 156348 h 303756"/>
                  <a:gd name="connsiteX5" fmla="*/ 382531 w 442825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5" h="303756">
                    <a:moveTo>
                      <a:pt x="382531" y="0"/>
                    </a:moveTo>
                    <a:lnTo>
                      <a:pt x="442825" y="147522"/>
                    </a:lnTo>
                    <a:lnTo>
                      <a:pt x="60570" y="303756"/>
                    </a:lnTo>
                    <a:lnTo>
                      <a:pt x="27551" y="213541"/>
                    </a:lnTo>
                    <a:lnTo>
                      <a:pt x="0" y="156348"/>
                    </a:lnTo>
                    <a:lnTo>
                      <a:pt x="38253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2BA43F59-5290-49A5-A9B2-CC2FCAF73364}"/>
                  </a:ext>
                </a:extLst>
              </p:cNvPr>
              <p:cNvSpPr/>
              <p:nvPr/>
            </p:nvSpPr>
            <p:spPr>
              <a:xfrm>
                <a:off x="4333467" y="2884768"/>
                <a:ext cx="439744" cy="260617"/>
              </a:xfrm>
              <a:custGeom>
                <a:avLst/>
                <a:gdLst>
                  <a:gd name="connsiteX0" fmla="*/ 41291 w 439744"/>
                  <a:gd name="connsiteY0" fmla="*/ 0 h 260617"/>
                  <a:gd name="connsiteX1" fmla="*/ 439744 w 439744"/>
                  <a:gd name="connsiteY1" fmla="*/ 106887 h 260617"/>
                  <a:gd name="connsiteX2" fmla="*/ 431375 w 439744"/>
                  <a:gd name="connsiteY2" fmla="*/ 129753 h 260617"/>
                  <a:gd name="connsiteX3" fmla="*/ 397727 w 439744"/>
                  <a:gd name="connsiteY3" fmla="*/ 260617 h 260617"/>
                  <a:gd name="connsiteX4" fmla="*/ 0 w 439744"/>
                  <a:gd name="connsiteY4" fmla="*/ 153925 h 260617"/>
                  <a:gd name="connsiteX5" fmla="*/ 41291 w 439744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4" h="260617">
                    <a:moveTo>
                      <a:pt x="41291" y="0"/>
                    </a:moveTo>
                    <a:lnTo>
                      <a:pt x="439744" y="106887"/>
                    </a:lnTo>
                    <a:lnTo>
                      <a:pt x="431375" y="129753"/>
                    </a:lnTo>
                    <a:lnTo>
                      <a:pt x="397727" y="260617"/>
                    </a:lnTo>
                    <a:lnTo>
                      <a:pt x="0" y="153925"/>
                    </a:lnTo>
                    <a:lnTo>
                      <a:pt x="412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C1770FDE-4BB7-4BD1-AB0C-07D3B9A3A2E2}"/>
                  </a:ext>
                </a:extLst>
              </p:cNvPr>
              <p:cNvSpPr/>
              <p:nvPr/>
            </p:nvSpPr>
            <p:spPr>
              <a:xfrm>
                <a:off x="7420482" y="2890834"/>
                <a:ext cx="439415" cy="259352"/>
              </a:xfrm>
              <a:custGeom>
                <a:avLst/>
                <a:gdLst>
                  <a:gd name="connsiteX0" fmla="*/ 398666 w 439415"/>
                  <a:gd name="connsiteY0" fmla="*/ 0 h 259352"/>
                  <a:gd name="connsiteX1" fmla="*/ 439415 w 439415"/>
                  <a:gd name="connsiteY1" fmla="*/ 154069 h 259352"/>
                  <a:gd name="connsiteX2" fmla="*/ 41343 w 439415"/>
                  <a:gd name="connsiteY2" fmla="*/ 259352 h 259352"/>
                  <a:gd name="connsiteX3" fmla="*/ 41024 w 439415"/>
                  <a:gd name="connsiteY3" fmla="*/ 257263 h 259352"/>
                  <a:gd name="connsiteX4" fmla="*/ 6678 w 439415"/>
                  <a:gd name="connsiteY4" fmla="*/ 123687 h 259352"/>
                  <a:gd name="connsiteX5" fmla="*/ 0 w 439415"/>
                  <a:gd name="connsiteY5" fmla="*/ 105440 h 259352"/>
                  <a:gd name="connsiteX6" fmla="*/ 398666 w 439415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5" h="259352">
                    <a:moveTo>
                      <a:pt x="398666" y="0"/>
                    </a:moveTo>
                    <a:lnTo>
                      <a:pt x="439415" y="154069"/>
                    </a:lnTo>
                    <a:lnTo>
                      <a:pt x="41343" y="259352"/>
                    </a:lnTo>
                    <a:lnTo>
                      <a:pt x="41024" y="257263"/>
                    </a:lnTo>
                    <a:cubicBezTo>
                      <a:pt x="31741" y="211896"/>
                      <a:pt x="20254" y="167332"/>
                      <a:pt x="6678" y="123687"/>
                    </a:cubicBezTo>
                    <a:lnTo>
                      <a:pt x="0" y="105440"/>
                    </a:lnTo>
                    <a:lnTo>
                      <a:pt x="39866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A207EBA7-A9FE-4A8C-9C84-EC6C2C879065}"/>
                  </a:ext>
                </a:extLst>
              </p:cNvPr>
              <p:cNvSpPr/>
              <p:nvPr/>
            </p:nvSpPr>
            <p:spPr>
              <a:xfrm>
                <a:off x="4298032" y="3109287"/>
                <a:ext cx="429985" cy="213103"/>
              </a:xfrm>
              <a:custGeom>
                <a:avLst/>
                <a:gdLst>
                  <a:gd name="connsiteX0" fmla="*/ 21273 w 429985"/>
                  <a:gd name="connsiteY0" fmla="*/ 0 h 213103"/>
                  <a:gd name="connsiteX1" fmla="*/ 429985 w 429985"/>
                  <a:gd name="connsiteY1" fmla="*/ 55051 h 213103"/>
                  <a:gd name="connsiteX2" fmla="*/ 411342 w 429985"/>
                  <a:gd name="connsiteY2" fmla="*/ 177204 h 213103"/>
                  <a:gd name="connsiteX3" fmla="*/ 409530 w 429985"/>
                  <a:gd name="connsiteY3" fmla="*/ 213103 h 213103"/>
                  <a:gd name="connsiteX4" fmla="*/ 0 w 429985"/>
                  <a:gd name="connsiteY4" fmla="*/ 157941 h 213103"/>
                  <a:gd name="connsiteX5" fmla="*/ 21273 w 429985"/>
                  <a:gd name="connsiteY5" fmla="*/ 0 h 21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5" h="213103">
                    <a:moveTo>
                      <a:pt x="21273" y="0"/>
                    </a:moveTo>
                    <a:lnTo>
                      <a:pt x="429985" y="55051"/>
                    </a:lnTo>
                    <a:lnTo>
                      <a:pt x="411342" y="177204"/>
                    </a:lnTo>
                    <a:lnTo>
                      <a:pt x="409530" y="213103"/>
                    </a:lnTo>
                    <a:lnTo>
                      <a:pt x="0" y="157941"/>
                    </a:lnTo>
                    <a:lnTo>
                      <a:pt x="2127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4B728A43-16BE-470B-97CB-C9F17815C923}"/>
                  </a:ext>
                </a:extLst>
              </p:cNvPr>
              <p:cNvSpPr/>
              <p:nvPr/>
            </p:nvSpPr>
            <p:spPr>
              <a:xfrm>
                <a:off x="7465919" y="3125669"/>
                <a:ext cx="429463" cy="209551"/>
              </a:xfrm>
              <a:custGeom>
                <a:avLst/>
                <a:gdLst>
                  <a:gd name="connsiteX0" fmla="*/ 409646 w 429463"/>
                  <a:gd name="connsiteY0" fmla="*/ 0 h 209551"/>
                  <a:gd name="connsiteX1" fmla="*/ 429463 w 429463"/>
                  <a:gd name="connsiteY1" fmla="*/ 158131 h 209551"/>
                  <a:gd name="connsiteX2" fmla="*/ 19170 w 429463"/>
                  <a:gd name="connsiteY2" fmla="*/ 209551 h 209551"/>
                  <a:gd name="connsiteX3" fmla="*/ 16709 w 429463"/>
                  <a:gd name="connsiteY3" fmla="*/ 160822 h 209551"/>
                  <a:gd name="connsiteX4" fmla="*/ 0 w 429463"/>
                  <a:gd name="connsiteY4" fmla="*/ 51339 h 209551"/>
                  <a:gd name="connsiteX5" fmla="*/ 409646 w 429463"/>
                  <a:gd name="connsiteY5" fmla="*/ 0 h 20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3" h="209551">
                    <a:moveTo>
                      <a:pt x="409646" y="0"/>
                    </a:moveTo>
                    <a:lnTo>
                      <a:pt x="429463" y="158131"/>
                    </a:lnTo>
                    <a:lnTo>
                      <a:pt x="19170" y="209551"/>
                    </a:lnTo>
                    <a:lnTo>
                      <a:pt x="16709" y="160822"/>
                    </a:lnTo>
                    <a:lnTo>
                      <a:pt x="0" y="51339"/>
                    </a:lnTo>
                    <a:lnTo>
                      <a:pt x="40964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5990F0A6-A315-4047-BDB1-718120322C71}"/>
                  </a:ext>
                </a:extLst>
              </p:cNvPr>
              <p:cNvSpPr/>
              <p:nvPr/>
            </p:nvSpPr>
            <p:spPr>
              <a:xfrm>
                <a:off x="4292527" y="3349316"/>
                <a:ext cx="413675" cy="159367"/>
              </a:xfrm>
              <a:custGeom>
                <a:avLst/>
                <a:gdLst>
                  <a:gd name="connsiteX0" fmla="*/ 1 w 413675"/>
                  <a:gd name="connsiteY0" fmla="*/ 0 h 159367"/>
                  <a:gd name="connsiteX1" fmla="*/ 413675 w 413675"/>
                  <a:gd name="connsiteY1" fmla="*/ 1 h 159367"/>
                  <a:gd name="connsiteX2" fmla="*/ 409651 w 413675"/>
                  <a:gd name="connsiteY2" fmla="*/ 79685 h 159367"/>
                  <a:gd name="connsiteX3" fmla="*/ 413675 w 413675"/>
                  <a:gd name="connsiteY3" fmla="*/ 159367 h 159367"/>
                  <a:gd name="connsiteX4" fmla="*/ 0 w 413675"/>
                  <a:gd name="connsiteY4" fmla="*/ 159367 h 159367"/>
                  <a:gd name="connsiteX5" fmla="*/ 1 w 413675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5" h="159367">
                    <a:moveTo>
                      <a:pt x="1" y="0"/>
                    </a:moveTo>
                    <a:lnTo>
                      <a:pt x="413675" y="1"/>
                    </a:lnTo>
                    <a:lnTo>
                      <a:pt x="409651" y="79685"/>
                    </a:lnTo>
                    <a:lnTo>
                      <a:pt x="413675" y="159367"/>
                    </a:lnTo>
                    <a:lnTo>
                      <a:pt x="0" y="159367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36168E3B-4858-4044-92E0-EEF4E7C260AE}"/>
                  </a:ext>
                </a:extLst>
              </p:cNvPr>
              <p:cNvSpPr/>
              <p:nvPr/>
            </p:nvSpPr>
            <p:spPr>
              <a:xfrm>
                <a:off x="7485801" y="3349316"/>
                <a:ext cx="413671" cy="159367"/>
              </a:xfrm>
              <a:custGeom>
                <a:avLst/>
                <a:gdLst>
                  <a:gd name="connsiteX0" fmla="*/ 413671 w 413671"/>
                  <a:gd name="connsiteY0" fmla="*/ 0 h 159367"/>
                  <a:gd name="connsiteX1" fmla="*/ 413671 w 413671"/>
                  <a:gd name="connsiteY1" fmla="*/ 159367 h 159367"/>
                  <a:gd name="connsiteX2" fmla="*/ 0 w 413671"/>
                  <a:gd name="connsiteY2" fmla="*/ 159367 h 159367"/>
                  <a:gd name="connsiteX3" fmla="*/ 4023 w 413671"/>
                  <a:gd name="connsiteY3" fmla="*/ 79685 h 159367"/>
                  <a:gd name="connsiteX4" fmla="*/ 0 w 413671"/>
                  <a:gd name="connsiteY4" fmla="*/ 1 h 159367"/>
                  <a:gd name="connsiteX5" fmla="*/ 413671 w 413671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1" h="159367">
                    <a:moveTo>
                      <a:pt x="413671" y="0"/>
                    </a:moveTo>
                    <a:lnTo>
                      <a:pt x="413671" y="159367"/>
                    </a:lnTo>
                    <a:lnTo>
                      <a:pt x="0" y="159367"/>
                    </a:lnTo>
                    <a:lnTo>
                      <a:pt x="4023" y="79685"/>
                    </a:lnTo>
                    <a:lnTo>
                      <a:pt x="0" y="1"/>
                    </a:lnTo>
                    <a:lnTo>
                      <a:pt x="4136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76C4A882-CF52-405E-8ADF-3C4B9D89DF95}"/>
                  </a:ext>
                </a:extLst>
              </p:cNvPr>
              <p:cNvSpPr/>
              <p:nvPr/>
            </p:nvSpPr>
            <p:spPr>
              <a:xfrm>
                <a:off x="4296617" y="3522780"/>
                <a:ext cx="429466" cy="209550"/>
              </a:xfrm>
              <a:custGeom>
                <a:avLst/>
                <a:gdLst>
                  <a:gd name="connsiteX0" fmla="*/ 410297 w 429466"/>
                  <a:gd name="connsiteY0" fmla="*/ 0 h 209550"/>
                  <a:gd name="connsiteX1" fmla="*/ 412757 w 429466"/>
                  <a:gd name="connsiteY1" fmla="*/ 48731 h 209550"/>
                  <a:gd name="connsiteX2" fmla="*/ 429466 w 429466"/>
                  <a:gd name="connsiteY2" fmla="*/ 158211 h 209550"/>
                  <a:gd name="connsiteX3" fmla="*/ 19818 w 429466"/>
                  <a:gd name="connsiteY3" fmla="*/ 209550 h 209550"/>
                  <a:gd name="connsiteX4" fmla="*/ 0 w 429466"/>
                  <a:gd name="connsiteY4" fmla="*/ 51420 h 209550"/>
                  <a:gd name="connsiteX5" fmla="*/ 410297 w 429466"/>
                  <a:gd name="connsiteY5" fmla="*/ 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6" h="209550">
                    <a:moveTo>
                      <a:pt x="410297" y="0"/>
                    </a:moveTo>
                    <a:lnTo>
                      <a:pt x="412757" y="48731"/>
                    </a:lnTo>
                    <a:lnTo>
                      <a:pt x="429466" y="158211"/>
                    </a:lnTo>
                    <a:lnTo>
                      <a:pt x="19818" y="209550"/>
                    </a:lnTo>
                    <a:lnTo>
                      <a:pt x="0" y="51420"/>
                    </a:lnTo>
                    <a:lnTo>
                      <a:pt x="4102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31E77048-7D0A-4312-91CF-264D9EB745F3}"/>
                  </a:ext>
                </a:extLst>
              </p:cNvPr>
              <p:cNvSpPr/>
              <p:nvPr/>
            </p:nvSpPr>
            <p:spPr>
              <a:xfrm>
                <a:off x="7463985" y="3535610"/>
                <a:ext cx="429983" cy="213102"/>
              </a:xfrm>
              <a:custGeom>
                <a:avLst/>
                <a:gdLst>
                  <a:gd name="connsiteX0" fmla="*/ 20456 w 429983"/>
                  <a:gd name="connsiteY0" fmla="*/ 0 h 213102"/>
                  <a:gd name="connsiteX1" fmla="*/ 429983 w 429983"/>
                  <a:gd name="connsiteY1" fmla="*/ 55161 h 213102"/>
                  <a:gd name="connsiteX2" fmla="*/ 408710 w 429983"/>
                  <a:gd name="connsiteY2" fmla="*/ 213102 h 213102"/>
                  <a:gd name="connsiteX3" fmla="*/ 0 w 429983"/>
                  <a:gd name="connsiteY3" fmla="*/ 158051 h 213102"/>
                  <a:gd name="connsiteX4" fmla="*/ 18643 w 429983"/>
                  <a:gd name="connsiteY4" fmla="*/ 35901 h 213102"/>
                  <a:gd name="connsiteX5" fmla="*/ 20456 w 429983"/>
                  <a:gd name="connsiteY5" fmla="*/ 0 h 213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3" h="213102">
                    <a:moveTo>
                      <a:pt x="20456" y="0"/>
                    </a:moveTo>
                    <a:lnTo>
                      <a:pt x="429983" y="55161"/>
                    </a:lnTo>
                    <a:lnTo>
                      <a:pt x="408710" y="213102"/>
                    </a:lnTo>
                    <a:lnTo>
                      <a:pt x="0" y="158051"/>
                    </a:lnTo>
                    <a:lnTo>
                      <a:pt x="18643" y="35901"/>
                    </a:lnTo>
                    <a:lnTo>
                      <a:pt x="2045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8B818BAA-15FD-4514-8D5B-747ED2A8861B}"/>
                  </a:ext>
                </a:extLst>
              </p:cNvPr>
              <p:cNvSpPr/>
              <p:nvPr/>
            </p:nvSpPr>
            <p:spPr>
              <a:xfrm>
                <a:off x="4332103" y="3707813"/>
                <a:ext cx="439417" cy="259352"/>
              </a:xfrm>
              <a:custGeom>
                <a:avLst/>
                <a:gdLst>
                  <a:gd name="connsiteX0" fmla="*/ 398074 w 439417"/>
                  <a:gd name="connsiteY0" fmla="*/ 0 h 259352"/>
                  <a:gd name="connsiteX1" fmla="*/ 398393 w 439417"/>
                  <a:gd name="connsiteY1" fmla="*/ 2092 h 259352"/>
                  <a:gd name="connsiteX2" fmla="*/ 432739 w 439417"/>
                  <a:gd name="connsiteY2" fmla="*/ 135668 h 259352"/>
                  <a:gd name="connsiteX3" fmla="*/ 439417 w 439417"/>
                  <a:gd name="connsiteY3" fmla="*/ 153912 h 259352"/>
                  <a:gd name="connsiteX4" fmla="*/ 40749 w 439417"/>
                  <a:gd name="connsiteY4" fmla="*/ 259352 h 259352"/>
                  <a:gd name="connsiteX5" fmla="*/ 0 w 439417"/>
                  <a:gd name="connsiteY5" fmla="*/ 105283 h 259352"/>
                  <a:gd name="connsiteX6" fmla="*/ 398074 w 439417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7" h="259352">
                    <a:moveTo>
                      <a:pt x="398074" y="0"/>
                    </a:moveTo>
                    <a:lnTo>
                      <a:pt x="398393" y="2092"/>
                    </a:lnTo>
                    <a:cubicBezTo>
                      <a:pt x="407676" y="47459"/>
                      <a:pt x="419164" y="92024"/>
                      <a:pt x="432739" y="135668"/>
                    </a:cubicBezTo>
                    <a:lnTo>
                      <a:pt x="439417" y="153912"/>
                    </a:lnTo>
                    <a:lnTo>
                      <a:pt x="40749" y="259352"/>
                    </a:lnTo>
                    <a:lnTo>
                      <a:pt x="0" y="105283"/>
                    </a:lnTo>
                    <a:lnTo>
                      <a:pt x="39807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515E90CB-83D9-45BA-85A1-61CA38C404DF}"/>
                  </a:ext>
                </a:extLst>
              </p:cNvPr>
              <p:cNvSpPr/>
              <p:nvPr/>
            </p:nvSpPr>
            <p:spPr>
              <a:xfrm>
                <a:off x="7418792" y="3712615"/>
                <a:ext cx="439741" cy="260617"/>
              </a:xfrm>
              <a:custGeom>
                <a:avLst/>
                <a:gdLst>
                  <a:gd name="connsiteX0" fmla="*/ 42017 w 439741"/>
                  <a:gd name="connsiteY0" fmla="*/ 0 h 260617"/>
                  <a:gd name="connsiteX1" fmla="*/ 439741 w 439741"/>
                  <a:gd name="connsiteY1" fmla="*/ 106691 h 260617"/>
                  <a:gd name="connsiteX2" fmla="*/ 398450 w 439741"/>
                  <a:gd name="connsiteY2" fmla="*/ 260617 h 260617"/>
                  <a:gd name="connsiteX3" fmla="*/ 0 w 439741"/>
                  <a:gd name="connsiteY3" fmla="*/ 153731 h 260617"/>
                  <a:gd name="connsiteX4" fmla="*/ 8368 w 439741"/>
                  <a:gd name="connsiteY4" fmla="*/ 130866 h 260617"/>
                  <a:gd name="connsiteX5" fmla="*/ 42017 w 439741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1" h="260617">
                    <a:moveTo>
                      <a:pt x="42017" y="0"/>
                    </a:moveTo>
                    <a:lnTo>
                      <a:pt x="439741" y="106691"/>
                    </a:lnTo>
                    <a:lnTo>
                      <a:pt x="398450" y="260617"/>
                    </a:lnTo>
                    <a:lnTo>
                      <a:pt x="0" y="153731"/>
                    </a:lnTo>
                    <a:lnTo>
                      <a:pt x="8368" y="130866"/>
                    </a:lnTo>
                    <a:lnTo>
                      <a:pt x="420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1CAE2765-A63D-420D-90AB-5255AFD8D1D2}"/>
                  </a:ext>
                </a:extLst>
              </p:cNvPr>
              <p:cNvSpPr/>
              <p:nvPr/>
            </p:nvSpPr>
            <p:spPr>
              <a:xfrm>
                <a:off x="4396435" y="3881322"/>
                <a:ext cx="442827" cy="303756"/>
              </a:xfrm>
              <a:custGeom>
                <a:avLst/>
                <a:gdLst>
                  <a:gd name="connsiteX0" fmla="*/ 382257 w 442827"/>
                  <a:gd name="connsiteY0" fmla="*/ 0 h 303756"/>
                  <a:gd name="connsiteX1" fmla="*/ 415277 w 442827"/>
                  <a:gd name="connsiteY1" fmla="*/ 90218 h 303756"/>
                  <a:gd name="connsiteX2" fmla="*/ 442827 w 442827"/>
                  <a:gd name="connsiteY2" fmla="*/ 147409 h 303756"/>
                  <a:gd name="connsiteX3" fmla="*/ 60295 w 442827"/>
                  <a:gd name="connsiteY3" fmla="*/ 303756 h 303756"/>
                  <a:gd name="connsiteX4" fmla="*/ 0 w 442827"/>
                  <a:gd name="connsiteY4" fmla="*/ 156235 h 303756"/>
                  <a:gd name="connsiteX5" fmla="*/ 382257 w 442827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7" h="303756">
                    <a:moveTo>
                      <a:pt x="382257" y="0"/>
                    </a:moveTo>
                    <a:lnTo>
                      <a:pt x="415277" y="90218"/>
                    </a:lnTo>
                    <a:lnTo>
                      <a:pt x="442827" y="147409"/>
                    </a:lnTo>
                    <a:lnTo>
                      <a:pt x="60295" y="303756"/>
                    </a:lnTo>
                    <a:lnTo>
                      <a:pt x="0" y="156235"/>
                    </a:lnTo>
                    <a:lnTo>
                      <a:pt x="3822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FAC055AC-6F1B-4E0E-8C82-7D8A353AF4D0}"/>
                  </a:ext>
                </a:extLst>
              </p:cNvPr>
              <p:cNvSpPr/>
              <p:nvPr/>
            </p:nvSpPr>
            <p:spPr>
              <a:xfrm>
                <a:off x="7347921" y="3891744"/>
                <a:ext cx="442736" cy="306382"/>
              </a:xfrm>
              <a:custGeom>
                <a:avLst/>
                <a:gdLst>
                  <a:gd name="connsiteX0" fmla="*/ 61575 w 442736"/>
                  <a:gd name="connsiteY0" fmla="*/ 0 h 306382"/>
                  <a:gd name="connsiteX1" fmla="*/ 442736 w 442736"/>
                  <a:gd name="connsiteY1" fmla="*/ 159346 h 306382"/>
                  <a:gd name="connsiteX2" fmla="*/ 381268 w 442736"/>
                  <a:gd name="connsiteY2" fmla="*/ 306382 h 306382"/>
                  <a:gd name="connsiteX3" fmla="*/ 0 w 442736"/>
                  <a:gd name="connsiteY3" fmla="*/ 146992 h 306382"/>
                  <a:gd name="connsiteX4" fmla="*/ 32369 w 442736"/>
                  <a:gd name="connsiteY4" fmla="*/ 79796 h 306382"/>
                  <a:gd name="connsiteX5" fmla="*/ 61575 w 442736"/>
                  <a:gd name="connsiteY5" fmla="*/ 0 h 30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6" h="306382">
                    <a:moveTo>
                      <a:pt x="61575" y="0"/>
                    </a:moveTo>
                    <a:lnTo>
                      <a:pt x="442736" y="159346"/>
                    </a:lnTo>
                    <a:lnTo>
                      <a:pt x="381268" y="306382"/>
                    </a:lnTo>
                    <a:lnTo>
                      <a:pt x="0" y="146992"/>
                    </a:lnTo>
                    <a:lnTo>
                      <a:pt x="32369" y="79796"/>
                    </a:lnTo>
                    <a:lnTo>
                      <a:pt x="6157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918E8D54-F536-4AF2-8664-B943C7C8334E}"/>
                  </a:ext>
                </a:extLst>
              </p:cNvPr>
              <p:cNvSpPr/>
              <p:nvPr/>
            </p:nvSpPr>
            <p:spPr>
              <a:xfrm>
                <a:off x="4492880" y="4053051"/>
                <a:ext cx="437107" cy="344082"/>
              </a:xfrm>
              <a:custGeom>
                <a:avLst/>
                <a:gdLst>
                  <a:gd name="connsiteX0" fmla="*/ 358098 w 437107"/>
                  <a:gd name="connsiteY0" fmla="*/ 0 h 344082"/>
                  <a:gd name="connsiteX1" fmla="*/ 377525 w 437107"/>
                  <a:gd name="connsiteY1" fmla="*/ 40329 h 344082"/>
                  <a:gd name="connsiteX2" fmla="*/ 437107 w 437107"/>
                  <a:gd name="connsiteY2" fmla="*/ 138404 h 344082"/>
                  <a:gd name="connsiteX3" fmla="*/ 79448 w 437107"/>
                  <a:gd name="connsiteY3" fmla="*/ 344082 h 344082"/>
                  <a:gd name="connsiteX4" fmla="*/ 0 w 437107"/>
                  <a:gd name="connsiteY4" fmla="*/ 205931 h 344082"/>
                  <a:gd name="connsiteX5" fmla="*/ 358098 w 437107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7" h="344082">
                    <a:moveTo>
                      <a:pt x="358098" y="0"/>
                    </a:moveTo>
                    <a:lnTo>
                      <a:pt x="377525" y="40329"/>
                    </a:lnTo>
                    <a:lnTo>
                      <a:pt x="437107" y="138404"/>
                    </a:lnTo>
                    <a:lnTo>
                      <a:pt x="79448" y="344082"/>
                    </a:lnTo>
                    <a:lnTo>
                      <a:pt x="0" y="205931"/>
                    </a:lnTo>
                    <a:lnTo>
                      <a:pt x="35809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ACFECE83-36EA-4733-9652-00DFA353D0A2}"/>
                  </a:ext>
                </a:extLst>
              </p:cNvPr>
              <p:cNvSpPr/>
              <p:nvPr/>
            </p:nvSpPr>
            <p:spPr>
              <a:xfrm>
                <a:off x="7259470" y="4057477"/>
                <a:ext cx="436716" cy="345018"/>
              </a:xfrm>
              <a:custGeom>
                <a:avLst/>
                <a:gdLst>
                  <a:gd name="connsiteX0" fmla="*/ 79422 w 436716"/>
                  <a:gd name="connsiteY0" fmla="*/ 0 h 345018"/>
                  <a:gd name="connsiteX1" fmla="*/ 436716 w 436716"/>
                  <a:gd name="connsiteY1" fmla="*/ 207146 h 345018"/>
                  <a:gd name="connsiteX2" fmla="*/ 356783 w 436716"/>
                  <a:gd name="connsiteY2" fmla="*/ 345018 h 345018"/>
                  <a:gd name="connsiteX3" fmla="*/ 0 w 436716"/>
                  <a:gd name="connsiteY3" fmla="*/ 138168 h 345018"/>
                  <a:gd name="connsiteX4" fmla="*/ 62127 w 436716"/>
                  <a:gd name="connsiteY4" fmla="*/ 35903 h 345018"/>
                  <a:gd name="connsiteX5" fmla="*/ 79422 w 436716"/>
                  <a:gd name="connsiteY5" fmla="*/ 0 h 34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6" h="345018">
                    <a:moveTo>
                      <a:pt x="79422" y="0"/>
                    </a:moveTo>
                    <a:lnTo>
                      <a:pt x="436716" y="207146"/>
                    </a:lnTo>
                    <a:lnTo>
                      <a:pt x="356783" y="345018"/>
                    </a:lnTo>
                    <a:lnTo>
                      <a:pt x="0" y="138168"/>
                    </a:lnTo>
                    <a:lnTo>
                      <a:pt x="62127" y="35903"/>
                    </a:lnTo>
                    <a:lnTo>
                      <a:pt x="7942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0FA4BCBE-F83D-43CC-8391-9C7B0C7F0E6B}"/>
                  </a:ext>
                </a:extLst>
              </p:cNvPr>
              <p:cNvSpPr/>
              <p:nvPr/>
            </p:nvSpPr>
            <p:spPr>
              <a:xfrm>
                <a:off x="4612146" y="4207874"/>
                <a:ext cx="425119" cy="376111"/>
              </a:xfrm>
              <a:custGeom>
                <a:avLst/>
                <a:gdLst>
                  <a:gd name="connsiteX0" fmla="*/ 327816 w 425119"/>
                  <a:gd name="connsiteY0" fmla="*/ 0 h 376111"/>
                  <a:gd name="connsiteX1" fmla="*/ 328075 w 425119"/>
                  <a:gd name="connsiteY1" fmla="*/ 427 h 376111"/>
                  <a:gd name="connsiteX2" fmla="*/ 408313 w 425119"/>
                  <a:gd name="connsiteY2" fmla="*/ 107728 h 376111"/>
                  <a:gd name="connsiteX3" fmla="*/ 425119 w 425119"/>
                  <a:gd name="connsiteY3" fmla="*/ 126219 h 376111"/>
                  <a:gd name="connsiteX4" fmla="*/ 96457 w 425119"/>
                  <a:gd name="connsiteY4" fmla="*/ 376111 h 376111"/>
                  <a:gd name="connsiteX5" fmla="*/ 0 w 425119"/>
                  <a:gd name="connsiteY5" fmla="*/ 249250 h 376111"/>
                  <a:gd name="connsiteX6" fmla="*/ 327816 w 425119"/>
                  <a:gd name="connsiteY6" fmla="*/ 0 h 376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9" h="376111">
                    <a:moveTo>
                      <a:pt x="327816" y="0"/>
                    </a:moveTo>
                    <a:lnTo>
                      <a:pt x="328075" y="427"/>
                    </a:lnTo>
                    <a:cubicBezTo>
                      <a:pt x="353123" y="37503"/>
                      <a:pt x="379908" y="73309"/>
                      <a:pt x="408313" y="107728"/>
                    </a:cubicBezTo>
                    <a:lnTo>
                      <a:pt x="425119" y="126219"/>
                    </a:lnTo>
                    <a:lnTo>
                      <a:pt x="96457" y="376111"/>
                    </a:lnTo>
                    <a:lnTo>
                      <a:pt x="0" y="249250"/>
                    </a:lnTo>
                    <a:lnTo>
                      <a:pt x="32781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876FD6E3-5E7D-418A-A226-08D7F005D4D0}"/>
                  </a:ext>
                </a:extLst>
              </p:cNvPr>
              <p:cNvSpPr/>
              <p:nvPr/>
            </p:nvSpPr>
            <p:spPr>
              <a:xfrm>
                <a:off x="7146092" y="4218171"/>
                <a:ext cx="424227" cy="378547"/>
              </a:xfrm>
              <a:custGeom>
                <a:avLst/>
                <a:gdLst>
                  <a:gd name="connsiteX0" fmla="*/ 98309 w 424227"/>
                  <a:gd name="connsiteY0" fmla="*/ 0 h 378547"/>
                  <a:gd name="connsiteX1" fmla="*/ 424227 w 424227"/>
                  <a:gd name="connsiteY1" fmla="*/ 252579 h 378547"/>
                  <a:gd name="connsiteX2" fmla="*/ 326606 w 424227"/>
                  <a:gd name="connsiteY2" fmla="*/ 378547 h 378547"/>
                  <a:gd name="connsiteX3" fmla="*/ 0 w 424227"/>
                  <a:gd name="connsiteY3" fmla="*/ 125435 h 378547"/>
                  <a:gd name="connsiteX4" fmla="*/ 25451 w 424227"/>
                  <a:gd name="connsiteY4" fmla="*/ 97431 h 378547"/>
                  <a:gd name="connsiteX5" fmla="*/ 98309 w 424227"/>
                  <a:gd name="connsiteY5" fmla="*/ 0 h 37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27" h="378547">
                    <a:moveTo>
                      <a:pt x="98309" y="0"/>
                    </a:moveTo>
                    <a:lnTo>
                      <a:pt x="424227" y="252579"/>
                    </a:lnTo>
                    <a:lnTo>
                      <a:pt x="326606" y="378547"/>
                    </a:lnTo>
                    <a:lnTo>
                      <a:pt x="0" y="125435"/>
                    </a:lnTo>
                    <a:lnTo>
                      <a:pt x="25451" y="97431"/>
                    </a:lnTo>
                    <a:lnTo>
                      <a:pt x="9830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65FA488F-0586-485B-A4E5-5CDEF89AEC42}"/>
                  </a:ext>
                </a:extLst>
              </p:cNvPr>
              <p:cNvSpPr/>
              <p:nvPr/>
            </p:nvSpPr>
            <p:spPr>
              <a:xfrm>
                <a:off x="4762667" y="4354075"/>
                <a:ext cx="405314" cy="404774"/>
              </a:xfrm>
              <a:custGeom>
                <a:avLst/>
                <a:gdLst>
                  <a:gd name="connsiteX0" fmla="*/ 292759 w 405314"/>
                  <a:gd name="connsiteY0" fmla="*/ 0 h 404774"/>
                  <a:gd name="connsiteX1" fmla="*/ 347752 w 405314"/>
                  <a:gd name="connsiteY1" fmla="*/ 60508 h 404774"/>
                  <a:gd name="connsiteX2" fmla="*/ 405314 w 405314"/>
                  <a:gd name="connsiteY2" fmla="*/ 112824 h 404774"/>
                  <a:gd name="connsiteX3" fmla="*/ 112529 w 405314"/>
                  <a:gd name="connsiteY3" fmla="*/ 404774 h 404774"/>
                  <a:gd name="connsiteX4" fmla="*/ 0 w 405314"/>
                  <a:gd name="connsiteY4" fmla="*/ 291923 h 404774"/>
                  <a:gd name="connsiteX5" fmla="*/ 292759 w 405314"/>
                  <a:gd name="connsiteY5" fmla="*/ 0 h 40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4">
                    <a:moveTo>
                      <a:pt x="292759" y="0"/>
                    </a:moveTo>
                    <a:lnTo>
                      <a:pt x="347752" y="60508"/>
                    </a:lnTo>
                    <a:lnTo>
                      <a:pt x="405314" y="112824"/>
                    </a:lnTo>
                    <a:lnTo>
                      <a:pt x="112529" y="404774"/>
                    </a:lnTo>
                    <a:lnTo>
                      <a:pt x="0" y="291923"/>
                    </a:lnTo>
                    <a:lnTo>
                      <a:pt x="2927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D16362F5-6B38-47AA-8DB4-DFC772F40302}"/>
                  </a:ext>
                </a:extLst>
              </p:cNvPr>
              <p:cNvSpPr/>
              <p:nvPr/>
            </p:nvSpPr>
            <p:spPr>
              <a:xfrm>
                <a:off x="7021380" y="4356716"/>
                <a:ext cx="404829" cy="405258"/>
              </a:xfrm>
              <a:custGeom>
                <a:avLst/>
                <a:gdLst>
                  <a:gd name="connsiteX0" fmla="*/ 112797 w 404829"/>
                  <a:gd name="connsiteY0" fmla="*/ 0 h 405258"/>
                  <a:gd name="connsiteX1" fmla="*/ 404829 w 404829"/>
                  <a:gd name="connsiteY1" fmla="*/ 292695 h 405258"/>
                  <a:gd name="connsiteX2" fmla="*/ 292011 w 404829"/>
                  <a:gd name="connsiteY2" fmla="*/ 405258 h 405258"/>
                  <a:gd name="connsiteX3" fmla="*/ 0 w 404829"/>
                  <a:gd name="connsiteY3" fmla="*/ 112584 h 405258"/>
                  <a:gd name="connsiteX4" fmla="*/ 60203 w 404829"/>
                  <a:gd name="connsiteY4" fmla="*/ 57867 h 405258"/>
                  <a:gd name="connsiteX5" fmla="*/ 112797 w 404829"/>
                  <a:gd name="connsiteY5" fmla="*/ 0 h 40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29" h="405258">
                    <a:moveTo>
                      <a:pt x="112797" y="0"/>
                    </a:moveTo>
                    <a:lnTo>
                      <a:pt x="404829" y="292695"/>
                    </a:lnTo>
                    <a:lnTo>
                      <a:pt x="292011" y="405258"/>
                    </a:lnTo>
                    <a:lnTo>
                      <a:pt x="0" y="112584"/>
                    </a:lnTo>
                    <a:lnTo>
                      <a:pt x="60203" y="57867"/>
                    </a:lnTo>
                    <a:lnTo>
                      <a:pt x="1127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74563FD8-19E7-404B-A7EE-89A2E479FD88}"/>
                  </a:ext>
                </a:extLst>
              </p:cNvPr>
              <p:cNvSpPr/>
              <p:nvPr/>
            </p:nvSpPr>
            <p:spPr>
              <a:xfrm>
                <a:off x="4922153" y="4477304"/>
                <a:ext cx="382557" cy="429603"/>
              </a:xfrm>
              <a:custGeom>
                <a:avLst/>
                <a:gdLst>
                  <a:gd name="connsiteX0" fmla="*/ 257276 w 382557"/>
                  <a:gd name="connsiteY0" fmla="*/ 0 h 429603"/>
                  <a:gd name="connsiteX1" fmla="*/ 287247 w 382557"/>
                  <a:gd name="connsiteY1" fmla="*/ 27239 h 429603"/>
                  <a:gd name="connsiteX2" fmla="*/ 382557 w 382557"/>
                  <a:gd name="connsiteY2" fmla="*/ 98510 h 429603"/>
                  <a:gd name="connsiteX3" fmla="*/ 125967 w 382557"/>
                  <a:gd name="connsiteY3" fmla="*/ 429603 h 429603"/>
                  <a:gd name="connsiteX4" fmla="*/ 0 w 382557"/>
                  <a:gd name="connsiteY4" fmla="*/ 331980 h 429603"/>
                  <a:gd name="connsiteX5" fmla="*/ 257276 w 382557"/>
                  <a:gd name="connsiteY5" fmla="*/ 0 h 4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2557" h="429603">
                    <a:moveTo>
                      <a:pt x="257276" y="0"/>
                    </a:moveTo>
                    <a:lnTo>
                      <a:pt x="287247" y="27239"/>
                    </a:lnTo>
                    <a:lnTo>
                      <a:pt x="382557" y="98510"/>
                    </a:lnTo>
                    <a:lnTo>
                      <a:pt x="125967" y="429603"/>
                    </a:lnTo>
                    <a:lnTo>
                      <a:pt x="0" y="331980"/>
                    </a:lnTo>
                    <a:lnTo>
                      <a:pt x="25727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F8D91055-64CB-4559-8C15-F513534F317F}"/>
                  </a:ext>
                </a:extLst>
              </p:cNvPr>
              <p:cNvSpPr/>
              <p:nvPr/>
            </p:nvSpPr>
            <p:spPr>
              <a:xfrm>
                <a:off x="6875228" y="4487460"/>
                <a:ext cx="376166" cy="425091"/>
              </a:xfrm>
              <a:custGeom>
                <a:avLst/>
                <a:gdLst>
                  <a:gd name="connsiteX0" fmla="*/ 126170 w 376166"/>
                  <a:gd name="connsiteY0" fmla="*/ 0 h 425091"/>
                  <a:gd name="connsiteX1" fmla="*/ 376166 w 376166"/>
                  <a:gd name="connsiteY1" fmla="*/ 328596 h 425091"/>
                  <a:gd name="connsiteX2" fmla="*/ 249333 w 376166"/>
                  <a:gd name="connsiteY2" fmla="*/ 425091 h 425091"/>
                  <a:gd name="connsiteX3" fmla="*/ 0 w 376166"/>
                  <a:gd name="connsiteY3" fmla="*/ 97366 h 425091"/>
                  <a:gd name="connsiteX4" fmla="*/ 73 w 376166"/>
                  <a:gd name="connsiteY4" fmla="*/ 97321 h 425091"/>
                  <a:gd name="connsiteX5" fmla="*/ 107374 w 376166"/>
                  <a:gd name="connsiteY5" fmla="*/ 17083 h 425091"/>
                  <a:gd name="connsiteX6" fmla="*/ 126170 w 376166"/>
                  <a:gd name="connsiteY6" fmla="*/ 0 h 42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6" h="425091">
                    <a:moveTo>
                      <a:pt x="126170" y="0"/>
                    </a:moveTo>
                    <a:lnTo>
                      <a:pt x="376166" y="328596"/>
                    </a:lnTo>
                    <a:lnTo>
                      <a:pt x="249333" y="425091"/>
                    </a:lnTo>
                    <a:lnTo>
                      <a:pt x="0" y="97366"/>
                    </a:lnTo>
                    <a:lnTo>
                      <a:pt x="73" y="97321"/>
                    </a:lnTo>
                    <a:cubicBezTo>
                      <a:pt x="37149" y="72273"/>
                      <a:pt x="72955" y="45488"/>
                      <a:pt x="107374" y="17083"/>
                    </a:cubicBezTo>
                    <a:lnTo>
                      <a:pt x="12617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F3149E4B-9089-4FD9-9B7E-BFD3F2AFBECE}"/>
                  </a:ext>
                </a:extLst>
              </p:cNvPr>
              <p:cNvSpPr/>
              <p:nvPr/>
            </p:nvSpPr>
            <p:spPr>
              <a:xfrm>
                <a:off x="5116909" y="4591094"/>
                <a:ext cx="348222" cy="442465"/>
              </a:xfrm>
              <a:custGeom>
                <a:avLst/>
                <a:gdLst>
                  <a:gd name="connsiteX0" fmla="*/ 210184 w 348222"/>
                  <a:gd name="connsiteY0" fmla="*/ 0 h 442465"/>
                  <a:gd name="connsiteX1" fmla="*/ 314713 w 348222"/>
                  <a:gd name="connsiteY1" fmla="*/ 63503 h 442465"/>
                  <a:gd name="connsiteX2" fmla="*/ 348222 w 348222"/>
                  <a:gd name="connsiteY2" fmla="*/ 79645 h 442465"/>
                  <a:gd name="connsiteX3" fmla="*/ 137872 w 348222"/>
                  <a:gd name="connsiteY3" fmla="*/ 442465 h 442465"/>
                  <a:gd name="connsiteX4" fmla="*/ 0 w 348222"/>
                  <a:gd name="connsiteY4" fmla="*/ 362531 h 442465"/>
                  <a:gd name="connsiteX5" fmla="*/ 210184 w 348222"/>
                  <a:gd name="connsiteY5" fmla="*/ 0 h 44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8222" h="442465">
                    <a:moveTo>
                      <a:pt x="210184" y="0"/>
                    </a:moveTo>
                    <a:lnTo>
                      <a:pt x="314713" y="63503"/>
                    </a:lnTo>
                    <a:lnTo>
                      <a:pt x="348222" y="79645"/>
                    </a:lnTo>
                    <a:lnTo>
                      <a:pt x="137872" y="442465"/>
                    </a:lnTo>
                    <a:lnTo>
                      <a:pt x="0" y="362531"/>
                    </a:lnTo>
                    <a:lnTo>
                      <a:pt x="2101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7B161775-C4BC-43CB-A09C-2FD67A09BF1A}"/>
                  </a:ext>
                </a:extLst>
              </p:cNvPr>
              <p:cNvSpPr/>
              <p:nvPr/>
            </p:nvSpPr>
            <p:spPr>
              <a:xfrm>
                <a:off x="6720423" y="4594802"/>
                <a:ext cx="344160" cy="437072"/>
              </a:xfrm>
              <a:custGeom>
                <a:avLst/>
                <a:gdLst>
                  <a:gd name="connsiteX0" fmla="*/ 138384 w 344160"/>
                  <a:gd name="connsiteY0" fmla="*/ 0 h 437072"/>
                  <a:gd name="connsiteX1" fmla="*/ 344160 w 344160"/>
                  <a:gd name="connsiteY1" fmla="*/ 357584 h 437072"/>
                  <a:gd name="connsiteX2" fmla="*/ 206031 w 344160"/>
                  <a:gd name="connsiteY2" fmla="*/ 437072 h 437072"/>
                  <a:gd name="connsiteX3" fmla="*/ 0 w 344160"/>
                  <a:gd name="connsiteY3" fmla="*/ 79043 h 437072"/>
                  <a:gd name="connsiteX4" fmla="*/ 39957 w 344160"/>
                  <a:gd name="connsiteY4" fmla="*/ 59795 h 437072"/>
                  <a:gd name="connsiteX5" fmla="*/ 138384 w 344160"/>
                  <a:gd name="connsiteY5" fmla="*/ 0 h 437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0" h="437072">
                    <a:moveTo>
                      <a:pt x="138384" y="0"/>
                    </a:moveTo>
                    <a:lnTo>
                      <a:pt x="344160" y="357584"/>
                    </a:lnTo>
                    <a:lnTo>
                      <a:pt x="206031" y="437072"/>
                    </a:lnTo>
                    <a:lnTo>
                      <a:pt x="0" y="79043"/>
                    </a:lnTo>
                    <a:lnTo>
                      <a:pt x="39957" y="59795"/>
                    </a:lnTo>
                    <a:lnTo>
                      <a:pt x="1383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B566F236-8CCD-4E94-AB74-B1385AA01C42}"/>
                  </a:ext>
                </a:extLst>
              </p:cNvPr>
              <p:cNvSpPr/>
              <p:nvPr/>
            </p:nvSpPr>
            <p:spPr>
              <a:xfrm>
                <a:off x="5321890" y="4679769"/>
                <a:ext cx="308877" cy="448947"/>
              </a:xfrm>
              <a:custGeom>
                <a:avLst/>
                <a:gdLst>
                  <a:gd name="connsiteX0" fmla="*/ 161986 w 308877"/>
                  <a:gd name="connsiteY0" fmla="*/ 0 h 448947"/>
                  <a:gd name="connsiteX1" fmla="*/ 231572 w 308877"/>
                  <a:gd name="connsiteY1" fmla="*/ 33521 h 448947"/>
                  <a:gd name="connsiteX2" fmla="*/ 308877 w 308877"/>
                  <a:gd name="connsiteY2" fmla="*/ 61815 h 448947"/>
                  <a:gd name="connsiteX3" fmla="*/ 147035 w 308877"/>
                  <a:gd name="connsiteY3" fmla="*/ 448947 h 448947"/>
                  <a:gd name="connsiteX4" fmla="*/ 0 w 308877"/>
                  <a:gd name="connsiteY4" fmla="*/ 387478 h 448947"/>
                  <a:gd name="connsiteX5" fmla="*/ 161986 w 308877"/>
                  <a:gd name="connsiteY5" fmla="*/ 0 h 44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8877" h="448947">
                    <a:moveTo>
                      <a:pt x="161986" y="0"/>
                    </a:moveTo>
                    <a:lnTo>
                      <a:pt x="231572" y="33521"/>
                    </a:lnTo>
                    <a:lnTo>
                      <a:pt x="308877" y="61815"/>
                    </a:lnTo>
                    <a:lnTo>
                      <a:pt x="147035" y="448947"/>
                    </a:lnTo>
                    <a:lnTo>
                      <a:pt x="0" y="387478"/>
                    </a:lnTo>
                    <a:lnTo>
                      <a:pt x="16198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6DB40563-44BA-495C-83D5-BBC091DD4D74}"/>
                  </a:ext>
                </a:extLst>
              </p:cNvPr>
              <p:cNvSpPr/>
              <p:nvPr/>
            </p:nvSpPr>
            <p:spPr>
              <a:xfrm>
                <a:off x="6548708" y="4685562"/>
                <a:ext cx="303853" cy="442823"/>
              </a:xfrm>
              <a:custGeom>
                <a:avLst/>
                <a:gdLst>
                  <a:gd name="connsiteX0" fmla="*/ 147394 w 303853"/>
                  <a:gd name="connsiteY0" fmla="*/ 0 h 442823"/>
                  <a:gd name="connsiteX1" fmla="*/ 303853 w 303853"/>
                  <a:gd name="connsiteY1" fmla="*/ 382486 h 442823"/>
                  <a:gd name="connsiteX2" fmla="*/ 156350 w 303853"/>
                  <a:gd name="connsiteY2" fmla="*/ 442823 h 442823"/>
                  <a:gd name="connsiteX3" fmla="*/ 0 w 303853"/>
                  <a:gd name="connsiteY3" fmla="*/ 60607 h 442823"/>
                  <a:gd name="connsiteX4" fmla="*/ 89832 w 303853"/>
                  <a:gd name="connsiteY4" fmla="*/ 27728 h 442823"/>
                  <a:gd name="connsiteX5" fmla="*/ 147394 w 303853"/>
                  <a:gd name="connsiteY5" fmla="*/ 0 h 442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3">
                    <a:moveTo>
                      <a:pt x="147394" y="0"/>
                    </a:moveTo>
                    <a:lnTo>
                      <a:pt x="303853" y="382486"/>
                    </a:lnTo>
                    <a:lnTo>
                      <a:pt x="156350" y="442823"/>
                    </a:lnTo>
                    <a:lnTo>
                      <a:pt x="0" y="60607"/>
                    </a:lnTo>
                    <a:lnTo>
                      <a:pt x="89832" y="27728"/>
                    </a:lnTo>
                    <a:lnTo>
                      <a:pt x="14739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AE6771BE-61C6-4177-B6FA-6701B509B1E0}"/>
                  </a:ext>
                </a:extLst>
              </p:cNvPr>
              <p:cNvSpPr/>
              <p:nvPr/>
            </p:nvSpPr>
            <p:spPr>
              <a:xfrm>
                <a:off x="5547503" y="4750877"/>
                <a:ext cx="262318" cy="446335"/>
              </a:xfrm>
              <a:custGeom>
                <a:avLst/>
                <a:gdLst>
                  <a:gd name="connsiteX0" fmla="*/ 108655 w 262318"/>
                  <a:gd name="connsiteY0" fmla="*/ 0 h 446335"/>
                  <a:gd name="connsiteX1" fmla="*/ 134018 w 262318"/>
                  <a:gd name="connsiteY1" fmla="*/ 9283 h 446335"/>
                  <a:gd name="connsiteX2" fmla="*/ 262318 w 262318"/>
                  <a:gd name="connsiteY2" fmla="*/ 42272 h 446335"/>
                  <a:gd name="connsiteX3" fmla="*/ 153925 w 262318"/>
                  <a:gd name="connsiteY3" fmla="*/ 446335 h 446335"/>
                  <a:gd name="connsiteX4" fmla="*/ 0 w 262318"/>
                  <a:gd name="connsiteY4" fmla="*/ 405042 h 446335"/>
                  <a:gd name="connsiteX5" fmla="*/ 108655 w 262318"/>
                  <a:gd name="connsiteY5" fmla="*/ 0 h 44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318" h="446335">
                    <a:moveTo>
                      <a:pt x="108655" y="0"/>
                    </a:moveTo>
                    <a:lnTo>
                      <a:pt x="134018" y="9283"/>
                    </a:lnTo>
                    <a:lnTo>
                      <a:pt x="262318" y="42272"/>
                    </a:lnTo>
                    <a:lnTo>
                      <a:pt x="153925" y="446335"/>
                    </a:lnTo>
                    <a:lnTo>
                      <a:pt x="0" y="405042"/>
                    </a:lnTo>
                    <a:lnTo>
                      <a:pt x="10865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039C5F75-5A99-4DDF-97CB-AFE4EE38437C}"/>
                  </a:ext>
                </a:extLst>
              </p:cNvPr>
              <p:cNvSpPr/>
              <p:nvPr/>
            </p:nvSpPr>
            <p:spPr>
              <a:xfrm>
                <a:off x="6375221" y="4753341"/>
                <a:ext cx="259453" cy="439442"/>
              </a:xfrm>
              <a:custGeom>
                <a:avLst/>
                <a:gdLst>
                  <a:gd name="connsiteX0" fmla="*/ 153891 w 259453"/>
                  <a:gd name="connsiteY0" fmla="*/ 0 h 439442"/>
                  <a:gd name="connsiteX1" fmla="*/ 259453 w 259453"/>
                  <a:gd name="connsiteY1" fmla="*/ 398648 h 439442"/>
                  <a:gd name="connsiteX2" fmla="*/ 105395 w 259453"/>
                  <a:gd name="connsiteY2" fmla="*/ 439442 h 439442"/>
                  <a:gd name="connsiteX3" fmla="*/ 0 w 259453"/>
                  <a:gd name="connsiteY3" fmla="*/ 41422 h 439442"/>
                  <a:gd name="connsiteX4" fmla="*/ 1684 w 259453"/>
                  <a:gd name="connsiteY4" fmla="*/ 41165 h 439442"/>
                  <a:gd name="connsiteX5" fmla="*/ 135260 w 259453"/>
                  <a:gd name="connsiteY5" fmla="*/ 6819 h 439442"/>
                  <a:gd name="connsiteX6" fmla="*/ 153891 w 259453"/>
                  <a:gd name="connsiteY6" fmla="*/ 0 h 439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3" h="439442">
                    <a:moveTo>
                      <a:pt x="153891" y="0"/>
                    </a:moveTo>
                    <a:lnTo>
                      <a:pt x="259453" y="398648"/>
                    </a:lnTo>
                    <a:lnTo>
                      <a:pt x="105395" y="439442"/>
                    </a:lnTo>
                    <a:lnTo>
                      <a:pt x="0" y="41422"/>
                    </a:lnTo>
                    <a:lnTo>
                      <a:pt x="1684" y="41165"/>
                    </a:lnTo>
                    <a:cubicBezTo>
                      <a:pt x="47051" y="31882"/>
                      <a:pt x="91616" y="20395"/>
                      <a:pt x="135260" y="6819"/>
                    </a:cubicBezTo>
                    <a:lnTo>
                      <a:pt x="1538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04F019D1-A1CC-4B85-BB4D-213AF6AC8C38}"/>
                  </a:ext>
                </a:extLst>
              </p:cNvPr>
              <p:cNvSpPr/>
              <p:nvPr/>
            </p:nvSpPr>
            <p:spPr>
              <a:xfrm>
                <a:off x="5772785" y="4796586"/>
                <a:ext cx="213951" cy="436560"/>
              </a:xfrm>
              <a:custGeom>
                <a:avLst/>
                <a:gdLst>
                  <a:gd name="connsiteX0" fmla="*/ 55937 w 213951"/>
                  <a:gd name="connsiteY0" fmla="*/ 0 h 436560"/>
                  <a:gd name="connsiteX1" fmla="*/ 180706 w 213951"/>
                  <a:gd name="connsiteY1" fmla="*/ 19042 h 436560"/>
                  <a:gd name="connsiteX2" fmla="*/ 213951 w 213951"/>
                  <a:gd name="connsiteY2" fmla="*/ 20721 h 436560"/>
                  <a:gd name="connsiteX3" fmla="*/ 157940 w 213951"/>
                  <a:gd name="connsiteY3" fmla="*/ 436560 h 436560"/>
                  <a:gd name="connsiteX4" fmla="*/ 0 w 213951"/>
                  <a:gd name="connsiteY4" fmla="*/ 415286 h 436560"/>
                  <a:gd name="connsiteX5" fmla="*/ 55937 w 213951"/>
                  <a:gd name="connsiteY5" fmla="*/ 0 h 436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951" h="436560">
                    <a:moveTo>
                      <a:pt x="55937" y="0"/>
                    </a:moveTo>
                    <a:lnTo>
                      <a:pt x="180706" y="19042"/>
                    </a:lnTo>
                    <a:lnTo>
                      <a:pt x="213951" y="20721"/>
                    </a:lnTo>
                    <a:lnTo>
                      <a:pt x="157940" y="436560"/>
                    </a:lnTo>
                    <a:lnTo>
                      <a:pt x="0" y="415286"/>
                    </a:lnTo>
                    <a:lnTo>
                      <a:pt x="5593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4DF464F8-A9D2-4391-8D78-50167BFE1026}"/>
                  </a:ext>
                </a:extLst>
              </p:cNvPr>
              <p:cNvSpPr/>
              <p:nvPr/>
            </p:nvSpPr>
            <p:spPr>
              <a:xfrm>
                <a:off x="6190191" y="4798857"/>
                <a:ext cx="209664" cy="429483"/>
              </a:xfrm>
              <a:custGeom>
                <a:avLst/>
                <a:gdLst>
                  <a:gd name="connsiteX0" fmla="*/ 158206 w 209664"/>
                  <a:gd name="connsiteY0" fmla="*/ 0 h 429483"/>
                  <a:gd name="connsiteX1" fmla="*/ 209664 w 209664"/>
                  <a:gd name="connsiteY1" fmla="*/ 409618 h 429483"/>
                  <a:gd name="connsiteX2" fmla="*/ 51539 w 209664"/>
                  <a:gd name="connsiteY2" fmla="*/ 429483 h 429483"/>
                  <a:gd name="connsiteX3" fmla="*/ 0 w 209664"/>
                  <a:gd name="connsiteY3" fmla="*/ 19211 h 429483"/>
                  <a:gd name="connsiteX4" fmla="*/ 48320 w 209664"/>
                  <a:gd name="connsiteY4" fmla="*/ 16771 h 429483"/>
                  <a:gd name="connsiteX5" fmla="*/ 158206 w 209664"/>
                  <a:gd name="connsiteY5" fmla="*/ 0 h 429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3">
                    <a:moveTo>
                      <a:pt x="158206" y="0"/>
                    </a:moveTo>
                    <a:lnTo>
                      <a:pt x="209664" y="409618"/>
                    </a:lnTo>
                    <a:lnTo>
                      <a:pt x="51539" y="429483"/>
                    </a:lnTo>
                    <a:lnTo>
                      <a:pt x="0" y="19211"/>
                    </a:lnTo>
                    <a:lnTo>
                      <a:pt x="48320" y="16771"/>
                    </a:lnTo>
                    <a:lnTo>
                      <a:pt x="15820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9A1EE8A8-6DD2-4242-9522-4745D9F21A90}"/>
                  </a:ext>
                </a:extLst>
              </p:cNvPr>
              <p:cNvSpPr/>
              <p:nvPr/>
            </p:nvSpPr>
            <p:spPr>
              <a:xfrm>
                <a:off x="6013668" y="4818667"/>
                <a:ext cx="159368" cy="420395"/>
              </a:xfrm>
              <a:custGeom>
                <a:avLst/>
                <a:gdLst>
                  <a:gd name="connsiteX0" fmla="*/ 1 w 159368"/>
                  <a:gd name="connsiteY0" fmla="*/ 0 h 420395"/>
                  <a:gd name="connsiteX1" fmla="*/ 82333 w 159368"/>
                  <a:gd name="connsiteY1" fmla="*/ 4157 h 420395"/>
                  <a:gd name="connsiteX2" fmla="*/ 159368 w 159368"/>
                  <a:gd name="connsiteY2" fmla="*/ 267 h 420395"/>
                  <a:gd name="connsiteX3" fmla="*/ 159368 w 159368"/>
                  <a:gd name="connsiteY3" fmla="*/ 420395 h 420395"/>
                  <a:gd name="connsiteX4" fmla="*/ 0 w 159368"/>
                  <a:gd name="connsiteY4" fmla="*/ 420394 h 420395"/>
                  <a:gd name="connsiteX5" fmla="*/ 1 w 159368"/>
                  <a:gd name="connsiteY5" fmla="*/ 0 h 420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8" h="420395">
                    <a:moveTo>
                      <a:pt x="1" y="0"/>
                    </a:moveTo>
                    <a:lnTo>
                      <a:pt x="82333" y="4157"/>
                    </a:lnTo>
                    <a:lnTo>
                      <a:pt x="159368" y="267"/>
                    </a:lnTo>
                    <a:lnTo>
                      <a:pt x="159368" y="420395"/>
                    </a:lnTo>
                    <a:lnTo>
                      <a:pt x="0" y="42039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969618B5-5468-43F0-8C87-35E2FF2BED3A}"/>
                </a:ext>
              </a:extLst>
            </p:cNvPr>
            <p:cNvGrpSpPr/>
            <p:nvPr/>
          </p:nvGrpSpPr>
          <p:grpSpPr>
            <a:xfrm rot="6291444">
              <a:off x="8482861" y="3133457"/>
              <a:ext cx="1145704" cy="1145704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D3EF480F-007E-42E9-9246-C9EA1E995F9C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22" name="Group 321">
                <a:extLst>
                  <a:ext uri="{FF2B5EF4-FFF2-40B4-BE49-F238E27FC236}">
                    <a16:creationId xmlns:a16="http://schemas.microsoft.com/office/drawing/2014/main" id="{C9825EAE-C0B3-4CAE-B2A3-E8602FB1B9F0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636FD0B3-5758-4A89-A982-A7413286E0DF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D8CD4B6C-40DE-4133-AC86-5B7F0F6F91A1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Oval 330">
                  <a:extLst>
                    <a:ext uri="{FF2B5EF4-FFF2-40B4-BE49-F238E27FC236}">
                      <a16:creationId xmlns:a16="http://schemas.microsoft.com/office/drawing/2014/main" id="{75CAC566-47C1-4881-A9D5-D4F0452EE0E3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0ECA3ADD-DE29-4188-910B-3840590D1EAF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8DC85491-230D-445B-9E39-2CCAEA2CE111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6BB55D61-F135-49E0-83D1-225A0DBEAB43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0B4445E8-5F61-4E64-B35F-90CA7B286333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BA93EBE7-9CCF-4A2D-A5C0-15D2E1D1ADF5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9FF581F7-4BF9-4838-B621-7D556C97D82E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id="{F0E3B05E-2310-4875-8BAE-DF428C35BC71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03483DC2-5FAF-4BDB-8E51-C8531B8788DC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6EBDC327-3FF2-4C97-8735-44E266931D05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Oval 325">
                  <a:extLst>
                    <a:ext uri="{FF2B5EF4-FFF2-40B4-BE49-F238E27FC236}">
                      <a16:creationId xmlns:a16="http://schemas.microsoft.com/office/drawing/2014/main" id="{50AF28C9-AF7C-40F7-AF2F-A23FEAAAF38E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A9630B63-454F-41BB-8BCA-90770B929D53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CBBDC59A-CE6D-4F37-8326-EC6A619B0A1B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3D01AAC3-37B4-43EE-85A8-B4C5EBB16463}"/>
                </a:ext>
              </a:extLst>
            </p:cNvPr>
            <p:cNvSpPr/>
            <p:nvPr/>
          </p:nvSpPr>
          <p:spPr>
            <a:xfrm>
              <a:off x="8669757" y="3320353"/>
              <a:ext cx="771913" cy="77191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B3836BE4-C7CB-4065-BE85-4E7C786E1F2E}"/>
                </a:ext>
              </a:extLst>
            </p:cNvPr>
            <p:cNvSpPr/>
            <p:nvPr/>
          </p:nvSpPr>
          <p:spPr>
            <a:xfrm>
              <a:off x="7140329" y="1790931"/>
              <a:ext cx="3825935" cy="3825935"/>
            </a:xfrm>
            <a:prstGeom prst="ellipse">
              <a:avLst/>
            </a:prstGeom>
            <a:noFill/>
            <a:ln w="25400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3AF563F6-15B6-4A48-AEF4-1D68878ADD21}"/>
              </a:ext>
            </a:extLst>
          </p:cNvPr>
          <p:cNvGrpSpPr/>
          <p:nvPr/>
        </p:nvGrpSpPr>
        <p:grpSpPr>
          <a:xfrm flipH="1" flipV="1">
            <a:off x="11461424" y="3290199"/>
            <a:ext cx="643058" cy="643058"/>
            <a:chOff x="7140329" y="1790931"/>
            <a:chExt cx="3825935" cy="3825935"/>
          </a:xfrm>
        </p:grpSpPr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F35250A9-87BC-47F8-8DBC-0A3511C1D841}"/>
                </a:ext>
              </a:extLst>
            </p:cNvPr>
            <p:cNvGrpSpPr/>
            <p:nvPr/>
          </p:nvGrpSpPr>
          <p:grpSpPr>
            <a:xfrm>
              <a:off x="7929184" y="2579780"/>
              <a:ext cx="2253059" cy="2253059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483" name="Oval 482">
                <a:extLst>
                  <a:ext uri="{FF2B5EF4-FFF2-40B4-BE49-F238E27FC236}">
                    <a16:creationId xmlns:a16="http://schemas.microsoft.com/office/drawing/2014/main" id="{D557169F-CEC0-4BDA-B672-DD9AF312E7F4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20D2A9CD-996A-4801-A5D8-CEAAB34F78E4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491" name="Oval 490">
                  <a:extLst>
                    <a:ext uri="{FF2B5EF4-FFF2-40B4-BE49-F238E27FC236}">
                      <a16:creationId xmlns:a16="http://schemas.microsoft.com/office/drawing/2014/main" id="{951AA61A-C5AE-4DFE-A77E-1E81085C3A2D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2" name="Oval 491">
                  <a:extLst>
                    <a:ext uri="{FF2B5EF4-FFF2-40B4-BE49-F238E27FC236}">
                      <a16:creationId xmlns:a16="http://schemas.microsoft.com/office/drawing/2014/main" id="{67689013-DC7F-469D-8771-3DAE78942BD3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3" name="Oval 492">
                  <a:extLst>
                    <a:ext uri="{FF2B5EF4-FFF2-40B4-BE49-F238E27FC236}">
                      <a16:creationId xmlns:a16="http://schemas.microsoft.com/office/drawing/2014/main" id="{1C8C2752-D82F-4158-98C8-AD697F551054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4" name="Oval 493">
                  <a:extLst>
                    <a:ext uri="{FF2B5EF4-FFF2-40B4-BE49-F238E27FC236}">
                      <a16:creationId xmlns:a16="http://schemas.microsoft.com/office/drawing/2014/main" id="{17595D08-5B4D-4AC1-8930-1F18B0C8FCBE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5" name="Oval 494">
                  <a:extLst>
                    <a:ext uri="{FF2B5EF4-FFF2-40B4-BE49-F238E27FC236}">
                      <a16:creationId xmlns:a16="http://schemas.microsoft.com/office/drawing/2014/main" id="{DEEFFE29-B968-4B63-B117-9746C584E036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6" name="Oval 495">
                  <a:extLst>
                    <a:ext uri="{FF2B5EF4-FFF2-40B4-BE49-F238E27FC236}">
                      <a16:creationId xmlns:a16="http://schemas.microsoft.com/office/drawing/2014/main" id="{D2A01BEF-8A21-4DD2-A118-A21E032CF02E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7" name="Oval 496">
                  <a:extLst>
                    <a:ext uri="{FF2B5EF4-FFF2-40B4-BE49-F238E27FC236}">
                      <a16:creationId xmlns:a16="http://schemas.microsoft.com/office/drawing/2014/main" id="{36A6D3E2-23C0-4293-84DF-BC452BECF5D0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B6BB7243-9D93-4132-9A44-099A936E5B84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5CE7DFEF-15A4-4AA2-91F5-695AF593A114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85" name="Group 484">
                <a:extLst>
                  <a:ext uri="{FF2B5EF4-FFF2-40B4-BE49-F238E27FC236}">
                    <a16:creationId xmlns:a16="http://schemas.microsoft.com/office/drawing/2014/main" id="{3BDA5F2D-3D0B-48C9-902E-ECF63BC21672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486" name="Oval 485">
                  <a:extLst>
                    <a:ext uri="{FF2B5EF4-FFF2-40B4-BE49-F238E27FC236}">
                      <a16:creationId xmlns:a16="http://schemas.microsoft.com/office/drawing/2014/main" id="{DDA9E600-7623-4086-93ED-6B2912464CD8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5D4FF369-6D77-42AD-968C-A80652E9474F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8" name="Oval 487">
                  <a:extLst>
                    <a:ext uri="{FF2B5EF4-FFF2-40B4-BE49-F238E27FC236}">
                      <a16:creationId xmlns:a16="http://schemas.microsoft.com/office/drawing/2014/main" id="{9FD2AB39-1706-417B-AC89-02FC90C6F258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131D643C-82FB-4D6F-B315-336BA810EF2E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0" name="Oval 489">
                  <a:extLst>
                    <a:ext uri="{FF2B5EF4-FFF2-40B4-BE49-F238E27FC236}">
                      <a16:creationId xmlns:a16="http://schemas.microsoft.com/office/drawing/2014/main" id="{D5497C5D-5349-474D-A891-67C8226CC8ED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02580CEC-1C46-4E07-9769-E5D2512BA4BC}"/>
                </a:ext>
              </a:extLst>
            </p:cNvPr>
            <p:cNvGrpSpPr/>
            <p:nvPr/>
          </p:nvGrpSpPr>
          <p:grpSpPr>
            <a:xfrm rot="12533106">
              <a:off x="8250732" y="2901328"/>
              <a:ext cx="1609963" cy="1609963"/>
              <a:chOff x="4440936" y="1773936"/>
              <a:chExt cx="3310128" cy="3310128"/>
            </a:xfrm>
            <a:effectLst>
              <a:glow rad="101600">
                <a:schemeClr val="accent5">
                  <a:satMod val="175000"/>
                  <a:alpha val="28000"/>
                </a:schemeClr>
              </a:glow>
            </a:effectLst>
          </p:grpSpPr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79C6066A-2FB5-4C5B-BDBC-2F5DB73282C2}"/>
                  </a:ext>
                </a:extLst>
              </p:cNvPr>
              <p:cNvSpPr/>
              <p:nvPr/>
            </p:nvSpPr>
            <p:spPr>
              <a:xfrm>
                <a:off x="4441251" y="1774251"/>
                <a:ext cx="3309498" cy="3309498"/>
              </a:xfrm>
              <a:prstGeom prst="ellipse">
                <a:avLst/>
              </a:prstGeom>
              <a:noFill/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0" name="Arc 479">
                <a:extLst>
                  <a:ext uri="{FF2B5EF4-FFF2-40B4-BE49-F238E27FC236}">
                    <a16:creationId xmlns:a16="http://schemas.microsoft.com/office/drawing/2014/main" id="{BEBB3AF3-3B4D-457A-93E6-D0A2D9EA3323}"/>
                  </a:ext>
                </a:extLst>
              </p:cNvPr>
              <p:cNvSpPr/>
              <p:nvPr/>
            </p:nvSpPr>
            <p:spPr>
              <a:xfrm>
                <a:off x="4440936" y="1773936"/>
                <a:ext cx="3310128" cy="3310128"/>
              </a:xfrm>
              <a:prstGeom prst="arc">
                <a:avLst/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1" name="Arc 480">
                <a:extLst>
                  <a:ext uri="{FF2B5EF4-FFF2-40B4-BE49-F238E27FC236}">
                    <a16:creationId xmlns:a16="http://schemas.microsoft.com/office/drawing/2014/main" id="{515033F6-F3F4-4A66-9044-02D8E4531578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6117151"/>
                  <a:gd name="adj2" fmla="val 8372158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2" name="Arc 481">
                <a:extLst>
                  <a:ext uri="{FF2B5EF4-FFF2-40B4-BE49-F238E27FC236}">
                    <a16:creationId xmlns:a16="http://schemas.microsoft.com/office/drawing/2014/main" id="{3C90A89F-D8D7-4437-94A1-B231BFA50E2E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20256575"/>
                  <a:gd name="adj2" fmla="val 3001779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537CCDD3-355E-40B8-8C93-6A7432A01656}"/>
                </a:ext>
              </a:extLst>
            </p:cNvPr>
            <p:cNvGrpSpPr/>
            <p:nvPr/>
          </p:nvGrpSpPr>
          <p:grpSpPr>
            <a:xfrm>
              <a:off x="7354165" y="2003602"/>
              <a:ext cx="3403096" cy="3405414"/>
              <a:chOff x="4292527" y="1629660"/>
              <a:chExt cx="3606945" cy="3609402"/>
            </a:xfrm>
            <a:solidFill>
              <a:srgbClr val="BDD7EE"/>
            </a:solidFill>
            <a:effectLst>
              <a:glow rad="63500">
                <a:schemeClr val="accent5">
                  <a:satMod val="175000"/>
                  <a:alpha val="24000"/>
                </a:schemeClr>
              </a:glow>
            </a:effectLst>
          </p:grpSpPr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B3C50FD7-1086-4A31-BBA1-EE860D3A37DC}"/>
                  </a:ext>
                </a:extLst>
              </p:cNvPr>
              <p:cNvSpPr/>
              <p:nvPr/>
            </p:nvSpPr>
            <p:spPr>
              <a:xfrm>
                <a:off x="5792145" y="1629660"/>
                <a:ext cx="209664" cy="429485"/>
              </a:xfrm>
              <a:custGeom>
                <a:avLst/>
                <a:gdLst>
                  <a:gd name="connsiteX0" fmla="*/ 158123 w 209664"/>
                  <a:gd name="connsiteY0" fmla="*/ 0 h 429485"/>
                  <a:gd name="connsiteX1" fmla="*/ 209664 w 209664"/>
                  <a:gd name="connsiteY1" fmla="*/ 410274 h 429485"/>
                  <a:gd name="connsiteX2" fmla="*/ 161346 w 209664"/>
                  <a:gd name="connsiteY2" fmla="*/ 412714 h 429485"/>
                  <a:gd name="connsiteX3" fmla="*/ 51458 w 209664"/>
                  <a:gd name="connsiteY3" fmla="*/ 429485 h 429485"/>
                  <a:gd name="connsiteX4" fmla="*/ 0 w 209664"/>
                  <a:gd name="connsiteY4" fmla="*/ 19864 h 429485"/>
                  <a:gd name="connsiteX5" fmla="*/ 158123 w 209664"/>
                  <a:gd name="connsiteY5" fmla="*/ 0 h 429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5">
                    <a:moveTo>
                      <a:pt x="158123" y="0"/>
                    </a:moveTo>
                    <a:lnTo>
                      <a:pt x="209664" y="410274"/>
                    </a:lnTo>
                    <a:lnTo>
                      <a:pt x="161346" y="412714"/>
                    </a:lnTo>
                    <a:lnTo>
                      <a:pt x="51458" y="429485"/>
                    </a:lnTo>
                    <a:lnTo>
                      <a:pt x="0" y="19864"/>
                    </a:lnTo>
                    <a:lnTo>
                      <a:pt x="15812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063FE728-E357-4AA8-B18B-1DB14B5CA76C}"/>
                  </a:ext>
                </a:extLst>
              </p:cNvPr>
              <p:cNvSpPr/>
              <p:nvPr/>
            </p:nvSpPr>
            <p:spPr>
              <a:xfrm>
                <a:off x="6013668" y="1632117"/>
                <a:ext cx="159367" cy="407218"/>
              </a:xfrm>
              <a:custGeom>
                <a:avLst/>
                <a:gdLst>
                  <a:gd name="connsiteX0" fmla="*/ 159367 w 159367"/>
                  <a:gd name="connsiteY0" fmla="*/ 0 h 407218"/>
                  <a:gd name="connsiteX1" fmla="*/ 159367 w 159367"/>
                  <a:gd name="connsiteY1" fmla="*/ 406951 h 407218"/>
                  <a:gd name="connsiteX2" fmla="*/ 82333 w 159367"/>
                  <a:gd name="connsiteY2" fmla="*/ 403061 h 407218"/>
                  <a:gd name="connsiteX3" fmla="*/ 0 w 159367"/>
                  <a:gd name="connsiteY3" fmla="*/ 407218 h 407218"/>
                  <a:gd name="connsiteX4" fmla="*/ 0 w 159367"/>
                  <a:gd name="connsiteY4" fmla="*/ 1 h 407218"/>
                  <a:gd name="connsiteX5" fmla="*/ 159367 w 159367"/>
                  <a:gd name="connsiteY5" fmla="*/ 0 h 40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7" h="407218">
                    <a:moveTo>
                      <a:pt x="159367" y="0"/>
                    </a:moveTo>
                    <a:lnTo>
                      <a:pt x="159367" y="406951"/>
                    </a:lnTo>
                    <a:lnTo>
                      <a:pt x="82333" y="403061"/>
                    </a:lnTo>
                    <a:lnTo>
                      <a:pt x="0" y="407218"/>
                    </a:lnTo>
                    <a:lnTo>
                      <a:pt x="0" y="1"/>
                    </a:lnTo>
                    <a:lnTo>
                      <a:pt x="15936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0F13B5E2-E20F-40FC-BAEA-00A7D4ABF6B6}"/>
                  </a:ext>
                </a:extLst>
              </p:cNvPr>
              <p:cNvSpPr/>
              <p:nvPr/>
            </p:nvSpPr>
            <p:spPr>
              <a:xfrm>
                <a:off x="6199956" y="1637209"/>
                <a:ext cx="212252" cy="423408"/>
              </a:xfrm>
              <a:custGeom>
                <a:avLst/>
                <a:gdLst>
                  <a:gd name="connsiteX0" fmla="*/ 54311 w 212252"/>
                  <a:gd name="connsiteY0" fmla="*/ 0 h 423408"/>
                  <a:gd name="connsiteX1" fmla="*/ 212252 w 212252"/>
                  <a:gd name="connsiteY1" fmla="*/ 21273 h 423408"/>
                  <a:gd name="connsiteX2" fmla="*/ 158087 w 212252"/>
                  <a:gd name="connsiteY2" fmla="*/ 423408 h 423408"/>
                  <a:gd name="connsiteX3" fmla="*/ 38555 w 212252"/>
                  <a:gd name="connsiteY3" fmla="*/ 405165 h 423408"/>
                  <a:gd name="connsiteX4" fmla="*/ 0 w 212252"/>
                  <a:gd name="connsiteY4" fmla="*/ 403218 h 423408"/>
                  <a:gd name="connsiteX5" fmla="*/ 54311 w 212252"/>
                  <a:gd name="connsiteY5" fmla="*/ 0 h 423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252" h="423408">
                    <a:moveTo>
                      <a:pt x="54311" y="0"/>
                    </a:moveTo>
                    <a:lnTo>
                      <a:pt x="212252" y="21273"/>
                    </a:lnTo>
                    <a:lnTo>
                      <a:pt x="158087" y="423408"/>
                    </a:lnTo>
                    <a:lnTo>
                      <a:pt x="38555" y="405165"/>
                    </a:lnTo>
                    <a:lnTo>
                      <a:pt x="0" y="403218"/>
                    </a:lnTo>
                    <a:lnTo>
                      <a:pt x="5431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A3DAC513-ACB8-4DBD-9CF9-C60EDC0664AE}"/>
                  </a:ext>
                </a:extLst>
              </p:cNvPr>
              <p:cNvSpPr/>
              <p:nvPr/>
            </p:nvSpPr>
            <p:spPr>
              <a:xfrm>
                <a:off x="5557326" y="1665217"/>
                <a:ext cx="259452" cy="439445"/>
              </a:xfrm>
              <a:custGeom>
                <a:avLst/>
                <a:gdLst>
                  <a:gd name="connsiteX0" fmla="*/ 154057 w 259452"/>
                  <a:gd name="connsiteY0" fmla="*/ 0 h 439445"/>
                  <a:gd name="connsiteX1" fmla="*/ 259452 w 259452"/>
                  <a:gd name="connsiteY1" fmla="*/ 398023 h 439445"/>
                  <a:gd name="connsiteX2" fmla="*/ 257771 w 259452"/>
                  <a:gd name="connsiteY2" fmla="*/ 398279 h 439445"/>
                  <a:gd name="connsiteX3" fmla="*/ 124195 w 259452"/>
                  <a:gd name="connsiteY3" fmla="*/ 432625 h 439445"/>
                  <a:gd name="connsiteX4" fmla="*/ 105562 w 259452"/>
                  <a:gd name="connsiteY4" fmla="*/ 439445 h 439445"/>
                  <a:gd name="connsiteX5" fmla="*/ 0 w 259452"/>
                  <a:gd name="connsiteY5" fmla="*/ 40794 h 439445"/>
                  <a:gd name="connsiteX6" fmla="*/ 154057 w 259452"/>
                  <a:gd name="connsiteY6" fmla="*/ 0 h 43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2" h="439445">
                    <a:moveTo>
                      <a:pt x="154057" y="0"/>
                    </a:moveTo>
                    <a:lnTo>
                      <a:pt x="259452" y="398023"/>
                    </a:lnTo>
                    <a:lnTo>
                      <a:pt x="257771" y="398279"/>
                    </a:lnTo>
                    <a:cubicBezTo>
                      <a:pt x="212404" y="407562"/>
                      <a:pt x="167840" y="419050"/>
                      <a:pt x="124195" y="432625"/>
                    </a:cubicBezTo>
                    <a:lnTo>
                      <a:pt x="105562" y="439445"/>
                    </a:lnTo>
                    <a:lnTo>
                      <a:pt x="0" y="40794"/>
                    </a:lnTo>
                    <a:lnTo>
                      <a:pt x="1540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E2EE36BF-C7C4-42B3-A44D-D8B9F04B4673}"/>
                  </a:ext>
                </a:extLst>
              </p:cNvPr>
              <p:cNvSpPr/>
              <p:nvPr/>
            </p:nvSpPr>
            <p:spPr>
              <a:xfrm>
                <a:off x="6377051" y="1672147"/>
                <a:ext cx="258916" cy="433150"/>
              </a:xfrm>
              <a:custGeom>
                <a:avLst/>
                <a:gdLst>
                  <a:gd name="connsiteX0" fmla="*/ 104990 w 258916"/>
                  <a:gd name="connsiteY0" fmla="*/ 0 h 433150"/>
                  <a:gd name="connsiteX1" fmla="*/ 258916 w 258916"/>
                  <a:gd name="connsiteY1" fmla="*/ 41289 h 433150"/>
                  <a:gd name="connsiteX2" fmla="*/ 153798 w 258916"/>
                  <a:gd name="connsiteY2" fmla="*/ 433150 h 433150"/>
                  <a:gd name="connsiteX3" fmla="*/ 133430 w 258916"/>
                  <a:gd name="connsiteY3" fmla="*/ 425695 h 433150"/>
                  <a:gd name="connsiteX4" fmla="*/ 0 w 258916"/>
                  <a:gd name="connsiteY4" fmla="*/ 391386 h 433150"/>
                  <a:gd name="connsiteX5" fmla="*/ 104990 w 258916"/>
                  <a:gd name="connsiteY5" fmla="*/ 0 h 433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916" h="433150">
                    <a:moveTo>
                      <a:pt x="104990" y="0"/>
                    </a:moveTo>
                    <a:lnTo>
                      <a:pt x="258916" y="41289"/>
                    </a:lnTo>
                    <a:lnTo>
                      <a:pt x="153798" y="433150"/>
                    </a:lnTo>
                    <a:lnTo>
                      <a:pt x="133430" y="425695"/>
                    </a:lnTo>
                    <a:lnTo>
                      <a:pt x="0" y="391386"/>
                    </a:lnTo>
                    <a:lnTo>
                      <a:pt x="10499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A122CE48-22EC-444D-8D7C-32A7F4C6DFDE}"/>
                  </a:ext>
                </a:extLst>
              </p:cNvPr>
              <p:cNvSpPr/>
              <p:nvPr/>
            </p:nvSpPr>
            <p:spPr>
              <a:xfrm>
                <a:off x="5339439" y="1729614"/>
                <a:ext cx="303853" cy="442827"/>
              </a:xfrm>
              <a:custGeom>
                <a:avLst/>
                <a:gdLst>
                  <a:gd name="connsiteX0" fmla="*/ 147503 w 303853"/>
                  <a:gd name="connsiteY0" fmla="*/ 0 h 442827"/>
                  <a:gd name="connsiteX1" fmla="*/ 303853 w 303853"/>
                  <a:gd name="connsiteY1" fmla="*/ 382220 h 442827"/>
                  <a:gd name="connsiteX2" fmla="*/ 214023 w 303853"/>
                  <a:gd name="connsiteY2" fmla="*/ 415098 h 442827"/>
                  <a:gd name="connsiteX3" fmla="*/ 156461 w 303853"/>
                  <a:gd name="connsiteY3" fmla="*/ 442827 h 442827"/>
                  <a:gd name="connsiteX4" fmla="*/ 0 w 303853"/>
                  <a:gd name="connsiteY4" fmla="*/ 60338 h 442827"/>
                  <a:gd name="connsiteX5" fmla="*/ 147503 w 303853"/>
                  <a:gd name="connsiteY5" fmla="*/ 0 h 442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7">
                    <a:moveTo>
                      <a:pt x="147503" y="0"/>
                    </a:moveTo>
                    <a:lnTo>
                      <a:pt x="303853" y="382220"/>
                    </a:lnTo>
                    <a:lnTo>
                      <a:pt x="214023" y="415098"/>
                    </a:lnTo>
                    <a:lnTo>
                      <a:pt x="156461" y="442827"/>
                    </a:lnTo>
                    <a:lnTo>
                      <a:pt x="0" y="60338"/>
                    </a:lnTo>
                    <a:lnTo>
                      <a:pt x="14750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62B9FAF7-6506-44B4-B42D-474242B3CB67}"/>
                  </a:ext>
                </a:extLst>
              </p:cNvPr>
              <p:cNvSpPr/>
              <p:nvPr/>
            </p:nvSpPr>
            <p:spPr>
              <a:xfrm>
                <a:off x="6556254" y="1739402"/>
                <a:ext cx="303887" cy="436528"/>
              </a:xfrm>
              <a:custGeom>
                <a:avLst/>
                <a:gdLst>
                  <a:gd name="connsiteX0" fmla="*/ 156851 w 303887"/>
                  <a:gd name="connsiteY0" fmla="*/ 0 h 436528"/>
                  <a:gd name="connsiteX1" fmla="*/ 303887 w 303887"/>
                  <a:gd name="connsiteY1" fmla="*/ 61468 h 436528"/>
                  <a:gd name="connsiteX2" fmla="*/ 147092 w 303887"/>
                  <a:gd name="connsiteY2" fmla="*/ 436528 h 436528"/>
                  <a:gd name="connsiteX3" fmla="*/ 82286 w 303887"/>
                  <a:gd name="connsiteY3" fmla="*/ 405310 h 436528"/>
                  <a:gd name="connsiteX4" fmla="*/ 0 w 303887"/>
                  <a:gd name="connsiteY4" fmla="*/ 375193 h 436528"/>
                  <a:gd name="connsiteX5" fmla="*/ 156851 w 303887"/>
                  <a:gd name="connsiteY5" fmla="*/ 0 h 436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87" h="436528">
                    <a:moveTo>
                      <a:pt x="156851" y="0"/>
                    </a:moveTo>
                    <a:lnTo>
                      <a:pt x="303887" y="61468"/>
                    </a:lnTo>
                    <a:lnTo>
                      <a:pt x="147092" y="436528"/>
                    </a:lnTo>
                    <a:lnTo>
                      <a:pt x="82286" y="405310"/>
                    </a:lnTo>
                    <a:lnTo>
                      <a:pt x="0" y="375193"/>
                    </a:lnTo>
                    <a:lnTo>
                      <a:pt x="15685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07200A0E-DC58-4D0A-BA4A-0B15CF8AA094}"/>
                  </a:ext>
                </a:extLst>
              </p:cNvPr>
              <p:cNvSpPr/>
              <p:nvPr/>
            </p:nvSpPr>
            <p:spPr>
              <a:xfrm>
                <a:off x="5127417" y="1826126"/>
                <a:ext cx="344161" cy="437075"/>
              </a:xfrm>
              <a:custGeom>
                <a:avLst/>
                <a:gdLst>
                  <a:gd name="connsiteX0" fmla="*/ 138128 w 344161"/>
                  <a:gd name="connsiteY0" fmla="*/ 0 h 437075"/>
                  <a:gd name="connsiteX1" fmla="*/ 344161 w 344161"/>
                  <a:gd name="connsiteY1" fmla="*/ 358032 h 437075"/>
                  <a:gd name="connsiteX2" fmla="*/ 304205 w 344161"/>
                  <a:gd name="connsiteY2" fmla="*/ 377279 h 437075"/>
                  <a:gd name="connsiteX3" fmla="*/ 205777 w 344161"/>
                  <a:gd name="connsiteY3" fmla="*/ 437075 h 437075"/>
                  <a:gd name="connsiteX4" fmla="*/ 0 w 344161"/>
                  <a:gd name="connsiteY4" fmla="*/ 79487 h 437075"/>
                  <a:gd name="connsiteX5" fmla="*/ 138128 w 344161"/>
                  <a:gd name="connsiteY5" fmla="*/ 0 h 43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1" h="437075">
                    <a:moveTo>
                      <a:pt x="138128" y="0"/>
                    </a:moveTo>
                    <a:lnTo>
                      <a:pt x="344161" y="358032"/>
                    </a:lnTo>
                    <a:lnTo>
                      <a:pt x="304205" y="377279"/>
                    </a:lnTo>
                    <a:lnTo>
                      <a:pt x="205777" y="437075"/>
                    </a:lnTo>
                    <a:lnTo>
                      <a:pt x="0" y="79487"/>
                    </a:lnTo>
                    <a:lnTo>
                      <a:pt x="13812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7571B8CC-9EA3-486C-89B0-03F353CABBC7}"/>
                  </a:ext>
                </a:extLst>
              </p:cNvPr>
              <p:cNvSpPr/>
              <p:nvPr/>
            </p:nvSpPr>
            <p:spPr>
              <a:xfrm>
                <a:off x="6722083" y="1833187"/>
                <a:ext cx="341816" cy="430970"/>
              </a:xfrm>
              <a:custGeom>
                <a:avLst/>
                <a:gdLst>
                  <a:gd name="connsiteX0" fmla="*/ 203943 w 341816"/>
                  <a:gd name="connsiteY0" fmla="*/ 0 h 430970"/>
                  <a:gd name="connsiteX1" fmla="*/ 341816 w 341816"/>
                  <a:gd name="connsiteY1" fmla="*/ 79932 h 430970"/>
                  <a:gd name="connsiteX2" fmla="*/ 138297 w 341816"/>
                  <a:gd name="connsiteY2" fmla="*/ 430970 h 430970"/>
                  <a:gd name="connsiteX3" fmla="*/ 38297 w 341816"/>
                  <a:gd name="connsiteY3" fmla="*/ 370218 h 430970"/>
                  <a:gd name="connsiteX4" fmla="*/ 0 w 341816"/>
                  <a:gd name="connsiteY4" fmla="*/ 351770 h 430970"/>
                  <a:gd name="connsiteX5" fmla="*/ 203943 w 341816"/>
                  <a:gd name="connsiteY5" fmla="*/ 0 h 43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1816" h="430970">
                    <a:moveTo>
                      <a:pt x="203943" y="0"/>
                    </a:moveTo>
                    <a:lnTo>
                      <a:pt x="341816" y="79932"/>
                    </a:lnTo>
                    <a:lnTo>
                      <a:pt x="138297" y="430970"/>
                    </a:lnTo>
                    <a:lnTo>
                      <a:pt x="38297" y="370218"/>
                    </a:lnTo>
                    <a:lnTo>
                      <a:pt x="0" y="351770"/>
                    </a:lnTo>
                    <a:lnTo>
                      <a:pt x="20394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F5256308-9282-4C29-85CC-9F301EFD1495}"/>
                  </a:ext>
                </a:extLst>
              </p:cNvPr>
              <p:cNvSpPr/>
              <p:nvPr/>
            </p:nvSpPr>
            <p:spPr>
              <a:xfrm>
                <a:off x="4940606" y="1945450"/>
                <a:ext cx="376167" cy="425093"/>
              </a:xfrm>
              <a:custGeom>
                <a:avLst/>
                <a:gdLst>
                  <a:gd name="connsiteX0" fmla="*/ 126832 w 376167"/>
                  <a:gd name="connsiteY0" fmla="*/ 0 h 425093"/>
                  <a:gd name="connsiteX1" fmla="*/ 376167 w 376167"/>
                  <a:gd name="connsiteY1" fmla="*/ 327727 h 425093"/>
                  <a:gd name="connsiteX2" fmla="*/ 376095 w 376167"/>
                  <a:gd name="connsiteY2" fmla="*/ 327771 h 425093"/>
                  <a:gd name="connsiteX3" fmla="*/ 268794 w 376167"/>
                  <a:gd name="connsiteY3" fmla="*/ 408009 h 425093"/>
                  <a:gd name="connsiteX4" fmla="*/ 249997 w 376167"/>
                  <a:gd name="connsiteY4" fmla="*/ 425093 h 425093"/>
                  <a:gd name="connsiteX5" fmla="*/ 0 w 376167"/>
                  <a:gd name="connsiteY5" fmla="*/ 96494 h 425093"/>
                  <a:gd name="connsiteX6" fmla="*/ 126832 w 376167"/>
                  <a:gd name="connsiteY6" fmla="*/ 0 h 425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7" h="425093">
                    <a:moveTo>
                      <a:pt x="126832" y="0"/>
                    </a:moveTo>
                    <a:lnTo>
                      <a:pt x="376167" y="327727"/>
                    </a:lnTo>
                    <a:lnTo>
                      <a:pt x="376095" y="327771"/>
                    </a:lnTo>
                    <a:cubicBezTo>
                      <a:pt x="339020" y="352819"/>
                      <a:pt x="303214" y="379604"/>
                      <a:pt x="268794" y="408009"/>
                    </a:cubicBezTo>
                    <a:lnTo>
                      <a:pt x="249997" y="425093"/>
                    </a:lnTo>
                    <a:lnTo>
                      <a:pt x="0" y="96494"/>
                    </a:lnTo>
                    <a:lnTo>
                      <a:pt x="12683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2CF6A9E4-3F60-4086-A2B3-CFBE2EFF5BFD}"/>
                  </a:ext>
                </a:extLst>
              </p:cNvPr>
              <p:cNvSpPr/>
              <p:nvPr/>
            </p:nvSpPr>
            <p:spPr>
              <a:xfrm>
                <a:off x="6883049" y="1958267"/>
                <a:ext cx="374539" cy="418856"/>
              </a:xfrm>
              <a:custGeom>
                <a:avLst/>
                <a:gdLst>
                  <a:gd name="connsiteX0" fmla="*/ 248571 w 374539"/>
                  <a:gd name="connsiteY0" fmla="*/ 0 h 418856"/>
                  <a:gd name="connsiteX1" fmla="*/ 374539 w 374539"/>
                  <a:gd name="connsiteY1" fmla="*/ 97622 h 418856"/>
                  <a:gd name="connsiteX2" fmla="*/ 125591 w 374539"/>
                  <a:gd name="connsiteY2" fmla="*/ 418856 h 418856"/>
                  <a:gd name="connsiteX3" fmla="*/ 99553 w 374539"/>
                  <a:gd name="connsiteY3" fmla="*/ 395192 h 418856"/>
                  <a:gd name="connsiteX4" fmla="*/ 0 w 374539"/>
                  <a:gd name="connsiteY4" fmla="*/ 320748 h 418856"/>
                  <a:gd name="connsiteX5" fmla="*/ 248571 w 374539"/>
                  <a:gd name="connsiteY5" fmla="*/ 0 h 418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539" h="418856">
                    <a:moveTo>
                      <a:pt x="248571" y="0"/>
                    </a:moveTo>
                    <a:lnTo>
                      <a:pt x="374539" y="97622"/>
                    </a:lnTo>
                    <a:lnTo>
                      <a:pt x="125591" y="418856"/>
                    </a:lnTo>
                    <a:lnTo>
                      <a:pt x="99553" y="395192"/>
                    </a:lnTo>
                    <a:lnTo>
                      <a:pt x="0" y="320748"/>
                    </a:lnTo>
                    <a:lnTo>
                      <a:pt x="2485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24789643-E755-48D0-8344-5DC0306CC2FC}"/>
                  </a:ext>
                </a:extLst>
              </p:cNvPr>
              <p:cNvSpPr/>
              <p:nvPr/>
            </p:nvSpPr>
            <p:spPr>
              <a:xfrm>
                <a:off x="4765791" y="2096027"/>
                <a:ext cx="404830" cy="405259"/>
              </a:xfrm>
              <a:custGeom>
                <a:avLst/>
                <a:gdLst>
                  <a:gd name="connsiteX0" fmla="*/ 112817 w 404830"/>
                  <a:gd name="connsiteY0" fmla="*/ 0 h 405259"/>
                  <a:gd name="connsiteX1" fmla="*/ 404830 w 404830"/>
                  <a:gd name="connsiteY1" fmla="*/ 292677 h 405259"/>
                  <a:gd name="connsiteX2" fmla="*/ 344628 w 404830"/>
                  <a:gd name="connsiteY2" fmla="*/ 347392 h 405259"/>
                  <a:gd name="connsiteX3" fmla="*/ 292035 w 404830"/>
                  <a:gd name="connsiteY3" fmla="*/ 405259 h 405259"/>
                  <a:gd name="connsiteX4" fmla="*/ 0 w 404830"/>
                  <a:gd name="connsiteY4" fmla="*/ 112562 h 405259"/>
                  <a:gd name="connsiteX5" fmla="*/ 112817 w 404830"/>
                  <a:gd name="connsiteY5" fmla="*/ 0 h 40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30" h="405259">
                    <a:moveTo>
                      <a:pt x="112817" y="0"/>
                    </a:moveTo>
                    <a:lnTo>
                      <a:pt x="404830" y="292677"/>
                    </a:lnTo>
                    <a:lnTo>
                      <a:pt x="344628" y="347392"/>
                    </a:lnTo>
                    <a:lnTo>
                      <a:pt x="292035" y="405259"/>
                    </a:lnTo>
                    <a:lnTo>
                      <a:pt x="0" y="112562"/>
                    </a:lnTo>
                    <a:lnTo>
                      <a:pt x="1128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3105000D-C3A7-43A7-8130-F59C1A1B419D}"/>
                  </a:ext>
                </a:extLst>
              </p:cNvPr>
              <p:cNvSpPr/>
              <p:nvPr/>
            </p:nvSpPr>
            <p:spPr>
              <a:xfrm>
                <a:off x="7024019" y="2099151"/>
                <a:ext cx="405314" cy="404773"/>
              </a:xfrm>
              <a:custGeom>
                <a:avLst/>
                <a:gdLst>
                  <a:gd name="connsiteX0" fmla="*/ 292785 w 405314"/>
                  <a:gd name="connsiteY0" fmla="*/ 0 h 404773"/>
                  <a:gd name="connsiteX1" fmla="*/ 405314 w 405314"/>
                  <a:gd name="connsiteY1" fmla="*/ 112850 h 404773"/>
                  <a:gd name="connsiteX2" fmla="*/ 112555 w 405314"/>
                  <a:gd name="connsiteY2" fmla="*/ 404773 h 404773"/>
                  <a:gd name="connsiteX3" fmla="*/ 57564 w 405314"/>
                  <a:gd name="connsiteY3" fmla="*/ 344268 h 404773"/>
                  <a:gd name="connsiteX4" fmla="*/ 0 w 405314"/>
                  <a:gd name="connsiteY4" fmla="*/ 291950 h 404773"/>
                  <a:gd name="connsiteX5" fmla="*/ 292785 w 405314"/>
                  <a:gd name="connsiteY5" fmla="*/ 0 h 40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3">
                    <a:moveTo>
                      <a:pt x="292785" y="0"/>
                    </a:moveTo>
                    <a:lnTo>
                      <a:pt x="405314" y="112850"/>
                    </a:lnTo>
                    <a:lnTo>
                      <a:pt x="112555" y="404773"/>
                    </a:lnTo>
                    <a:lnTo>
                      <a:pt x="57564" y="344268"/>
                    </a:lnTo>
                    <a:lnTo>
                      <a:pt x="0" y="291950"/>
                    </a:lnTo>
                    <a:lnTo>
                      <a:pt x="29278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FBC15407-89FB-4821-9704-C85A52C3E867}"/>
                  </a:ext>
                </a:extLst>
              </p:cNvPr>
              <p:cNvSpPr/>
              <p:nvPr/>
            </p:nvSpPr>
            <p:spPr>
              <a:xfrm>
                <a:off x="4621681" y="2261282"/>
                <a:ext cx="424231" cy="378549"/>
              </a:xfrm>
              <a:custGeom>
                <a:avLst/>
                <a:gdLst>
                  <a:gd name="connsiteX0" fmla="*/ 97621 w 424231"/>
                  <a:gd name="connsiteY0" fmla="*/ 0 h 378549"/>
                  <a:gd name="connsiteX1" fmla="*/ 424231 w 424231"/>
                  <a:gd name="connsiteY1" fmla="*/ 253114 h 378549"/>
                  <a:gd name="connsiteX2" fmla="*/ 398778 w 424231"/>
                  <a:gd name="connsiteY2" fmla="*/ 281118 h 378549"/>
                  <a:gd name="connsiteX3" fmla="*/ 325921 w 424231"/>
                  <a:gd name="connsiteY3" fmla="*/ 378549 h 378549"/>
                  <a:gd name="connsiteX4" fmla="*/ 0 w 424231"/>
                  <a:gd name="connsiteY4" fmla="*/ 125968 h 378549"/>
                  <a:gd name="connsiteX5" fmla="*/ 97621 w 424231"/>
                  <a:gd name="connsiteY5" fmla="*/ 0 h 378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31" h="378549">
                    <a:moveTo>
                      <a:pt x="97621" y="0"/>
                    </a:moveTo>
                    <a:lnTo>
                      <a:pt x="424231" y="253114"/>
                    </a:lnTo>
                    <a:lnTo>
                      <a:pt x="398778" y="281118"/>
                    </a:lnTo>
                    <a:lnTo>
                      <a:pt x="325921" y="378549"/>
                    </a:lnTo>
                    <a:lnTo>
                      <a:pt x="0" y="125968"/>
                    </a:lnTo>
                    <a:lnTo>
                      <a:pt x="9762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889210E0-DFEE-4646-9EA1-F9CE76912BD5}"/>
                  </a:ext>
                </a:extLst>
              </p:cNvPr>
              <p:cNvSpPr/>
              <p:nvPr/>
            </p:nvSpPr>
            <p:spPr>
              <a:xfrm>
                <a:off x="7154736" y="2274015"/>
                <a:ext cx="425118" cy="376110"/>
              </a:xfrm>
              <a:custGeom>
                <a:avLst/>
                <a:gdLst>
                  <a:gd name="connsiteX0" fmla="*/ 328661 w 425118"/>
                  <a:gd name="connsiteY0" fmla="*/ 0 h 376110"/>
                  <a:gd name="connsiteX1" fmla="*/ 425118 w 425118"/>
                  <a:gd name="connsiteY1" fmla="*/ 126861 h 376110"/>
                  <a:gd name="connsiteX2" fmla="*/ 97303 w 425118"/>
                  <a:gd name="connsiteY2" fmla="*/ 376110 h 376110"/>
                  <a:gd name="connsiteX3" fmla="*/ 97045 w 425118"/>
                  <a:gd name="connsiteY3" fmla="*/ 375686 h 376110"/>
                  <a:gd name="connsiteX4" fmla="*/ 16807 w 425118"/>
                  <a:gd name="connsiteY4" fmla="*/ 268385 h 376110"/>
                  <a:gd name="connsiteX5" fmla="*/ 0 w 425118"/>
                  <a:gd name="connsiteY5" fmla="*/ 249892 h 376110"/>
                  <a:gd name="connsiteX6" fmla="*/ 328661 w 425118"/>
                  <a:gd name="connsiteY6" fmla="*/ 0 h 37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8" h="376110">
                    <a:moveTo>
                      <a:pt x="328661" y="0"/>
                    </a:moveTo>
                    <a:lnTo>
                      <a:pt x="425118" y="126861"/>
                    </a:lnTo>
                    <a:lnTo>
                      <a:pt x="97303" y="376110"/>
                    </a:lnTo>
                    <a:lnTo>
                      <a:pt x="97045" y="375686"/>
                    </a:lnTo>
                    <a:cubicBezTo>
                      <a:pt x="71997" y="338611"/>
                      <a:pt x="45212" y="302805"/>
                      <a:pt x="16807" y="268385"/>
                    </a:cubicBezTo>
                    <a:lnTo>
                      <a:pt x="0" y="249892"/>
                    </a:lnTo>
                    <a:lnTo>
                      <a:pt x="32866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6C235930-AFD7-4DBE-B1F6-CC65FE337603}"/>
                  </a:ext>
                </a:extLst>
              </p:cNvPr>
              <p:cNvSpPr/>
              <p:nvPr/>
            </p:nvSpPr>
            <p:spPr>
              <a:xfrm>
                <a:off x="4495814" y="2455505"/>
                <a:ext cx="436719" cy="345019"/>
              </a:xfrm>
              <a:custGeom>
                <a:avLst/>
                <a:gdLst>
                  <a:gd name="connsiteX0" fmla="*/ 79933 w 436719"/>
                  <a:gd name="connsiteY0" fmla="*/ 0 h 345019"/>
                  <a:gd name="connsiteX1" fmla="*/ 436719 w 436719"/>
                  <a:gd name="connsiteY1" fmla="*/ 206851 h 345019"/>
                  <a:gd name="connsiteX2" fmla="*/ 374591 w 436719"/>
                  <a:gd name="connsiteY2" fmla="*/ 309117 h 345019"/>
                  <a:gd name="connsiteX3" fmla="*/ 357296 w 436719"/>
                  <a:gd name="connsiteY3" fmla="*/ 345019 h 345019"/>
                  <a:gd name="connsiteX4" fmla="*/ 0 w 436719"/>
                  <a:gd name="connsiteY4" fmla="*/ 137872 h 345019"/>
                  <a:gd name="connsiteX5" fmla="*/ 79933 w 436719"/>
                  <a:gd name="connsiteY5" fmla="*/ 0 h 34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9" h="345019">
                    <a:moveTo>
                      <a:pt x="79933" y="0"/>
                    </a:moveTo>
                    <a:lnTo>
                      <a:pt x="436719" y="206851"/>
                    </a:lnTo>
                    <a:lnTo>
                      <a:pt x="374591" y="309117"/>
                    </a:lnTo>
                    <a:lnTo>
                      <a:pt x="357296" y="345019"/>
                    </a:lnTo>
                    <a:lnTo>
                      <a:pt x="0" y="137872"/>
                    </a:lnTo>
                    <a:lnTo>
                      <a:pt x="7993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DED0819D-E662-46EC-A835-B06E46427D10}"/>
                  </a:ext>
                </a:extLst>
              </p:cNvPr>
              <p:cNvSpPr/>
              <p:nvPr/>
            </p:nvSpPr>
            <p:spPr>
              <a:xfrm>
                <a:off x="7262013" y="2460866"/>
                <a:ext cx="437106" cy="344082"/>
              </a:xfrm>
              <a:custGeom>
                <a:avLst/>
                <a:gdLst>
                  <a:gd name="connsiteX0" fmla="*/ 357659 w 437106"/>
                  <a:gd name="connsiteY0" fmla="*/ 0 h 344082"/>
                  <a:gd name="connsiteX1" fmla="*/ 437106 w 437106"/>
                  <a:gd name="connsiteY1" fmla="*/ 138151 h 344082"/>
                  <a:gd name="connsiteX2" fmla="*/ 79010 w 437106"/>
                  <a:gd name="connsiteY2" fmla="*/ 344082 h 344082"/>
                  <a:gd name="connsiteX3" fmla="*/ 59584 w 437106"/>
                  <a:gd name="connsiteY3" fmla="*/ 303756 h 344082"/>
                  <a:gd name="connsiteX4" fmla="*/ 0 w 437106"/>
                  <a:gd name="connsiteY4" fmla="*/ 205678 h 344082"/>
                  <a:gd name="connsiteX5" fmla="*/ 357659 w 437106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6" h="344082">
                    <a:moveTo>
                      <a:pt x="357659" y="0"/>
                    </a:moveTo>
                    <a:lnTo>
                      <a:pt x="437106" y="138151"/>
                    </a:lnTo>
                    <a:lnTo>
                      <a:pt x="79010" y="344082"/>
                    </a:lnTo>
                    <a:lnTo>
                      <a:pt x="59584" y="303756"/>
                    </a:lnTo>
                    <a:lnTo>
                      <a:pt x="0" y="205678"/>
                    </a:lnTo>
                    <a:lnTo>
                      <a:pt x="3576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D97438D5-1219-4F3E-BC4A-80A5DBC75192}"/>
                  </a:ext>
                </a:extLst>
              </p:cNvPr>
              <p:cNvSpPr/>
              <p:nvPr/>
            </p:nvSpPr>
            <p:spPr>
              <a:xfrm>
                <a:off x="4401343" y="2659874"/>
                <a:ext cx="442739" cy="306383"/>
              </a:xfrm>
              <a:custGeom>
                <a:avLst/>
                <a:gdLst>
                  <a:gd name="connsiteX0" fmla="*/ 61468 w 442739"/>
                  <a:gd name="connsiteY0" fmla="*/ 0 h 306383"/>
                  <a:gd name="connsiteX1" fmla="*/ 442739 w 442739"/>
                  <a:gd name="connsiteY1" fmla="*/ 159391 h 306383"/>
                  <a:gd name="connsiteX2" fmla="*/ 410369 w 442739"/>
                  <a:gd name="connsiteY2" fmla="*/ 226588 h 306383"/>
                  <a:gd name="connsiteX3" fmla="*/ 381164 w 442739"/>
                  <a:gd name="connsiteY3" fmla="*/ 306383 h 306383"/>
                  <a:gd name="connsiteX4" fmla="*/ 0 w 442739"/>
                  <a:gd name="connsiteY4" fmla="*/ 147036 h 306383"/>
                  <a:gd name="connsiteX5" fmla="*/ 61468 w 442739"/>
                  <a:gd name="connsiteY5" fmla="*/ 0 h 30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9" h="306383">
                    <a:moveTo>
                      <a:pt x="61468" y="0"/>
                    </a:moveTo>
                    <a:lnTo>
                      <a:pt x="442739" y="159391"/>
                    </a:lnTo>
                    <a:lnTo>
                      <a:pt x="410369" y="226588"/>
                    </a:lnTo>
                    <a:lnTo>
                      <a:pt x="381164" y="306383"/>
                    </a:lnTo>
                    <a:lnTo>
                      <a:pt x="0" y="147036"/>
                    </a:lnTo>
                    <a:lnTo>
                      <a:pt x="6146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9EC30F7E-B23D-419A-8B7B-C75DE6D8EE54}"/>
                  </a:ext>
                </a:extLst>
              </p:cNvPr>
              <p:cNvSpPr/>
              <p:nvPr/>
            </p:nvSpPr>
            <p:spPr>
              <a:xfrm>
                <a:off x="7352739" y="2672921"/>
                <a:ext cx="442825" cy="303756"/>
              </a:xfrm>
              <a:custGeom>
                <a:avLst/>
                <a:gdLst>
                  <a:gd name="connsiteX0" fmla="*/ 382531 w 442825"/>
                  <a:gd name="connsiteY0" fmla="*/ 0 h 303756"/>
                  <a:gd name="connsiteX1" fmla="*/ 442825 w 442825"/>
                  <a:gd name="connsiteY1" fmla="*/ 147522 h 303756"/>
                  <a:gd name="connsiteX2" fmla="*/ 60570 w 442825"/>
                  <a:gd name="connsiteY2" fmla="*/ 303756 h 303756"/>
                  <a:gd name="connsiteX3" fmla="*/ 27551 w 442825"/>
                  <a:gd name="connsiteY3" fmla="*/ 213541 h 303756"/>
                  <a:gd name="connsiteX4" fmla="*/ 0 w 442825"/>
                  <a:gd name="connsiteY4" fmla="*/ 156348 h 303756"/>
                  <a:gd name="connsiteX5" fmla="*/ 382531 w 442825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5" h="303756">
                    <a:moveTo>
                      <a:pt x="382531" y="0"/>
                    </a:moveTo>
                    <a:lnTo>
                      <a:pt x="442825" y="147522"/>
                    </a:lnTo>
                    <a:lnTo>
                      <a:pt x="60570" y="303756"/>
                    </a:lnTo>
                    <a:lnTo>
                      <a:pt x="27551" y="213541"/>
                    </a:lnTo>
                    <a:lnTo>
                      <a:pt x="0" y="156348"/>
                    </a:lnTo>
                    <a:lnTo>
                      <a:pt x="38253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DF150191-9861-4144-8616-2FE00630ED72}"/>
                  </a:ext>
                </a:extLst>
              </p:cNvPr>
              <p:cNvSpPr/>
              <p:nvPr/>
            </p:nvSpPr>
            <p:spPr>
              <a:xfrm>
                <a:off x="4333467" y="2884768"/>
                <a:ext cx="439744" cy="260617"/>
              </a:xfrm>
              <a:custGeom>
                <a:avLst/>
                <a:gdLst>
                  <a:gd name="connsiteX0" fmla="*/ 41291 w 439744"/>
                  <a:gd name="connsiteY0" fmla="*/ 0 h 260617"/>
                  <a:gd name="connsiteX1" fmla="*/ 439744 w 439744"/>
                  <a:gd name="connsiteY1" fmla="*/ 106887 h 260617"/>
                  <a:gd name="connsiteX2" fmla="*/ 431375 w 439744"/>
                  <a:gd name="connsiteY2" fmla="*/ 129753 h 260617"/>
                  <a:gd name="connsiteX3" fmla="*/ 397727 w 439744"/>
                  <a:gd name="connsiteY3" fmla="*/ 260617 h 260617"/>
                  <a:gd name="connsiteX4" fmla="*/ 0 w 439744"/>
                  <a:gd name="connsiteY4" fmla="*/ 153925 h 260617"/>
                  <a:gd name="connsiteX5" fmla="*/ 41291 w 439744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4" h="260617">
                    <a:moveTo>
                      <a:pt x="41291" y="0"/>
                    </a:moveTo>
                    <a:lnTo>
                      <a:pt x="439744" y="106887"/>
                    </a:lnTo>
                    <a:lnTo>
                      <a:pt x="431375" y="129753"/>
                    </a:lnTo>
                    <a:lnTo>
                      <a:pt x="397727" y="260617"/>
                    </a:lnTo>
                    <a:lnTo>
                      <a:pt x="0" y="153925"/>
                    </a:lnTo>
                    <a:lnTo>
                      <a:pt x="412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CF37A6D5-BEBD-428E-9FDE-F94AB5D32466}"/>
                  </a:ext>
                </a:extLst>
              </p:cNvPr>
              <p:cNvSpPr/>
              <p:nvPr/>
            </p:nvSpPr>
            <p:spPr>
              <a:xfrm>
                <a:off x="7420482" y="2890834"/>
                <a:ext cx="439415" cy="259352"/>
              </a:xfrm>
              <a:custGeom>
                <a:avLst/>
                <a:gdLst>
                  <a:gd name="connsiteX0" fmla="*/ 398666 w 439415"/>
                  <a:gd name="connsiteY0" fmla="*/ 0 h 259352"/>
                  <a:gd name="connsiteX1" fmla="*/ 439415 w 439415"/>
                  <a:gd name="connsiteY1" fmla="*/ 154069 h 259352"/>
                  <a:gd name="connsiteX2" fmla="*/ 41343 w 439415"/>
                  <a:gd name="connsiteY2" fmla="*/ 259352 h 259352"/>
                  <a:gd name="connsiteX3" fmla="*/ 41024 w 439415"/>
                  <a:gd name="connsiteY3" fmla="*/ 257263 h 259352"/>
                  <a:gd name="connsiteX4" fmla="*/ 6678 w 439415"/>
                  <a:gd name="connsiteY4" fmla="*/ 123687 h 259352"/>
                  <a:gd name="connsiteX5" fmla="*/ 0 w 439415"/>
                  <a:gd name="connsiteY5" fmla="*/ 105440 h 259352"/>
                  <a:gd name="connsiteX6" fmla="*/ 398666 w 439415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5" h="259352">
                    <a:moveTo>
                      <a:pt x="398666" y="0"/>
                    </a:moveTo>
                    <a:lnTo>
                      <a:pt x="439415" y="154069"/>
                    </a:lnTo>
                    <a:lnTo>
                      <a:pt x="41343" y="259352"/>
                    </a:lnTo>
                    <a:lnTo>
                      <a:pt x="41024" y="257263"/>
                    </a:lnTo>
                    <a:cubicBezTo>
                      <a:pt x="31741" y="211896"/>
                      <a:pt x="20254" y="167332"/>
                      <a:pt x="6678" y="123687"/>
                    </a:cubicBezTo>
                    <a:lnTo>
                      <a:pt x="0" y="105440"/>
                    </a:lnTo>
                    <a:lnTo>
                      <a:pt x="39866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7F24F66E-93F4-4D4D-8FE7-1CCDFF915020}"/>
                  </a:ext>
                </a:extLst>
              </p:cNvPr>
              <p:cNvSpPr/>
              <p:nvPr/>
            </p:nvSpPr>
            <p:spPr>
              <a:xfrm>
                <a:off x="4298032" y="3109287"/>
                <a:ext cx="429985" cy="213103"/>
              </a:xfrm>
              <a:custGeom>
                <a:avLst/>
                <a:gdLst>
                  <a:gd name="connsiteX0" fmla="*/ 21273 w 429985"/>
                  <a:gd name="connsiteY0" fmla="*/ 0 h 213103"/>
                  <a:gd name="connsiteX1" fmla="*/ 429985 w 429985"/>
                  <a:gd name="connsiteY1" fmla="*/ 55051 h 213103"/>
                  <a:gd name="connsiteX2" fmla="*/ 411342 w 429985"/>
                  <a:gd name="connsiteY2" fmla="*/ 177204 h 213103"/>
                  <a:gd name="connsiteX3" fmla="*/ 409530 w 429985"/>
                  <a:gd name="connsiteY3" fmla="*/ 213103 h 213103"/>
                  <a:gd name="connsiteX4" fmla="*/ 0 w 429985"/>
                  <a:gd name="connsiteY4" fmla="*/ 157941 h 213103"/>
                  <a:gd name="connsiteX5" fmla="*/ 21273 w 429985"/>
                  <a:gd name="connsiteY5" fmla="*/ 0 h 21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5" h="213103">
                    <a:moveTo>
                      <a:pt x="21273" y="0"/>
                    </a:moveTo>
                    <a:lnTo>
                      <a:pt x="429985" y="55051"/>
                    </a:lnTo>
                    <a:lnTo>
                      <a:pt x="411342" y="177204"/>
                    </a:lnTo>
                    <a:lnTo>
                      <a:pt x="409530" y="213103"/>
                    </a:lnTo>
                    <a:lnTo>
                      <a:pt x="0" y="157941"/>
                    </a:lnTo>
                    <a:lnTo>
                      <a:pt x="2127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6744C9FE-4AD2-43FB-B644-BE01750251E7}"/>
                  </a:ext>
                </a:extLst>
              </p:cNvPr>
              <p:cNvSpPr/>
              <p:nvPr/>
            </p:nvSpPr>
            <p:spPr>
              <a:xfrm>
                <a:off x="7465919" y="3125669"/>
                <a:ext cx="429463" cy="209551"/>
              </a:xfrm>
              <a:custGeom>
                <a:avLst/>
                <a:gdLst>
                  <a:gd name="connsiteX0" fmla="*/ 409646 w 429463"/>
                  <a:gd name="connsiteY0" fmla="*/ 0 h 209551"/>
                  <a:gd name="connsiteX1" fmla="*/ 429463 w 429463"/>
                  <a:gd name="connsiteY1" fmla="*/ 158131 h 209551"/>
                  <a:gd name="connsiteX2" fmla="*/ 19170 w 429463"/>
                  <a:gd name="connsiteY2" fmla="*/ 209551 h 209551"/>
                  <a:gd name="connsiteX3" fmla="*/ 16709 w 429463"/>
                  <a:gd name="connsiteY3" fmla="*/ 160822 h 209551"/>
                  <a:gd name="connsiteX4" fmla="*/ 0 w 429463"/>
                  <a:gd name="connsiteY4" fmla="*/ 51339 h 209551"/>
                  <a:gd name="connsiteX5" fmla="*/ 409646 w 429463"/>
                  <a:gd name="connsiteY5" fmla="*/ 0 h 20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3" h="209551">
                    <a:moveTo>
                      <a:pt x="409646" y="0"/>
                    </a:moveTo>
                    <a:lnTo>
                      <a:pt x="429463" y="158131"/>
                    </a:lnTo>
                    <a:lnTo>
                      <a:pt x="19170" y="209551"/>
                    </a:lnTo>
                    <a:lnTo>
                      <a:pt x="16709" y="160822"/>
                    </a:lnTo>
                    <a:lnTo>
                      <a:pt x="0" y="51339"/>
                    </a:lnTo>
                    <a:lnTo>
                      <a:pt x="40964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56733115-5A61-4C16-AA83-1CDB23F4C3F8}"/>
                  </a:ext>
                </a:extLst>
              </p:cNvPr>
              <p:cNvSpPr/>
              <p:nvPr/>
            </p:nvSpPr>
            <p:spPr>
              <a:xfrm>
                <a:off x="4292527" y="3349316"/>
                <a:ext cx="413675" cy="159367"/>
              </a:xfrm>
              <a:custGeom>
                <a:avLst/>
                <a:gdLst>
                  <a:gd name="connsiteX0" fmla="*/ 1 w 413675"/>
                  <a:gd name="connsiteY0" fmla="*/ 0 h 159367"/>
                  <a:gd name="connsiteX1" fmla="*/ 413675 w 413675"/>
                  <a:gd name="connsiteY1" fmla="*/ 1 h 159367"/>
                  <a:gd name="connsiteX2" fmla="*/ 409651 w 413675"/>
                  <a:gd name="connsiteY2" fmla="*/ 79685 h 159367"/>
                  <a:gd name="connsiteX3" fmla="*/ 413675 w 413675"/>
                  <a:gd name="connsiteY3" fmla="*/ 159367 h 159367"/>
                  <a:gd name="connsiteX4" fmla="*/ 0 w 413675"/>
                  <a:gd name="connsiteY4" fmla="*/ 159367 h 159367"/>
                  <a:gd name="connsiteX5" fmla="*/ 1 w 413675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5" h="159367">
                    <a:moveTo>
                      <a:pt x="1" y="0"/>
                    </a:moveTo>
                    <a:lnTo>
                      <a:pt x="413675" y="1"/>
                    </a:lnTo>
                    <a:lnTo>
                      <a:pt x="409651" y="79685"/>
                    </a:lnTo>
                    <a:lnTo>
                      <a:pt x="413675" y="159367"/>
                    </a:lnTo>
                    <a:lnTo>
                      <a:pt x="0" y="159367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FB1F9CAA-35B4-44C5-B3B7-7AA5E4289162}"/>
                  </a:ext>
                </a:extLst>
              </p:cNvPr>
              <p:cNvSpPr/>
              <p:nvPr/>
            </p:nvSpPr>
            <p:spPr>
              <a:xfrm>
                <a:off x="7485801" y="3349316"/>
                <a:ext cx="413671" cy="159367"/>
              </a:xfrm>
              <a:custGeom>
                <a:avLst/>
                <a:gdLst>
                  <a:gd name="connsiteX0" fmla="*/ 413671 w 413671"/>
                  <a:gd name="connsiteY0" fmla="*/ 0 h 159367"/>
                  <a:gd name="connsiteX1" fmla="*/ 413671 w 413671"/>
                  <a:gd name="connsiteY1" fmla="*/ 159367 h 159367"/>
                  <a:gd name="connsiteX2" fmla="*/ 0 w 413671"/>
                  <a:gd name="connsiteY2" fmla="*/ 159367 h 159367"/>
                  <a:gd name="connsiteX3" fmla="*/ 4023 w 413671"/>
                  <a:gd name="connsiteY3" fmla="*/ 79685 h 159367"/>
                  <a:gd name="connsiteX4" fmla="*/ 0 w 413671"/>
                  <a:gd name="connsiteY4" fmla="*/ 1 h 159367"/>
                  <a:gd name="connsiteX5" fmla="*/ 413671 w 413671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1" h="159367">
                    <a:moveTo>
                      <a:pt x="413671" y="0"/>
                    </a:moveTo>
                    <a:lnTo>
                      <a:pt x="413671" y="159367"/>
                    </a:lnTo>
                    <a:lnTo>
                      <a:pt x="0" y="159367"/>
                    </a:lnTo>
                    <a:lnTo>
                      <a:pt x="4023" y="79685"/>
                    </a:lnTo>
                    <a:lnTo>
                      <a:pt x="0" y="1"/>
                    </a:lnTo>
                    <a:lnTo>
                      <a:pt x="4136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B910CA2F-5B23-478B-A6B1-FC86CF2F1BFF}"/>
                  </a:ext>
                </a:extLst>
              </p:cNvPr>
              <p:cNvSpPr/>
              <p:nvPr/>
            </p:nvSpPr>
            <p:spPr>
              <a:xfrm>
                <a:off x="4296617" y="3522780"/>
                <a:ext cx="429466" cy="209550"/>
              </a:xfrm>
              <a:custGeom>
                <a:avLst/>
                <a:gdLst>
                  <a:gd name="connsiteX0" fmla="*/ 410297 w 429466"/>
                  <a:gd name="connsiteY0" fmla="*/ 0 h 209550"/>
                  <a:gd name="connsiteX1" fmla="*/ 412757 w 429466"/>
                  <a:gd name="connsiteY1" fmla="*/ 48731 h 209550"/>
                  <a:gd name="connsiteX2" fmla="*/ 429466 w 429466"/>
                  <a:gd name="connsiteY2" fmla="*/ 158211 h 209550"/>
                  <a:gd name="connsiteX3" fmla="*/ 19818 w 429466"/>
                  <a:gd name="connsiteY3" fmla="*/ 209550 h 209550"/>
                  <a:gd name="connsiteX4" fmla="*/ 0 w 429466"/>
                  <a:gd name="connsiteY4" fmla="*/ 51420 h 209550"/>
                  <a:gd name="connsiteX5" fmla="*/ 410297 w 429466"/>
                  <a:gd name="connsiteY5" fmla="*/ 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6" h="209550">
                    <a:moveTo>
                      <a:pt x="410297" y="0"/>
                    </a:moveTo>
                    <a:lnTo>
                      <a:pt x="412757" y="48731"/>
                    </a:lnTo>
                    <a:lnTo>
                      <a:pt x="429466" y="158211"/>
                    </a:lnTo>
                    <a:lnTo>
                      <a:pt x="19818" y="209550"/>
                    </a:lnTo>
                    <a:lnTo>
                      <a:pt x="0" y="51420"/>
                    </a:lnTo>
                    <a:lnTo>
                      <a:pt x="4102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D2F68ACB-34D9-4A80-8117-C1AB0D0ACA72}"/>
                  </a:ext>
                </a:extLst>
              </p:cNvPr>
              <p:cNvSpPr/>
              <p:nvPr/>
            </p:nvSpPr>
            <p:spPr>
              <a:xfrm>
                <a:off x="7463985" y="3535610"/>
                <a:ext cx="429983" cy="213102"/>
              </a:xfrm>
              <a:custGeom>
                <a:avLst/>
                <a:gdLst>
                  <a:gd name="connsiteX0" fmla="*/ 20456 w 429983"/>
                  <a:gd name="connsiteY0" fmla="*/ 0 h 213102"/>
                  <a:gd name="connsiteX1" fmla="*/ 429983 w 429983"/>
                  <a:gd name="connsiteY1" fmla="*/ 55161 h 213102"/>
                  <a:gd name="connsiteX2" fmla="*/ 408710 w 429983"/>
                  <a:gd name="connsiteY2" fmla="*/ 213102 h 213102"/>
                  <a:gd name="connsiteX3" fmla="*/ 0 w 429983"/>
                  <a:gd name="connsiteY3" fmla="*/ 158051 h 213102"/>
                  <a:gd name="connsiteX4" fmla="*/ 18643 w 429983"/>
                  <a:gd name="connsiteY4" fmla="*/ 35901 h 213102"/>
                  <a:gd name="connsiteX5" fmla="*/ 20456 w 429983"/>
                  <a:gd name="connsiteY5" fmla="*/ 0 h 213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3" h="213102">
                    <a:moveTo>
                      <a:pt x="20456" y="0"/>
                    </a:moveTo>
                    <a:lnTo>
                      <a:pt x="429983" y="55161"/>
                    </a:lnTo>
                    <a:lnTo>
                      <a:pt x="408710" y="213102"/>
                    </a:lnTo>
                    <a:lnTo>
                      <a:pt x="0" y="158051"/>
                    </a:lnTo>
                    <a:lnTo>
                      <a:pt x="18643" y="35901"/>
                    </a:lnTo>
                    <a:lnTo>
                      <a:pt x="2045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EFD80159-F2F9-485B-A821-C778961E5109}"/>
                  </a:ext>
                </a:extLst>
              </p:cNvPr>
              <p:cNvSpPr/>
              <p:nvPr/>
            </p:nvSpPr>
            <p:spPr>
              <a:xfrm>
                <a:off x="4332103" y="3707813"/>
                <a:ext cx="439417" cy="259352"/>
              </a:xfrm>
              <a:custGeom>
                <a:avLst/>
                <a:gdLst>
                  <a:gd name="connsiteX0" fmla="*/ 398074 w 439417"/>
                  <a:gd name="connsiteY0" fmla="*/ 0 h 259352"/>
                  <a:gd name="connsiteX1" fmla="*/ 398393 w 439417"/>
                  <a:gd name="connsiteY1" fmla="*/ 2092 h 259352"/>
                  <a:gd name="connsiteX2" fmla="*/ 432739 w 439417"/>
                  <a:gd name="connsiteY2" fmla="*/ 135668 h 259352"/>
                  <a:gd name="connsiteX3" fmla="*/ 439417 w 439417"/>
                  <a:gd name="connsiteY3" fmla="*/ 153912 h 259352"/>
                  <a:gd name="connsiteX4" fmla="*/ 40749 w 439417"/>
                  <a:gd name="connsiteY4" fmla="*/ 259352 h 259352"/>
                  <a:gd name="connsiteX5" fmla="*/ 0 w 439417"/>
                  <a:gd name="connsiteY5" fmla="*/ 105283 h 259352"/>
                  <a:gd name="connsiteX6" fmla="*/ 398074 w 439417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7" h="259352">
                    <a:moveTo>
                      <a:pt x="398074" y="0"/>
                    </a:moveTo>
                    <a:lnTo>
                      <a:pt x="398393" y="2092"/>
                    </a:lnTo>
                    <a:cubicBezTo>
                      <a:pt x="407676" y="47459"/>
                      <a:pt x="419164" y="92024"/>
                      <a:pt x="432739" y="135668"/>
                    </a:cubicBezTo>
                    <a:lnTo>
                      <a:pt x="439417" y="153912"/>
                    </a:lnTo>
                    <a:lnTo>
                      <a:pt x="40749" y="259352"/>
                    </a:lnTo>
                    <a:lnTo>
                      <a:pt x="0" y="105283"/>
                    </a:lnTo>
                    <a:lnTo>
                      <a:pt x="39807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1E203EDD-F587-4CBF-898C-89289B41DE11}"/>
                  </a:ext>
                </a:extLst>
              </p:cNvPr>
              <p:cNvSpPr/>
              <p:nvPr/>
            </p:nvSpPr>
            <p:spPr>
              <a:xfrm>
                <a:off x="7418792" y="3712615"/>
                <a:ext cx="439741" cy="260617"/>
              </a:xfrm>
              <a:custGeom>
                <a:avLst/>
                <a:gdLst>
                  <a:gd name="connsiteX0" fmla="*/ 42017 w 439741"/>
                  <a:gd name="connsiteY0" fmla="*/ 0 h 260617"/>
                  <a:gd name="connsiteX1" fmla="*/ 439741 w 439741"/>
                  <a:gd name="connsiteY1" fmla="*/ 106691 h 260617"/>
                  <a:gd name="connsiteX2" fmla="*/ 398450 w 439741"/>
                  <a:gd name="connsiteY2" fmla="*/ 260617 h 260617"/>
                  <a:gd name="connsiteX3" fmla="*/ 0 w 439741"/>
                  <a:gd name="connsiteY3" fmla="*/ 153731 h 260617"/>
                  <a:gd name="connsiteX4" fmla="*/ 8368 w 439741"/>
                  <a:gd name="connsiteY4" fmla="*/ 130866 h 260617"/>
                  <a:gd name="connsiteX5" fmla="*/ 42017 w 439741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1" h="260617">
                    <a:moveTo>
                      <a:pt x="42017" y="0"/>
                    </a:moveTo>
                    <a:lnTo>
                      <a:pt x="439741" y="106691"/>
                    </a:lnTo>
                    <a:lnTo>
                      <a:pt x="398450" y="260617"/>
                    </a:lnTo>
                    <a:lnTo>
                      <a:pt x="0" y="153731"/>
                    </a:lnTo>
                    <a:lnTo>
                      <a:pt x="8368" y="130866"/>
                    </a:lnTo>
                    <a:lnTo>
                      <a:pt x="420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D6ADD3B7-4831-477E-B948-AD3FE4ED1BB7}"/>
                  </a:ext>
                </a:extLst>
              </p:cNvPr>
              <p:cNvSpPr/>
              <p:nvPr/>
            </p:nvSpPr>
            <p:spPr>
              <a:xfrm>
                <a:off x="4396435" y="3881322"/>
                <a:ext cx="442827" cy="303756"/>
              </a:xfrm>
              <a:custGeom>
                <a:avLst/>
                <a:gdLst>
                  <a:gd name="connsiteX0" fmla="*/ 382257 w 442827"/>
                  <a:gd name="connsiteY0" fmla="*/ 0 h 303756"/>
                  <a:gd name="connsiteX1" fmla="*/ 415277 w 442827"/>
                  <a:gd name="connsiteY1" fmla="*/ 90218 h 303756"/>
                  <a:gd name="connsiteX2" fmla="*/ 442827 w 442827"/>
                  <a:gd name="connsiteY2" fmla="*/ 147409 h 303756"/>
                  <a:gd name="connsiteX3" fmla="*/ 60295 w 442827"/>
                  <a:gd name="connsiteY3" fmla="*/ 303756 h 303756"/>
                  <a:gd name="connsiteX4" fmla="*/ 0 w 442827"/>
                  <a:gd name="connsiteY4" fmla="*/ 156235 h 303756"/>
                  <a:gd name="connsiteX5" fmla="*/ 382257 w 442827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7" h="303756">
                    <a:moveTo>
                      <a:pt x="382257" y="0"/>
                    </a:moveTo>
                    <a:lnTo>
                      <a:pt x="415277" y="90218"/>
                    </a:lnTo>
                    <a:lnTo>
                      <a:pt x="442827" y="147409"/>
                    </a:lnTo>
                    <a:lnTo>
                      <a:pt x="60295" y="303756"/>
                    </a:lnTo>
                    <a:lnTo>
                      <a:pt x="0" y="156235"/>
                    </a:lnTo>
                    <a:lnTo>
                      <a:pt x="3822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EFD9EC16-6910-4C54-86D2-E464EE9C0A65}"/>
                  </a:ext>
                </a:extLst>
              </p:cNvPr>
              <p:cNvSpPr/>
              <p:nvPr/>
            </p:nvSpPr>
            <p:spPr>
              <a:xfrm>
                <a:off x="7347921" y="3891744"/>
                <a:ext cx="442736" cy="306382"/>
              </a:xfrm>
              <a:custGeom>
                <a:avLst/>
                <a:gdLst>
                  <a:gd name="connsiteX0" fmla="*/ 61575 w 442736"/>
                  <a:gd name="connsiteY0" fmla="*/ 0 h 306382"/>
                  <a:gd name="connsiteX1" fmla="*/ 442736 w 442736"/>
                  <a:gd name="connsiteY1" fmla="*/ 159346 h 306382"/>
                  <a:gd name="connsiteX2" fmla="*/ 381268 w 442736"/>
                  <a:gd name="connsiteY2" fmla="*/ 306382 h 306382"/>
                  <a:gd name="connsiteX3" fmla="*/ 0 w 442736"/>
                  <a:gd name="connsiteY3" fmla="*/ 146992 h 306382"/>
                  <a:gd name="connsiteX4" fmla="*/ 32369 w 442736"/>
                  <a:gd name="connsiteY4" fmla="*/ 79796 h 306382"/>
                  <a:gd name="connsiteX5" fmla="*/ 61575 w 442736"/>
                  <a:gd name="connsiteY5" fmla="*/ 0 h 30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6" h="306382">
                    <a:moveTo>
                      <a:pt x="61575" y="0"/>
                    </a:moveTo>
                    <a:lnTo>
                      <a:pt x="442736" y="159346"/>
                    </a:lnTo>
                    <a:lnTo>
                      <a:pt x="381268" y="306382"/>
                    </a:lnTo>
                    <a:lnTo>
                      <a:pt x="0" y="146992"/>
                    </a:lnTo>
                    <a:lnTo>
                      <a:pt x="32369" y="79796"/>
                    </a:lnTo>
                    <a:lnTo>
                      <a:pt x="6157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093CBC15-8991-4CF2-8F6A-40C1854321D3}"/>
                  </a:ext>
                </a:extLst>
              </p:cNvPr>
              <p:cNvSpPr/>
              <p:nvPr/>
            </p:nvSpPr>
            <p:spPr>
              <a:xfrm>
                <a:off x="4492880" y="4053051"/>
                <a:ext cx="437107" cy="344082"/>
              </a:xfrm>
              <a:custGeom>
                <a:avLst/>
                <a:gdLst>
                  <a:gd name="connsiteX0" fmla="*/ 358098 w 437107"/>
                  <a:gd name="connsiteY0" fmla="*/ 0 h 344082"/>
                  <a:gd name="connsiteX1" fmla="*/ 377525 w 437107"/>
                  <a:gd name="connsiteY1" fmla="*/ 40329 h 344082"/>
                  <a:gd name="connsiteX2" fmla="*/ 437107 w 437107"/>
                  <a:gd name="connsiteY2" fmla="*/ 138404 h 344082"/>
                  <a:gd name="connsiteX3" fmla="*/ 79448 w 437107"/>
                  <a:gd name="connsiteY3" fmla="*/ 344082 h 344082"/>
                  <a:gd name="connsiteX4" fmla="*/ 0 w 437107"/>
                  <a:gd name="connsiteY4" fmla="*/ 205931 h 344082"/>
                  <a:gd name="connsiteX5" fmla="*/ 358098 w 437107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7" h="344082">
                    <a:moveTo>
                      <a:pt x="358098" y="0"/>
                    </a:moveTo>
                    <a:lnTo>
                      <a:pt x="377525" y="40329"/>
                    </a:lnTo>
                    <a:lnTo>
                      <a:pt x="437107" y="138404"/>
                    </a:lnTo>
                    <a:lnTo>
                      <a:pt x="79448" y="344082"/>
                    </a:lnTo>
                    <a:lnTo>
                      <a:pt x="0" y="205931"/>
                    </a:lnTo>
                    <a:lnTo>
                      <a:pt x="35809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8C706064-8C89-4541-9B1F-87C5B32CEF4B}"/>
                  </a:ext>
                </a:extLst>
              </p:cNvPr>
              <p:cNvSpPr/>
              <p:nvPr/>
            </p:nvSpPr>
            <p:spPr>
              <a:xfrm>
                <a:off x="7259470" y="4057477"/>
                <a:ext cx="436716" cy="345018"/>
              </a:xfrm>
              <a:custGeom>
                <a:avLst/>
                <a:gdLst>
                  <a:gd name="connsiteX0" fmla="*/ 79422 w 436716"/>
                  <a:gd name="connsiteY0" fmla="*/ 0 h 345018"/>
                  <a:gd name="connsiteX1" fmla="*/ 436716 w 436716"/>
                  <a:gd name="connsiteY1" fmla="*/ 207146 h 345018"/>
                  <a:gd name="connsiteX2" fmla="*/ 356783 w 436716"/>
                  <a:gd name="connsiteY2" fmla="*/ 345018 h 345018"/>
                  <a:gd name="connsiteX3" fmla="*/ 0 w 436716"/>
                  <a:gd name="connsiteY3" fmla="*/ 138168 h 345018"/>
                  <a:gd name="connsiteX4" fmla="*/ 62127 w 436716"/>
                  <a:gd name="connsiteY4" fmla="*/ 35903 h 345018"/>
                  <a:gd name="connsiteX5" fmla="*/ 79422 w 436716"/>
                  <a:gd name="connsiteY5" fmla="*/ 0 h 34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6" h="345018">
                    <a:moveTo>
                      <a:pt x="79422" y="0"/>
                    </a:moveTo>
                    <a:lnTo>
                      <a:pt x="436716" y="207146"/>
                    </a:lnTo>
                    <a:lnTo>
                      <a:pt x="356783" y="345018"/>
                    </a:lnTo>
                    <a:lnTo>
                      <a:pt x="0" y="138168"/>
                    </a:lnTo>
                    <a:lnTo>
                      <a:pt x="62127" y="35903"/>
                    </a:lnTo>
                    <a:lnTo>
                      <a:pt x="7942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84F2EFCA-2720-4308-9C33-8143D46EC28F}"/>
                  </a:ext>
                </a:extLst>
              </p:cNvPr>
              <p:cNvSpPr/>
              <p:nvPr/>
            </p:nvSpPr>
            <p:spPr>
              <a:xfrm>
                <a:off x="4612146" y="4207874"/>
                <a:ext cx="425119" cy="376111"/>
              </a:xfrm>
              <a:custGeom>
                <a:avLst/>
                <a:gdLst>
                  <a:gd name="connsiteX0" fmla="*/ 327816 w 425119"/>
                  <a:gd name="connsiteY0" fmla="*/ 0 h 376111"/>
                  <a:gd name="connsiteX1" fmla="*/ 328075 w 425119"/>
                  <a:gd name="connsiteY1" fmla="*/ 427 h 376111"/>
                  <a:gd name="connsiteX2" fmla="*/ 408313 w 425119"/>
                  <a:gd name="connsiteY2" fmla="*/ 107728 h 376111"/>
                  <a:gd name="connsiteX3" fmla="*/ 425119 w 425119"/>
                  <a:gd name="connsiteY3" fmla="*/ 126219 h 376111"/>
                  <a:gd name="connsiteX4" fmla="*/ 96457 w 425119"/>
                  <a:gd name="connsiteY4" fmla="*/ 376111 h 376111"/>
                  <a:gd name="connsiteX5" fmla="*/ 0 w 425119"/>
                  <a:gd name="connsiteY5" fmla="*/ 249250 h 376111"/>
                  <a:gd name="connsiteX6" fmla="*/ 327816 w 425119"/>
                  <a:gd name="connsiteY6" fmla="*/ 0 h 376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9" h="376111">
                    <a:moveTo>
                      <a:pt x="327816" y="0"/>
                    </a:moveTo>
                    <a:lnTo>
                      <a:pt x="328075" y="427"/>
                    </a:lnTo>
                    <a:cubicBezTo>
                      <a:pt x="353123" y="37503"/>
                      <a:pt x="379908" y="73309"/>
                      <a:pt x="408313" y="107728"/>
                    </a:cubicBezTo>
                    <a:lnTo>
                      <a:pt x="425119" y="126219"/>
                    </a:lnTo>
                    <a:lnTo>
                      <a:pt x="96457" y="376111"/>
                    </a:lnTo>
                    <a:lnTo>
                      <a:pt x="0" y="249250"/>
                    </a:lnTo>
                    <a:lnTo>
                      <a:pt x="32781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9B145D2C-AAA1-4FD3-A286-C6196470FE17}"/>
                  </a:ext>
                </a:extLst>
              </p:cNvPr>
              <p:cNvSpPr/>
              <p:nvPr/>
            </p:nvSpPr>
            <p:spPr>
              <a:xfrm>
                <a:off x="7146092" y="4218171"/>
                <a:ext cx="424227" cy="378547"/>
              </a:xfrm>
              <a:custGeom>
                <a:avLst/>
                <a:gdLst>
                  <a:gd name="connsiteX0" fmla="*/ 98309 w 424227"/>
                  <a:gd name="connsiteY0" fmla="*/ 0 h 378547"/>
                  <a:gd name="connsiteX1" fmla="*/ 424227 w 424227"/>
                  <a:gd name="connsiteY1" fmla="*/ 252579 h 378547"/>
                  <a:gd name="connsiteX2" fmla="*/ 326606 w 424227"/>
                  <a:gd name="connsiteY2" fmla="*/ 378547 h 378547"/>
                  <a:gd name="connsiteX3" fmla="*/ 0 w 424227"/>
                  <a:gd name="connsiteY3" fmla="*/ 125435 h 378547"/>
                  <a:gd name="connsiteX4" fmla="*/ 25451 w 424227"/>
                  <a:gd name="connsiteY4" fmla="*/ 97431 h 378547"/>
                  <a:gd name="connsiteX5" fmla="*/ 98309 w 424227"/>
                  <a:gd name="connsiteY5" fmla="*/ 0 h 37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27" h="378547">
                    <a:moveTo>
                      <a:pt x="98309" y="0"/>
                    </a:moveTo>
                    <a:lnTo>
                      <a:pt x="424227" y="252579"/>
                    </a:lnTo>
                    <a:lnTo>
                      <a:pt x="326606" y="378547"/>
                    </a:lnTo>
                    <a:lnTo>
                      <a:pt x="0" y="125435"/>
                    </a:lnTo>
                    <a:lnTo>
                      <a:pt x="25451" y="97431"/>
                    </a:lnTo>
                    <a:lnTo>
                      <a:pt x="9830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DD034BE5-C8A3-4211-857C-4FEBA66326E7}"/>
                  </a:ext>
                </a:extLst>
              </p:cNvPr>
              <p:cNvSpPr/>
              <p:nvPr/>
            </p:nvSpPr>
            <p:spPr>
              <a:xfrm>
                <a:off x="4762667" y="4354075"/>
                <a:ext cx="405314" cy="404774"/>
              </a:xfrm>
              <a:custGeom>
                <a:avLst/>
                <a:gdLst>
                  <a:gd name="connsiteX0" fmla="*/ 292759 w 405314"/>
                  <a:gd name="connsiteY0" fmla="*/ 0 h 404774"/>
                  <a:gd name="connsiteX1" fmla="*/ 347752 w 405314"/>
                  <a:gd name="connsiteY1" fmla="*/ 60508 h 404774"/>
                  <a:gd name="connsiteX2" fmla="*/ 405314 w 405314"/>
                  <a:gd name="connsiteY2" fmla="*/ 112824 h 404774"/>
                  <a:gd name="connsiteX3" fmla="*/ 112529 w 405314"/>
                  <a:gd name="connsiteY3" fmla="*/ 404774 h 404774"/>
                  <a:gd name="connsiteX4" fmla="*/ 0 w 405314"/>
                  <a:gd name="connsiteY4" fmla="*/ 291923 h 404774"/>
                  <a:gd name="connsiteX5" fmla="*/ 292759 w 405314"/>
                  <a:gd name="connsiteY5" fmla="*/ 0 h 40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4">
                    <a:moveTo>
                      <a:pt x="292759" y="0"/>
                    </a:moveTo>
                    <a:lnTo>
                      <a:pt x="347752" y="60508"/>
                    </a:lnTo>
                    <a:lnTo>
                      <a:pt x="405314" y="112824"/>
                    </a:lnTo>
                    <a:lnTo>
                      <a:pt x="112529" y="404774"/>
                    </a:lnTo>
                    <a:lnTo>
                      <a:pt x="0" y="291923"/>
                    </a:lnTo>
                    <a:lnTo>
                      <a:pt x="2927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B9C4928B-E05A-4C04-8F63-F142F577F120}"/>
                  </a:ext>
                </a:extLst>
              </p:cNvPr>
              <p:cNvSpPr/>
              <p:nvPr/>
            </p:nvSpPr>
            <p:spPr>
              <a:xfrm>
                <a:off x="7021380" y="4356716"/>
                <a:ext cx="404829" cy="405258"/>
              </a:xfrm>
              <a:custGeom>
                <a:avLst/>
                <a:gdLst>
                  <a:gd name="connsiteX0" fmla="*/ 112797 w 404829"/>
                  <a:gd name="connsiteY0" fmla="*/ 0 h 405258"/>
                  <a:gd name="connsiteX1" fmla="*/ 404829 w 404829"/>
                  <a:gd name="connsiteY1" fmla="*/ 292695 h 405258"/>
                  <a:gd name="connsiteX2" fmla="*/ 292011 w 404829"/>
                  <a:gd name="connsiteY2" fmla="*/ 405258 h 405258"/>
                  <a:gd name="connsiteX3" fmla="*/ 0 w 404829"/>
                  <a:gd name="connsiteY3" fmla="*/ 112584 h 405258"/>
                  <a:gd name="connsiteX4" fmla="*/ 60203 w 404829"/>
                  <a:gd name="connsiteY4" fmla="*/ 57867 h 405258"/>
                  <a:gd name="connsiteX5" fmla="*/ 112797 w 404829"/>
                  <a:gd name="connsiteY5" fmla="*/ 0 h 40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29" h="405258">
                    <a:moveTo>
                      <a:pt x="112797" y="0"/>
                    </a:moveTo>
                    <a:lnTo>
                      <a:pt x="404829" y="292695"/>
                    </a:lnTo>
                    <a:lnTo>
                      <a:pt x="292011" y="405258"/>
                    </a:lnTo>
                    <a:lnTo>
                      <a:pt x="0" y="112584"/>
                    </a:lnTo>
                    <a:lnTo>
                      <a:pt x="60203" y="57867"/>
                    </a:lnTo>
                    <a:lnTo>
                      <a:pt x="1127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A7C0F6C3-2A9D-48C5-9CBD-EFDDE845DC9F}"/>
                  </a:ext>
                </a:extLst>
              </p:cNvPr>
              <p:cNvSpPr/>
              <p:nvPr/>
            </p:nvSpPr>
            <p:spPr>
              <a:xfrm>
                <a:off x="4922153" y="4477304"/>
                <a:ext cx="382557" cy="429603"/>
              </a:xfrm>
              <a:custGeom>
                <a:avLst/>
                <a:gdLst>
                  <a:gd name="connsiteX0" fmla="*/ 257276 w 382557"/>
                  <a:gd name="connsiteY0" fmla="*/ 0 h 429603"/>
                  <a:gd name="connsiteX1" fmla="*/ 287247 w 382557"/>
                  <a:gd name="connsiteY1" fmla="*/ 27239 h 429603"/>
                  <a:gd name="connsiteX2" fmla="*/ 382557 w 382557"/>
                  <a:gd name="connsiteY2" fmla="*/ 98510 h 429603"/>
                  <a:gd name="connsiteX3" fmla="*/ 125967 w 382557"/>
                  <a:gd name="connsiteY3" fmla="*/ 429603 h 429603"/>
                  <a:gd name="connsiteX4" fmla="*/ 0 w 382557"/>
                  <a:gd name="connsiteY4" fmla="*/ 331980 h 429603"/>
                  <a:gd name="connsiteX5" fmla="*/ 257276 w 382557"/>
                  <a:gd name="connsiteY5" fmla="*/ 0 h 4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2557" h="429603">
                    <a:moveTo>
                      <a:pt x="257276" y="0"/>
                    </a:moveTo>
                    <a:lnTo>
                      <a:pt x="287247" y="27239"/>
                    </a:lnTo>
                    <a:lnTo>
                      <a:pt x="382557" y="98510"/>
                    </a:lnTo>
                    <a:lnTo>
                      <a:pt x="125967" y="429603"/>
                    </a:lnTo>
                    <a:lnTo>
                      <a:pt x="0" y="331980"/>
                    </a:lnTo>
                    <a:lnTo>
                      <a:pt x="25727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31850C62-CDF7-4CDE-9F9B-8DBDF8EF63AD}"/>
                  </a:ext>
                </a:extLst>
              </p:cNvPr>
              <p:cNvSpPr/>
              <p:nvPr/>
            </p:nvSpPr>
            <p:spPr>
              <a:xfrm>
                <a:off x="6875228" y="4487460"/>
                <a:ext cx="376166" cy="425091"/>
              </a:xfrm>
              <a:custGeom>
                <a:avLst/>
                <a:gdLst>
                  <a:gd name="connsiteX0" fmla="*/ 126170 w 376166"/>
                  <a:gd name="connsiteY0" fmla="*/ 0 h 425091"/>
                  <a:gd name="connsiteX1" fmla="*/ 376166 w 376166"/>
                  <a:gd name="connsiteY1" fmla="*/ 328596 h 425091"/>
                  <a:gd name="connsiteX2" fmla="*/ 249333 w 376166"/>
                  <a:gd name="connsiteY2" fmla="*/ 425091 h 425091"/>
                  <a:gd name="connsiteX3" fmla="*/ 0 w 376166"/>
                  <a:gd name="connsiteY3" fmla="*/ 97366 h 425091"/>
                  <a:gd name="connsiteX4" fmla="*/ 73 w 376166"/>
                  <a:gd name="connsiteY4" fmla="*/ 97321 h 425091"/>
                  <a:gd name="connsiteX5" fmla="*/ 107374 w 376166"/>
                  <a:gd name="connsiteY5" fmla="*/ 17083 h 425091"/>
                  <a:gd name="connsiteX6" fmla="*/ 126170 w 376166"/>
                  <a:gd name="connsiteY6" fmla="*/ 0 h 42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6" h="425091">
                    <a:moveTo>
                      <a:pt x="126170" y="0"/>
                    </a:moveTo>
                    <a:lnTo>
                      <a:pt x="376166" y="328596"/>
                    </a:lnTo>
                    <a:lnTo>
                      <a:pt x="249333" y="425091"/>
                    </a:lnTo>
                    <a:lnTo>
                      <a:pt x="0" y="97366"/>
                    </a:lnTo>
                    <a:lnTo>
                      <a:pt x="73" y="97321"/>
                    </a:lnTo>
                    <a:cubicBezTo>
                      <a:pt x="37149" y="72273"/>
                      <a:pt x="72955" y="45488"/>
                      <a:pt x="107374" y="17083"/>
                    </a:cubicBezTo>
                    <a:lnTo>
                      <a:pt x="12617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FD82B824-3D48-43E6-83E0-0DEAA69A9BAB}"/>
                  </a:ext>
                </a:extLst>
              </p:cNvPr>
              <p:cNvSpPr/>
              <p:nvPr/>
            </p:nvSpPr>
            <p:spPr>
              <a:xfrm>
                <a:off x="5116909" y="4591094"/>
                <a:ext cx="348222" cy="442465"/>
              </a:xfrm>
              <a:custGeom>
                <a:avLst/>
                <a:gdLst>
                  <a:gd name="connsiteX0" fmla="*/ 210184 w 348222"/>
                  <a:gd name="connsiteY0" fmla="*/ 0 h 442465"/>
                  <a:gd name="connsiteX1" fmla="*/ 314713 w 348222"/>
                  <a:gd name="connsiteY1" fmla="*/ 63503 h 442465"/>
                  <a:gd name="connsiteX2" fmla="*/ 348222 w 348222"/>
                  <a:gd name="connsiteY2" fmla="*/ 79645 h 442465"/>
                  <a:gd name="connsiteX3" fmla="*/ 137872 w 348222"/>
                  <a:gd name="connsiteY3" fmla="*/ 442465 h 442465"/>
                  <a:gd name="connsiteX4" fmla="*/ 0 w 348222"/>
                  <a:gd name="connsiteY4" fmla="*/ 362531 h 442465"/>
                  <a:gd name="connsiteX5" fmla="*/ 210184 w 348222"/>
                  <a:gd name="connsiteY5" fmla="*/ 0 h 44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8222" h="442465">
                    <a:moveTo>
                      <a:pt x="210184" y="0"/>
                    </a:moveTo>
                    <a:lnTo>
                      <a:pt x="314713" y="63503"/>
                    </a:lnTo>
                    <a:lnTo>
                      <a:pt x="348222" y="79645"/>
                    </a:lnTo>
                    <a:lnTo>
                      <a:pt x="137872" y="442465"/>
                    </a:lnTo>
                    <a:lnTo>
                      <a:pt x="0" y="362531"/>
                    </a:lnTo>
                    <a:lnTo>
                      <a:pt x="2101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E7CED37F-EF9E-4911-9B8A-6721581DD72F}"/>
                  </a:ext>
                </a:extLst>
              </p:cNvPr>
              <p:cNvSpPr/>
              <p:nvPr/>
            </p:nvSpPr>
            <p:spPr>
              <a:xfrm>
                <a:off x="6720423" y="4594802"/>
                <a:ext cx="344160" cy="437072"/>
              </a:xfrm>
              <a:custGeom>
                <a:avLst/>
                <a:gdLst>
                  <a:gd name="connsiteX0" fmla="*/ 138384 w 344160"/>
                  <a:gd name="connsiteY0" fmla="*/ 0 h 437072"/>
                  <a:gd name="connsiteX1" fmla="*/ 344160 w 344160"/>
                  <a:gd name="connsiteY1" fmla="*/ 357584 h 437072"/>
                  <a:gd name="connsiteX2" fmla="*/ 206031 w 344160"/>
                  <a:gd name="connsiteY2" fmla="*/ 437072 h 437072"/>
                  <a:gd name="connsiteX3" fmla="*/ 0 w 344160"/>
                  <a:gd name="connsiteY3" fmla="*/ 79043 h 437072"/>
                  <a:gd name="connsiteX4" fmla="*/ 39957 w 344160"/>
                  <a:gd name="connsiteY4" fmla="*/ 59795 h 437072"/>
                  <a:gd name="connsiteX5" fmla="*/ 138384 w 344160"/>
                  <a:gd name="connsiteY5" fmla="*/ 0 h 437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0" h="437072">
                    <a:moveTo>
                      <a:pt x="138384" y="0"/>
                    </a:moveTo>
                    <a:lnTo>
                      <a:pt x="344160" y="357584"/>
                    </a:lnTo>
                    <a:lnTo>
                      <a:pt x="206031" y="437072"/>
                    </a:lnTo>
                    <a:lnTo>
                      <a:pt x="0" y="79043"/>
                    </a:lnTo>
                    <a:lnTo>
                      <a:pt x="39957" y="59795"/>
                    </a:lnTo>
                    <a:lnTo>
                      <a:pt x="1383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A327824B-2128-4B68-AE82-A08C211ADFCD}"/>
                  </a:ext>
                </a:extLst>
              </p:cNvPr>
              <p:cNvSpPr/>
              <p:nvPr/>
            </p:nvSpPr>
            <p:spPr>
              <a:xfrm>
                <a:off x="5321890" y="4679769"/>
                <a:ext cx="308877" cy="448947"/>
              </a:xfrm>
              <a:custGeom>
                <a:avLst/>
                <a:gdLst>
                  <a:gd name="connsiteX0" fmla="*/ 161986 w 308877"/>
                  <a:gd name="connsiteY0" fmla="*/ 0 h 448947"/>
                  <a:gd name="connsiteX1" fmla="*/ 231572 w 308877"/>
                  <a:gd name="connsiteY1" fmla="*/ 33521 h 448947"/>
                  <a:gd name="connsiteX2" fmla="*/ 308877 w 308877"/>
                  <a:gd name="connsiteY2" fmla="*/ 61815 h 448947"/>
                  <a:gd name="connsiteX3" fmla="*/ 147035 w 308877"/>
                  <a:gd name="connsiteY3" fmla="*/ 448947 h 448947"/>
                  <a:gd name="connsiteX4" fmla="*/ 0 w 308877"/>
                  <a:gd name="connsiteY4" fmla="*/ 387478 h 448947"/>
                  <a:gd name="connsiteX5" fmla="*/ 161986 w 308877"/>
                  <a:gd name="connsiteY5" fmla="*/ 0 h 44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8877" h="448947">
                    <a:moveTo>
                      <a:pt x="161986" y="0"/>
                    </a:moveTo>
                    <a:lnTo>
                      <a:pt x="231572" y="33521"/>
                    </a:lnTo>
                    <a:lnTo>
                      <a:pt x="308877" y="61815"/>
                    </a:lnTo>
                    <a:lnTo>
                      <a:pt x="147035" y="448947"/>
                    </a:lnTo>
                    <a:lnTo>
                      <a:pt x="0" y="387478"/>
                    </a:lnTo>
                    <a:lnTo>
                      <a:pt x="16198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E32087AC-59F9-498E-B49C-FACDC7B9EB96}"/>
                  </a:ext>
                </a:extLst>
              </p:cNvPr>
              <p:cNvSpPr/>
              <p:nvPr/>
            </p:nvSpPr>
            <p:spPr>
              <a:xfrm>
                <a:off x="6548708" y="4685562"/>
                <a:ext cx="303853" cy="442823"/>
              </a:xfrm>
              <a:custGeom>
                <a:avLst/>
                <a:gdLst>
                  <a:gd name="connsiteX0" fmla="*/ 147394 w 303853"/>
                  <a:gd name="connsiteY0" fmla="*/ 0 h 442823"/>
                  <a:gd name="connsiteX1" fmla="*/ 303853 w 303853"/>
                  <a:gd name="connsiteY1" fmla="*/ 382486 h 442823"/>
                  <a:gd name="connsiteX2" fmla="*/ 156350 w 303853"/>
                  <a:gd name="connsiteY2" fmla="*/ 442823 h 442823"/>
                  <a:gd name="connsiteX3" fmla="*/ 0 w 303853"/>
                  <a:gd name="connsiteY3" fmla="*/ 60607 h 442823"/>
                  <a:gd name="connsiteX4" fmla="*/ 89832 w 303853"/>
                  <a:gd name="connsiteY4" fmla="*/ 27728 h 442823"/>
                  <a:gd name="connsiteX5" fmla="*/ 147394 w 303853"/>
                  <a:gd name="connsiteY5" fmla="*/ 0 h 442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3">
                    <a:moveTo>
                      <a:pt x="147394" y="0"/>
                    </a:moveTo>
                    <a:lnTo>
                      <a:pt x="303853" y="382486"/>
                    </a:lnTo>
                    <a:lnTo>
                      <a:pt x="156350" y="442823"/>
                    </a:lnTo>
                    <a:lnTo>
                      <a:pt x="0" y="60607"/>
                    </a:lnTo>
                    <a:lnTo>
                      <a:pt x="89832" y="27728"/>
                    </a:lnTo>
                    <a:lnTo>
                      <a:pt x="14739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1BE4E5C8-E9E6-4120-A5BD-6D7C3E2BC07D}"/>
                  </a:ext>
                </a:extLst>
              </p:cNvPr>
              <p:cNvSpPr/>
              <p:nvPr/>
            </p:nvSpPr>
            <p:spPr>
              <a:xfrm>
                <a:off x="5547503" y="4750877"/>
                <a:ext cx="262318" cy="446335"/>
              </a:xfrm>
              <a:custGeom>
                <a:avLst/>
                <a:gdLst>
                  <a:gd name="connsiteX0" fmla="*/ 108655 w 262318"/>
                  <a:gd name="connsiteY0" fmla="*/ 0 h 446335"/>
                  <a:gd name="connsiteX1" fmla="*/ 134018 w 262318"/>
                  <a:gd name="connsiteY1" fmla="*/ 9283 h 446335"/>
                  <a:gd name="connsiteX2" fmla="*/ 262318 w 262318"/>
                  <a:gd name="connsiteY2" fmla="*/ 42272 h 446335"/>
                  <a:gd name="connsiteX3" fmla="*/ 153925 w 262318"/>
                  <a:gd name="connsiteY3" fmla="*/ 446335 h 446335"/>
                  <a:gd name="connsiteX4" fmla="*/ 0 w 262318"/>
                  <a:gd name="connsiteY4" fmla="*/ 405042 h 446335"/>
                  <a:gd name="connsiteX5" fmla="*/ 108655 w 262318"/>
                  <a:gd name="connsiteY5" fmla="*/ 0 h 44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318" h="446335">
                    <a:moveTo>
                      <a:pt x="108655" y="0"/>
                    </a:moveTo>
                    <a:lnTo>
                      <a:pt x="134018" y="9283"/>
                    </a:lnTo>
                    <a:lnTo>
                      <a:pt x="262318" y="42272"/>
                    </a:lnTo>
                    <a:lnTo>
                      <a:pt x="153925" y="446335"/>
                    </a:lnTo>
                    <a:lnTo>
                      <a:pt x="0" y="405042"/>
                    </a:lnTo>
                    <a:lnTo>
                      <a:pt x="10865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DEF74947-0965-41C1-A37C-18BD7E10AB00}"/>
                  </a:ext>
                </a:extLst>
              </p:cNvPr>
              <p:cNvSpPr/>
              <p:nvPr/>
            </p:nvSpPr>
            <p:spPr>
              <a:xfrm>
                <a:off x="6375221" y="4753341"/>
                <a:ext cx="259453" cy="439442"/>
              </a:xfrm>
              <a:custGeom>
                <a:avLst/>
                <a:gdLst>
                  <a:gd name="connsiteX0" fmla="*/ 153891 w 259453"/>
                  <a:gd name="connsiteY0" fmla="*/ 0 h 439442"/>
                  <a:gd name="connsiteX1" fmla="*/ 259453 w 259453"/>
                  <a:gd name="connsiteY1" fmla="*/ 398648 h 439442"/>
                  <a:gd name="connsiteX2" fmla="*/ 105395 w 259453"/>
                  <a:gd name="connsiteY2" fmla="*/ 439442 h 439442"/>
                  <a:gd name="connsiteX3" fmla="*/ 0 w 259453"/>
                  <a:gd name="connsiteY3" fmla="*/ 41422 h 439442"/>
                  <a:gd name="connsiteX4" fmla="*/ 1684 w 259453"/>
                  <a:gd name="connsiteY4" fmla="*/ 41165 h 439442"/>
                  <a:gd name="connsiteX5" fmla="*/ 135260 w 259453"/>
                  <a:gd name="connsiteY5" fmla="*/ 6819 h 439442"/>
                  <a:gd name="connsiteX6" fmla="*/ 153891 w 259453"/>
                  <a:gd name="connsiteY6" fmla="*/ 0 h 439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3" h="439442">
                    <a:moveTo>
                      <a:pt x="153891" y="0"/>
                    </a:moveTo>
                    <a:lnTo>
                      <a:pt x="259453" y="398648"/>
                    </a:lnTo>
                    <a:lnTo>
                      <a:pt x="105395" y="439442"/>
                    </a:lnTo>
                    <a:lnTo>
                      <a:pt x="0" y="41422"/>
                    </a:lnTo>
                    <a:lnTo>
                      <a:pt x="1684" y="41165"/>
                    </a:lnTo>
                    <a:cubicBezTo>
                      <a:pt x="47051" y="31882"/>
                      <a:pt x="91616" y="20395"/>
                      <a:pt x="135260" y="6819"/>
                    </a:cubicBezTo>
                    <a:lnTo>
                      <a:pt x="1538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EFF0DB42-6F7F-4818-8133-F90288ACFC45}"/>
                  </a:ext>
                </a:extLst>
              </p:cNvPr>
              <p:cNvSpPr/>
              <p:nvPr/>
            </p:nvSpPr>
            <p:spPr>
              <a:xfrm>
                <a:off x="5772785" y="4796586"/>
                <a:ext cx="213951" cy="436560"/>
              </a:xfrm>
              <a:custGeom>
                <a:avLst/>
                <a:gdLst>
                  <a:gd name="connsiteX0" fmla="*/ 55937 w 213951"/>
                  <a:gd name="connsiteY0" fmla="*/ 0 h 436560"/>
                  <a:gd name="connsiteX1" fmla="*/ 180706 w 213951"/>
                  <a:gd name="connsiteY1" fmla="*/ 19042 h 436560"/>
                  <a:gd name="connsiteX2" fmla="*/ 213951 w 213951"/>
                  <a:gd name="connsiteY2" fmla="*/ 20721 h 436560"/>
                  <a:gd name="connsiteX3" fmla="*/ 157940 w 213951"/>
                  <a:gd name="connsiteY3" fmla="*/ 436560 h 436560"/>
                  <a:gd name="connsiteX4" fmla="*/ 0 w 213951"/>
                  <a:gd name="connsiteY4" fmla="*/ 415286 h 436560"/>
                  <a:gd name="connsiteX5" fmla="*/ 55937 w 213951"/>
                  <a:gd name="connsiteY5" fmla="*/ 0 h 436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951" h="436560">
                    <a:moveTo>
                      <a:pt x="55937" y="0"/>
                    </a:moveTo>
                    <a:lnTo>
                      <a:pt x="180706" y="19042"/>
                    </a:lnTo>
                    <a:lnTo>
                      <a:pt x="213951" y="20721"/>
                    </a:lnTo>
                    <a:lnTo>
                      <a:pt x="157940" y="436560"/>
                    </a:lnTo>
                    <a:lnTo>
                      <a:pt x="0" y="415286"/>
                    </a:lnTo>
                    <a:lnTo>
                      <a:pt x="5593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FEC421DE-C051-482C-8A0E-BA7ECBFDE48B}"/>
                  </a:ext>
                </a:extLst>
              </p:cNvPr>
              <p:cNvSpPr/>
              <p:nvPr/>
            </p:nvSpPr>
            <p:spPr>
              <a:xfrm>
                <a:off x="6190191" y="4798857"/>
                <a:ext cx="209664" cy="429483"/>
              </a:xfrm>
              <a:custGeom>
                <a:avLst/>
                <a:gdLst>
                  <a:gd name="connsiteX0" fmla="*/ 158206 w 209664"/>
                  <a:gd name="connsiteY0" fmla="*/ 0 h 429483"/>
                  <a:gd name="connsiteX1" fmla="*/ 209664 w 209664"/>
                  <a:gd name="connsiteY1" fmla="*/ 409618 h 429483"/>
                  <a:gd name="connsiteX2" fmla="*/ 51539 w 209664"/>
                  <a:gd name="connsiteY2" fmla="*/ 429483 h 429483"/>
                  <a:gd name="connsiteX3" fmla="*/ 0 w 209664"/>
                  <a:gd name="connsiteY3" fmla="*/ 19211 h 429483"/>
                  <a:gd name="connsiteX4" fmla="*/ 48320 w 209664"/>
                  <a:gd name="connsiteY4" fmla="*/ 16771 h 429483"/>
                  <a:gd name="connsiteX5" fmla="*/ 158206 w 209664"/>
                  <a:gd name="connsiteY5" fmla="*/ 0 h 429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3">
                    <a:moveTo>
                      <a:pt x="158206" y="0"/>
                    </a:moveTo>
                    <a:lnTo>
                      <a:pt x="209664" y="409618"/>
                    </a:lnTo>
                    <a:lnTo>
                      <a:pt x="51539" y="429483"/>
                    </a:lnTo>
                    <a:lnTo>
                      <a:pt x="0" y="19211"/>
                    </a:lnTo>
                    <a:lnTo>
                      <a:pt x="48320" y="16771"/>
                    </a:lnTo>
                    <a:lnTo>
                      <a:pt x="15820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985FA963-AD10-468D-8B59-4E60CD0868E6}"/>
                  </a:ext>
                </a:extLst>
              </p:cNvPr>
              <p:cNvSpPr/>
              <p:nvPr/>
            </p:nvSpPr>
            <p:spPr>
              <a:xfrm>
                <a:off x="6013668" y="4818667"/>
                <a:ext cx="159368" cy="420395"/>
              </a:xfrm>
              <a:custGeom>
                <a:avLst/>
                <a:gdLst>
                  <a:gd name="connsiteX0" fmla="*/ 1 w 159368"/>
                  <a:gd name="connsiteY0" fmla="*/ 0 h 420395"/>
                  <a:gd name="connsiteX1" fmla="*/ 82333 w 159368"/>
                  <a:gd name="connsiteY1" fmla="*/ 4157 h 420395"/>
                  <a:gd name="connsiteX2" fmla="*/ 159368 w 159368"/>
                  <a:gd name="connsiteY2" fmla="*/ 267 h 420395"/>
                  <a:gd name="connsiteX3" fmla="*/ 159368 w 159368"/>
                  <a:gd name="connsiteY3" fmla="*/ 420395 h 420395"/>
                  <a:gd name="connsiteX4" fmla="*/ 0 w 159368"/>
                  <a:gd name="connsiteY4" fmla="*/ 420394 h 420395"/>
                  <a:gd name="connsiteX5" fmla="*/ 1 w 159368"/>
                  <a:gd name="connsiteY5" fmla="*/ 0 h 420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8" h="420395">
                    <a:moveTo>
                      <a:pt x="1" y="0"/>
                    </a:moveTo>
                    <a:lnTo>
                      <a:pt x="82333" y="4157"/>
                    </a:lnTo>
                    <a:lnTo>
                      <a:pt x="159368" y="267"/>
                    </a:lnTo>
                    <a:lnTo>
                      <a:pt x="159368" y="420395"/>
                    </a:lnTo>
                    <a:lnTo>
                      <a:pt x="0" y="42039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39BB199A-E92B-40AC-BD1D-BED7747B6AA9}"/>
                </a:ext>
              </a:extLst>
            </p:cNvPr>
            <p:cNvGrpSpPr/>
            <p:nvPr/>
          </p:nvGrpSpPr>
          <p:grpSpPr>
            <a:xfrm rot="6291444">
              <a:off x="8482861" y="3133457"/>
              <a:ext cx="1145704" cy="1145704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DA0862AB-4CC3-435E-AF1C-AC2EB799F7FE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290F9D41-F33E-4A46-9683-CFC7BCCD688D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422" name="Oval 421">
                  <a:extLst>
                    <a:ext uri="{FF2B5EF4-FFF2-40B4-BE49-F238E27FC236}">
                      <a16:creationId xmlns:a16="http://schemas.microsoft.com/office/drawing/2014/main" id="{F4C5506C-E48D-4426-A515-A1B2851DF258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3" name="Oval 422">
                  <a:extLst>
                    <a:ext uri="{FF2B5EF4-FFF2-40B4-BE49-F238E27FC236}">
                      <a16:creationId xmlns:a16="http://schemas.microsoft.com/office/drawing/2014/main" id="{1EFE8EDD-E6AB-4CA5-9C7A-8CBF5FE0CE6D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4" name="Oval 423">
                  <a:extLst>
                    <a:ext uri="{FF2B5EF4-FFF2-40B4-BE49-F238E27FC236}">
                      <a16:creationId xmlns:a16="http://schemas.microsoft.com/office/drawing/2014/main" id="{892B0A88-09A5-485E-945C-1A6573AD113B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5" name="Oval 424">
                  <a:extLst>
                    <a:ext uri="{FF2B5EF4-FFF2-40B4-BE49-F238E27FC236}">
                      <a16:creationId xmlns:a16="http://schemas.microsoft.com/office/drawing/2014/main" id="{8DF537D6-E976-4CF2-AB85-DEB7322E7BCC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6" name="Oval 425">
                  <a:extLst>
                    <a:ext uri="{FF2B5EF4-FFF2-40B4-BE49-F238E27FC236}">
                      <a16:creationId xmlns:a16="http://schemas.microsoft.com/office/drawing/2014/main" id="{42BD60AB-7640-426E-9DE0-C2F18BAC6DA7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7" name="Oval 426">
                  <a:extLst>
                    <a:ext uri="{FF2B5EF4-FFF2-40B4-BE49-F238E27FC236}">
                      <a16:creationId xmlns:a16="http://schemas.microsoft.com/office/drawing/2014/main" id="{86D36F12-C8F0-4B04-94A8-1D562262B711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8" name="Oval 427">
                  <a:extLst>
                    <a:ext uri="{FF2B5EF4-FFF2-40B4-BE49-F238E27FC236}">
                      <a16:creationId xmlns:a16="http://schemas.microsoft.com/office/drawing/2014/main" id="{A99B23F6-6B23-4014-B334-52BF83DDC7A6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792FD56F-7F7A-4849-B2A4-736F2ABD557E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2DC97232-3E54-4E35-B962-10485833BDCA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23375738-2A9A-4F32-9115-BCD708C40EC9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417" name="Oval 416">
                  <a:extLst>
                    <a:ext uri="{FF2B5EF4-FFF2-40B4-BE49-F238E27FC236}">
                      <a16:creationId xmlns:a16="http://schemas.microsoft.com/office/drawing/2014/main" id="{8C8AF6E9-784A-4934-85A4-E21CA46B8540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8" name="Oval 417">
                  <a:extLst>
                    <a:ext uri="{FF2B5EF4-FFF2-40B4-BE49-F238E27FC236}">
                      <a16:creationId xmlns:a16="http://schemas.microsoft.com/office/drawing/2014/main" id="{2D7362C8-63A3-44A9-A0F9-AC6F6BBCFD1C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9" name="Oval 418">
                  <a:extLst>
                    <a:ext uri="{FF2B5EF4-FFF2-40B4-BE49-F238E27FC236}">
                      <a16:creationId xmlns:a16="http://schemas.microsoft.com/office/drawing/2014/main" id="{E4857C0A-3011-4C0C-9BDF-70D70D0B258F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0" name="Oval 419">
                  <a:extLst>
                    <a:ext uri="{FF2B5EF4-FFF2-40B4-BE49-F238E27FC236}">
                      <a16:creationId xmlns:a16="http://schemas.microsoft.com/office/drawing/2014/main" id="{BE544C1B-8189-47B7-B2B0-643BF0AA07F4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1" name="Oval 420">
                  <a:extLst>
                    <a:ext uri="{FF2B5EF4-FFF2-40B4-BE49-F238E27FC236}">
                      <a16:creationId xmlns:a16="http://schemas.microsoft.com/office/drawing/2014/main" id="{EF3C6803-8AA8-4D1F-8100-9DA3B7C29115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1C1860D7-D396-4C31-BD7C-8A307BF57116}"/>
                </a:ext>
              </a:extLst>
            </p:cNvPr>
            <p:cNvSpPr/>
            <p:nvPr/>
          </p:nvSpPr>
          <p:spPr>
            <a:xfrm>
              <a:off x="8669757" y="3320353"/>
              <a:ext cx="771913" cy="77191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D7025FD1-64C7-4A0D-8257-BF8991C56C2E}"/>
                </a:ext>
              </a:extLst>
            </p:cNvPr>
            <p:cNvSpPr/>
            <p:nvPr/>
          </p:nvSpPr>
          <p:spPr>
            <a:xfrm>
              <a:off x="7140329" y="1790931"/>
              <a:ext cx="3825935" cy="3825935"/>
            </a:xfrm>
            <a:prstGeom prst="ellipse">
              <a:avLst/>
            </a:prstGeom>
            <a:noFill/>
            <a:ln w="25400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8FF8D688-DF4E-4102-9F7F-ACE47B68166D}"/>
              </a:ext>
            </a:extLst>
          </p:cNvPr>
          <p:cNvGrpSpPr/>
          <p:nvPr/>
        </p:nvGrpSpPr>
        <p:grpSpPr>
          <a:xfrm flipH="1" flipV="1">
            <a:off x="11450412" y="4102025"/>
            <a:ext cx="643058" cy="643058"/>
            <a:chOff x="7140329" y="1790931"/>
            <a:chExt cx="3825935" cy="3825935"/>
          </a:xfrm>
        </p:grpSpPr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A206D246-0610-49A6-8753-EB9C6C0B28E9}"/>
                </a:ext>
              </a:extLst>
            </p:cNvPr>
            <p:cNvGrpSpPr/>
            <p:nvPr/>
          </p:nvGrpSpPr>
          <p:grpSpPr>
            <a:xfrm>
              <a:off x="7929184" y="2579780"/>
              <a:ext cx="2253059" cy="2253059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4E913A6D-DA11-4F1C-9277-9DAE7126B4C7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77" name="Group 576">
                <a:extLst>
                  <a:ext uri="{FF2B5EF4-FFF2-40B4-BE49-F238E27FC236}">
                    <a16:creationId xmlns:a16="http://schemas.microsoft.com/office/drawing/2014/main" id="{D1C6E574-CC7A-4B40-B635-86047FD60BEE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584" name="Oval 583">
                  <a:extLst>
                    <a:ext uri="{FF2B5EF4-FFF2-40B4-BE49-F238E27FC236}">
                      <a16:creationId xmlns:a16="http://schemas.microsoft.com/office/drawing/2014/main" id="{40913235-6A68-4A60-946C-3B60B1D48AE5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5" name="Oval 584">
                  <a:extLst>
                    <a:ext uri="{FF2B5EF4-FFF2-40B4-BE49-F238E27FC236}">
                      <a16:creationId xmlns:a16="http://schemas.microsoft.com/office/drawing/2014/main" id="{C0B28B42-1210-48E0-A5BD-AA40737154C0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6" name="Oval 585">
                  <a:extLst>
                    <a:ext uri="{FF2B5EF4-FFF2-40B4-BE49-F238E27FC236}">
                      <a16:creationId xmlns:a16="http://schemas.microsoft.com/office/drawing/2014/main" id="{29628531-20F2-41E1-9E80-41972B1D9A06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7" name="Oval 586">
                  <a:extLst>
                    <a:ext uri="{FF2B5EF4-FFF2-40B4-BE49-F238E27FC236}">
                      <a16:creationId xmlns:a16="http://schemas.microsoft.com/office/drawing/2014/main" id="{61AC9BFB-2276-4A9D-9ABB-F2830E83D944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8" name="Oval 587">
                  <a:extLst>
                    <a:ext uri="{FF2B5EF4-FFF2-40B4-BE49-F238E27FC236}">
                      <a16:creationId xmlns:a16="http://schemas.microsoft.com/office/drawing/2014/main" id="{98385EDE-3395-471E-A4E7-B1BA20773522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9" name="Oval 588">
                  <a:extLst>
                    <a:ext uri="{FF2B5EF4-FFF2-40B4-BE49-F238E27FC236}">
                      <a16:creationId xmlns:a16="http://schemas.microsoft.com/office/drawing/2014/main" id="{08EA093A-6277-44AE-B3C3-00D7C85FB6CB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0" name="Oval 589">
                  <a:extLst>
                    <a:ext uri="{FF2B5EF4-FFF2-40B4-BE49-F238E27FC236}">
                      <a16:creationId xmlns:a16="http://schemas.microsoft.com/office/drawing/2014/main" id="{3543343C-8959-4BDB-A291-45711B224D27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1" name="Oval 590">
                  <a:extLst>
                    <a:ext uri="{FF2B5EF4-FFF2-40B4-BE49-F238E27FC236}">
                      <a16:creationId xmlns:a16="http://schemas.microsoft.com/office/drawing/2014/main" id="{954B6A01-5465-4A58-9AE1-FA84505A1A7E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2" name="Oval 591">
                  <a:extLst>
                    <a:ext uri="{FF2B5EF4-FFF2-40B4-BE49-F238E27FC236}">
                      <a16:creationId xmlns:a16="http://schemas.microsoft.com/office/drawing/2014/main" id="{011DCA80-F404-43B4-A2B9-CD078C59E8D8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78" name="Group 577">
                <a:extLst>
                  <a:ext uri="{FF2B5EF4-FFF2-40B4-BE49-F238E27FC236}">
                    <a16:creationId xmlns:a16="http://schemas.microsoft.com/office/drawing/2014/main" id="{E4852E9D-5823-4196-8EA7-1842B3A25BDB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579" name="Oval 578">
                  <a:extLst>
                    <a:ext uri="{FF2B5EF4-FFF2-40B4-BE49-F238E27FC236}">
                      <a16:creationId xmlns:a16="http://schemas.microsoft.com/office/drawing/2014/main" id="{80F78084-9998-4B0B-869C-78ACFA7B806E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0" name="Oval 579">
                  <a:extLst>
                    <a:ext uri="{FF2B5EF4-FFF2-40B4-BE49-F238E27FC236}">
                      <a16:creationId xmlns:a16="http://schemas.microsoft.com/office/drawing/2014/main" id="{CA9361D4-A99D-416E-9147-5706FEAC7677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1" name="Oval 580">
                  <a:extLst>
                    <a:ext uri="{FF2B5EF4-FFF2-40B4-BE49-F238E27FC236}">
                      <a16:creationId xmlns:a16="http://schemas.microsoft.com/office/drawing/2014/main" id="{F7B919D9-EF85-4180-871D-6BF8E99BD31A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2" name="Oval 581">
                  <a:extLst>
                    <a:ext uri="{FF2B5EF4-FFF2-40B4-BE49-F238E27FC236}">
                      <a16:creationId xmlns:a16="http://schemas.microsoft.com/office/drawing/2014/main" id="{AC211CE1-92B5-41CE-85CE-98718455C048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3" name="Oval 582">
                  <a:extLst>
                    <a:ext uri="{FF2B5EF4-FFF2-40B4-BE49-F238E27FC236}">
                      <a16:creationId xmlns:a16="http://schemas.microsoft.com/office/drawing/2014/main" id="{D5AD666B-9EF4-4AD1-AAD4-667009C5A163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447F3430-3065-42FD-898B-BD728F9645F6}"/>
                </a:ext>
              </a:extLst>
            </p:cNvPr>
            <p:cNvGrpSpPr/>
            <p:nvPr/>
          </p:nvGrpSpPr>
          <p:grpSpPr>
            <a:xfrm rot="12533106">
              <a:off x="8250732" y="2901328"/>
              <a:ext cx="1609963" cy="1609963"/>
              <a:chOff x="4440936" y="1773936"/>
              <a:chExt cx="3310128" cy="3310128"/>
            </a:xfrm>
            <a:effectLst>
              <a:glow rad="101600">
                <a:schemeClr val="accent5">
                  <a:satMod val="175000"/>
                  <a:alpha val="28000"/>
                </a:schemeClr>
              </a:glow>
            </a:effectLst>
          </p:grpSpPr>
          <p:sp>
            <p:nvSpPr>
              <p:cNvPr id="572" name="Oval 571">
                <a:extLst>
                  <a:ext uri="{FF2B5EF4-FFF2-40B4-BE49-F238E27FC236}">
                    <a16:creationId xmlns:a16="http://schemas.microsoft.com/office/drawing/2014/main" id="{3A19CB71-92F8-4F41-9EEC-E418B67A94D9}"/>
                  </a:ext>
                </a:extLst>
              </p:cNvPr>
              <p:cNvSpPr/>
              <p:nvPr/>
            </p:nvSpPr>
            <p:spPr>
              <a:xfrm>
                <a:off x="4441251" y="1774251"/>
                <a:ext cx="3309498" cy="3309498"/>
              </a:xfrm>
              <a:prstGeom prst="ellipse">
                <a:avLst/>
              </a:prstGeom>
              <a:noFill/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3" name="Arc 572">
                <a:extLst>
                  <a:ext uri="{FF2B5EF4-FFF2-40B4-BE49-F238E27FC236}">
                    <a16:creationId xmlns:a16="http://schemas.microsoft.com/office/drawing/2014/main" id="{1E85F185-5E21-45EF-8DAF-3B02D33065C0}"/>
                  </a:ext>
                </a:extLst>
              </p:cNvPr>
              <p:cNvSpPr/>
              <p:nvPr/>
            </p:nvSpPr>
            <p:spPr>
              <a:xfrm>
                <a:off x="4440936" y="1773936"/>
                <a:ext cx="3310128" cy="3310128"/>
              </a:xfrm>
              <a:prstGeom prst="arc">
                <a:avLst/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4" name="Arc 573">
                <a:extLst>
                  <a:ext uri="{FF2B5EF4-FFF2-40B4-BE49-F238E27FC236}">
                    <a16:creationId xmlns:a16="http://schemas.microsoft.com/office/drawing/2014/main" id="{E284539E-0667-4721-BA4C-DDCB8CFCA2C1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6117151"/>
                  <a:gd name="adj2" fmla="val 8372158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5" name="Arc 574">
                <a:extLst>
                  <a:ext uri="{FF2B5EF4-FFF2-40B4-BE49-F238E27FC236}">
                    <a16:creationId xmlns:a16="http://schemas.microsoft.com/office/drawing/2014/main" id="{9882C803-220F-45B6-84A1-009D37644925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20256575"/>
                  <a:gd name="adj2" fmla="val 3001779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7E83A5B4-557B-48BE-823E-79F67F41F0D6}"/>
                </a:ext>
              </a:extLst>
            </p:cNvPr>
            <p:cNvGrpSpPr/>
            <p:nvPr/>
          </p:nvGrpSpPr>
          <p:grpSpPr>
            <a:xfrm>
              <a:off x="7354165" y="2003602"/>
              <a:ext cx="3403096" cy="3405414"/>
              <a:chOff x="4292527" y="1629660"/>
              <a:chExt cx="3606945" cy="3609402"/>
            </a:xfrm>
            <a:solidFill>
              <a:srgbClr val="BDD7EE"/>
            </a:solidFill>
            <a:effectLst>
              <a:glow rad="63500">
                <a:schemeClr val="accent5">
                  <a:satMod val="175000"/>
                  <a:alpha val="24000"/>
                </a:schemeClr>
              </a:glow>
            </a:effectLst>
          </p:grpSpPr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2D43D30D-EA49-479B-A10C-CD3443836112}"/>
                  </a:ext>
                </a:extLst>
              </p:cNvPr>
              <p:cNvSpPr/>
              <p:nvPr/>
            </p:nvSpPr>
            <p:spPr>
              <a:xfrm>
                <a:off x="5792145" y="1629660"/>
                <a:ext cx="209664" cy="429485"/>
              </a:xfrm>
              <a:custGeom>
                <a:avLst/>
                <a:gdLst>
                  <a:gd name="connsiteX0" fmla="*/ 158123 w 209664"/>
                  <a:gd name="connsiteY0" fmla="*/ 0 h 429485"/>
                  <a:gd name="connsiteX1" fmla="*/ 209664 w 209664"/>
                  <a:gd name="connsiteY1" fmla="*/ 410274 h 429485"/>
                  <a:gd name="connsiteX2" fmla="*/ 161346 w 209664"/>
                  <a:gd name="connsiteY2" fmla="*/ 412714 h 429485"/>
                  <a:gd name="connsiteX3" fmla="*/ 51458 w 209664"/>
                  <a:gd name="connsiteY3" fmla="*/ 429485 h 429485"/>
                  <a:gd name="connsiteX4" fmla="*/ 0 w 209664"/>
                  <a:gd name="connsiteY4" fmla="*/ 19864 h 429485"/>
                  <a:gd name="connsiteX5" fmla="*/ 158123 w 209664"/>
                  <a:gd name="connsiteY5" fmla="*/ 0 h 429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5">
                    <a:moveTo>
                      <a:pt x="158123" y="0"/>
                    </a:moveTo>
                    <a:lnTo>
                      <a:pt x="209664" y="410274"/>
                    </a:lnTo>
                    <a:lnTo>
                      <a:pt x="161346" y="412714"/>
                    </a:lnTo>
                    <a:lnTo>
                      <a:pt x="51458" y="429485"/>
                    </a:lnTo>
                    <a:lnTo>
                      <a:pt x="0" y="19864"/>
                    </a:lnTo>
                    <a:lnTo>
                      <a:pt x="15812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627B2EBF-7FB0-4F8D-B0A4-D3264015E770}"/>
                  </a:ext>
                </a:extLst>
              </p:cNvPr>
              <p:cNvSpPr/>
              <p:nvPr/>
            </p:nvSpPr>
            <p:spPr>
              <a:xfrm>
                <a:off x="6013668" y="1632117"/>
                <a:ext cx="159367" cy="407218"/>
              </a:xfrm>
              <a:custGeom>
                <a:avLst/>
                <a:gdLst>
                  <a:gd name="connsiteX0" fmla="*/ 159367 w 159367"/>
                  <a:gd name="connsiteY0" fmla="*/ 0 h 407218"/>
                  <a:gd name="connsiteX1" fmla="*/ 159367 w 159367"/>
                  <a:gd name="connsiteY1" fmla="*/ 406951 h 407218"/>
                  <a:gd name="connsiteX2" fmla="*/ 82333 w 159367"/>
                  <a:gd name="connsiteY2" fmla="*/ 403061 h 407218"/>
                  <a:gd name="connsiteX3" fmla="*/ 0 w 159367"/>
                  <a:gd name="connsiteY3" fmla="*/ 407218 h 407218"/>
                  <a:gd name="connsiteX4" fmla="*/ 0 w 159367"/>
                  <a:gd name="connsiteY4" fmla="*/ 1 h 407218"/>
                  <a:gd name="connsiteX5" fmla="*/ 159367 w 159367"/>
                  <a:gd name="connsiteY5" fmla="*/ 0 h 40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7" h="407218">
                    <a:moveTo>
                      <a:pt x="159367" y="0"/>
                    </a:moveTo>
                    <a:lnTo>
                      <a:pt x="159367" y="406951"/>
                    </a:lnTo>
                    <a:lnTo>
                      <a:pt x="82333" y="403061"/>
                    </a:lnTo>
                    <a:lnTo>
                      <a:pt x="0" y="407218"/>
                    </a:lnTo>
                    <a:lnTo>
                      <a:pt x="0" y="1"/>
                    </a:lnTo>
                    <a:lnTo>
                      <a:pt x="15936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9DC6C400-F89E-40E9-A419-6182B57C799E}"/>
                  </a:ext>
                </a:extLst>
              </p:cNvPr>
              <p:cNvSpPr/>
              <p:nvPr/>
            </p:nvSpPr>
            <p:spPr>
              <a:xfrm>
                <a:off x="6199956" y="1637209"/>
                <a:ext cx="212252" cy="423408"/>
              </a:xfrm>
              <a:custGeom>
                <a:avLst/>
                <a:gdLst>
                  <a:gd name="connsiteX0" fmla="*/ 54311 w 212252"/>
                  <a:gd name="connsiteY0" fmla="*/ 0 h 423408"/>
                  <a:gd name="connsiteX1" fmla="*/ 212252 w 212252"/>
                  <a:gd name="connsiteY1" fmla="*/ 21273 h 423408"/>
                  <a:gd name="connsiteX2" fmla="*/ 158087 w 212252"/>
                  <a:gd name="connsiteY2" fmla="*/ 423408 h 423408"/>
                  <a:gd name="connsiteX3" fmla="*/ 38555 w 212252"/>
                  <a:gd name="connsiteY3" fmla="*/ 405165 h 423408"/>
                  <a:gd name="connsiteX4" fmla="*/ 0 w 212252"/>
                  <a:gd name="connsiteY4" fmla="*/ 403218 h 423408"/>
                  <a:gd name="connsiteX5" fmla="*/ 54311 w 212252"/>
                  <a:gd name="connsiteY5" fmla="*/ 0 h 423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252" h="423408">
                    <a:moveTo>
                      <a:pt x="54311" y="0"/>
                    </a:moveTo>
                    <a:lnTo>
                      <a:pt x="212252" y="21273"/>
                    </a:lnTo>
                    <a:lnTo>
                      <a:pt x="158087" y="423408"/>
                    </a:lnTo>
                    <a:lnTo>
                      <a:pt x="38555" y="405165"/>
                    </a:lnTo>
                    <a:lnTo>
                      <a:pt x="0" y="403218"/>
                    </a:lnTo>
                    <a:lnTo>
                      <a:pt x="5431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F0A1FA9F-8244-43BC-80F1-AACFCC7FD7B7}"/>
                  </a:ext>
                </a:extLst>
              </p:cNvPr>
              <p:cNvSpPr/>
              <p:nvPr/>
            </p:nvSpPr>
            <p:spPr>
              <a:xfrm>
                <a:off x="5557326" y="1665217"/>
                <a:ext cx="259452" cy="439445"/>
              </a:xfrm>
              <a:custGeom>
                <a:avLst/>
                <a:gdLst>
                  <a:gd name="connsiteX0" fmla="*/ 154057 w 259452"/>
                  <a:gd name="connsiteY0" fmla="*/ 0 h 439445"/>
                  <a:gd name="connsiteX1" fmla="*/ 259452 w 259452"/>
                  <a:gd name="connsiteY1" fmla="*/ 398023 h 439445"/>
                  <a:gd name="connsiteX2" fmla="*/ 257771 w 259452"/>
                  <a:gd name="connsiteY2" fmla="*/ 398279 h 439445"/>
                  <a:gd name="connsiteX3" fmla="*/ 124195 w 259452"/>
                  <a:gd name="connsiteY3" fmla="*/ 432625 h 439445"/>
                  <a:gd name="connsiteX4" fmla="*/ 105562 w 259452"/>
                  <a:gd name="connsiteY4" fmla="*/ 439445 h 439445"/>
                  <a:gd name="connsiteX5" fmla="*/ 0 w 259452"/>
                  <a:gd name="connsiteY5" fmla="*/ 40794 h 439445"/>
                  <a:gd name="connsiteX6" fmla="*/ 154057 w 259452"/>
                  <a:gd name="connsiteY6" fmla="*/ 0 h 43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2" h="439445">
                    <a:moveTo>
                      <a:pt x="154057" y="0"/>
                    </a:moveTo>
                    <a:lnTo>
                      <a:pt x="259452" y="398023"/>
                    </a:lnTo>
                    <a:lnTo>
                      <a:pt x="257771" y="398279"/>
                    </a:lnTo>
                    <a:cubicBezTo>
                      <a:pt x="212404" y="407562"/>
                      <a:pt x="167840" y="419050"/>
                      <a:pt x="124195" y="432625"/>
                    </a:cubicBezTo>
                    <a:lnTo>
                      <a:pt x="105562" y="439445"/>
                    </a:lnTo>
                    <a:lnTo>
                      <a:pt x="0" y="40794"/>
                    </a:lnTo>
                    <a:lnTo>
                      <a:pt x="1540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1B4E3539-CFED-42EC-BE94-E67331944260}"/>
                  </a:ext>
                </a:extLst>
              </p:cNvPr>
              <p:cNvSpPr/>
              <p:nvPr/>
            </p:nvSpPr>
            <p:spPr>
              <a:xfrm>
                <a:off x="6377051" y="1672147"/>
                <a:ext cx="258916" cy="433150"/>
              </a:xfrm>
              <a:custGeom>
                <a:avLst/>
                <a:gdLst>
                  <a:gd name="connsiteX0" fmla="*/ 104990 w 258916"/>
                  <a:gd name="connsiteY0" fmla="*/ 0 h 433150"/>
                  <a:gd name="connsiteX1" fmla="*/ 258916 w 258916"/>
                  <a:gd name="connsiteY1" fmla="*/ 41289 h 433150"/>
                  <a:gd name="connsiteX2" fmla="*/ 153798 w 258916"/>
                  <a:gd name="connsiteY2" fmla="*/ 433150 h 433150"/>
                  <a:gd name="connsiteX3" fmla="*/ 133430 w 258916"/>
                  <a:gd name="connsiteY3" fmla="*/ 425695 h 433150"/>
                  <a:gd name="connsiteX4" fmla="*/ 0 w 258916"/>
                  <a:gd name="connsiteY4" fmla="*/ 391386 h 433150"/>
                  <a:gd name="connsiteX5" fmla="*/ 104990 w 258916"/>
                  <a:gd name="connsiteY5" fmla="*/ 0 h 433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916" h="433150">
                    <a:moveTo>
                      <a:pt x="104990" y="0"/>
                    </a:moveTo>
                    <a:lnTo>
                      <a:pt x="258916" y="41289"/>
                    </a:lnTo>
                    <a:lnTo>
                      <a:pt x="153798" y="433150"/>
                    </a:lnTo>
                    <a:lnTo>
                      <a:pt x="133430" y="425695"/>
                    </a:lnTo>
                    <a:lnTo>
                      <a:pt x="0" y="391386"/>
                    </a:lnTo>
                    <a:lnTo>
                      <a:pt x="10499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793DB827-F930-4D1B-854C-113542F16F8C}"/>
                  </a:ext>
                </a:extLst>
              </p:cNvPr>
              <p:cNvSpPr/>
              <p:nvPr/>
            </p:nvSpPr>
            <p:spPr>
              <a:xfrm>
                <a:off x="5339439" y="1729614"/>
                <a:ext cx="303853" cy="442827"/>
              </a:xfrm>
              <a:custGeom>
                <a:avLst/>
                <a:gdLst>
                  <a:gd name="connsiteX0" fmla="*/ 147503 w 303853"/>
                  <a:gd name="connsiteY0" fmla="*/ 0 h 442827"/>
                  <a:gd name="connsiteX1" fmla="*/ 303853 w 303853"/>
                  <a:gd name="connsiteY1" fmla="*/ 382220 h 442827"/>
                  <a:gd name="connsiteX2" fmla="*/ 214023 w 303853"/>
                  <a:gd name="connsiteY2" fmla="*/ 415098 h 442827"/>
                  <a:gd name="connsiteX3" fmla="*/ 156461 w 303853"/>
                  <a:gd name="connsiteY3" fmla="*/ 442827 h 442827"/>
                  <a:gd name="connsiteX4" fmla="*/ 0 w 303853"/>
                  <a:gd name="connsiteY4" fmla="*/ 60338 h 442827"/>
                  <a:gd name="connsiteX5" fmla="*/ 147503 w 303853"/>
                  <a:gd name="connsiteY5" fmla="*/ 0 h 442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7">
                    <a:moveTo>
                      <a:pt x="147503" y="0"/>
                    </a:moveTo>
                    <a:lnTo>
                      <a:pt x="303853" y="382220"/>
                    </a:lnTo>
                    <a:lnTo>
                      <a:pt x="214023" y="415098"/>
                    </a:lnTo>
                    <a:lnTo>
                      <a:pt x="156461" y="442827"/>
                    </a:lnTo>
                    <a:lnTo>
                      <a:pt x="0" y="60338"/>
                    </a:lnTo>
                    <a:lnTo>
                      <a:pt x="14750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AE21EA88-4C18-4767-A2A4-F24BF4E04781}"/>
                  </a:ext>
                </a:extLst>
              </p:cNvPr>
              <p:cNvSpPr/>
              <p:nvPr/>
            </p:nvSpPr>
            <p:spPr>
              <a:xfrm>
                <a:off x="6556254" y="1739402"/>
                <a:ext cx="303887" cy="436528"/>
              </a:xfrm>
              <a:custGeom>
                <a:avLst/>
                <a:gdLst>
                  <a:gd name="connsiteX0" fmla="*/ 156851 w 303887"/>
                  <a:gd name="connsiteY0" fmla="*/ 0 h 436528"/>
                  <a:gd name="connsiteX1" fmla="*/ 303887 w 303887"/>
                  <a:gd name="connsiteY1" fmla="*/ 61468 h 436528"/>
                  <a:gd name="connsiteX2" fmla="*/ 147092 w 303887"/>
                  <a:gd name="connsiteY2" fmla="*/ 436528 h 436528"/>
                  <a:gd name="connsiteX3" fmla="*/ 82286 w 303887"/>
                  <a:gd name="connsiteY3" fmla="*/ 405310 h 436528"/>
                  <a:gd name="connsiteX4" fmla="*/ 0 w 303887"/>
                  <a:gd name="connsiteY4" fmla="*/ 375193 h 436528"/>
                  <a:gd name="connsiteX5" fmla="*/ 156851 w 303887"/>
                  <a:gd name="connsiteY5" fmla="*/ 0 h 436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87" h="436528">
                    <a:moveTo>
                      <a:pt x="156851" y="0"/>
                    </a:moveTo>
                    <a:lnTo>
                      <a:pt x="303887" y="61468"/>
                    </a:lnTo>
                    <a:lnTo>
                      <a:pt x="147092" y="436528"/>
                    </a:lnTo>
                    <a:lnTo>
                      <a:pt x="82286" y="405310"/>
                    </a:lnTo>
                    <a:lnTo>
                      <a:pt x="0" y="375193"/>
                    </a:lnTo>
                    <a:lnTo>
                      <a:pt x="15685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82C14B7F-2948-4C98-8AD5-EBEE8B08FAB4}"/>
                  </a:ext>
                </a:extLst>
              </p:cNvPr>
              <p:cNvSpPr/>
              <p:nvPr/>
            </p:nvSpPr>
            <p:spPr>
              <a:xfrm>
                <a:off x="5127417" y="1826126"/>
                <a:ext cx="344161" cy="437075"/>
              </a:xfrm>
              <a:custGeom>
                <a:avLst/>
                <a:gdLst>
                  <a:gd name="connsiteX0" fmla="*/ 138128 w 344161"/>
                  <a:gd name="connsiteY0" fmla="*/ 0 h 437075"/>
                  <a:gd name="connsiteX1" fmla="*/ 344161 w 344161"/>
                  <a:gd name="connsiteY1" fmla="*/ 358032 h 437075"/>
                  <a:gd name="connsiteX2" fmla="*/ 304205 w 344161"/>
                  <a:gd name="connsiteY2" fmla="*/ 377279 h 437075"/>
                  <a:gd name="connsiteX3" fmla="*/ 205777 w 344161"/>
                  <a:gd name="connsiteY3" fmla="*/ 437075 h 437075"/>
                  <a:gd name="connsiteX4" fmla="*/ 0 w 344161"/>
                  <a:gd name="connsiteY4" fmla="*/ 79487 h 437075"/>
                  <a:gd name="connsiteX5" fmla="*/ 138128 w 344161"/>
                  <a:gd name="connsiteY5" fmla="*/ 0 h 43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1" h="437075">
                    <a:moveTo>
                      <a:pt x="138128" y="0"/>
                    </a:moveTo>
                    <a:lnTo>
                      <a:pt x="344161" y="358032"/>
                    </a:lnTo>
                    <a:lnTo>
                      <a:pt x="304205" y="377279"/>
                    </a:lnTo>
                    <a:lnTo>
                      <a:pt x="205777" y="437075"/>
                    </a:lnTo>
                    <a:lnTo>
                      <a:pt x="0" y="79487"/>
                    </a:lnTo>
                    <a:lnTo>
                      <a:pt x="13812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23972AB0-F791-4307-AC1D-E730517EC180}"/>
                  </a:ext>
                </a:extLst>
              </p:cNvPr>
              <p:cNvSpPr/>
              <p:nvPr/>
            </p:nvSpPr>
            <p:spPr>
              <a:xfrm>
                <a:off x="6722083" y="1833187"/>
                <a:ext cx="341816" cy="430970"/>
              </a:xfrm>
              <a:custGeom>
                <a:avLst/>
                <a:gdLst>
                  <a:gd name="connsiteX0" fmla="*/ 203943 w 341816"/>
                  <a:gd name="connsiteY0" fmla="*/ 0 h 430970"/>
                  <a:gd name="connsiteX1" fmla="*/ 341816 w 341816"/>
                  <a:gd name="connsiteY1" fmla="*/ 79932 h 430970"/>
                  <a:gd name="connsiteX2" fmla="*/ 138297 w 341816"/>
                  <a:gd name="connsiteY2" fmla="*/ 430970 h 430970"/>
                  <a:gd name="connsiteX3" fmla="*/ 38297 w 341816"/>
                  <a:gd name="connsiteY3" fmla="*/ 370218 h 430970"/>
                  <a:gd name="connsiteX4" fmla="*/ 0 w 341816"/>
                  <a:gd name="connsiteY4" fmla="*/ 351770 h 430970"/>
                  <a:gd name="connsiteX5" fmla="*/ 203943 w 341816"/>
                  <a:gd name="connsiteY5" fmla="*/ 0 h 43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1816" h="430970">
                    <a:moveTo>
                      <a:pt x="203943" y="0"/>
                    </a:moveTo>
                    <a:lnTo>
                      <a:pt x="341816" y="79932"/>
                    </a:lnTo>
                    <a:lnTo>
                      <a:pt x="138297" y="430970"/>
                    </a:lnTo>
                    <a:lnTo>
                      <a:pt x="38297" y="370218"/>
                    </a:lnTo>
                    <a:lnTo>
                      <a:pt x="0" y="351770"/>
                    </a:lnTo>
                    <a:lnTo>
                      <a:pt x="20394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C2908E4E-D58F-4721-873D-00E605B58B9B}"/>
                  </a:ext>
                </a:extLst>
              </p:cNvPr>
              <p:cNvSpPr/>
              <p:nvPr/>
            </p:nvSpPr>
            <p:spPr>
              <a:xfrm>
                <a:off x="4940606" y="1945450"/>
                <a:ext cx="376167" cy="425093"/>
              </a:xfrm>
              <a:custGeom>
                <a:avLst/>
                <a:gdLst>
                  <a:gd name="connsiteX0" fmla="*/ 126832 w 376167"/>
                  <a:gd name="connsiteY0" fmla="*/ 0 h 425093"/>
                  <a:gd name="connsiteX1" fmla="*/ 376167 w 376167"/>
                  <a:gd name="connsiteY1" fmla="*/ 327727 h 425093"/>
                  <a:gd name="connsiteX2" fmla="*/ 376095 w 376167"/>
                  <a:gd name="connsiteY2" fmla="*/ 327771 h 425093"/>
                  <a:gd name="connsiteX3" fmla="*/ 268794 w 376167"/>
                  <a:gd name="connsiteY3" fmla="*/ 408009 h 425093"/>
                  <a:gd name="connsiteX4" fmla="*/ 249997 w 376167"/>
                  <a:gd name="connsiteY4" fmla="*/ 425093 h 425093"/>
                  <a:gd name="connsiteX5" fmla="*/ 0 w 376167"/>
                  <a:gd name="connsiteY5" fmla="*/ 96494 h 425093"/>
                  <a:gd name="connsiteX6" fmla="*/ 126832 w 376167"/>
                  <a:gd name="connsiteY6" fmla="*/ 0 h 425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7" h="425093">
                    <a:moveTo>
                      <a:pt x="126832" y="0"/>
                    </a:moveTo>
                    <a:lnTo>
                      <a:pt x="376167" y="327727"/>
                    </a:lnTo>
                    <a:lnTo>
                      <a:pt x="376095" y="327771"/>
                    </a:lnTo>
                    <a:cubicBezTo>
                      <a:pt x="339020" y="352819"/>
                      <a:pt x="303214" y="379604"/>
                      <a:pt x="268794" y="408009"/>
                    </a:cubicBezTo>
                    <a:lnTo>
                      <a:pt x="249997" y="425093"/>
                    </a:lnTo>
                    <a:lnTo>
                      <a:pt x="0" y="96494"/>
                    </a:lnTo>
                    <a:lnTo>
                      <a:pt x="12683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68FE9073-B0BB-4279-871D-99FDB3DB1C34}"/>
                  </a:ext>
                </a:extLst>
              </p:cNvPr>
              <p:cNvSpPr/>
              <p:nvPr/>
            </p:nvSpPr>
            <p:spPr>
              <a:xfrm>
                <a:off x="6883049" y="1958267"/>
                <a:ext cx="374539" cy="418856"/>
              </a:xfrm>
              <a:custGeom>
                <a:avLst/>
                <a:gdLst>
                  <a:gd name="connsiteX0" fmla="*/ 248571 w 374539"/>
                  <a:gd name="connsiteY0" fmla="*/ 0 h 418856"/>
                  <a:gd name="connsiteX1" fmla="*/ 374539 w 374539"/>
                  <a:gd name="connsiteY1" fmla="*/ 97622 h 418856"/>
                  <a:gd name="connsiteX2" fmla="*/ 125591 w 374539"/>
                  <a:gd name="connsiteY2" fmla="*/ 418856 h 418856"/>
                  <a:gd name="connsiteX3" fmla="*/ 99553 w 374539"/>
                  <a:gd name="connsiteY3" fmla="*/ 395192 h 418856"/>
                  <a:gd name="connsiteX4" fmla="*/ 0 w 374539"/>
                  <a:gd name="connsiteY4" fmla="*/ 320748 h 418856"/>
                  <a:gd name="connsiteX5" fmla="*/ 248571 w 374539"/>
                  <a:gd name="connsiteY5" fmla="*/ 0 h 418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539" h="418856">
                    <a:moveTo>
                      <a:pt x="248571" y="0"/>
                    </a:moveTo>
                    <a:lnTo>
                      <a:pt x="374539" y="97622"/>
                    </a:lnTo>
                    <a:lnTo>
                      <a:pt x="125591" y="418856"/>
                    </a:lnTo>
                    <a:lnTo>
                      <a:pt x="99553" y="395192"/>
                    </a:lnTo>
                    <a:lnTo>
                      <a:pt x="0" y="320748"/>
                    </a:lnTo>
                    <a:lnTo>
                      <a:pt x="2485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6787764B-798F-4210-AA22-FC0AD8F268A7}"/>
                  </a:ext>
                </a:extLst>
              </p:cNvPr>
              <p:cNvSpPr/>
              <p:nvPr/>
            </p:nvSpPr>
            <p:spPr>
              <a:xfrm>
                <a:off x="4765791" y="2096027"/>
                <a:ext cx="404830" cy="405259"/>
              </a:xfrm>
              <a:custGeom>
                <a:avLst/>
                <a:gdLst>
                  <a:gd name="connsiteX0" fmla="*/ 112817 w 404830"/>
                  <a:gd name="connsiteY0" fmla="*/ 0 h 405259"/>
                  <a:gd name="connsiteX1" fmla="*/ 404830 w 404830"/>
                  <a:gd name="connsiteY1" fmla="*/ 292677 h 405259"/>
                  <a:gd name="connsiteX2" fmla="*/ 344628 w 404830"/>
                  <a:gd name="connsiteY2" fmla="*/ 347392 h 405259"/>
                  <a:gd name="connsiteX3" fmla="*/ 292035 w 404830"/>
                  <a:gd name="connsiteY3" fmla="*/ 405259 h 405259"/>
                  <a:gd name="connsiteX4" fmla="*/ 0 w 404830"/>
                  <a:gd name="connsiteY4" fmla="*/ 112562 h 405259"/>
                  <a:gd name="connsiteX5" fmla="*/ 112817 w 404830"/>
                  <a:gd name="connsiteY5" fmla="*/ 0 h 40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30" h="405259">
                    <a:moveTo>
                      <a:pt x="112817" y="0"/>
                    </a:moveTo>
                    <a:lnTo>
                      <a:pt x="404830" y="292677"/>
                    </a:lnTo>
                    <a:lnTo>
                      <a:pt x="344628" y="347392"/>
                    </a:lnTo>
                    <a:lnTo>
                      <a:pt x="292035" y="405259"/>
                    </a:lnTo>
                    <a:lnTo>
                      <a:pt x="0" y="112562"/>
                    </a:lnTo>
                    <a:lnTo>
                      <a:pt x="1128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B70B1D77-9F6F-4C94-938E-32F8CE36F775}"/>
                  </a:ext>
                </a:extLst>
              </p:cNvPr>
              <p:cNvSpPr/>
              <p:nvPr/>
            </p:nvSpPr>
            <p:spPr>
              <a:xfrm>
                <a:off x="7024019" y="2099151"/>
                <a:ext cx="405314" cy="404773"/>
              </a:xfrm>
              <a:custGeom>
                <a:avLst/>
                <a:gdLst>
                  <a:gd name="connsiteX0" fmla="*/ 292785 w 405314"/>
                  <a:gd name="connsiteY0" fmla="*/ 0 h 404773"/>
                  <a:gd name="connsiteX1" fmla="*/ 405314 w 405314"/>
                  <a:gd name="connsiteY1" fmla="*/ 112850 h 404773"/>
                  <a:gd name="connsiteX2" fmla="*/ 112555 w 405314"/>
                  <a:gd name="connsiteY2" fmla="*/ 404773 h 404773"/>
                  <a:gd name="connsiteX3" fmla="*/ 57564 w 405314"/>
                  <a:gd name="connsiteY3" fmla="*/ 344268 h 404773"/>
                  <a:gd name="connsiteX4" fmla="*/ 0 w 405314"/>
                  <a:gd name="connsiteY4" fmla="*/ 291950 h 404773"/>
                  <a:gd name="connsiteX5" fmla="*/ 292785 w 405314"/>
                  <a:gd name="connsiteY5" fmla="*/ 0 h 40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3">
                    <a:moveTo>
                      <a:pt x="292785" y="0"/>
                    </a:moveTo>
                    <a:lnTo>
                      <a:pt x="405314" y="112850"/>
                    </a:lnTo>
                    <a:lnTo>
                      <a:pt x="112555" y="404773"/>
                    </a:lnTo>
                    <a:lnTo>
                      <a:pt x="57564" y="344268"/>
                    </a:lnTo>
                    <a:lnTo>
                      <a:pt x="0" y="291950"/>
                    </a:lnTo>
                    <a:lnTo>
                      <a:pt x="29278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383533AA-64C2-4586-A3EB-2DCCA9C07663}"/>
                  </a:ext>
                </a:extLst>
              </p:cNvPr>
              <p:cNvSpPr/>
              <p:nvPr/>
            </p:nvSpPr>
            <p:spPr>
              <a:xfrm>
                <a:off x="4621681" y="2261282"/>
                <a:ext cx="424231" cy="378549"/>
              </a:xfrm>
              <a:custGeom>
                <a:avLst/>
                <a:gdLst>
                  <a:gd name="connsiteX0" fmla="*/ 97621 w 424231"/>
                  <a:gd name="connsiteY0" fmla="*/ 0 h 378549"/>
                  <a:gd name="connsiteX1" fmla="*/ 424231 w 424231"/>
                  <a:gd name="connsiteY1" fmla="*/ 253114 h 378549"/>
                  <a:gd name="connsiteX2" fmla="*/ 398778 w 424231"/>
                  <a:gd name="connsiteY2" fmla="*/ 281118 h 378549"/>
                  <a:gd name="connsiteX3" fmla="*/ 325921 w 424231"/>
                  <a:gd name="connsiteY3" fmla="*/ 378549 h 378549"/>
                  <a:gd name="connsiteX4" fmla="*/ 0 w 424231"/>
                  <a:gd name="connsiteY4" fmla="*/ 125968 h 378549"/>
                  <a:gd name="connsiteX5" fmla="*/ 97621 w 424231"/>
                  <a:gd name="connsiteY5" fmla="*/ 0 h 378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31" h="378549">
                    <a:moveTo>
                      <a:pt x="97621" y="0"/>
                    </a:moveTo>
                    <a:lnTo>
                      <a:pt x="424231" y="253114"/>
                    </a:lnTo>
                    <a:lnTo>
                      <a:pt x="398778" y="281118"/>
                    </a:lnTo>
                    <a:lnTo>
                      <a:pt x="325921" y="378549"/>
                    </a:lnTo>
                    <a:lnTo>
                      <a:pt x="0" y="125968"/>
                    </a:lnTo>
                    <a:lnTo>
                      <a:pt x="9762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7F74B52F-2ABB-424C-8B38-C6422EC61A5E}"/>
                  </a:ext>
                </a:extLst>
              </p:cNvPr>
              <p:cNvSpPr/>
              <p:nvPr/>
            </p:nvSpPr>
            <p:spPr>
              <a:xfrm>
                <a:off x="7154736" y="2274015"/>
                <a:ext cx="425118" cy="376110"/>
              </a:xfrm>
              <a:custGeom>
                <a:avLst/>
                <a:gdLst>
                  <a:gd name="connsiteX0" fmla="*/ 328661 w 425118"/>
                  <a:gd name="connsiteY0" fmla="*/ 0 h 376110"/>
                  <a:gd name="connsiteX1" fmla="*/ 425118 w 425118"/>
                  <a:gd name="connsiteY1" fmla="*/ 126861 h 376110"/>
                  <a:gd name="connsiteX2" fmla="*/ 97303 w 425118"/>
                  <a:gd name="connsiteY2" fmla="*/ 376110 h 376110"/>
                  <a:gd name="connsiteX3" fmla="*/ 97045 w 425118"/>
                  <a:gd name="connsiteY3" fmla="*/ 375686 h 376110"/>
                  <a:gd name="connsiteX4" fmla="*/ 16807 w 425118"/>
                  <a:gd name="connsiteY4" fmla="*/ 268385 h 376110"/>
                  <a:gd name="connsiteX5" fmla="*/ 0 w 425118"/>
                  <a:gd name="connsiteY5" fmla="*/ 249892 h 376110"/>
                  <a:gd name="connsiteX6" fmla="*/ 328661 w 425118"/>
                  <a:gd name="connsiteY6" fmla="*/ 0 h 37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8" h="376110">
                    <a:moveTo>
                      <a:pt x="328661" y="0"/>
                    </a:moveTo>
                    <a:lnTo>
                      <a:pt x="425118" y="126861"/>
                    </a:lnTo>
                    <a:lnTo>
                      <a:pt x="97303" y="376110"/>
                    </a:lnTo>
                    <a:lnTo>
                      <a:pt x="97045" y="375686"/>
                    </a:lnTo>
                    <a:cubicBezTo>
                      <a:pt x="71997" y="338611"/>
                      <a:pt x="45212" y="302805"/>
                      <a:pt x="16807" y="268385"/>
                    </a:cubicBezTo>
                    <a:lnTo>
                      <a:pt x="0" y="249892"/>
                    </a:lnTo>
                    <a:lnTo>
                      <a:pt x="32866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9FFD77A0-47F7-4FFC-91F9-E1B4F368E811}"/>
                  </a:ext>
                </a:extLst>
              </p:cNvPr>
              <p:cNvSpPr/>
              <p:nvPr/>
            </p:nvSpPr>
            <p:spPr>
              <a:xfrm>
                <a:off x="4495814" y="2455505"/>
                <a:ext cx="436719" cy="345019"/>
              </a:xfrm>
              <a:custGeom>
                <a:avLst/>
                <a:gdLst>
                  <a:gd name="connsiteX0" fmla="*/ 79933 w 436719"/>
                  <a:gd name="connsiteY0" fmla="*/ 0 h 345019"/>
                  <a:gd name="connsiteX1" fmla="*/ 436719 w 436719"/>
                  <a:gd name="connsiteY1" fmla="*/ 206851 h 345019"/>
                  <a:gd name="connsiteX2" fmla="*/ 374591 w 436719"/>
                  <a:gd name="connsiteY2" fmla="*/ 309117 h 345019"/>
                  <a:gd name="connsiteX3" fmla="*/ 357296 w 436719"/>
                  <a:gd name="connsiteY3" fmla="*/ 345019 h 345019"/>
                  <a:gd name="connsiteX4" fmla="*/ 0 w 436719"/>
                  <a:gd name="connsiteY4" fmla="*/ 137872 h 345019"/>
                  <a:gd name="connsiteX5" fmla="*/ 79933 w 436719"/>
                  <a:gd name="connsiteY5" fmla="*/ 0 h 34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9" h="345019">
                    <a:moveTo>
                      <a:pt x="79933" y="0"/>
                    </a:moveTo>
                    <a:lnTo>
                      <a:pt x="436719" y="206851"/>
                    </a:lnTo>
                    <a:lnTo>
                      <a:pt x="374591" y="309117"/>
                    </a:lnTo>
                    <a:lnTo>
                      <a:pt x="357296" y="345019"/>
                    </a:lnTo>
                    <a:lnTo>
                      <a:pt x="0" y="137872"/>
                    </a:lnTo>
                    <a:lnTo>
                      <a:pt x="7993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4120B050-3D7A-4911-8EF3-82908FEE81C8}"/>
                  </a:ext>
                </a:extLst>
              </p:cNvPr>
              <p:cNvSpPr/>
              <p:nvPr/>
            </p:nvSpPr>
            <p:spPr>
              <a:xfrm>
                <a:off x="7262013" y="2460866"/>
                <a:ext cx="437106" cy="344082"/>
              </a:xfrm>
              <a:custGeom>
                <a:avLst/>
                <a:gdLst>
                  <a:gd name="connsiteX0" fmla="*/ 357659 w 437106"/>
                  <a:gd name="connsiteY0" fmla="*/ 0 h 344082"/>
                  <a:gd name="connsiteX1" fmla="*/ 437106 w 437106"/>
                  <a:gd name="connsiteY1" fmla="*/ 138151 h 344082"/>
                  <a:gd name="connsiteX2" fmla="*/ 79010 w 437106"/>
                  <a:gd name="connsiteY2" fmla="*/ 344082 h 344082"/>
                  <a:gd name="connsiteX3" fmla="*/ 59584 w 437106"/>
                  <a:gd name="connsiteY3" fmla="*/ 303756 h 344082"/>
                  <a:gd name="connsiteX4" fmla="*/ 0 w 437106"/>
                  <a:gd name="connsiteY4" fmla="*/ 205678 h 344082"/>
                  <a:gd name="connsiteX5" fmla="*/ 357659 w 437106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6" h="344082">
                    <a:moveTo>
                      <a:pt x="357659" y="0"/>
                    </a:moveTo>
                    <a:lnTo>
                      <a:pt x="437106" y="138151"/>
                    </a:lnTo>
                    <a:lnTo>
                      <a:pt x="79010" y="344082"/>
                    </a:lnTo>
                    <a:lnTo>
                      <a:pt x="59584" y="303756"/>
                    </a:lnTo>
                    <a:lnTo>
                      <a:pt x="0" y="205678"/>
                    </a:lnTo>
                    <a:lnTo>
                      <a:pt x="3576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79EF9564-9D43-4E75-BF0C-AA76114D4945}"/>
                  </a:ext>
                </a:extLst>
              </p:cNvPr>
              <p:cNvSpPr/>
              <p:nvPr/>
            </p:nvSpPr>
            <p:spPr>
              <a:xfrm>
                <a:off x="4401343" y="2659874"/>
                <a:ext cx="442739" cy="306383"/>
              </a:xfrm>
              <a:custGeom>
                <a:avLst/>
                <a:gdLst>
                  <a:gd name="connsiteX0" fmla="*/ 61468 w 442739"/>
                  <a:gd name="connsiteY0" fmla="*/ 0 h 306383"/>
                  <a:gd name="connsiteX1" fmla="*/ 442739 w 442739"/>
                  <a:gd name="connsiteY1" fmla="*/ 159391 h 306383"/>
                  <a:gd name="connsiteX2" fmla="*/ 410369 w 442739"/>
                  <a:gd name="connsiteY2" fmla="*/ 226588 h 306383"/>
                  <a:gd name="connsiteX3" fmla="*/ 381164 w 442739"/>
                  <a:gd name="connsiteY3" fmla="*/ 306383 h 306383"/>
                  <a:gd name="connsiteX4" fmla="*/ 0 w 442739"/>
                  <a:gd name="connsiteY4" fmla="*/ 147036 h 306383"/>
                  <a:gd name="connsiteX5" fmla="*/ 61468 w 442739"/>
                  <a:gd name="connsiteY5" fmla="*/ 0 h 30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9" h="306383">
                    <a:moveTo>
                      <a:pt x="61468" y="0"/>
                    </a:moveTo>
                    <a:lnTo>
                      <a:pt x="442739" y="159391"/>
                    </a:lnTo>
                    <a:lnTo>
                      <a:pt x="410369" y="226588"/>
                    </a:lnTo>
                    <a:lnTo>
                      <a:pt x="381164" y="306383"/>
                    </a:lnTo>
                    <a:lnTo>
                      <a:pt x="0" y="147036"/>
                    </a:lnTo>
                    <a:lnTo>
                      <a:pt x="6146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A5E21381-F4D1-4231-8964-249186738E02}"/>
                  </a:ext>
                </a:extLst>
              </p:cNvPr>
              <p:cNvSpPr/>
              <p:nvPr/>
            </p:nvSpPr>
            <p:spPr>
              <a:xfrm>
                <a:off x="7352739" y="2672921"/>
                <a:ext cx="442825" cy="303756"/>
              </a:xfrm>
              <a:custGeom>
                <a:avLst/>
                <a:gdLst>
                  <a:gd name="connsiteX0" fmla="*/ 382531 w 442825"/>
                  <a:gd name="connsiteY0" fmla="*/ 0 h 303756"/>
                  <a:gd name="connsiteX1" fmla="*/ 442825 w 442825"/>
                  <a:gd name="connsiteY1" fmla="*/ 147522 h 303756"/>
                  <a:gd name="connsiteX2" fmla="*/ 60570 w 442825"/>
                  <a:gd name="connsiteY2" fmla="*/ 303756 h 303756"/>
                  <a:gd name="connsiteX3" fmla="*/ 27551 w 442825"/>
                  <a:gd name="connsiteY3" fmla="*/ 213541 h 303756"/>
                  <a:gd name="connsiteX4" fmla="*/ 0 w 442825"/>
                  <a:gd name="connsiteY4" fmla="*/ 156348 h 303756"/>
                  <a:gd name="connsiteX5" fmla="*/ 382531 w 442825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5" h="303756">
                    <a:moveTo>
                      <a:pt x="382531" y="0"/>
                    </a:moveTo>
                    <a:lnTo>
                      <a:pt x="442825" y="147522"/>
                    </a:lnTo>
                    <a:lnTo>
                      <a:pt x="60570" y="303756"/>
                    </a:lnTo>
                    <a:lnTo>
                      <a:pt x="27551" y="213541"/>
                    </a:lnTo>
                    <a:lnTo>
                      <a:pt x="0" y="156348"/>
                    </a:lnTo>
                    <a:lnTo>
                      <a:pt x="38253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07FE3789-BC96-4E67-B30A-4F7EC3C343E9}"/>
                  </a:ext>
                </a:extLst>
              </p:cNvPr>
              <p:cNvSpPr/>
              <p:nvPr/>
            </p:nvSpPr>
            <p:spPr>
              <a:xfrm>
                <a:off x="4333467" y="2884768"/>
                <a:ext cx="439744" cy="260617"/>
              </a:xfrm>
              <a:custGeom>
                <a:avLst/>
                <a:gdLst>
                  <a:gd name="connsiteX0" fmla="*/ 41291 w 439744"/>
                  <a:gd name="connsiteY0" fmla="*/ 0 h 260617"/>
                  <a:gd name="connsiteX1" fmla="*/ 439744 w 439744"/>
                  <a:gd name="connsiteY1" fmla="*/ 106887 h 260617"/>
                  <a:gd name="connsiteX2" fmla="*/ 431375 w 439744"/>
                  <a:gd name="connsiteY2" fmla="*/ 129753 h 260617"/>
                  <a:gd name="connsiteX3" fmla="*/ 397727 w 439744"/>
                  <a:gd name="connsiteY3" fmla="*/ 260617 h 260617"/>
                  <a:gd name="connsiteX4" fmla="*/ 0 w 439744"/>
                  <a:gd name="connsiteY4" fmla="*/ 153925 h 260617"/>
                  <a:gd name="connsiteX5" fmla="*/ 41291 w 439744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4" h="260617">
                    <a:moveTo>
                      <a:pt x="41291" y="0"/>
                    </a:moveTo>
                    <a:lnTo>
                      <a:pt x="439744" y="106887"/>
                    </a:lnTo>
                    <a:lnTo>
                      <a:pt x="431375" y="129753"/>
                    </a:lnTo>
                    <a:lnTo>
                      <a:pt x="397727" y="260617"/>
                    </a:lnTo>
                    <a:lnTo>
                      <a:pt x="0" y="153925"/>
                    </a:lnTo>
                    <a:lnTo>
                      <a:pt x="412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96464922-9DE7-4328-A702-483F965D5C7E}"/>
                  </a:ext>
                </a:extLst>
              </p:cNvPr>
              <p:cNvSpPr/>
              <p:nvPr/>
            </p:nvSpPr>
            <p:spPr>
              <a:xfrm>
                <a:off x="7420482" y="2890834"/>
                <a:ext cx="439415" cy="259352"/>
              </a:xfrm>
              <a:custGeom>
                <a:avLst/>
                <a:gdLst>
                  <a:gd name="connsiteX0" fmla="*/ 398666 w 439415"/>
                  <a:gd name="connsiteY0" fmla="*/ 0 h 259352"/>
                  <a:gd name="connsiteX1" fmla="*/ 439415 w 439415"/>
                  <a:gd name="connsiteY1" fmla="*/ 154069 h 259352"/>
                  <a:gd name="connsiteX2" fmla="*/ 41343 w 439415"/>
                  <a:gd name="connsiteY2" fmla="*/ 259352 h 259352"/>
                  <a:gd name="connsiteX3" fmla="*/ 41024 w 439415"/>
                  <a:gd name="connsiteY3" fmla="*/ 257263 h 259352"/>
                  <a:gd name="connsiteX4" fmla="*/ 6678 w 439415"/>
                  <a:gd name="connsiteY4" fmla="*/ 123687 h 259352"/>
                  <a:gd name="connsiteX5" fmla="*/ 0 w 439415"/>
                  <a:gd name="connsiteY5" fmla="*/ 105440 h 259352"/>
                  <a:gd name="connsiteX6" fmla="*/ 398666 w 439415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5" h="259352">
                    <a:moveTo>
                      <a:pt x="398666" y="0"/>
                    </a:moveTo>
                    <a:lnTo>
                      <a:pt x="439415" y="154069"/>
                    </a:lnTo>
                    <a:lnTo>
                      <a:pt x="41343" y="259352"/>
                    </a:lnTo>
                    <a:lnTo>
                      <a:pt x="41024" y="257263"/>
                    </a:lnTo>
                    <a:cubicBezTo>
                      <a:pt x="31741" y="211896"/>
                      <a:pt x="20254" y="167332"/>
                      <a:pt x="6678" y="123687"/>
                    </a:cubicBezTo>
                    <a:lnTo>
                      <a:pt x="0" y="105440"/>
                    </a:lnTo>
                    <a:lnTo>
                      <a:pt x="39866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E1277825-421A-41AE-BC90-48585E4918C6}"/>
                  </a:ext>
                </a:extLst>
              </p:cNvPr>
              <p:cNvSpPr/>
              <p:nvPr/>
            </p:nvSpPr>
            <p:spPr>
              <a:xfrm>
                <a:off x="4298032" y="3109287"/>
                <a:ext cx="429985" cy="213103"/>
              </a:xfrm>
              <a:custGeom>
                <a:avLst/>
                <a:gdLst>
                  <a:gd name="connsiteX0" fmla="*/ 21273 w 429985"/>
                  <a:gd name="connsiteY0" fmla="*/ 0 h 213103"/>
                  <a:gd name="connsiteX1" fmla="*/ 429985 w 429985"/>
                  <a:gd name="connsiteY1" fmla="*/ 55051 h 213103"/>
                  <a:gd name="connsiteX2" fmla="*/ 411342 w 429985"/>
                  <a:gd name="connsiteY2" fmla="*/ 177204 h 213103"/>
                  <a:gd name="connsiteX3" fmla="*/ 409530 w 429985"/>
                  <a:gd name="connsiteY3" fmla="*/ 213103 h 213103"/>
                  <a:gd name="connsiteX4" fmla="*/ 0 w 429985"/>
                  <a:gd name="connsiteY4" fmla="*/ 157941 h 213103"/>
                  <a:gd name="connsiteX5" fmla="*/ 21273 w 429985"/>
                  <a:gd name="connsiteY5" fmla="*/ 0 h 21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5" h="213103">
                    <a:moveTo>
                      <a:pt x="21273" y="0"/>
                    </a:moveTo>
                    <a:lnTo>
                      <a:pt x="429985" y="55051"/>
                    </a:lnTo>
                    <a:lnTo>
                      <a:pt x="411342" y="177204"/>
                    </a:lnTo>
                    <a:lnTo>
                      <a:pt x="409530" y="213103"/>
                    </a:lnTo>
                    <a:lnTo>
                      <a:pt x="0" y="157941"/>
                    </a:lnTo>
                    <a:lnTo>
                      <a:pt x="2127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2E2E61D4-2FA8-4427-89A4-20432F75CBFC}"/>
                  </a:ext>
                </a:extLst>
              </p:cNvPr>
              <p:cNvSpPr/>
              <p:nvPr/>
            </p:nvSpPr>
            <p:spPr>
              <a:xfrm>
                <a:off x="7465919" y="3125669"/>
                <a:ext cx="429463" cy="209551"/>
              </a:xfrm>
              <a:custGeom>
                <a:avLst/>
                <a:gdLst>
                  <a:gd name="connsiteX0" fmla="*/ 409646 w 429463"/>
                  <a:gd name="connsiteY0" fmla="*/ 0 h 209551"/>
                  <a:gd name="connsiteX1" fmla="*/ 429463 w 429463"/>
                  <a:gd name="connsiteY1" fmla="*/ 158131 h 209551"/>
                  <a:gd name="connsiteX2" fmla="*/ 19170 w 429463"/>
                  <a:gd name="connsiteY2" fmla="*/ 209551 h 209551"/>
                  <a:gd name="connsiteX3" fmla="*/ 16709 w 429463"/>
                  <a:gd name="connsiteY3" fmla="*/ 160822 h 209551"/>
                  <a:gd name="connsiteX4" fmla="*/ 0 w 429463"/>
                  <a:gd name="connsiteY4" fmla="*/ 51339 h 209551"/>
                  <a:gd name="connsiteX5" fmla="*/ 409646 w 429463"/>
                  <a:gd name="connsiteY5" fmla="*/ 0 h 20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3" h="209551">
                    <a:moveTo>
                      <a:pt x="409646" y="0"/>
                    </a:moveTo>
                    <a:lnTo>
                      <a:pt x="429463" y="158131"/>
                    </a:lnTo>
                    <a:lnTo>
                      <a:pt x="19170" y="209551"/>
                    </a:lnTo>
                    <a:lnTo>
                      <a:pt x="16709" y="160822"/>
                    </a:lnTo>
                    <a:lnTo>
                      <a:pt x="0" y="51339"/>
                    </a:lnTo>
                    <a:lnTo>
                      <a:pt x="40964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266A4723-79AC-4BAF-BAF0-A1DE04588AD8}"/>
                  </a:ext>
                </a:extLst>
              </p:cNvPr>
              <p:cNvSpPr/>
              <p:nvPr/>
            </p:nvSpPr>
            <p:spPr>
              <a:xfrm>
                <a:off x="4292527" y="3349316"/>
                <a:ext cx="413675" cy="159367"/>
              </a:xfrm>
              <a:custGeom>
                <a:avLst/>
                <a:gdLst>
                  <a:gd name="connsiteX0" fmla="*/ 1 w 413675"/>
                  <a:gd name="connsiteY0" fmla="*/ 0 h 159367"/>
                  <a:gd name="connsiteX1" fmla="*/ 413675 w 413675"/>
                  <a:gd name="connsiteY1" fmla="*/ 1 h 159367"/>
                  <a:gd name="connsiteX2" fmla="*/ 409651 w 413675"/>
                  <a:gd name="connsiteY2" fmla="*/ 79685 h 159367"/>
                  <a:gd name="connsiteX3" fmla="*/ 413675 w 413675"/>
                  <a:gd name="connsiteY3" fmla="*/ 159367 h 159367"/>
                  <a:gd name="connsiteX4" fmla="*/ 0 w 413675"/>
                  <a:gd name="connsiteY4" fmla="*/ 159367 h 159367"/>
                  <a:gd name="connsiteX5" fmla="*/ 1 w 413675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5" h="159367">
                    <a:moveTo>
                      <a:pt x="1" y="0"/>
                    </a:moveTo>
                    <a:lnTo>
                      <a:pt x="413675" y="1"/>
                    </a:lnTo>
                    <a:lnTo>
                      <a:pt x="409651" y="79685"/>
                    </a:lnTo>
                    <a:lnTo>
                      <a:pt x="413675" y="159367"/>
                    </a:lnTo>
                    <a:lnTo>
                      <a:pt x="0" y="159367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2899787A-CFB8-464D-8AF4-5C5BB054FA46}"/>
                  </a:ext>
                </a:extLst>
              </p:cNvPr>
              <p:cNvSpPr/>
              <p:nvPr/>
            </p:nvSpPr>
            <p:spPr>
              <a:xfrm>
                <a:off x="7485801" y="3349316"/>
                <a:ext cx="413671" cy="159367"/>
              </a:xfrm>
              <a:custGeom>
                <a:avLst/>
                <a:gdLst>
                  <a:gd name="connsiteX0" fmla="*/ 413671 w 413671"/>
                  <a:gd name="connsiteY0" fmla="*/ 0 h 159367"/>
                  <a:gd name="connsiteX1" fmla="*/ 413671 w 413671"/>
                  <a:gd name="connsiteY1" fmla="*/ 159367 h 159367"/>
                  <a:gd name="connsiteX2" fmla="*/ 0 w 413671"/>
                  <a:gd name="connsiteY2" fmla="*/ 159367 h 159367"/>
                  <a:gd name="connsiteX3" fmla="*/ 4023 w 413671"/>
                  <a:gd name="connsiteY3" fmla="*/ 79685 h 159367"/>
                  <a:gd name="connsiteX4" fmla="*/ 0 w 413671"/>
                  <a:gd name="connsiteY4" fmla="*/ 1 h 159367"/>
                  <a:gd name="connsiteX5" fmla="*/ 413671 w 413671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1" h="159367">
                    <a:moveTo>
                      <a:pt x="413671" y="0"/>
                    </a:moveTo>
                    <a:lnTo>
                      <a:pt x="413671" y="159367"/>
                    </a:lnTo>
                    <a:lnTo>
                      <a:pt x="0" y="159367"/>
                    </a:lnTo>
                    <a:lnTo>
                      <a:pt x="4023" y="79685"/>
                    </a:lnTo>
                    <a:lnTo>
                      <a:pt x="0" y="1"/>
                    </a:lnTo>
                    <a:lnTo>
                      <a:pt x="4136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931DAC9E-F159-4DA7-88BD-694137DB091F}"/>
                  </a:ext>
                </a:extLst>
              </p:cNvPr>
              <p:cNvSpPr/>
              <p:nvPr/>
            </p:nvSpPr>
            <p:spPr>
              <a:xfrm>
                <a:off x="4296617" y="3522780"/>
                <a:ext cx="429466" cy="209550"/>
              </a:xfrm>
              <a:custGeom>
                <a:avLst/>
                <a:gdLst>
                  <a:gd name="connsiteX0" fmla="*/ 410297 w 429466"/>
                  <a:gd name="connsiteY0" fmla="*/ 0 h 209550"/>
                  <a:gd name="connsiteX1" fmla="*/ 412757 w 429466"/>
                  <a:gd name="connsiteY1" fmla="*/ 48731 h 209550"/>
                  <a:gd name="connsiteX2" fmla="*/ 429466 w 429466"/>
                  <a:gd name="connsiteY2" fmla="*/ 158211 h 209550"/>
                  <a:gd name="connsiteX3" fmla="*/ 19818 w 429466"/>
                  <a:gd name="connsiteY3" fmla="*/ 209550 h 209550"/>
                  <a:gd name="connsiteX4" fmla="*/ 0 w 429466"/>
                  <a:gd name="connsiteY4" fmla="*/ 51420 h 209550"/>
                  <a:gd name="connsiteX5" fmla="*/ 410297 w 429466"/>
                  <a:gd name="connsiteY5" fmla="*/ 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6" h="209550">
                    <a:moveTo>
                      <a:pt x="410297" y="0"/>
                    </a:moveTo>
                    <a:lnTo>
                      <a:pt x="412757" y="48731"/>
                    </a:lnTo>
                    <a:lnTo>
                      <a:pt x="429466" y="158211"/>
                    </a:lnTo>
                    <a:lnTo>
                      <a:pt x="19818" y="209550"/>
                    </a:lnTo>
                    <a:lnTo>
                      <a:pt x="0" y="51420"/>
                    </a:lnTo>
                    <a:lnTo>
                      <a:pt x="4102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9B8D30D0-54F9-4BFA-93C0-5E7D41DCEBFC}"/>
                  </a:ext>
                </a:extLst>
              </p:cNvPr>
              <p:cNvSpPr/>
              <p:nvPr/>
            </p:nvSpPr>
            <p:spPr>
              <a:xfrm>
                <a:off x="7463985" y="3535610"/>
                <a:ext cx="429983" cy="213102"/>
              </a:xfrm>
              <a:custGeom>
                <a:avLst/>
                <a:gdLst>
                  <a:gd name="connsiteX0" fmla="*/ 20456 w 429983"/>
                  <a:gd name="connsiteY0" fmla="*/ 0 h 213102"/>
                  <a:gd name="connsiteX1" fmla="*/ 429983 w 429983"/>
                  <a:gd name="connsiteY1" fmla="*/ 55161 h 213102"/>
                  <a:gd name="connsiteX2" fmla="*/ 408710 w 429983"/>
                  <a:gd name="connsiteY2" fmla="*/ 213102 h 213102"/>
                  <a:gd name="connsiteX3" fmla="*/ 0 w 429983"/>
                  <a:gd name="connsiteY3" fmla="*/ 158051 h 213102"/>
                  <a:gd name="connsiteX4" fmla="*/ 18643 w 429983"/>
                  <a:gd name="connsiteY4" fmla="*/ 35901 h 213102"/>
                  <a:gd name="connsiteX5" fmla="*/ 20456 w 429983"/>
                  <a:gd name="connsiteY5" fmla="*/ 0 h 213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3" h="213102">
                    <a:moveTo>
                      <a:pt x="20456" y="0"/>
                    </a:moveTo>
                    <a:lnTo>
                      <a:pt x="429983" y="55161"/>
                    </a:lnTo>
                    <a:lnTo>
                      <a:pt x="408710" y="213102"/>
                    </a:lnTo>
                    <a:lnTo>
                      <a:pt x="0" y="158051"/>
                    </a:lnTo>
                    <a:lnTo>
                      <a:pt x="18643" y="35901"/>
                    </a:lnTo>
                    <a:lnTo>
                      <a:pt x="2045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38730FB1-BF0D-4BC2-B4FC-A481D39EA8AD}"/>
                  </a:ext>
                </a:extLst>
              </p:cNvPr>
              <p:cNvSpPr/>
              <p:nvPr/>
            </p:nvSpPr>
            <p:spPr>
              <a:xfrm>
                <a:off x="4332103" y="3707813"/>
                <a:ext cx="439417" cy="259352"/>
              </a:xfrm>
              <a:custGeom>
                <a:avLst/>
                <a:gdLst>
                  <a:gd name="connsiteX0" fmla="*/ 398074 w 439417"/>
                  <a:gd name="connsiteY0" fmla="*/ 0 h 259352"/>
                  <a:gd name="connsiteX1" fmla="*/ 398393 w 439417"/>
                  <a:gd name="connsiteY1" fmla="*/ 2092 h 259352"/>
                  <a:gd name="connsiteX2" fmla="*/ 432739 w 439417"/>
                  <a:gd name="connsiteY2" fmla="*/ 135668 h 259352"/>
                  <a:gd name="connsiteX3" fmla="*/ 439417 w 439417"/>
                  <a:gd name="connsiteY3" fmla="*/ 153912 h 259352"/>
                  <a:gd name="connsiteX4" fmla="*/ 40749 w 439417"/>
                  <a:gd name="connsiteY4" fmla="*/ 259352 h 259352"/>
                  <a:gd name="connsiteX5" fmla="*/ 0 w 439417"/>
                  <a:gd name="connsiteY5" fmla="*/ 105283 h 259352"/>
                  <a:gd name="connsiteX6" fmla="*/ 398074 w 439417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7" h="259352">
                    <a:moveTo>
                      <a:pt x="398074" y="0"/>
                    </a:moveTo>
                    <a:lnTo>
                      <a:pt x="398393" y="2092"/>
                    </a:lnTo>
                    <a:cubicBezTo>
                      <a:pt x="407676" y="47459"/>
                      <a:pt x="419164" y="92024"/>
                      <a:pt x="432739" y="135668"/>
                    </a:cubicBezTo>
                    <a:lnTo>
                      <a:pt x="439417" y="153912"/>
                    </a:lnTo>
                    <a:lnTo>
                      <a:pt x="40749" y="259352"/>
                    </a:lnTo>
                    <a:lnTo>
                      <a:pt x="0" y="105283"/>
                    </a:lnTo>
                    <a:lnTo>
                      <a:pt x="39807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9132C543-0658-4EE4-A39F-8951AA8AFA61}"/>
                  </a:ext>
                </a:extLst>
              </p:cNvPr>
              <p:cNvSpPr/>
              <p:nvPr/>
            </p:nvSpPr>
            <p:spPr>
              <a:xfrm>
                <a:off x="7418792" y="3712615"/>
                <a:ext cx="439741" cy="260617"/>
              </a:xfrm>
              <a:custGeom>
                <a:avLst/>
                <a:gdLst>
                  <a:gd name="connsiteX0" fmla="*/ 42017 w 439741"/>
                  <a:gd name="connsiteY0" fmla="*/ 0 h 260617"/>
                  <a:gd name="connsiteX1" fmla="*/ 439741 w 439741"/>
                  <a:gd name="connsiteY1" fmla="*/ 106691 h 260617"/>
                  <a:gd name="connsiteX2" fmla="*/ 398450 w 439741"/>
                  <a:gd name="connsiteY2" fmla="*/ 260617 h 260617"/>
                  <a:gd name="connsiteX3" fmla="*/ 0 w 439741"/>
                  <a:gd name="connsiteY3" fmla="*/ 153731 h 260617"/>
                  <a:gd name="connsiteX4" fmla="*/ 8368 w 439741"/>
                  <a:gd name="connsiteY4" fmla="*/ 130866 h 260617"/>
                  <a:gd name="connsiteX5" fmla="*/ 42017 w 439741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1" h="260617">
                    <a:moveTo>
                      <a:pt x="42017" y="0"/>
                    </a:moveTo>
                    <a:lnTo>
                      <a:pt x="439741" y="106691"/>
                    </a:lnTo>
                    <a:lnTo>
                      <a:pt x="398450" y="260617"/>
                    </a:lnTo>
                    <a:lnTo>
                      <a:pt x="0" y="153731"/>
                    </a:lnTo>
                    <a:lnTo>
                      <a:pt x="8368" y="130866"/>
                    </a:lnTo>
                    <a:lnTo>
                      <a:pt x="420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C62968A1-DD2B-4EB0-8607-03CE4700AE25}"/>
                  </a:ext>
                </a:extLst>
              </p:cNvPr>
              <p:cNvSpPr/>
              <p:nvPr/>
            </p:nvSpPr>
            <p:spPr>
              <a:xfrm>
                <a:off x="4396435" y="3881322"/>
                <a:ext cx="442827" cy="303756"/>
              </a:xfrm>
              <a:custGeom>
                <a:avLst/>
                <a:gdLst>
                  <a:gd name="connsiteX0" fmla="*/ 382257 w 442827"/>
                  <a:gd name="connsiteY0" fmla="*/ 0 h 303756"/>
                  <a:gd name="connsiteX1" fmla="*/ 415277 w 442827"/>
                  <a:gd name="connsiteY1" fmla="*/ 90218 h 303756"/>
                  <a:gd name="connsiteX2" fmla="*/ 442827 w 442827"/>
                  <a:gd name="connsiteY2" fmla="*/ 147409 h 303756"/>
                  <a:gd name="connsiteX3" fmla="*/ 60295 w 442827"/>
                  <a:gd name="connsiteY3" fmla="*/ 303756 h 303756"/>
                  <a:gd name="connsiteX4" fmla="*/ 0 w 442827"/>
                  <a:gd name="connsiteY4" fmla="*/ 156235 h 303756"/>
                  <a:gd name="connsiteX5" fmla="*/ 382257 w 442827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7" h="303756">
                    <a:moveTo>
                      <a:pt x="382257" y="0"/>
                    </a:moveTo>
                    <a:lnTo>
                      <a:pt x="415277" y="90218"/>
                    </a:lnTo>
                    <a:lnTo>
                      <a:pt x="442827" y="147409"/>
                    </a:lnTo>
                    <a:lnTo>
                      <a:pt x="60295" y="303756"/>
                    </a:lnTo>
                    <a:lnTo>
                      <a:pt x="0" y="156235"/>
                    </a:lnTo>
                    <a:lnTo>
                      <a:pt x="3822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0616A1F0-E7B6-41E8-867C-024E3F2DD1E3}"/>
                  </a:ext>
                </a:extLst>
              </p:cNvPr>
              <p:cNvSpPr/>
              <p:nvPr/>
            </p:nvSpPr>
            <p:spPr>
              <a:xfrm>
                <a:off x="7347921" y="3891744"/>
                <a:ext cx="442736" cy="306382"/>
              </a:xfrm>
              <a:custGeom>
                <a:avLst/>
                <a:gdLst>
                  <a:gd name="connsiteX0" fmla="*/ 61575 w 442736"/>
                  <a:gd name="connsiteY0" fmla="*/ 0 h 306382"/>
                  <a:gd name="connsiteX1" fmla="*/ 442736 w 442736"/>
                  <a:gd name="connsiteY1" fmla="*/ 159346 h 306382"/>
                  <a:gd name="connsiteX2" fmla="*/ 381268 w 442736"/>
                  <a:gd name="connsiteY2" fmla="*/ 306382 h 306382"/>
                  <a:gd name="connsiteX3" fmla="*/ 0 w 442736"/>
                  <a:gd name="connsiteY3" fmla="*/ 146992 h 306382"/>
                  <a:gd name="connsiteX4" fmla="*/ 32369 w 442736"/>
                  <a:gd name="connsiteY4" fmla="*/ 79796 h 306382"/>
                  <a:gd name="connsiteX5" fmla="*/ 61575 w 442736"/>
                  <a:gd name="connsiteY5" fmla="*/ 0 h 30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6" h="306382">
                    <a:moveTo>
                      <a:pt x="61575" y="0"/>
                    </a:moveTo>
                    <a:lnTo>
                      <a:pt x="442736" y="159346"/>
                    </a:lnTo>
                    <a:lnTo>
                      <a:pt x="381268" y="306382"/>
                    </a:lnTo>
                    <a:lnTo>
                      <a:pt x="0" y="146992"/>
                    </a:lnTo>
                    <a:lnTo>
                      <a:pt x="32369" y="79796"/>
                    </a:lnTo>
                    <a:lnTo>
                      <a:pt x="6157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DABFB1F0-1E67-4336-868D-E56BFCDAEBE7}"/>
                  </a:ext>
                </a:extLst>
              </p:cNvPr>
              <p:cNvSpPr/>
              <p:nvPr/>
            </p:nvSpPr>
            <p:spPr>
              <a:xfrm>
                <a:off x="4492880" y="4053051"/>
                <a:ext cx="437107" cy="344082"/>
              </a:xfrm>
              <a:custGeom>
                <a:avLst/>
                <a:gdLst>
                  <a:gd name="connsiteX0" fmla="*/ 358098 w 437107"/>
                  <a:gd name="connsiteY0" fmla="*/ 0 h 344082"/>
                  <a:gd name="connsiteX1" fmla="*/ 377525 w 437107"/>
                  <a:gd name="connsiteY1" fmla="*/ 40329 h 344082"/>
                  <a:gd name="connsiteX2" fmla="*/ 437107 w 437107"/>
                  <a:gd name="connsiteY2" fmla="*/ 138404 h 344082"/>
                  <a:gd name="connsiteX3" fmla="*/ 79448 w 437107"/>
                  <a:gd name="connsiteY3" fmla="*/ 344082 h 344082"/>
                  <a:gd name="connsiteX4" fmla="*/ 0 w 437107"/>
                  <a:gd name="connsiteY4" fmla="*/ 205931 h 344082"/>
                  <a:gd name="connsiteX5" fmla="*/ 358098 w 437107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7" h="344082">
                    <a:moveTo>
                      <a:pt x="358098" y="0"/>
                    </a:moveTo>
                    <a:lnTo>
                      <a:pt x="377525" y="40329"/>
                    </a:lnTo>
                    <a:lnTo>
                      <a:pt x="437107" y="138404"/>
                    </a:lnTo>
                    <a:lnTo>
                      <a:pt x="79448" y="344082"/>
                    </a:lnTo>
                    <a:lnTo>
                      <a:pt x="0" y="205931"/>
                    </a:lnTo>
                    <a:lnTo>
                      <a:pt x="35809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D808BDDC-5C42-4634-8F04-7EF6E24778DD}"/>
                  </a:ext>
                </a:extLst>
              </p:cNvPr>
              <p:cNvSpPr/>
              <p:nvPr/>
            </p:nvSpPr>
            <p:spPr>
              <a:xfrm>
                <a:off x="7259470" y="4057477"/>
                <a:ext cx="436716" cy="345018"/>
              </a:xfrm>
              <a:custGeom>
                <a:avLst/>
                <a:gdLst>
                  <a:gd name="connsiteX0" fmla="*/ 79422 w 436716"/>
                  <a:gd name="connsiteY0" fmla="*/ 0 h 345018"/>
                  <a:gd name="connsiteX1" fmla="*/ 436716 w 436716"/>
                  <a:gd name="connsiteY1" fmla="*/ 207146 h 345018"/>
                  <a:gd name="connsiteX2" fmla="*/ 356783 w 436716"/>
                  <a:gd name="connsiteY2" fmla="*/ 345018 h 345018"/>
                  <a:gd name="connsiteX3" fmla="*/ 0 w 436716"/>
                  <a:gd name="connsiteY3" fmla="*/ 138168 h 345018"/>
                  <a:gd name="connsiteX4" fmla="*/ 62127 w 436716"/>
                  <a:gd name="connsiteY4" fmla="*/ 35903 h 345018"/>
                  <a:gd name="connsiteX5" fmla="*/ 79422 w 436716"/>
                  <a:gd name="connsiteY5" fmla="*/ 0 h 34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6" h="345018">
                    <a:moveTo>
                      <a:pt x="79422" y="0"/>
                    </a:moveTo>
                    <a:lnTo>
                      <a:pt x="436716" y="207146"/>
                    </a:lnTo>
                    <a:lnTo>
                      <a:pt x="356783" y="345018"/>
                    </a:lnTo>
                    <a:lnTo>
                      <a:pt x="0" y="138168"/>
                    </a:lnTo>
                    <a:lnTo>
                      <a:pt x="62127" y="35903"/>
                    </a:lnTo>
                    <a:lnTo>
                      <a:pt x="7942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1428EDA6-F736-4182-8D0F-72F4865A4A55}"/>
                  </a:ext>
                </a:extLst>
              </p:cNvPr>
              <p:cNvSpPr/>
              <p:nvPr/>
            </p:nvSpPr>
            <p:spPr>
              <a:xfrm>
                <a:off x="4612146" y="4207874"/>
                <a:ext cx="425119" cy="376111"/>
              </a:xfrm>
              <a:custGeom>
                <a:avLst/>
                <a:gdLst>
                  <a:gd name="connsiteX0" fmla="*/ 327816 w 425119"/>
                  <a:gd name="connsiteY0" fmla="*/ 0 h 376111"/>
                  <a:gd name="connsiteX1" fmla="*/ 328075 w 425119"/>
                  <a:gd name="connsiteY1" fmla="*/ 427 h 376111"/>
                  <a:gd name="connsiteX2" fmla="*/ 408313 w 425119"/>
                  <a:gd name="connsiteY2" fmla="*/ 107728 h 376111"/>
                  <a:gd name="connsiteX3" fmla="*/ 425119 w 425119"/>
                  <a:gd name="connsiteY3" fmla="*/ 126219 h 376111"/>
                  <a:gd name="connsiteX4" fmla="*/ 96457 w 425119"/>
                  <a:gd name="connsiteY4" fmla="*/ 376111 h 376111"/>
                  <a:gd name="connsiteX5" fmla="*/ 0 w 425119"/>
                  <a:gd name="connsiteY5" fmla="*/ 249250 h 376111"/>
                  <a:gd name="connsiteX6" fmla="*/ 327816 w 425119"/>
                  <a:gd name="connsiteY6" fmla="*/ 0 h 376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9" h="376111">
                    <a:moveTo>
                      <a:pt x="327816" y="0"/>
                    </a:moveTo>
                    <a:lnTo>
                      <a:pt x="328075" y="427"/>
                    </a:lnTo>
                    <a:cubicBezTo>
                      <a:pt x="353123" y="37503"/>
                      <a:pt x="379908" y="73309"/>
                      <a:pt x="408313" y="107728"/>
                    </a:cubicBezTo>
                    <a:lnTo>
                      <a:pt x="425119" y="126219"/>
                    </a:lnTo>
                    <a:lnTo>
                      <a:pt x="96457" y="376111"/>
                    </a:lnTo>
                    <a:lnTo>
                      <a:pt x="0" y="249250"/>
                    </a:lnTo>
                    <a:lnTo>
                      <a:pt x="32781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18ADF584-38E4-462B-9FF6-ED11C645EDD9}"/>
                  </a:ext>
                </a:extLst>
              </p:cNvPr>
              <p:cNvSpPr/>
              <p:nvPr/>
            </p:nvSpPr>
            <p:spPr>
              <a:xfrm>
                <a:off x="7146092" y="4218171"/>
                <a:ext cx="424227" cy="378547"/>
              </a:xfrm>
              <a:custGeom>
                <a:avLst/>
                <a:gdLst>
                  <a:gd name="connsiteX0" fmla="*/ 98309 w 424227"/>
                  <a:gd name="connsiteY0" fmla="*/ 0 h 378547"/>
                  <a:gd name="connsiteX1" fmla="*/ 424227 w 424227"/>
                  <a:gd name="connsiteY1" fmla="*/ 252579 h 378547"/>
                  <a:gd name="connsiteX2" fmla="*/ 326606 w 424227"/>
                  <a:gd name="connsiteY2" fmla="*/ 378547 h 378547"/>
                  <a:gd name="connsiteX3" fmla="*/ 0 w 424227"/>
                  <a:gd name="connsiteY3" fmla="*/ 125435 h 378547"/>
                  <a:gd name="connsiteX4" fmla="*/ 25451 w 424227"/>
                  <a:gd name="connsiteY4" fmla="*/ 97431 h 378547"/>
                  <a:gd name="connsiteX5" fmla="*/ 98309 w 424227"/>
                  <a:gd name="connsiteY5" fmla="*/ 0 h 37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27" h="378547">
                    <a:moveTo>
                      <a:pt x="98309" y="0"/>
                    </a:moveTo>
                    <a:lnTo>
                      <a:pt x="424227" y="252579"/>
                    </a:lnTo>
                    <a:lnTo>
                      <a:pt x="326606" y="378547"/>
                    </a:lnTo>
                    <a:lnTo>
                      <a:pt x="0" y="125435"/>
                    </a:lnTo>
                    <a:lnTo>
                      <a:pt x="25451" y="97431"/>
                    </a:lnTo>
                    <a:lnTo>
                      <a:pt x="9830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51DEDC5B-D66F-45D2-B8EA-36F479D71547}"/>
                  </a:ext>
                </a:extLst>
              </p:cNvPr>
              <p:cNvSpPr/>
              <p:nvPr/>
            </p:nvSpPr>
            <p:spPr>
              <a:xfrm>
                <a:off x="4762667" y="4354075"/>
                <a:ext cx="405314" cy="404774"/>
              </a:xfrm>
              <a:custGeom>
                <a:avLst/>
                <a:gdLst>
                  <a:gd name="connsiteX0" fmla="*/ 292759 w 405314"/>
                  <a:gd name="connsiteY0" fmla="*/ 0 h 404774"/>
                  <a:gd name="connsiteX1" fmla="*/ 347752 w 405314"/>
                  <a:gd name="connsiteY1" fmla="*/ 60508 h 404774"/>
                  <a:gd name="connsiteX2" fmla="*/ 405314 w 405314"/>
                  <a:gd name="connsiteY2" fmla="*/ 112824 h 404774"/>
                  <a:gd name="connsiteX3" fmla="*/ 112529 w 405314"/>
                  <a:gd name="connsiteY3" fmla="*/ 404774 h 404774"/>
                  <a:gd name="connsiteX4" fmla="*/ 0 w 405314"/>
                  <a:gd name="connsiteY4" fmla="*/ 291923 h 404774"/>
                  <a:gd name="connsiteX5" fmla="*/ 292759 w 405314"/>
                  <a:gd name="connsiteY5" fmla="*/ 0 h 40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4">
                    <a:moveTo>
                      <a:pt x="292759" y="0"/>
                    </a:moveTo>
                    <a:lnTo>
                      <a:pt x="347752" y="60508"/>
                    </a:lnTo>
                    <a:lnTo>
                      <a:pt x="405314" y="112824"/>
                    </a:lnTo>
                    <a:lnTo>
                      <a:pt x="112529" y="404774"/>
                    </a:lnTo>
                    <a:lnTo>
                      <a:pt x="0" y="291923"/>
                    </a:lnTo>
                    <a:lnTo>
                      <a:pt x="2927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873B1E7D-3F86-468A-AD6F-E66FA3F94480}"/>
                  </a:ext>
                </a:extLst>
              </p:cNvPr>
              <p:cNvSpPr/>
              <p:nvPr/>
            </p:nvSpPr>
            <p:spPr>
              <a:xfrm>
                <a:off x="7021380" y="4356716"/>
                <a:ext cx="404829" cy="405258"/>
              </a:xfrm>
              <a:custGeom>
                <a:avLst/>
                <a:gdLst>
                  <a:gd name="connsiteX0" fmla="*/ 112797 w 404829"/>
                  <a:gd name="connsiteY0" fmla="*/ 0 h 405258"/>
                  <a:gd name="connsiteX1" fmla="*/ 404829 w 404829"/>
                  <a:gd name="connsiteY1" fmla="*/ 292695 h 405258"/>
                  <a:gd name="connsiteX2" fmla="*/ 292011 w 404829"/>
                  <a:gd name="connsiteY2" fmla="*/ 405258 h 405258"/>
                  <a:gd name="connsiteX3" fmla="*/ 0 w 404829"/>
                  <a:gd name="connsiteY3" fmla="*/ 112584 h 405258"/>
                  <a:gd name="connsiteX4" fmla="*/ 60203 w 404829"/>
                  <a:gd name="connsiteY4" fmla="*/ 57867 h 405258"/>
                  <a:gd name="connsiteX5" fmla="*/ 112797 w 404829"/>
                  <a:gd name="connsiteY5" fmla="*/ 0 h 40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29" h="405258">
                    <a:moveTo>
                      <a:pt x="112797" y="0"/>
                    </a:moveTo>
                    <a:lnTo>
                      <a:pt x="404829" y="292695"/>
                    </a:lnTo>
                    <a:lnTo>
                      <a:pt x="292011" y="405258"/>
                    </a:lnTo>
                    <a:lnTo>
                      <a:pt x="0" y="112584"/>
                    </a:lnTo>
                    <a:lnTo>
                      <a:pt x="60203" y="57867"/>
                    </a:lnTo>
                    <a:lnTo>
                      <a:pt x="1127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ACC576B2-1F15-4DE2-A6AD-C02DD4EAC118}"/>
                  </a:ext>
                </a:extLst>
              </p:cNvPr>
              <p:cNvSpPr/>
              <p:nvPr/>
            </p:nvSpPr>
            <p:spPr>
              <a:xfrm>
                <a:off x="4922153" y="4477304"/>
                <a:ext cx="382557" cy="429603"/>
              </a:xfrm>
              <a:custGeom>
                <a:avLst/>
                <a:gdLst>
                  <a:gd name="connsiteX0" fmla="*/ 257276 w 382557"/>
                  <a:gd name="connsiteY0" fmla="*/ 0 h 429603"/>
                  <a:gd name="connsiteX1" fmla="*/ 287247 w 382557"/>
                  <a:gd name="connsiteY1" fmla="*/ 27239 h 429603"/>
                  <a:gd name="connsiteX2" fmla="*/ 382557 w 382557"/>
                  <a:gd name="connsiteY2" fmla="*/ 98510 h 429603"/>
                  <a:gd name="connsiteX3" fmla="*/ 125967 w 382557"/>
                  <a:gd name="connsiteY3" fmla="*/ 429603 h 429603"/>
                  <a:gd name="connsiteX4" fmla="*/ 0 w 382557"/>
                  <a:gd name="connsiteY4" fmla="*/ 331980 h 429603"/>
                  <a:gd name="connsiteX5" fmla="*/ 257276 w 382557"/>
                  <a:gd name="connsiteY5" fmla="*/ 0 h 4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2557" h="429603">
                    <a:moveTo>
                      <a:pt x="257276" y="0"/>
                    </a:moveTo>
                    <a:lnTo>
                      <a:pt x="287247" y="27239"/>
                    </a:lnTo>
                    <a:lnTo>
                      <a:pt x="382557" y="98510"/>
                    </a:lnTo>
                    <a:lnTo>
                      <a:pt x="125967" y="429603"/>
                    </a:lnTo>
                    <a:lnTo>
                      <a:pt x="0" y="331980"/>
                    </a:lnTo>
                    <a:lnTo>
                      <a:pt x="25727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44FE9EFF-AF0A-4A49-BEC8-AF608DAD4BFA}"/>
                  </a:ext>
                </a:extLst>
              </p:cNvPr>
              <p:cNvSpPr/>
              <p:nvPr/>
            </p:nvSpPr>
            <p:spPr>
              <a:xfrm>
                <a:off x="6875228" y="4487460"/>
                <a:ext cx="376166" cy="425091"/>
              </a:xfrm>
              <a:custGeom>
                <a:avLst/>
                <a:gdLst>
                  <a:gd name="connsiteX0" fmla="*/ 126170 w 376166"/>
                  <a:gd name="connsiteY0" fmla="*/ 0 h 425091"/>
                  <a:gd name="connsiteX1" fmla="*/ 376166 w 376166"/>
                  <a:gd name="connsiteY1" fmla="*/ 328596 h 425091"/>
                  <a:gd name="connsiteX2" fmla="*/ 249333 w 376166"/>
                  <a:gd name="connsiteY2" fmla="*/ 425091 h 425091"/>
                  <a:gd name="connsiteX3" fmla="*/ 0 w 376166"/>
                  <a:gd name="connsiteY3" fmla="*/ 97366 h 425091"/>
                  <a:gd name="connsiteX4" fmla="*/ 73 w 376166"/>
                  <a:gd name="connsiteY4" fmla="*/ 97321 h 425091"/>
                  <a:gd name="connsiteX5" fmla="*/ 107374 w 376166"/>
                  <a:gd name="connsiteY5" fmla="*/ 17083 h 425091"/>
                  <a:gd name="connsiteX6" fmla="*/ 126170 w 376166"/>
                  <a:gd name="connsiteY6" fmla="*/ 0 h 42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6" h="425091">
                    <a:moveTo>
                      <a:pt x="126170" y="0"/>
                    </a:moveTo>
                    <a:lnTo>
                      <a:pt x="376166" y="328596"/>
                    </a:lnTo>
                    <a:lnTo>
                      <a:pt x="249333" y="425091"/>
                    </a:lnTo>
                    <a:lnTo>
                      <a:pt x="0" y="97366"/>
                    </a:lnTo>
                    <a:lnTo>
                      <a:pt x="73" y="97321"/>
                    </a:lnTo>
                    <a:cubicBezTo>
                      <a:pt x="37149" y="72273"/>
                      <a:pt x="72955" y="45488"/>
                      <a:pt x="107374" y="17083"/>
                    </a:cubicBezTo>
                    <a:lnTo>
                      <a:pt x="12617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13FC5CDC-FE83-4827-9866-496048057F9F}"/>
                  </a:ext>
                </a:extLst>
              </p:cNvPr>
              <p:cNvSpPr/>
              <p:nvPr/>
            </p:nvSpPr>
            <p:spPr>
              <a:xfrm>
                <a:off x="5116909" y="4591094"/>
                <a:ext cx="348222" cy="442465"/>
              </a:xfrm>
              <a:custGeom>
                <a:avLst/>
                <a:gdLst>
                  <a:gd name="connsiteX0" fmla="*/ 210184 w 348222"/>
                  <a:gd name="connsiteY0" fmla="*/ 0 h 442465"/>
                  <a:gd name="connsiteX1" fmla="*/ 314713 w 348222"/>
                  <a:gd name="connsiteY1" fmla="*/ 63503 h 442465"/>
                  <a:gd name="connsiteX2" fmla="*/ 348222 w 348222"/>
                  <a:gd name="connsiteY2" fmla="*/ 79645 h 442465"/>
                  <a:gd name="connsiteX3" fmla="*/ 137872 w 348222"/>
                  <a:gd name="connsiteY3" fmla="*/ 442465 h 442465"/>
                  <a:gd name="connsiteX4" fmla="*/ 0 w 348222"/>
                  <a:gd name="connsiteY4" fmla="*/ 362531 h 442465"/>
                  <a:gd name="connsiteX5" fmla="*/ 210184 w 348222"/>
                  <a:gd name="connsiteY5" fmla="*/ 0 h 44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8222" h="442465">
                    <a:moveTo>
                      <a:pt x="210184" y="0"/>
                    </a:moveTo>
                    <a:lnTo>
                      <a:pt x="314713" y="63503"/>
                    </a:lnTo>
                    <a:lnTo>
                      <a:pt x="348222" y="79645"/>
                    </a:lnTo>
                    <a:lnTo>
                      <a:pt x="137872" y="442465"/>
                    </a:lnTo>
                    <a:lnTo>
                      <a:pt x="0" y="362531"/>
                    </a:lnTo>
                    <a:lnTo>
                      <a:pt x="2101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D4FC8882-0B9E-44F7-B03D-81AF3BAA5ABC}"/>
                  </a:ext>
                </a:extLst>
              </p:cNvPr>
              <p:cNvSpPr/>
              <p:nvPr/>
            </p:nvSpPr>
            <p:spPr>
              <a:xfrm>
                <a:off x="6720423" y="4594802"/>
                <a:ext cx="344160" cy="437072"/>
              </a:xfrm>
              <a:custGeom>
                <a:avLst/>
                <a:gdLst>
                  <a:gd name="connsiteX0" fmla="*/ 138384 w 344160"/>
                  <a:gd name="connsiteY0" fmla="*/ 0 h 437072"/>
                  <a:gd name="connsiteX1" fmla="*/ 344160 w 344160"/>
                  <a:gd name="connsiteY1" fmla="*/ 357584 h 437072"/>
                  <a:gd name="connsiteX2" fmla="*/ 206031 w 344160"/>
                  <a:gd name="connsiteY2" fmla="*/ 437072 h 437072"/>
                  <a:gd name="connsiteX3" fmla="*/ 0 w 344160"/>
                  <a:gd name="connsiteY3" fmla="*/ 79043 h 437072"/>
                  <a:gd name="connsiteX4" fmla="*/ 39957 w 344160"/>
                  <a:gd name="connsiteY4" fmla="*/ 59795 h 437072"/>
                  <a:gd name="connsiteX5" fmla="*/ 138384 w 344160"/>
                  <a:gd name="connsiteY5" fmla="*/ 0 h 437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0" h="437072">
                    <a:moveTo>
                      <a:pt x="138384" y="0"/>
                    </a:moveTo>
                    <a:lnTo>
                      <a:pt x="344160" y="357584"/>
                    </a:lnTo>
                    <a:lnTo>
                      <a:pt x="206031" y="437072"/>
                    </a:lnTo>
                    <a:lnTo>
                      <a:pt x="0" y="79043"/>
                    </a:lnTo>
                    <a:lnTo>
                      <a:pt x="39957" y="59795"/>
                    </a:lnTo>
                    <a:lnTo>
                      <a:pt x="1383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23DE56B0-3A41-4676-BA4C-BC966A080566}"/>
                  </a:ext>
                </a:extLst>
              </p:cNvPr>
              <p:cNvSpPr/>
              <p:nvPr/>
            </p:nvSpPr>
            <p:spPr>
              <a:xfrm>
                <a:off x="5321890" y="4679769"/>
                <a:ext cx="308877" cy="448947"/>
              </a:xfrm>
              <a:custGeom>
                <a:avLst/>
                <a:gdLst>
                  <a:gd name="connsiteX0" fmla="*/ 161986 w 308877"/>
                  <a:gd name="connsiteY0" fmla="*/ 0 h 448947"/>
                  <a:gd name="connsiteX1" fmla="*/ 231572 w 308877"/>
                  <a:gd name="connsiteY1" fmla="*/ 33521 h 448947"/>
                  <a:gd name="connsiteX2" fmla="*/ 308877 w 308877"/>
                  <a:gd name="connsiteY2" fmla="*/ 61815 h 448947"/>
                  <a:gd name="connsiteX3" fmla="*/ 147035 w 308877"/>
                  <a:gd name="connsiteY3" fmla="*/ 448947 h 448947"/>
                  <a:gd name="connsiteX4" fmla="*/ 0 w 308877"/>
                  <a:gd name="connsiteY4" fmla="*/ 387478 h 448947"/>
                  <a:gd name="connsiteX5" fmla="*/ 161986 w 308877"/>
                  <a:gd name="connsiteY5" fmla="*/ 0 h 44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8877" h="448947">
                    <a:moveTo>
                      <a:pt x="161986" y="0"/>
                    </a:moveTo>
                    <a:lnTo>
                      <a:pt x="231572" y="33521"/>
                    </a:lnTo>
                    <a:lnTo>
                      <a:pt x="308877" y="61815"/>
                    </a:lnTo>
                    <a:lnTo>
                      <a:pt x="147035" y="448947"/>
                    </a:lnTo>
                    <a:lnTo>
                      <a:pt x="0" y="387478"/>
                    </a:lnTo>
                    <a:lnTo>
                      <a:pt x="16198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EA794C92-754A-4453-B572-516022C7B49E}"/>
                  </a:ext>
                </a:extLst>
              </p:cNvPr>
              <p:cNvSpPr/>
              <p:nvPr/>
            </p:nvSpPr>
            <p:spPr>
              <a:xfrm>
                <a:off x="6548708" y="4685562"/>
                <a:ext cx="303853" cy="442823"/>
              </a:xfrm>
              <a:custGeom>
                <a:avLst/>
                <a:gdLst>
                  <a:gd name="connsiteX0" fmla="*/ 147394 w 303853"/>
                  <a:gd name="connsiteY0" fmla="*/ 0 h 442823"/>
                  <a:gd name="connsiteX1" fmla="*/ 303853 w 303853"/>
                  <a:gd name="connsiteY1" fmla="*/ 382486 h 442823"/>
                  <a:gd name="connsiteX2" fmla="*/ 156350 w 303853"/>
                  <a:gd name="connsiteY2" fmla="*/ 442823 h 442823"/>
                  <a:gd name="connsiteX3" fmla="*/ 0 w 303853"/>
                  <a:gd name="connsiteY3" fmla="*/ 60607 h 442823"/>
                  <a:gd name="connsiteX4" fmla="*/ 89832 w 303853"/>
                  <a:gd name="connsiteY4" fmla="*/ 27728 h 442823"/>
                  <a:gd name="connsiteX5" fmla="*/ 147394 w 303853"/>
                  <a:gd name="connsiteY5" fmla="*/ 0 h 442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3">
                    <a:moveTo>
                      <a:pt x="147394" y="0"/>
                    </a:moveTo>
                    <a:lnTo>
                      <a:pt x="303853" y="382486"/>
                    </a:lnTo>
                    <a:lnTo>
                      <a:pt x="156350" y="442823"/>
                    </a:lnTo>
                    <a:lnTo>
                      <a:pt x="0" y="60607"/>
                    </a:lnTo>
                    <a:lnTo>
                      <a:pt x="89832" y="27728"/>
                    </a:lnTo>
                    <a:lnTo>
                      <a:pt x="14739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F9A7CAE0-F8E8-4E8A-B18D-18277155B347}"/>
                  </a:ext>
                </a:extLst>
              </p:cNvPr>
              <p:cNvSpPr/>
              <p:nvPr/>
            </p:nvSpPr>
            <p:spPr>
              <a:xfrm>
                <a:off x="5547503" y="4750877"/>
                <a:ext cx="262318" cy="446335"/>
              </a:xfrm>
              <a:custGeom>
                <a:avLst/>
                <a:gdLst>
                  <a:gd name="connsiteX0" fmla="*/ 108655 w 262318"/>
                  <a:gd name="connsiteY0" fmla="*/ 0 h 446335"/>
                  <a:gd name="connsiteX1" fmla="*/ 134018 w 262318"/>
                  <a:gd name="connsiteY1" fmla="*/ 9283 h 446335"/>
                  <a:gd name="connsiteX2" fmla="*/ 262318 w 262318"/>
                  <a:gd name="connsiteY2" fmla="*/ 42272 h 446335"/>
                  <a:gd name="connsiteX3" fmla="*/ 153925 w 262318"/>
                  <a:gd name="connsiteY3" fmla="*/ 446335 h 446335"/>
                  <a:gd name="connsiteX4" fmla="*/ 0 w 262318"/>
                  <a:gd name="connsiteY4" fmla="*/ 405042 h 446335"/>
                  <a:gd name="connsiteX5" fmla="*/ 108655 w 262318"/>
                  <a:gd name="connsiteY5" fmla="*/ 0 h 44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318" h="446335">
                    <a:moveTo>
                      <a:pt x="108655" y="0"/>
                    </a:moveTo>
                    <a:lnTo>
                      <a:pt x="134018" y="9283"/>
                    </a:lnTo>
                    <a:lnTo>
                      <a:pt x="262318" y="42272"/>
                    </a:lnTo>
                    <a:lnTo>
                      <a:pt x="153925" y="446335"/>
                    </a:lnTo>
                    <a:lnTo>
                      <a:pt x="0" y="405042"/>
                    </a:lnTo>
                    <a:lnTo>
                      <a:pt x="10865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65EF53C3-FEFD-4518-80B3-11B950AA1CD0}"/>
                  </a:ext>
                </a:extLst>
              </p:cNvPr>
              <p:cNvSpPr/>
              <p:nvPr/>
            </p:nvSpPr>
            <p:spPr>
              <a:xfrm>
                <a:off x="6375221" y="4753341"/>
                <a:ext cx="259453" cy="439442"/>
              </a:xfrm>
              <a:custGeom>
                <a:avLst/>
                <a:gdLst>
                  <a:gd name="connsiteX0" fmla="*/ 153891 w 259453"/>
                  <a:gd name="connsiteY0" fmla="*/ 0 h 439442"/>
                  <a:gd name="connsiteX1" fmla="*/ 259453 w 259453"/>
                  <a:gd name="connsiteY1" fmla="*/ 398648 h 439442"/>
                  <a:gd name="connsiteX2" fmla="*/ 105395 w 259453"/>
                  <a:gd name="connsiteY2" fmla="*/ 439442 h 439442"/>
                  <a:gd name="connsiteX3" fmla="*/ 0 w 259453"/>
                  <a:gd name="connsiteY3" fmla="*/ 41422 h 439442"/>
                  <a:gd name="connsiteX4" fmla="*/ 1684 w 259453"/>
                  <a:gd name="connsiteY4" fmla="*/ 41165 h 439442"/>
                  <a:gd name="connsiteX5" fmla="*/ 135260 w 259453"/>
                  <a:gd name="connsiteY5" fmla="*/ 6819 h 439442"/>
                  <a:gd name="connsiteX6" fmla="*/ 153891 w 259453"/>
                  <a:gd name="connsiteY6" fmla="*/ 0 h 439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3" h="439442">
                    <a:moveTo>
                      <a:pt x="153891" y="0"/>
                    </a:moveTo>
                    <a:lnTo>
                      <a:pt x="259453" y="398648"/>
                    </a:lnTo>
                    <a:lnTo>
                      <a:pt x="105395" y="439442"/>
                    </a:lnTo>
                    <a:lnTo>
                      <a:pt x="0" y="41422"/>
                    </a:lnTo>
                    <a:lnTo>
                      <a:pt x="1684" y="41165"/>
                    </a:lnTo>
                    <a:cubicBezTo>
                      <a:pt x="47051" y="31882"/>
                      <a:pt x="91616" y="20395"/>
                      <a:pt x="135260" y="6819"/>
                    </a:cubicBezTo>
                    <a:lnTo>
                      <a:pt x="1538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8CAA7319-5C23-4327-BACF-24F2538FDF08}"/>
                  </a:ext>
                </a:extLst>
              </p:cNvPr>
              <p:cNvSpPr/>
              <p:nvPr/>
            </p:nvSpPr>
            <p:spPr>
              <a:xfrm>
                <a:off x="5772785" y="4796586"/>
                <a:ext cx="213951" cy="436560"/>
              </a:xfrm>
              <a:custGeom>
                <a:avLst/>
                <a:gdLst>
                  <a:gd name="connsiteX0" fmla="*/ 55937 w 213951"/>
                  <a:gd name="connsiteY0" fmla="*/ 0 h 436560"/>
                  <a:gd name="connsiteX1" fmla="*/ 180706 w 213951"/>
                  <a:gd name="connsiteY1" fmla="*/ 19042 h 436560"/>
                  <a:gd name="connsiteX2" fmla="*/ 213951 w 213951"/>
                  <a:gd name="connsiteY2" fmla="*/ 20721 h 436560"/>
                  <a:gd name="connsiteX3" fmla="*/ 157940 w 213951"/>
                  <a:gd name="connsiteY3" fmla="*/ 436560 h 436560"/>
                  <a:gd name="connsiteX4" fmla="*/ 0 w 213951"/>
                  <a:gd name="connsiteY4" fmla="*/ 415286 h 436560"/>
                  <a:gd name="connsiteX5" fmla="*/ 55937 w 213951"/>
                  <a:gd name="connsiteY5" fmla="*/ 0 h 436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951" h="436560">
                    <a:moveTo>
                      <a:pt x="55937" y="0"/>
                    </a:moveTo>
                    <a:lnTo>
                      <a:pt x="180706" y="19042"/>
                    </a:lnTo>
                    <a:lnTo>
                      <a:pt x="213951" y="20721"/>
                    </a:lnTo>
                    <a:lnTo>
                      <a:pt x="157940" y="436560"/>
                    </a:lnTo>
                    <a:lnTo>
                      <a:pt x="0" y="415286"/>
                    </a:lnTo>
                    <a:lnTo>
                      <a:pt x="5593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02916147-B62E-4209-9B37-65A0120C21A5}"/>
                  </a:ext>
                </a:extLst>
              </p:cNvPr>
              <p:cNvSpPr/>
              <p:nvPr/>
            </p:nvSpPr>
            <p:spPr>
              <a:xfrm>
                <a:off x="6190191" y="4798857"/>
                <a:ext cx="209664" cy="429483"/>
              </a:xfrm>
              <a:custGeom>
                <a:avLst/>
                <a:gdLst>
                  <a:gd name="connsiteX0" fmla="*/ 158206 w 209664"/>
                  <a:gd name="connsiteY0" fmla="*/ 0 h 429483"/>
                  <a:gd name="connsiteX1" fmla="*/ 209664 w 209664"/>
                  <a:gd name="connsiteY1" fmla="*/ 409618 h 429483"/>
                  <a:gd name="connsiteX2" fmla="*/ 51539 w 209664"/>
                  <a:gd name="connsiteY2" fmla="*/ 429483 h 429483"/>
                  <a:gd name="connsiteX3" fmla="*/ 0 w 209664"/>
                  <a:gd name="connsiteY3" fmla="*/ 19211 h 429483"/>
                  <a:gd name="connsiteX4" fmla="*/ 48320 w 209664"/>
                  <a:gd name="connsiteY4" fmla="*/ 16771 h 429483"/>
                  <a:gd name="connsiteX5" fmla="*/ 158206 w 209664"/>
                  <a:gd name="connsiteY5" fmla="*/ 0 h 429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3">
                    <a:moveTo>
                      <a:pt x="158206" y="0"/>
                    </a:moveTo>
                    <a:lnTo>
                      <a:pt x="209664" y="409618"/>
                    </a:lnTo>
                    <a:lnTo>
                      <a:pt x="51539" y="429483"/>
                    </a:lnTo>
                    <a:lnTo>
                      <a:pt x="0" y="19211"/>
                    </a:lnTo>
                    <a:lnTo>
                      <a:pt x="48320" y="16771"/>
                    </a:lnTo>
                    <a:lnTo>
                      <a:pt x="15820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9CBAAA8F-4EEF-41B3-B974-1AFE9CA80C94}"/>
                  </a:ext>
                </a:extLst>
              </p:cNvPr>
              <p:cNvSpPr/>
              <p:nvPr/>
            </p:nvSpPr>
            <p:spPr>
              <a:xfrm>
                <a:off x="6013668" y="4818667"/>
                <a:ext cx="159368" cy="420395"/>
              </a:xfrm>
              <a:custGeom>
                <a:avLst/>
                <a:gdLst>
                  <a:gd name="connsiteX0" fmla="*/ 1 w 159368"/>
                  <a:gd name="connsiteY0" fmla="*/ 0 h 420395"/>
                  <a:gd name="connsiteX1" fmla="*/ 82333 w 159368"/>
                  <a:gd name="connsiteY1" fmla="*/ 4157 h 420395"/>
                  <a:gd name="connsiteX2" fmla="*/ 159368 w 159368"/>
                  <a:gd name="connsiteY2" fmla="*/ 267 h 420395"/>
                  <a:gd name="connsiteX3" fmla="*/ 159368 w 159368"/>
                  <a:gd name="connsiteY3" fmla="*/ 420395 h 420395"/>
                  <a:gd name="connsiteX4" fmla="*/ 0 w 159368"/>
                  <a:gd name="connsiteY4" fmla="*/ 420394 h 420395"/>
                  <a:gd name="connsiteX5" fmla="*/ 1 w 159368"/>
                  <a:gd name="connsiteY5" fmla="*/ 0 h 420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8" h="420395">
                    <a:moveTo>
                      <a:pt x="1" y="0"/>
                    </a:moveTo>
                    <a:lnTo>
                      <a:pt x="82333" y="4157"/>
                    </a:lnTo>
                    <a:lnTo>
                      <a:pt x="159368" y="267"/>
                    </a:lnTo>
                    <a:lnTo>
                      <a:pt x="159368" y="420395"/>
                    </a:lnTo>
                    <a:lnTo>
                      <a:pt x="0" y="42039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04" name="Group 503">
              <a:extLst>
                <a:ext uri="{FF2B5EF4-FFF2-40B4-BE49-F238E27FC236}">
                  <a16:creationId xmlns:a16="http://schemas.microsoft.com/office/drawing/2014/main" id="{CFE2C791-678C-4617-8350-CBAC9E868F6E}"/>
                </a:ext>
              </a:extLst>
            </p:cNvPr>
            <p:cNvGrpSpPr/>
            <p:nvPr/>
          </p:nvGrpSpPr>
          <p:grpSpPr>
            <a:xfrm rot="6291444">
              <a:off x="8482861" y="3133457"/>
              <a:ext cx="1145704" cy="1145704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FF45D86E-6382-4C1C-83F7-950C46A07030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48B4BCAF-F6CE-47A5-8276-169A28286C80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515" name="Oval 514">
                  <a:extLst>
                    <a:ext uri="{FF2B5EF4-FFF2-40B4-BE49-F238E27FC236}">
                      <a16:creationId xmlns:a16="http://schemas.microsoft.com/office/drawing/2014/main" id="{92328041-3E56-49D5-A0FC-693C84B963E3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FE0405C1-4254-47E0-99B6-B3DCDAC2A143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7" name="Oval 516">
                  <a:extLst>
                    <a:ext uri="{FF2B5EF4-FFF2-40B4-BE49-F238E27FC236}">
                      <a16:creationId xmlns:a16="http://schemas.microsoft.com/office/drawing/2014/main" id="{B22D3363-2574-4169-B3AA-238CD4F2CB35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1ECE599F-B4DA-476E-B8CA-D28E996FF067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9" name="Oval 518">
                  <a:extLst>
                    <a:ext uri="{FF2B5EF4-FFF2-40B4-BE49-F238E27FC236}">
                      <a16:creationId xmlns:a16="http://schemas.microsoft.com/office/drawing/2014/main" id="{72CA3F7D-19FC-4A24-A8E5-56F37500A98A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0" name="Oval 519">
                  <a:extLst>
                    <a:ext uri="{FF2B5EF4-FFF2-40B4-BE49-F238E27FC236}">
                      <a16:creationId xmlns:a16="http://schemas.microsoft.com/office/drawing/2014/main" id="{32F8598C-F21A-48D8-B0A2-D82B633B2FA2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1" name="Oval 520">
                  <a:extLst>
                    <a:ext uri="{FF2B5EF4-FFF2-40B4-BE49-F238E27FC236}">
                      <a16:creationId xmlns:a16="http://schemas.microsoft.com/office/drawing/2014/main" id="{210E1BB2-95F3-4BEE-B3EA-89553B1BEACA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2" name="Oval 521">
                  <a:extLst>
                    <a:ext uri="{FF2B5EF4-FFF2-40B4-BE49-F238E27FC236}">
                      <a16:creationId xmlns:a16="http://schemas.microsoft.com/office/drawing/2014/main" id="{5195B9D5-74B1-4D39-BA59-17054820D264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3" name="Oval 522">
                  <a:extLst>
                    <a:ext uri="{FF2B5EF4-FFF2-40B4-BE49-F238E27FC236}">
                      <a16:creationId xmlns:a16="http://schemas.microsoft.com/office/drawing/2014/main" id="{921347C4-108F-4F7D-9FF6-7E3720531B2F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A1778372-F805-4646-A378-8516FC80C8A1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AC6336E0-22A2-4013-BC13-A211C77299BA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1" name="Oval 510">
                  <a:extLst>
                    <a:ext uri="{FF2B5EF4-FFF2-40B4-BE49-F238E27FC236}">
                      <a16:creationId xmlns:a16="http://schemas.microsoft.com/office/drawing/2014/main" id="{F3B163C8-695A-44F8-8DD3-73241161BCFE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41EB5616-256B-4F6D-962F-A737CA0E386B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3" name="Oval 512">
                  <a:extLst>
                    <a:ext uri="{FF2B5EF4-FFF2-40B4-BE49-F238E27FC236}">
                      <a16:creationId xmlns:a16="http://schemas.microsoft.com/office/drawing/2014/main" id="{A6831E9E-0388-4815-861F-FDBBE3DF2CAC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4" name="Oval 513">
                  <a:extLst>
                    <a:ext uri="{FF2B5EF4-FFF2-40B4-BE49-F238E27FC236}">
                      <a16:creationId xmlns:a16="http://schemas.microsoft.com/office/drawing/2014/main" id="{EA507FDA-8652-449D-BBEA-79752E5A4A1D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7794C3A7-9C43-485F-ABCC-C3F1AA7A7354}"/>
                </a:ext>
              </a:extLst>
            </p:cNvPr>
            <p:cNvSpPr/>
            <p:nvPr/>
          </p:nvSpPr>
          <p:spPr>
            <a:xfrm>
              <a:off x="8669757" y="3320353"/>
              <a:ext cx="771913" cy="77191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E3B52CE1-2BD9-4F9C-A01E-E1214BFFDBFA}"/>
                </a:ext>
              </a:extLst>
            </p:cNvPr>
            <p:cNvSpPr/>
            <p:nvPr/>
          </p:nvSpPr>
          <p:spPr>
            <a:xfrm>
              <a:off x="7140329" y="1790931"/>
              <a:ext cx="3825935" cy="3825935"/>
            </a:xfrm>
            <a:prstGeom prst="ellipse">
              <a:avLst/>
            </a:prstGeom>
            <a:noFill/>
            <a:ln w="25400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F9677CD7-937F-4581-B943-965460EFA172}"/>
              </a:ext>
            </a:extLst>
          </p:cNvPr>
          <p:cNvGrpSpPr/>
          <p:nvPr/>
        </p:nvGrpSpPr>
        <p:grpSpPr>
          <a:xfrm flipH="1" flipV="1">
            <a:off x="11441827" y="4909332"/>
            <a:ext cx="643058" cy="643058"/>
            <a:chOff x="7140329" y="1790931"/>
            <a:chExt cx="3825935" cy="3825935"/>
          </a:xfrm>
        </p:grpSpPr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98F9B449-EB55-488E-BAB3-02683994B359}"/>
                </a:ext>
              </a:extLst>
            </p:cNvPr>
            <p:cNvGrpSpPr/>
            <p:nvPr/>
          </p:nvGrpSpPr>
          <p:grpSpPr>
            <a:xfrm>
              <a:off x="7929184" y="2579780"/>
              <a:ext cx="2253059" cy="2253059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669" name="Oval 668">
                <a:extLst>
                  <a:ext uri="{FF2B5EF4-FFF2-40B4-BE49-F238E27FC236}">
                    <a16:creationId xmlns:a16="http://schemas.microsoft.com/office/drawing/2014/main" id="{746F6BF5-73B2-473C-9AFE-AC4708FCCBCA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70" name="Group 669">
                <a:extLst>
                  <a:ext uri="{FF2B5EF4-FFF2-40B4-BE49-F238E27FC236}">
                    <a16:creationId xmlns:a16="http://schemas.microsoft.com/office/drawing/2014/main" id="{10CD105E-DBEA-4A9E-9454-ADD8B5D20551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677" name="Oval 676">
                  <a:extLst>
                    <a:ext uri="{FF2B5EF4-FFF2-40B4-BE49-F238E27FC236}">
                      <a16:creationId xmlns:a16="http://schemas.microsoft.com/office/drawing/2014/main" id="{743477DD-5F86-4F1C-B8B9-DC57999525AA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Oval 677">
                  <a:extLst>
                    <a:ext uri="{FF2B5EF4-FFF2-40B4-BE49-F238E27FC236}">
                      <a16:creationId xmlns:a16="http://schemas.microsoft.com/office/drawing/2014/main" id="{C50684FC-5EE2-4CEF-A9C1-5831836C2FD2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Oval 678">
                  <a:extLst>
                    <a:ext uri="{FF2B5EF4-FFF2-40B4-BE49-F238E27FC236}">
                      <a16:creationId xmlns:a16="http://schemas.microsoft.com/office/drawing/2014/main" id="{6602AEC0-6FF1-41EE-8468-58B71B205544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Oval 679">
                  <a:extLst>
                    <a:ext uri="{FF2B5EF4-FFF2-40B4-BE49-F238E27FC236}">
                      <a16:creationId xmlns:a16="http://schemas.microsoft.com/office/drawing/2014/main" id="{1125A9A1-ED0C-4C82-91FC-14FE761AE410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Oval 680">
                  <a:extLst>
                    <a:ext uri="{FF2B5EF4-FFF2-40B4-BE49-F238E27FC236}">
                      <a16:creationId xmlns:a16="http://schemas.microsoft.com/office/drawing/2014/main" id="{B73E43D2-E539-43F4-926C-A53087F85C64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Oval 681">
                  <a:extLst>
                    <a:ext uri="{FF2B5EF4-FFF2-40B4-BE49-F238E27FC236}">
                      <a16:creationId xmlns:a16="http://schemas.microsoft.com/office/drawing/2014/main" id="{C0006C5E-4C5E-40A2-A1E1-4827EA79F585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Oval 682">
                  <a:extLst>
                    <a:ext uri="{FF2B5EF4-FFF2-40B4-BE49-F238E27FC236}">
                      <a16:creationId xmlns:a16="http://schemas.microsoft.com/office/drawing/2014/main" id="{21DE77C7-8A6D-4A48-8600-7469BD703F94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Oval 683">
                  <a:extLst>
                    <a:ext uri="{FF2B5EF4-FFF2-40B4-BE49-F238E27FC236}">
                      <a16:creationId xmlns:a16="http://schemas.microsoft.com/office/drawing/2014/main" id="{757B6E80-204F-431D-9297-6BED182E7E13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Oval 684">
                  <a:extLst>
                    <a:ext uri="{FF2B5EF4-FFF2-40B4-BE49-F238E27FC236}">
                      <a16:creationId xmlns:a16="http://schemas.microsoft.com/office/drawing/2014/main" id="{8BF8F414-48E0-49FF-93DB-5697D1FDB1AB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1" name="Group 670">
                <a:extLst>
                  <a:ext uri="{FF2B5EF4-FFF2-40B4-BE49-F238E27FC236}">
                    <a16:creationId xmlns:a16="http://schemas.microsoft.com/office/drawing/2014/main" id="{AE95030B-7253-4D69-811E-0A46365F5388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672" name="Oval 671">
                  <a:extLst>
                    <a:ext uri="{FF2B5EF4-FFF2-40B4-BE49-F238E27FC236}">
                      <a16:creationId xmlns:a16="http://schemas.microsoft.com/office/drawing/2014/main" id="{FD923F4E-2EE7-410F-B425-383FE7385D89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Oval 672">
                  <a:extLst>
                    <a:ext uri="{FF2B5EF4-FFF2-40B4-BE49-F238E27FC236}">
                      <a16:creationId xmlns:a16="http://schemas.microsoft.com/office/drawing/2014/main" id="{EF524368-44B1-4FBD-862B-824FFABD23AE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Oval 673">
                  <a:extLst>
                    <a:ext uri="{FF2B5EF4-FFF2-40B4-BE49-F238E27FC236}">
                      <a16:creationId xmlns:a16="http://schemas.microsoft.com/office/drawing/2014/main" id="{6B4532E6-D8A1-4203-9066-D463613C8FA8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Oval 674">
                  <a:extLst>
                    <a:ext uri="{FF2B5EF4-FFF2-40B4-BE49-F238E27FC236}">
                      <a16:creationId xmlns:a16="http://schemas.microsoft.com/office/drawing/2014/main" id="{DD4130C1-BC8A-4D9E-80D5-506E88FA6233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Oval 675">
                  <a:extLst>
                    <a:ext uri="{FF2B5EF4-FFF2-40B4-BE49-F238E27FC236}">
                      <a16:creationId xmlns:a16="http://schemas.microsoft.com/office/drawing/2014/main" id="{344FA0F2-7985-47E1-A356-ABE13AB515CC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95" name="Group 594">
              <a:extLst>
                <a:ext uri="{FF2B5EF4-FFF2-40B4-BE49-F238E27FC236}">
                  <a16:creationId xmlns:a16="http://schemas.microsoft.com/office/drawing/2014/main" id="{01BAB5D8-D151-4A4F-947F-1367DD544B3B}"/>
                </a:ext>
              </a:extLst>
            </p:cNvPr>
            <p:cNvGrpSpPr/>
            <p:nvPr/>
          </p:nvGrpSpPr>
          <p:grpSpPr>
            <a:xfrm rot="12533106">
              <a:off x="8250732" y="2901328"/>
              <a:ext cx="1609963" cy="1609963"/>
              <a:chOff x="4440936" y="1773936"/>
              <a:chExt cx="3310128" cy="3310128"/>
            </a:xfrm>
            <a:effectLst>
              <a:glow rad="101600">
                <a:schemeClr val="accent5">
                  <a:satMod val="175000"/>
                  <a:alpha val="28000"/>
                </a:schemeClr>
              </a:glow>
            </a:effectLst>
          </p:grpSpPr>
          <p:sp>
            <p:nvSpPr>
              <p:cNvPr id="665" name="Oval 664">
                <a:extLst>
                  <a:ext uri="{FF2B5EF4-FFF2-40B4-BE49-F238E27FC236}">
                    <a16:creationId xmlns:a16="http://schemas.microsoft.com/office/drawing/2014/main" id="{E5E2C16D-27C9-4C5B-9FA9-E7B20A7DB623}"/>
                  </a:ext>
                </a:extLst>
              </p:cNvPr>
              <p:cNvSpPr/>
              <p:nvPr/>
            </p:nvSpPr>
            <p:spPr>
              <a:xfrm>
                <a:off x="4441251" y="1774251"/>
                <a:ext cx="3309498" cy="3309498"/>
              </a:xfrm>
              <a:prstGeom prst="ellipse">
                <a:avLst/>
              </a:prstGeom>
              <a:noFill/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6" name="Arc 665">
                <a:extLst>
                  <a:ext uri="{FF2B5EF4-FFF2-40B4-BE49-F238E27FC236}">
                    <a16:creationId xmlns:a16="http://schemas.microsoft.com/office/drawing/2014/main" id="{01566BD4-01EB-4E3F-9397-41BC28B04FD6}"/>
                  </a:ext>
                </a:extLst>
              </p:cNvPr>
              <p:cNvSpPr/>
              <p:nvPr/>
            </p:nvSpPr>
            <p:spPr>
              <a:xfrm>
                <a:off x="4440936" y="1773936"/>
                <a:ext cx="3310128" cy="3310128"/>
              </a:xfrm>
              <a:prstGeom prst="arc">
                <a:avLst/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Arc 666">
                <a:extLst>
                  <a:ext uri="{FF2B5EF4-FFF2-40B4-BE49-F238E27FC236}">
                    <a16:creationId xmlns:a16="http://schemas.microsoft.com/office/drawing/2014/main" id="{7EF5261D-6754-4A78-86C0-89E0AE3343F9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6117151"/>
                  <a:gd name="adj2" fmla="val 8372158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Arc 667">
                <a:extLst>
                  <a:ext uri="{FF2B5EF4-FFF2-40B4-BE49-F238E27FC236}">
                    <a16:creationId xmlns:a16="http://schemas.microsoft.com/office/drawing/2014/main" id="{C512406D-8C72-4885-8D5D-267532D6A634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20256575"/>
                  <a:gd name="adj2" fmla="val 3001779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A1B70C6F-83E2-4E49-8835-786AFF436AD5}"/>
                </a:ext>
              </a:extLst>
            </p:cNvPr>
            <p:cNvGrpSpPr/>
            <p:nvPr/>
          </p:nvGrpSpPr>
          <p:grpSpPr>
            <a:xfrm>
              <a:off x="7354165" y="2003602"/>
              <a:ext cx="3403096" cy="3405414"/>
              <a:chOff x="4292527" y="1629660"/>
              <a:chExt cx="3606945" cy="3609402"/>
            </a:xfrm>
            <a:solidFill>
              <a:srgbClr val="BDD7EE"/>
            </a:solidFill>
            <a:effectLst>
              <a:glow rad="63500">
                <a:schemeClr val="accent5">
                  <a:satMod val="175000"/>
                  <a:alpha val="24000"/>
                </a:schemeClr>
              </a:glow>
            </a:effectLst>
          </p:grpSpPr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1A44A87D-B812-442E-9F60-2DC2A0AEEC51}"/>
                  </a:ext>
                </a:extLst>
              </p:cNvPr>
              <p:cNvSpPr/>
              <p:nvPr/>
            </p:nvSpPr>
            <p:spPr>
              <a:xfrm>
                <a:off x="5792145" y="1629660"/>
                <a:ext cx="209664" cy="429485"/>
              </a:xfrm>
              <a:custGeom>
                <a:avLst/>
                <a:gdLst>
                  <a:gd name="connsiteX0" fmla="*/ 158123 w 209664"/>
                  <a:gd name="connsiteY0" fmla="*/ 0 h 429485"/>
                  <a:gd name="connsiteX1" fmla="*/ 209664 w 209664"/>
                  <a:gd name="connsiteY1" fmla="*/ 410274 h 429485"/>
                  <a:gd name="connsiteX2" fmla="*/ 161346 w 209664"/>
                  <a:gd name="connsiteY2" fmla="*/ 412714 h 429485"/>
                  <a:gd name="connsiteX3" fmla="*/ 51458 w 209664"/>
                  <a:gd name="connsiteY3" fmla="*/ 429485 h 429485"/>
                  <a:gd name="connsiteX4" fmla="*/ 0 w 209664"/>
                  <a:gd name="connsiteY4" fmla="*/ 19864 h 429485"/>
                  <a:gd name="connsiteX5" fmla="*/ 158123 w 209664"/>
                  <a:gd name="connsiteY5" fmla="*/ 0 h 429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5">
                    <a:moveTo>
                      <a:pt x="158123" y="0"/>
                    </a:moveTo>
                    <a:lnTo>
                      <a:pt x="209664" y="410274"/>
                    </a:lnTo>
                    <a:lnTo>
                      <a:pt x="161346" y="412714"/>
                    </a:lnTo>
                    <a:lnTo>
                      <a:pt x="51458" y="429485"/>
                    </a:lnTo>
                    <a:lnTo>
                      <a:pt x="0" y="19864"/>
                    </a:lnTo>
                    <a:lnTo>
                      <a:pt x="15812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04F181C0-F640-4BED-845F-EC78AD14BC31}"/>
                  </a:ext>
                </a:extLst>
              </p:cNvPr>
              <p:cNvSpPr/>
              <p:nvPr/>
            </p:nvSpPr>
            <p:spPr>
              <a:xfrm>
                <a:off x="6013668" y="1632117"/>
                <a:ext cx="159367" cy="407218"/>
              </a:xfrm>
              <a:custGeom>
                <a:avLst/>
                <a:gdLst>
                  <a:gd name="connsiteX0" fmla="*/ 159367 w 159367"/>
                  <a:gd name="connsiteY0" fmla="*/ 0 h 407218"/>
                  <a:gd name="connsiteX1" fmla="*/ 159367 w 159367"/>
                  <a:gd name="connsiteY1" fmla="*/ 406951 h 407218"/>
                  <a:gd name="connsiteX2" fmla="*/ 82333 w 159367"/>
                  <a:gd name="connsiteY2" fmla="*/ 403061 h 407218"/>
                  <a:gd name="connsiteX3" fmla="*/ 0 w 159367"/>
                  <a:gd name="connsiteY3" fmla="*/ 407218 h 407218"/>
                  <a:gd name="connsiteX4" fmla="*/ 0 w 159367"/>
                  <a:gd name="connsiteY4" fmla="*/ 1 h 407218"/>
                  <a:gd name="connsiteX5" fmla="*/ 159367 w 159367"/>
                  <a:gd name="connsiteY5" fmla="*/ 0 h 40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7" h="407218">
                    <a:moveTo>
                      <a:pt x="159367" y="0"/>
                    </a:moveTo>
                    <a:lnTo>
                      <a:pt x="159367" y="406951"/>
                    </a:lnTo>
                    <a:lnTo>
                      <a:pt x="82333" y="403061"/>
                    </a:lnTo>
                    <a:lnTo>
                      <a:pt x="0" y="407218"/>
                    </a:lnTo>
                    <a:lnTo>
                      <a:pt x="0" y="1"/>
                    </a:lnTo>
                    <a:lnTo>
                      <a:pt x="15936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CBF7AF07-EB09-4736-B4CA-686CC5333B9C}"/>
                  </a:ext>
                </a:extLst>
              </p:cNvPr>
              <p:cNvSpPr/>
              <p:nvPr/>
            </p:nvSpPr>
            <p:spPr>
              <a:xfrm>
                <a:off x="6199956" y="1637209"/>
                <a:ext cx="212252" cy="423408"/>
              </a:xfrm>
              <a:custGeom>
                <a:avLst/>
                <a:gdLst>
                  <a:gd name="connsiteX0" fmla="*/ 54311 w 212252"/>
                  <a:gd name="connsiteY0" fmla="*/ 0 h 423408"/>
                  <a:gd name="connsiteX1" fmla="*/ 212252 w 212252"/>
                  <a:gd name="connsiteY1" fmla="*/ 21273 h 423408"/>
                  <a:gd name="connsiteX2" fmla="*/ 158087 w 212252"/>
                  <a:gd name="connsiteY2" fmla="*/ 423408 h 423408"/>
                  <a:gd name="connsiteX3" fmla="*/ 38555 w 212252"/>
                  <a:gd name="connsiteY3" fmla="*/ 405165 h 423408"/>
                  <a:gd name="connsiteX4" fmla="*/ 0 w 212252"/>
                  <a:gd name="connsiteY4" fmla="*/ 403218 h 423408"/>
                  <a:gd name="connsiteX5" fmla="*/ 54311 w 212252"/>
                  <a:gd name="connsiteY5" fmla="*/ 0 h 423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252" h="423408">
                    <a:moveTo>
                      <a:pt x="54311" y="0"/>
                    </a:moveTo>
                    <a:lnTo>
                      <a:pt x="212252" y="21273"/>
                    </a:lnTo>
                    <a:lnTo>
                      <a:pt x="158087" y="423408"/>
                    </a:lnTo>
                    <a:lnTo>
                      <a:pt x="38555" y="405165"/>
                    </a:lnTo>
                    <a:lnTo>
                      <a:pt x="0" y="403218"/>
                    </a:lnTo>
                    <a:lnTo>
                      <a:pt x="5431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2D095474-B5E7-4DC4-B358-04CFB9F21F1B}"/>
                  </a:ext>
                </a:extLst>
              </p:cNvPr>
              <p:cNvSpPr/>
              <p:nvPr/>
            </p:nvSpPr>
            <p:spPr>
              <a:xfrm>
                <a:off x="5557326" y="1665217"/>
                <a:ext cx="259452" cy="439445"/>
              </a:xfrm>
              <a:custGeom>
                <a:avLst/>
                <a:gdLst>
                  <a:gd name="connsiteX0" fmla="*/ 154057 w 259452"/>
                  <a:gd name="connsiteY0" fmla="*/ 0 h 439445"/>
                  <a:gd name="connsiteX1" fmla="*/ 259452 w 259452"/>
                  <a:gd name="connsiteY1" fmla="*/ 398023 h 439445"/>
                  <a:gd name="connsiteX2" fmla="*/ 257771 w 259452"/>
                  <a:gd name="connsiteY2" fmla="*/ 398279 h 439445"/>
                  <a:gd name="connsiteX3" fmla="*/ 124195 w 259452"/>
                  <a:gd name="connsiteY3" fmla="*/ 432625 h 439445"/>
                  <a:gd name="connsiteX4" fmla="*/ 105562 w 259452"/>
                  <a:gd name="connsiteY4" fmla="*/ 439445 h 439445"/>
                  <a:gd name="connsiteX5" fmla="*/ 0 w 259452"/>
                  <a:gd name="connsiteY5" fmla="*/ 40794 h 439445"/>
                  <a:gd name="connsiteX6" fmla="*/ 154057 w 259452"/>
                  <a:gd name="connsiteY6" fmla="*/ 0 h 43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2" h="439445">
                    <a:moveTo>
                      <a:pt x="154057" y="0"/>
                    </a:moveTo>
                    <a:lnTo>
                      <a:pt x="259452" y="398023"/>
                    </a:lnTo>
                    <a:lnTo>
                      <a:pt x="257771" y="398279"/>
                    </a:lnTo>
                    <a:cubicBezTo>
                      <a:pt x="212404" y="407562"/>
                      <a:pt x="167840" y="419050"/>
                      <a:pt x="124195" y="432625"/>
                    </a:cubicBezTo>
                    <a:lnTo>
                      <a:pt x="105562" y="439445"/>
                    </a:lnTo>
                    <a:lnTo>
                      <a:pt x="0" y="40794"/>
                    </a:lnTo>
                    <a:lnTo>
                      <a:pt x="1540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A1AF75F3-CAC0-4414-A604-AC9376692A45}"/>
                  </a:ext>
                </a:extLst>
              </p:cNvPr>
              <p:cNvSpPr/>
              <p:nvPr/>
            </p:nvSpPr>
            <p:spPr>
              <a:xfrm>
                <a:off x="6377051" y="1672147"/>
                <a:ext cx="258916" cy="433150"/>
              </a:xfrm>
              <a:custGeom>
                <a:avLst/>
                <a:gdLst>
                  <a:gd name="connsiteX0" fmla="*/ 104990 w 258916"/>
                  <a:gd name="connsiteY0" fmla="*/ 0 h 433150"/>
                  <a:gd name="connsiteX1" fmla="*/ 258916 w 258916"/>
                  <a:gd name="connsiteY1" fmla="*/ 41289 h 433150"/>
                  <a:gd name="connsiteX2" fmla="*/ 153798 w 258916"/>
                  <a:gd name="connsiteY2" fmla="*/ 433150 h 433150"/>
                  <a:gd name="connsiteX3" fmla="*/ 133430 w 258916"/>
                  <a:gd name="connsiteY3" fmla="*/ 425695 h 433150"/>
                  <a:gd name="connsiteX4" fmla="*/ 0 w 258916"/>
                  <a:gd name="connsiteY4" fmla="*/ 391386 h 433150"/>
                  <a:gd name="connsiteX5" fmla="*/ 104990 w 258916"/>
                  <a:gd name="connsiteY5" fmla="*/ 0 h 433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916" h="433150">
                    <a:moveTo>
                      <a:pt x="104990" y="0"/>
                    </a:moveTo>
                    <a:lnTo>
                      <a:pt x="258916" y="41289"/>
                    </a:lnTo>
                    <a:lnTo>
                      <a:pt x="153798" y="433150"/>
                    </a:lnTo>
                    <a:lnTo>
                      <a:pt x="133430" y="425695"/>
                    </a:lnTo>
                    <a:lnTo>
                      <a:pt x="0" y="391386"/>
                    </a:lnTo>
                    <a:lnTo>
                      <a:pt x="10499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D498944B-8049-4685-8313-8CDEF9419192}"/>
                  </a:ext>
                </a:extLst>
              </p:cNvPr>
              <p:cNvSpPr/>
              <p:nvPr/>
            </p:nvSpPr>
            <p:spPr>
              <a:xfrm>
                <a:off x="5339439" y="1729614"/>
                <a:ext cx="303853" cy="442827"/>
              </a:xfrm>
              <a:custGeom>
                <a:avLst/>
                <a:gdLst>
                  <a:gd name="connsiteX0" fmla="*/ 147503 w 303853"/>
                  <a:gd name="connsiteY0" fmla="*/ 0 h 442827"/>
                  <a:gd name="connsiteX1" fmla="*/ 303853 w 303853"/>
                  <a:gd name="connsiteY1" fmla="*/ 382220 h 442827"/>
                  <a:gd name="connsiteX2" fmla="*/ 214023 w 303853"/>
                  <a:gd name="connsiteY2" fmla="*/ 415098 h 442827"/>
                  <a:gd name="connsiteX3" fmla="*/ 156461 w 303853"/>
                  <a:gd name="connsiteY3" fmla="*/ 442827 h 442827"/>
                  <a:gd name="connsiteX4" fmla="*/ 0 w 303853"/>
                  <a:gd name="connsiteY4" fmla="*/ 60338 h 442827"/>
                  <a:gd name="connsiteX5" fmla="*/ 147503 w 303853"/>
                  <a:gd name="connsiteY5" fmla="*/ 0 h 442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7">
                    <a:moveTo>
                      <a:pt x="147503" y="0"/>
                    </a:moveTo>
                    <a:lnTo>
                      <a:pt x="303853" y="382220"/>
                    </a:lnTo>
                    <a:lnTo>
                      <a:pt x="214023" y="415098"/>
                    </a:lnTo>
                    <a:lnTo>
                      <a:pt x="156461" y="442827"/>
                    </a:lnTo>
                    <a:lnTo>
                      <a:pt x="0" y="60338"/>
                    </a:lnTo>
                    <a:lnTo>
                      <a:pt x="14750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406E4D85-74BB-496D-9564-16D4CAA2FE3E}"/>
                  </a:ext>
                </a:extLst>
              </p:cNvPr>
              <p:cNvSpPr/>
              <p:nvPr/>
            </p:nvSpPr>
            <p:spPr>
              <a:xfrm>
                <a:off x="6556254" y="1739402"/>
                <a:ext cx="303887" cy="436528"/>
              </a:xfrm>
              <a:custGeom>
                <a:avLst/>
                <a:gdLst>
                  <a:gd name="connsiteX0" fmla="*/ 156851 w 303887"/>
                  <a:gd name="connsiteY0" fmla="*/ 0 h 436528"/>
                  <a:gd name="connsiteX1" fmla="*/ 303887 w 303887"/>
                  <a:gd name="connsiteY1" fmla="*/ 61468 h 436528"/>
                  <a:gd name="connsiteX2" fmla="*/ 147092 w 303887"/>
                  <a:gd name="connsiteY2" fmla="*/ 436528 h 436528"/>
                  <a:gd name="connsiteX3" fmla="*/ 82286 w 303887"/>
                  <a:gd name="connsiteY3" fmla="*/ 405310 h 436528"/>
                  <a:gd name="connsiteX4" fmla="*/ 0 w 303887"/>
                  <a:gd name="connsiteY4" fmla="*/ 375193 h 436528"/>
                  <a:gd name="connsiteX5" fmla="*/ 156851 w 303887"/>
                  <a:gd name="connsiteY5" fmla="*/ 0 h 436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87" h="436528">
                    <a:moveTo>
                      <a:pt x="156851" y="0"/>
                    </a:moveTo>
                    <a:lnTo>
                      <a:pt x="303887" y="61468"/>
                    </a:lnTo>
                    <a:lnTo>
                      <a:pt x="147092" y="436528"/>
                    </a:lnTo>
                    <a:lnTo>
                      <a:pt x="82286" y="405310"/>
                    </a:lnTo>
                    <a:lnTo>
                      <a:pt x="0" y="375193"/>
                    </a:lnTo>
                    <a:lnTo>
                      <a:pt x="15685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D6FBC8BF-D059-40AD-9EAC-C3C928C28EB7}"/>
                  </a:ext>
                </a:extLst>
              </p:cNvPr>
              <p:cNvSpPr/>
              <p:nvPr/>
            </p:nvSpPr>
            <p:spPr>
              <a:xfrm>
                <a:off x="5127417" y="1826126"/>
                <a:ext cx="344161" cy="437075"/>
              </a:xfrm>
              <a:custGeom>
                <a:avLst/>
                <a:gdLst>
                  <a:gd name="connsiteX0" fmla="*/ 138128 w 344161"/>
                  <a:gd name="connsiteY0" fmla="*/ 0 h 437075"/>
                  <a:gd name="connsiteX1" fmla="*/ 344161 w 344161"/>
                  <a:gd name="connsiteY1" fmla="*/ 358032 h 437075"/>
                  <a:gd name="connsiteX2" fmla="*/ 304205 w 344161"/>
                  <a:gd name="connsiteY2" fmla="*/ 377279 h 437075"/>
                  <a:gd name="connsiteX3" fmla="*/ 205777 w 344161"/>
                  <a:gd name="connsiteY3" fmla="*/ 437075 h 437075"/>
                  <a:gd name="connsiteX4" fmla="*/ 0 w 344161"/>
                  <a:gd name="connsiteY4" fmla="*/ 79487 h 437075"/>
                  <a:gd name="connsiteX5" fmla="*/ 138128 w 344161"/>
                  <a:gd name="connsiteY5" fmla="*/ 0 h 43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1" h="437075">
                    <a:moveTo>
                      <a:pt x="138128" y="0"/>
                    </a:moveTo>
                    <a:lnTo>
                      <a:pt x="344161" y="358032"/>
                    </a:lnTo>
                    <a:lnTo>
                      <a:pt x="304205" y="377279"/>
                    </a:lnTo>
                    <a:lnTo>
                      <a:pt x="205777" y="437075"/>
                    </a:lnTo>
                    <a:lnTo>
                      <a:pt x="0" y="79487"/>
                    </a:lnTo>
                    <a:lnTo>
                      <a:pt x="13812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57088C8A-5A2F-465A-8AD6-AE8A46F8E4B5}"/>
                  </a:ext>
                </a:extLst>
              </p:cNvPr>
              <p:cNvSpPr/>
              <p:nvPr/>
            </p:nvSpPr>
            <p:spPr>
              <a:xfrm>
                <a:off x="6722083" y="1833187"/>
                <a:ext cx="341816" cy="430970"/>
              </a:xfrm>
              <a:custGeom>
                <a:avLst/>
                <a:gdLst>
                  <a:gd name="connsiteX0" fmla="*/ 203943 w 341816"/>
                  <a:gd name="connsiteY0" fmla="*/ 0 h 430970"/>
                  <a:gd name="connsiteX1" fmla="*/ 341816 w 341816"/>
                  <a:gd name="connsiteY1" fmla="*/ 79932 h 430970"/>
                  <a:gd name="connsiteX2" fmla="*/ 138297 w 341816"/>
                  <a:gd name="connsiteY2" fmla="*/ 430970 h 430970"/>
                  <a:gd name="connsiteX3" fmla="*/ 38297 w 341816"/>
                  <a:gd name="connsiteY3" fmla="*/ 370218 h 430970"/>
                  <a:gd name="connsiteX4" fmla="*/ 0 w 341816"/>
                  <a:gd name="connsiteY4" fmla="*/ 351770 h 430970"/>
                  <a:gd name="connsiteX5" fmla="*/ 203943 w 341816"/>
                  <a:gd name="connsiteY5" fmla="*/ 0 h 43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1816" h="430970">
                    <a:moveTo>
                      <a:pt x="203943" y="0"/>
                    </a:moveTo>
                    <a:lnTo>
                      <a:pt x="341816" y="79932"/>
                    </a:lnTo>
                    <a:lnTo>
                      <a:pt x="138297" y="430970"/>
                    </a:lnTo>
                    <a:lnTo>
                      <a:pt x="38297" y="370218"/>
                    </a:lnTo>
                    <a:lnTo>
                      <a:pt x="0" y="351770"/>
                    </a:lnTo>
                    <a:lnTo>
                      <a:pt x="20394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1EB125BD-2A26-4984-8769-4D68A917D6FB}"/>
                  </a:ext>
                </a:extLst>
              </p:cNvPr>
              <p:cNvSpPr/>
              <p:nvPr/>
            </p:nvSpPr>
            <p:spPr>
              <a:xfrm>
                <a:off x="4940606" y="1945450"/>
                <a:ext cx="376167" cy="425093"/>
              </a:xfrm>
              <a:custGeom>
                <a:avLst/>
                <a:gdLst>
                  <a:gd name="connsiteX0" fmla="*/ 126832 w 376167"/>
                  <a:gd name="connsiteY0" fmla="*/ 0 h 425093"/>
                  <a:gd name="connsiteX1" fmla="*/ 376167 w 376167"/>
                  <a:gd name="connsiteY1" fmla="*/ 327727 h 425093"/>
                  <a:gd name="connsiteX2" fmla="*/ 376095 w 376167"/>
                  <a:gd name="connsiteY2" fmla="*/ 327771 h 425093"/>
                  <a:gd name="connsiteX3" fmla="*/ 268794 w 376167"/>
                  <a:gd name="connsiteY3" fmla="*/ 408009 h 425093"/>
                  <a:gd name="connsiteX4" fmla="*/ 249997 w 376167"/>
                  <a:gd name="connsiteY4" fmla="*/ 425093 h 425093"/>
                  <a:gd name="connsiteX5" fmla="*/ 0 w 376167"/>
                  <a:gd name="connsiteY5" fmla="*/ 96494 h 425093"/>
                  <a:gd name="connsiteX6" fmla="*/ 126832 w 376167"/>
                  <a:gd name="connsiteY6" fmla="*/ 0 h 425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7" h="425093">
                    <a:moveTo>
                      <a:pt x="126832" y="0"/>
                    </a:moveTo>
                    <a:lnTo>
                      <a:pt x="376167" y="327727"/>
                    </a:lnTo>
                    <a:lnTo>
                      <a:pt x="376095" y="327771"/>
                    </a:lnTo>
                    <a:cubicBezTo>
                      <a:pt x="339020" y="352819"/>
                      <a:pt x="303214" y="379604"/>
                      <a:pt x="268794" y="408009"/>
                    </a:cubicBezTo>
                    <a:lnTo>
                      <a:pt x="249997" y="425093"/>
                    </a:lnTo>
                    <a:lnTo>
                      <a:pt x="0" y="96494"/>
                    </a:lnTo>
                    <a:lnTo>
                      <a:pt x="12683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4E56F3FF-F92F-4508-97F1-2F7CAA84868D}"/>
                  </a:ext>
                </a:extLst>
              </p:cNvPr>
              <p:cNvSpPr/>
              <p:nvPr/>
            </p:nvSpPr>
            <p:spPr>
              <a:xfrm>
                <a:off x="6883049" y="1958267"/>
                <a:ext cx="374539" cy="418856"/>
              </a:xfrm>
              <a:custGeom>
                <a:avLst/>
                <a:gdLst>
                  <a:gd name="connsiteX0" fmla="*/ 248571 w 374539"/>
                  <a:gd name="connsiteY0" fmla="*/ 0 h 418856"/>
                  <a:gd name="connsiteX1" fmla="*/ 374539 w 374539"/>
                  <a:gd name="connsiteY1" fmla="*/ 97622 h 418856"/>
                  <a:gd name="connsiteX2" fmla="*/ 125591 w 374539"/>
                  <a:gd name="connsiteY2" fmla="*/ 418856 h 418856"/>
                  <a:gd name="connsiteX3" fmla="*/ 99553 w 374539"/>
                  <a:gd name="connsiteY3" fmla="*/ 395192 h 418856"/>
                  <a:gd name="connsiteX4" fmla="*/ 0 w 374539"/>
                  <a:gd name="connsiteY4" fmla="*/ 320748 h 418856"/>
                  <a:gd name="connsiteX5" fmla="*/ 248571 w 374539"/>
                  <a:gd name="connsiteY5" fmla="*/ 0 h 418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539" h="418856">
                    <a:moveTo>
                      <a:pt x="248571" y="0"/>
                    </a:moveTo>
                    <a:lnTo>
                      <a:pt x="374539" y="97622"/>
                    </a:lnTo>
                    <a:lnTo>
                      <a:pt x="125591" y="418856"/>
                    </a:lnTo>
                    <a:lnTo>
                      <a:pt x="99553" y="395192"/>
                    </a:lnTo>
                    <a:lnTo>
                      <a:pt x="0" y="320748"/>
                    </a:lnTo>
                    <a:lnTo>
                      <a:pt x="2485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7CF559A2-7306-4B23-AAEF-6533354527AD}"/>
                  </a:ext>
                </a:extLst>
              </p:cNvPr>
              <p:cNvSpPr/>
              <p:nvPr/>
            </p:nvSpPr>
            <p:spPr>
              <a:xfrm>
                <a:off x="4765791" y="2096027"/>
                <a:ext cx="404830" cy="405259"/>
              </a:xfrm>
              <a:custGeom>
                <a:avLst/>
                <a:gdLst>
                  <a:gd name="connsiteX0" fmla="*/ 112817 w 404830"/>
                  <a:gd name="connsiteY0" fmla="*/ 0 h 405259"/>
                  <a:gd name="connsiteX1" fmla="*/ 404830 w 404830"/>
                  <a:gd name="connsiteY1" fmla="*/ 292677 h 405259"/>
                  <a:gd name="connsiteX2" fmla="*/ 344628 w 404830"/>
                  <a:gd name="connsiteY2" fmla="*/ 347392 h 405259"/>
                  <a:gd name="connsiteX3" fmla="*/ 292035 w 404830"/>
                  <a:gd name="connsiteY3" fmla="*/ 405259 h 405259"/>
                  <a:gd name="connsiteX4" fmla="*/ 0 w 404830"/>
                  <a:gd name="connsiteY4" fmla="*/ 112562 h 405259"/>
                  <a:gd name="connsiteX5" fmla="*/ 112817 w 404830"/>
                  <a:gd name="connsiteY5" fmla="*/ 0 h 40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30" h="405259">
                    <a:moveTo>
                      <a:pt x="112817" y="0"/>
                    </a:moveTo>
                    <a:lnTo>
                      <a:pt x="404830" y="292677"/>
                    </a:lnTo>
                    <a:lnTo>
                      <a:pt x="344628" y="347392"/>
                    </a:lnTo>
                    <a:lnTo>
                      <a:pt x="292035" y="405259"/>
                    </a:lnTo>
                    <a:lnTo>
                      <a:pt x="0" y="112562"/>
                    </a:lnTo>
                    <a:lnTo>
                      <a:pt x="1128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0DC8F65F-1F89-466C-BE0C-4ABAFB9F396B}"/>
                  </a:ext>
                </a:extLst>
              </p:cNvPr>
              <p:cNvSpPr/>
              <p:nvPr/>
            </p:nvSpPr>
            <p:spPr>
              <a:xfrm>
                <a:off x="7024019" y="2099151"/>
                <a:ext cx="405314" cy="404773"/>
              </a:xfrm>
              <a:custGeom>
                <a:avLst/>
                <a:gdLst>
                  <a:gd name="connsiteX0" fmla="*/ 292785 w 405314"/>
                  <a:gd name="connsiteY0" fmla="*/ 0 h 404773"/>
                  <a:gd name="connsiteX1" fmla="*/ 405314 w 405314"/>
                  <a:gd name="connsiteY1" fmla="*/ 112850 h 404773"/>
                  <a:gd name="connsiteX2" fmla="*/ 112555 w 405314"/>
                  <a:gd name="connsiteY2" fmla="*/ 404773 h 404773"/>
                  <a:gd name="connsiteX3" fmla="*/ 57564 w 405314"/>
                  <a:gd name="connsiteY3" fmla="*/ 344268 h 404773"/>
                  <a:gd name="connsiteX4" fmla="*/ 0 w 405314"/>
                  <a:gd name="connsiteY4" fmla="*/ 291950 h 404773"/>
                  <a:gd name="connsiteX5" fmla="*/ 292785 w 405314"/>
                  <a:gd name="connsiteY5" fmla="*/ 0 h 40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3">
                    <a:moveTo>
                      <a:pt x="292785" y="0"/>
                    </a:moveTo>
                    <a:lnTo>
                      <a:pt x="405314" y="112850"/>
                    </a:lnTo>
                    <a:lnTo>
                      <a:pt x="112555" y="404773"/>
                    </a:lnTo>
                    <a:lnTo>
                      <a:pt x="57564" y="344268"/>
                    </a:lnTo>
                    <a:lnTo>
                      <a:pt x="0" y="291950"/>
                    </a:lnTo>
                    <a:lnTo>
                      <a:pt x="29278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E2DBB99F-83A6-4788-BC81-BE0D56BA8F62}"/>
                  </a:ext>
                </a:extLst>
              </p:cNvPr>
              <p:cNvSpPr/>
              <p:nvPr/>
            </p:nvSpPr>
            <p:spPr>
              <a:xfrm>
                <a:off x="4621681" y="2261282"/>
                <a:ext cx="424231" cy="378549"/>
              </a:xfrm>
              <a:custGeom>
                <a:avLst/>
                <a:gdLst>
                  <a:gd name="connsiteX0" fmla="*/ 97621 w 424231"/>
                  <a:gd name="connsiteY0" fmla="*/ 0 h 378549"/>
                  <a:gd name="connsiteX1" fmla="*/ 424231 w 424231"/>
                  <a:gd name="connsiteY1" fmla="*/ 253114 h 378549"/>
                  <a:gd name="connsiteX2" fmla="*/ 398778 w 424231"/>
                  <a:gd name="connsiteY2" fmla="*/ 281118 h 378549"/>
                  <a:gd name="connsiteX3" fmla="*/ 325921 w 424231"/>
                  <a:gd name="connsiteY3" fmla="*/ 378549 h 378549"/>
                  <a:gd name="connsiteX4" fmla="*/ 0 w 424231"/>
                  <a:gd name="connsiteY4" fmla="*/ 125968 h 378549"/>
                  <a:gd name="connsiteX5" fmla="*/ 97621 w 424231"/>
                  <a:gd name="connsiteY5" fmla="*/ 0 h 378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31" h="378549">
                    <a:moveTo>
                      <a:pt x="97621" y="0"/>
                    </a:moveTo>
                    <a:lnTo>
                      <a:pt x="424231" y="253114"/>
                    </a:lnTo>
                    <a:lnTo>
                      <a:pt x="398778" y="281118"/>
                    </a:lnTo>
                    <a:lnTo>
                      <a:pt x="325921" y="378549"/>
                    </a:lnTo>
                    <a:lnTo>
                      <a:pt x="0" y="125968"/>
                    </a:lnTo>
                    <a:lnTo>
                      <a:pt x="9762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50936DBF-7209-483E-BFA9-10DE86A4CADF}"/>
                  </a:ext>
                </a:extLst>
              </p:cNvPr>
              <p:cNvSpPr/>
              <p:nvPr/>
            </p:nvSpPr>
            <p:spPr>
              <a:xfrm>
                <a:off x="7154736" y="2274015"/>
                <a:ext cx="425118" cy="376110"/>
              </a:xfrm>
              <a:custGeom>
                <a:avLst/>
                <a:gdLst>
                  <a:gd name="connsiteX0" fmla="*/ 328661 w 425118"/>
                  <a:gd name="connsiteY0" fmla="*/ 0 h 376110"/>
                  <a:gd name="connsiteX1" fmla="*/ 425118 w 425118"/>
                  <a:gd name="connsiteY1" fmla="*/ 126861 h 376110"/>
                  <a:gd name="connsiteX2" fmla="*/ 97303 w 425118"/>
                  <a:gd name="connsiteY2" fmla="*/ 376110 h 376110"/>
                  <a:gd name="connsiteX3" fmla="*/ 97045 w 425118"/>
                  <a:gd name="connsiteY3" fmla="*/ 375686 h 376110"/>
                  <a:gd name="connsiteX4" fmla="*/ 16807 w 425118"/>
                  <a:gd name="connsiteY4" fmla="*/ 268385 h 376110"/>
                  <a:gd name="connsiteX5" fmla="*/ 0 w 425118"/>
                  <a:gd name="connsiteY5" fmla="*/ 249892 h 376110"/>
                  <a:gd name="connsiteX6" fmla="*/ 328661 w 425118"/>
                  <a:gd name="connsiteY6" fmla="*/ 0 h 37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8" h="376110">
                    <a:moveTo>
                      <a:pt x="328661" y="0"/>
                    </a:moveTo>
                    <a:lnTo>
                      <a:pt x="425118" y="126861"/>
                    </a:lnTo>
                    <a:lnTo>
                      <a:pt x="97303" y="376110"/>
                    </a:lnTo>
                    <a:lnTo>
                      <a:pt x="97045" y="375686"/>
                    </a:lnTo>
                    <a:cubicBezTo>
                      <a:pt x="71997" y="338611"/>
                      <a:pt x="45212" y="302805"/>
                      <a:pt x="16807" y="268385"/>
                    </a:cubicBezTo>
                    <a:lnTo>
                      <a:pt x="0" y="249892"/>
                    </a:lnTo>
                    <a:lnTo>
                      <a:pt x="32866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D27A0753-5F8D-44A2-B382-5050D8E3ED7E}"/>
                  </a:ext>
                </a:extLst>
              </p:cNvPr>
              <p:cNvSpPr/>
              <p:nvPr/>
            </p:nvSpPr>
            <p:spPr>
              <a:xfrm>
                <a:off x="4495814" y="2455505"/>
                <a:ext cx="436719" cy="345019"/>
              </a:xfrm>
              <a:custGeom>
                <a:avLst/>
                <a:gdLst>
                  <a:gd name="connsiteX0" fmla="*/ 79933 w 436719"/>
                  <a:gd name="connsiteY0" fmla="*/ 0 h 345019"/>
                  <a:gd name="connsiteX1" fmla="*/ 436719 w 436719"/>
                  <a:gd name="connsiteY1" fmla="*/ 206851 h 345019"/>
                  <a:gd name="connsiteX2" fmla="*/ 374591 w 436719"/>
                  <a:gd name="connsiteY2" fmla="*/ 309117 h 345019"/>
                  <a:gd name="connsiteX3" fmla="*/ 357296 w 436719"/>
                  <a:gd name="connsiteY3" fmla="*/ 345019 h 345019"/>
                  <a:gd name="connsiteX4" fmla="*/ 0 w 436719"/>
                  <a:gd name="connsiteY4" fmla="*/ 137872 h 345019"/>
                  <a:gd name="connsiteX5" fmla="*/ 79933 w 436719"/>
                  <a:gd name="connsiteY5" fmla="*/ 0 h 34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9" h="345019">
                    <a:moveTo>
                      <a:pt x="79933" y="0"/>
                    </a:moveTo>
                    <a:lnTo>
                      <a:pt x="436719" y="206851"/>
                    </a:lnTo>
                    <a:lnTo>
                      <a:pt x="374591" y="309117"/>
                    </a:lnTo>
                    <a:lnTo>
                      <a:pt x="357296" y="345019"/>
                    </a:lnTo>
                    <a:lnTo>
                      <a:pt x="0" y="137872"/>
                    </a:lnTo>
                    <a:lnTo>
                      <a:pt x="7993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611EF3D2-AC42-4FA1-B1C3-56F520AE6940}"/>
                  </a:ext>
                </a:extLst>
              </p:cNvPr>
              <p:cNvSpPr/>
              <p:nvPr/>
            </p:nvSpPr>
            <p:spPr>
              <a:xfrm>
                <a:off x="7262013" y="2460866"/>
                <a:ext cx="437106" cy="344082"/>
              </a:xfrm>
              <a:custGeom>
                <a:avLst/>
                <a:gdLst>
                  <a:gd name="connsiteX0" fmla="*/ 357659 w 437106"/>
                  <a:gd name="connsiteY0" fmla="*/ 0 h 344082"/>
                  <a:gd name="connsiteX1" fmla="*/ 437106 w 437106"/>
                  <a:gd name="connsiteY1" fmla="*/ 138151 h 344082"/>
                  <a:gd name="connsiteX2" fmla="*/ 79010 w 437106"/>
                  <a:gd name="connsiteY2" fmla="*/ 344082 h 344082"/>
                  <a:gd name="connsiteX3" fmla="*/ 59584 w 437106"/>
                  <a:gd name="connsiteY3" fmla="*/ 303756 h 344082"/>
                  <a:gd name="connsiteX4" fmla="*/ 0 w 437106"/>
                  <a:gd name="connsiteY4" fmla="*/ 205678 h 344082"/>
                  <a:gd name="connsiteX5" fmla="*/ 357659 w 437106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6" h="344082">
                    <a:moveTo>
                      <a:pt x="357659" y="0"/>
                    </a:moveTo>
                    <a:lnTo>
                      <a:pt x="437106" y="138151"/>
                    </a:lnTo>
                    <a:lnTo>
                      <a:pt x="79010" y="344082"/>
                    </a:lnTo>
                    <a:lnTo>
                      <a:pt x="59584" y="303756"/>
                    </a:lnTo>
                    <a:lnTo>
                      <a:pt x="0" y="205678"/>
                    </a:lnTo>
                    <a:lnTo>
                      <a:pt x="3576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id="{24337A73-790B-42CB-A3CB-6180A7F1C714}"/>
                  </a:ext>
                </a:extLst>
              </p:cNvPr>
              <p:cNvSpPr/>
              <p:nvPr/>
            </p:nvSpPr>
            <p:spPr>
              <a:xfrm>
                <a:off x="4401343" y="2659874"/>
                <a:ext cx="442739" cy="306383"/>
              </a:xfrm>
              <a:custGeom>
                <a:avLst/>
                <a:gdLst>
                  <a:gd name="connsiteX0" fmla="*/ 61468 w 442739"/>
                  <a:gd name="connsiteY0" fmla="*/ 0 h 306383"/>
                  <a:gd name="connsiteX1" fmla="*/ 442739 w 442739"/>
                  <a:gd name="connsiteY1" fmla="*/ 159391 h 306383"/>
                  <a:gd name="connsiteX2" fmla="*/ 410369 w 442739"/>
                  <a:gd name="connsiteY2" fmla="*/ 226588 h 306383"/>
                  <a:gd name="connsiteX3" fmla="*/ 381164 w 442739"/>
                  <a:gd name="connsiteY3" fmla="*/ 306383 h 306383"/>
                  <a:gd name="connsiteX4" fmla="*/ 0 w 442739"/>
                  <a:gd name="connsiteY4" fmla="*/ 147036 h 306383"/>
                  <a:gd name="connsiteX5" fmla="*/ 61468 w 442739"/>
                  <a:gd name="connsiteY5" fmla="*/ 0 h 30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9" h="306383">
                    <a:moveTo>
                      <a:pt x="61468" y="0"/>
                    </a:moveTo>
                    <a:lnTo>
                      <a:pt x="442739" y="159391"/>
                    </a:lnTo>
                    <a:lnTo>
                      <a:pt x="410369" y="226588"/>
                    </a:lnTo>
                    <a:lnTo>
                      <a:pt x="381164" y="306383"/>
                    </a:lnTo>
                    <a:lnTo>
                      <a:pt x="0" y="147036"/>
                    </a:lnTo>
                    <a:lnTo>
                      <a:pt x="6146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5" name="Freeform: Shape 634">
                <a:extLst>
                  <a:ext uri="{FF2B5EF4-FFF2-40B4-BE49-F238E27FC236}">
                    <a16:creationId xmlns:a16="http://schemas.microsoft.com/office/drawing/2014/main" id="{4BB8EED3-6B2D-45F0-8E58-04410BECE9CF}"/>
                  </a:ext>
                </a:extLst>
              </p:cNvPr>
              <p:cNvSpPr/>
              <p:nvPr/>
            </p:nvSpPr>
            <p:spPr>
              <a:xfrm>
                <a:off x="7352739" y="2672921"/>
                <a:ext cx="442825" cy="303756"/>
              </a:xfrm>
              <a:custGeom>
                <a:avLst/>
                <a:gdLst>
                  <a:gd name="connsiteX0" fmla="*/ 382531 w 442825"/>
                  <a:gd name="connsiteY0" fmla="*/ 0 h 303756"/>
                  <a:gd name="connsiteX1" fmla="*/ 442825 w 442825"/>
                  <a:gd name="connsiteY1" fmla="*/ 147522 h 303756"/>
                  <a:gd name="connsiteX2" fmla="*/ 60570 w 442825"/>
                  <a:gd name="connsiteY2" fmla="*/ 303756 h 303756"/>
                  <a:gd name="connsiteX3" fmla="*/ 27551 w 442825"/>
                  <a:gd name="connsiteY3" fmla="*/ 213541 h 303756"/>
                  <a:gd name="connsiteX4" fmla="*/ 0 w 442825"/>
                  <a:gd name="connsiteY4" fmla="*/ 156348 h 303756"/>
                  <a:gd name="connsiteX5" fmla="*/ 382531 w 442825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5" h="303756">
                    <a:moveTo>
                      <a:pt x="382531" y="0"/>
                    </a:moveTo>
                    <a:lnTo>
                      <a:pt x="442825" y="147522"/>
                    </a:lnTo>
                    <a:lnTo>
                      <a:pt x="60570" y="303756"/>
                    </a:lnTo>
                    <a:lnTo>
                      <a:pt x="27551" y="213541"/>
                    </a:lnTo>
                    <a:lnTo>
                      <a:pt x="0" y="156348"/>
                    </a:lnTo>
                    <a:lnTo>
                      <a:pt x="38253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6" name="Freeform: Shape 635">
                <a:extLst>
                  <a:ext uri="{FF2B5EF4-FFF2-40B4-BE49-F238E27FC236}">
                    <a16:creationId xmlns:a16="http://schemas.microsoft.com/office/drawing/2014/main" id="{E00481DD-6AA0-4E39-972E-164CE052F9F2}"/>
                  </a:ext>
                </a:extLst>
              </p:cNvPr>
              <p:cNvSpPr/>
              <p:nvPr/>
            </p:nvSpPr>
            <p:spPr>
              <a:xfrm>
                <a:off x="4333467" y="2884768"/>
                <a:ext cx="439744" cy="260617"/>
              </a:xfrm>
              <a:custGeom>
                <a:avLst/>
                <a:gdLst>
                  <a:gd name="connsiteX0" fmla="*/ 41291 w 439744"/>
                  <a:gd name="connsiteY0" fmla="*/ 0 h 260617"/>
                  <a:gd name="connsiteX1" fmla="*/ 439744 w 439744"/>
                  <a:gd name="connsiteY1" fmla="*/ 106887 h 260617"/>
                  <a:gd name="connsiteX2" fmla="*/ 431375 w 439744"/>
                  <a:gd name="connsiteY2" fmla="*/ 129753 h 260617"/>
                  <a:gd name="connsiteX3" fmla="*/ 397727 w 439744"/>
                  <a:gd name="connsiteY3" fmla="*/ 260617 h 260617"/>
                  <a:gd name="connsiteX4" fmla="*/ 0 w 439744"/>
                  <a:gd name="connsiteY4" fmla="*/ 153925 h 260617"/>
                  <a:gd name="connsiteX5" fmla="*/ 41291 w 439744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4" h="260617">
                    <a:moveTo>
                      <a:pt x="41291" y="0"/>
                    </a:moveTo>
                    <a:lnTo>
                      <a:pt x="439744" y="106887"/>
                    </a:lnTo>
                    <a:lnTo>
                      <a:pt x="431375" y="129753"/>
                    </a:lnTo>
                    <a:lnTo>
                      <a:pt x="397727" y="260617"/>
                    </a:lnTo>
                    <a:lnTo>
                      <a:pt x="0" y="153925"/>
                    </a:lnTo>
                    <a:lnTo>
                      <a:pt x="412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7" name="Freeform: Shape 636">
                <a:extLst>
                  <a:ext uri="{FF2B5EF4-FFF2-40B4-BE49-F238E27FC236}">
                    <a16:creationId xmlns:a16="http://schemas.microsoft.com/office/drawing/2014/main" id="{A40FF473-F6B6-42CB-B433-02BF674920A1}"/>
                  </a:ext>
                </a:extLst>
              </p:cNvPr>
              <p:cNvSpPr/>
              <p:nvPr/>
            </p:nvSpPr>
            <p:spPr>
              <a:xfrm>
                <a:off x="7420482" y="2890834"/>
                <a:ext cx="439415" cy="259352"/>
              </a:xfrm>
              <a:custGeom>
                <a:avLst/>
                <a:gdLst>
                  <a:gd name="connsiteX0" fmla="*/ 398666 w 439415"/>
                  <a:gd name="connsiteY0" fmla="*/ 0 h 259352"/>
                  <a:gd name="connsiteX1" fmla="*/ 439415 w 439415"/>
                  <a:gd name="connsiteY1" fmla="*/ 154069 h 259352"/>
                  <a:gd name="connsiteX2" fmla="*/ 41343 w 439415"/>
                  <a:gd name="connsiteY2" fmla="*/ 259352 h 259352"/>
                  <a:gd name="connsiteX3" fmla="*/ 41024 w 439415"/>
                  <a:gd name="connsiteY3" fmla="*/ 257263 h 259352"/>
                  <a:gd name="connsiteX4" fmla="*/ 6678 w 439415"/>
                  <a:gd name="connsiteY4" fmla="*/ 123687 h 259352"/>
                  <a:gd name="connsiteX5" fmla="*/ 0 w 439415"/>
                  <a:gd name="connsiteY5" fmla="*/ 105440 h 259352"/>
                  <a:gd name="connsiteX6" fmla="*/ 398666 w 439415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5" h="259352">
                    <a:moveTo>
                      <a:pt x="398666" y="0"/>
                    </a:moveTo>
                    <a:lnTo>
                      <a:pt x="439415" y="154069"/>
                    </a:lnTo>
                    <a:lnTo>
                      <a:pt x="41343" y="259352"/>
                    </a:lnTo>
                    <a:lnTo>
                      <a:pt x="41024" y="257263"/>
                    </a:lnTo>
                    <a:cubicBezTo>
                      <a:pt x="31741" y="211896"/>
                      <a:pt x="20254" y="167332"/>
                      <a:pt x="6678" y="123687"/>
                    </a:cubicBezTo>
                    <a:lnTo>
                      <a:pt x="0" y="105440"/>
                    </a:lnTo>
                    <a:lnTo>
                      <a:pt x="39866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8" name="Freeform: Shape 637">
                <a:extLst>
                  <a:ext uri="{FF2B5EF4-FFF2-40B4-BE49-F238E27FC236}">
                    <a16:creationId xmlns:a16="http://schemas.microsoft.com/office/drawing/2014/main" id="{FE489B30-5653-46AF-BF76-0D27E3804E47}"/>
                  </a:ext>
                </a:extLst>
              </p:cNvPr>
              <p:cNvSpPr/>
              <p:nvPr/>
            </p:nvSpPr>
            <p:spPr>
              <a:xfrm>
                <a:off x="4298032" y="3109287"/>
                <a:ext cx="429985" cy="213103"/>
              </a:xfrm>
              <a:custGeom>
                <a:avLst/>
                <a:gdLst>
                  <a:gd name="connsiteX0" fmla="*/ 21273 w 429985"/>
                  <a:gd name="connsiteY0" fmla="*/ 0 h 213103"/>
                  <a:gd name="connsiteX1" fmla="*/ 429985 w 429985"/>
                  <a:gd name="connsiteY1" fmla="*/ 55051 h 213103"/>
                  <a:gd name="connsiteX2" fmla="*/ 411342 w 429985"/>
                  <a:gd name="connsiteY2" fmla="*/ 177204 h 213103"/>
                  <a:gd name="connsiteX3" fmla="*/ 409530 w 429985"/>
                  <a:gd name="connsiteY3" fmla="*/ 213103 h 213103"/>
                  <a:gd name="connsiteX4" fmla="*/ 0 w 429985"/>
                  <a:gd name="connsiteY4" fmla="*/ 157941 h 213103"/>
                  <a:gd name="connsiteX5" fmla="*/ 21273 w 429985"/>
                  <a:gd name="connsiteY5" fmla="*/ 0 h 21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5" h="213103">
                    <a:moveTo>
                      <a:pt x="21273" y="0"/>
                    </a:moveTo>
                    <a:lnTo>
                      <a:pt x="429985" y="55051"/>
                    </a:lnTo>
                    <a:lnTo>
                      <a:pt x="411342" y="177204"/>
                    </a:lnTo>
                    <a:lnTo>
                      <a:pt x="409530" y="213103"/>
                    </a:lnTo>
                    <a:lnTo>
                      <a:pt x="0" y="157941"/>
                    </a:lnTo>
                    <a:lnTo>
                      <a:pt x="2127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D32E2EB7-C0B6-4020-B0C3-358BD374DBE8}"/>
                  </a:ext>
                </a:extLst>
              </p:cNvPr>
              <p:cNvSpPr/>
              <p:nvPr/>
            </p:nvSpPr>
            <p:spPr>
              <a:xfrm>
                <a:off x="7465919" y="3125669"/>
                <a:ext cx="429463" cy="209551"/>
              </a:xfrm>
              <a:custGeom>
                <a:avLst/>
                <a:gdLst>
                  <a:gd name="connsiteX0" fmla="*/ 409646 w 429463"/>
                  <a:gd name="connsiteY0" fmla="*/ 0 h 209551"/>
                  <a:gd name="connsiteX1" fmla="*/ 429463 w 429463"/>
                  <a:gd name="connsiteY1" fmla="*/ 158131 h 209551"/>
                  <a:gd name="connsiteX2" fmla="*/ 19170 w 429463"/>
                  <a:gd name="connsiteY2" fmla="*/ 209551 h 209551"/>
                  <a:gd name="connsiteX3" fmla="*/ 16709 w 429463"/>
                  <a:gd name="connsiteY3" fmla="*/ 160822 h 209551"/>
                  <a:gd name="connsiteX4" fmla="*/ 0 w 429463"/>
                  <a:gd name="connsiteY4" fmla="*/ 51339 h 209551"/>
                  <a:gd name="connsiteX5" fmla="*/ 409646 w 429463"/>
                  <a:gd name="connsiteY5" fmla="*/ 0 h 20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3" h="209551">
                    <a:moveTo>
                      <a:pt x="409646" y="0"/>
                    </a:moveTo>
                    <a:lnTo>
                      <a:pt x="429463" y="158131"/>
                    </a:lnTo>
                    <a:lnTo>
                      <a:pt x="19170" y="209551"/>
                    </a:lnTo>
                    <a:lnTo>
                      <a:pt x="16709" y="160822"/>
                    </a:lnTo>
                    <a:lnTo>
                      <a:pt x="0" y="51339"/>
                    </a:lnTo>
                    <a:lnTo>
                      <a:pt x="40964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1D67525B-78D2-4709-BA9C-FB9714B4327B}"/>
                  </a:ext>
                </a:extLst>
              </p:cNvPr>
              <p:cNvSpPr/>
              <p:nvPr/>
            </p:nvSpPr>
            <p:spPr>
              <a:xfrm>
                <a:off x="4292527" y="3349316"/>
                <a:ext cx="413675" cy="159367"/>
              </a:xfrm>
              <a:custGeom>
                <a:avLst/>
                <a:gdLst>
                  <a:gd name="connsiteX0" fmla="*/ 1 w 413675"/>
                  <a:gd name="connsiteY0" fmla="*/ 0 h 159367"/>
                  <a:gd name="connsiteX1" fmla="*/ 413675 w 413675"/>
                  <a:gd name="connsiteY1" fmla="*/ 1 h 159367"/>
                  <a:gd name="connsiteX2" fmla="*/ 409651 w 413675"/>
                  <a:gd name="connsiteY2" fmla="*/ 79685 h 159367"/>
                  <a:gd name="connsiteX3" fmla="*/ 413675 w 413675"/>
                  <a:gd name="connsiteY3" fmla="*/ 159367 h 159367"/>
                  <a:gd name="connsiteX4" fmla="*/ 0 w 413675"/>
                  <a:gd name="connsiteY4" fmla="*/ 159367 h 159367"/>
                  <a:gd name="connsiteX5" fmla="*/ 1 w 413675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5" h="159367">
                    <a:moveTo>
                      <a:pt x="1" y="0"/>
                    </a:moveTo>
                    <a:lnTo>
                      <a:pt x="413675" y="1"/>
                    </a:lnTo>
                    <a:lnTo>
                      <a:pt x="409651" y="79685"/>
                    </a:lnTo>
                    <a:lnTo>
                      <a:pt x="413675" y="159367"/>
                    </a:lnTo>
                    <a:lnTo>
                      <a:pt x="0" y="159367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F5DF90B6-3858-4735-80CA-09C67E2CC7A0}"/>
                  </a:ext>
                </a:extLst>
              </p:cNvPr>
              <p:cNvSpPr/>
              <p:nvPr/>
            </p:nvSpPr>
            <p:spPr>
              <a:xfrm>
                <a:off x="7485801" y="3349316"/>
                <a:ext cx="413671" cy="159367"/>
              </a:xfrm>
              <a:custGeom>
                <a:avLst/>
                <a:gdLst>
                  <a:gd name="connsiteX0" fmla="*/ 413671 w 413671"/>
                  <a:gd name="connsiteY0" fmla="*/ 0 h 159367"/>
                  <a:gd name="connsiteX1" fmla="*/ 413671 w 413671"/>
                  <a:gd name="connsiteY1" fmla="*/ 159367 h 159367"/>
                  <a:gd name="connsiteX2" fmla="*/ 0 w 413671"/>
                  <a:gd name="connsiteY2" fmla="*/ 159367 h 159367"/>
                  <a:gd name="connsiteX3" fmla="*/ 4023 w 413671"/>
                  <a:gd name="connsiteY3" fmla="*/ 79685 h 159367"/>
                  <a:gd name="connsiteX4" fmla="*/ 0 w 413671"/>
                  <a:gd name="connsiteY4" fmla="*/ 1 h 159367"/>
                  <a:gd name="connsiteX5" fmla="*/ 413671 w 413671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1" h="159367">
                    <a:moveTo>
                      <a:pt x="413671" y="0"/>
                    </a:moveTo>
                    <a:lnTo>
                      <a:pt x="413671" y="159367"/>
                    </a:lnTo>
                    <a:lnTo>
                      <a:pt x="0" y="159367"/>
                    </a:lnTo>
                    <a:lnTo>
                      <a:pt x="4023" y="79685"/>
                    </a:lnTo>
                    <a:lnTo>
                      <a:pt x="0" y="1"/>
                    </a:lnTo>
                    <a:lnTo>
                      <a:pt x="4136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1E7AC306-369B-43D7-B48F-7D7929C4D0F7}"/>
                  </a:ext>
                </a:extLst>
              </p:cNvPr>
              <p:cNvSpPr/>
              <p:nvPr/>
            </p:nvSpPr>
            <p:spPr>
              <a:xfrm>
                <a:off x="4296617" y="3522780"/>
                <a:ext cx="429466" cy="209550"/>
              </a:xfrm>
              <a:custGeom>
                <a:avLst/>
                <a:gdLst>
                  <a:gd name="connsiteX0" fmla="*/ 410297 w 429466"/>
                  <a:gd name="connsiteY0" fmla="*/ 0 h 209550"/>
                  <a:gd name="connsiteX1" fmla="*/ 412757 w 429466"/>
                  <a:gd name="connsiteY1" fmla="*/ 48731 h 209550"/>
                  <a:gd name="connsiteX2" fmla="*/ 429466 w 429466"/>
                  <a:gd name="connsiteY2" fmla="*/ 158211 h 209550"/>
                  <a:gd name="connsiteX3" fmla="*/ 19818 w 429466"/>
                  <a:gd name="connsiteY3" fmla="*/ 209550 h 209550"/>
                  <a:gd name="connsiteX4" fmla="*/ 0 w 429466"/>
                  <a:gd name="connsiteY4" fmla="*/ 51420 h 209550"/>
                  <a:gd name="connsiteX5" fmla="*/ 410297 w 429466"/>
                  <a:gd name="connsiteY5" fmla="*/ 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6" h="209550">
                    <a:moveTo>
                      <a:pt x="410297" y="0"/>
                    </a:moveTo>
                    <a:lnTo>
                      <a:pt x="412757" y="48731"/>
                    </a:lnTo>
                    <a:lnTo>
                      <a:pt x="429466" y="158211"/>
                    </a:lnTo>
                    <a:lnTo>
                      <a:pt x="19818" y="209550"/>
                    </a:lnTo>
                    <a:lnTo>
                      <a:pt x="0" y="51420"/>
                    </a:lnTo>
                    <a:lnTo>
                      <a:pt x="4102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E5AF7B90-D535-4A6A-AE8F-FA90766164E4}"/>
                  </a:ext>
                </a:extLst>
              </p:cNvPr>
              <p:cNvSpPr/>
              <p:nvPr/>
            </p:nvSpPr>
            <p:spPr>
              <a:xfrm>
                <a:off x="7463985" y="3535610"/>
                <a:ext cx="429983" cy="213102"/>
              </a:xfrm>
              <a:custGeom>
                <a:avLst/>
                <a:gdLst>
                  <a:gd name="connsiteX0" fmla="*/ 20456 w 429983"/>
                  <a:gd name="connsiteY0" fmla="*/ 0 h 213102"/>
                  <a:gd name="connsiteX1" fmla="*/ 429983 w 429983"/>
                  <a:gd name="connsiteY1" fmla="*/ 55161 h 213102"/>
                  <a:gd name="connsiteX2" fmla="*/ 408710 w 429983"/>
                  <a:gd name="connsiteY2" fmla="*/ 213102 h 213102"/>
                  <a:gd name="connsiteX3" fmla="*/ 0 w 429983"/>
                  <a:gd name="connsiteY3" fmla="*/ 158051 h 213102"/>
                  <a:gd name="connsiteX4" fmla="*/ 18643 w 429983"/>
                  <a:gd name="connsiteY4" fmla="*/ 35901 h 213102"/>
                  <a:gd name="connsiteX5" fmla="*/ 20456 w 429983"/>
                  <a:gd name="connsiteY5" fmla="*/ 0 h 213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3" h="213102">
                    <a:moveTo>
                      <a:pt x="20456" y="0"/>
                    </a:moveTo>
                    <a:lnTo>
                      <a:pt x="429983" y="55161"/>
                    </a:lnTo>
                    <a:lnTo>
                      <a:pt x="408710" y="213102"/>
                    </a:lnTo>
                    <a:lnTo>
                      <a:pt x="0" y="158051"/>
                    </a:lnTo>
                    <a:lnTo>
                      <a:pt x="18643" y="35901"/>
                    </a:lnTo>
                    <a:lnTo>
                      <a:pt x="2045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08161490-D0F4-4DCF-ADCA-90290FF74893}"/>
                  </a:ext>
                </a:extLst>
              </p:cNvPr>
              <p:cNvSpPr/>
              <p:nvPr/>
            </p:nvSpPr>
            <p:spPr>
              <a:xfrm>
                <a:off x="4332103" y="3707813"/>
                <a:ext cx="439417" cy="259352"/>
              </a:xfrm>
              <a:custGeom>
                <a:avLst/>
                <a:gdLst>
                  <a:gd name="connsiteX0" fmla="*/ 398074 w 439417"/>
                  <a:gd name="connsiteY0" fmla="*/ 0 h 259352"/>
                  <a:gd name="connsiteX1" fmla="*/ 398393 w 439417"/>
                  <a:gd name="connsiteY1" fmla="*/ 2092 h 259352"/>
                  <a:gd name="connsiteX2" fmla="*/ 432739 w 439417"/>
                  <a:gd name="connsiteY2" fmla="*/ 135668 h 259352"/>
                  <a:gd name="connsiteX3" fmla="*/ 439417 w 439417"/>
                  <a:gd name="connsiteY3" fmla="*/ 153912 h 259352"/>
                  <a:gd name="connsiteX4" fmla="*/ 40749 w 439417"/>
                  <a:gd name="connsiteY4" fmla="*/ 259352 h 259352"/>
                  <a:gd name="connsiteX5" fmla="*/ 0 w 439417"/>
                  <a:gd name="connsiteY5" fmla="*/ 105283 h 259352"/>
                  <a:gd name="connsiteX6" fmla="*/ 398074 w 439417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7" h="259352">
                    <a:moveTo>
                      <a:pt x="398074" y="0"/>
                    </a:moveTo>
                    <a:lnTo>
                      <a:pt x="398393" y="2092"/>
                    </a:lnTo>
                    <a:cubicBezTo>
                      <a:pt x="407676" y="47459"/>
                      <a:pt x="419164" y="92024"/>
                      <a:pt x="432739" y="135668"/>
                    </a:cubicBezTo>
                    <a:lnTo>
                      <a:pt x="439417" y="153912"/>
                    </a:lnTo>
                    <a:lnTo>
                      <a:pt x="40749" y="259352"/>
                    </a:lnTo>
                    <a:lnTo>
                      <a:pt x="0" y="105283"/>
                    </a:lnTo>
                    <a:lnTo>
                      <a:pt x="39807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3122F497-F01A-4AF4-BE81-6AB05F857386}"/>
                  </a:ext>
                </a:extLst>
              </p:cNvPr>
              <p:cNvSpPr/>
              <p:nvPr/>
            </p:nvSpPr>
            <p:spPr>
              <a:xfrm>
                <a:off x="7418792" y="3712615"/>
                <a:ext cx="439741" cy="260617"/>
              </a:xfrm>
              <a:custGeom>
                <a:avLst/>
                <a:gdLst>
                  <a:gd name="connsiteX0" fmla="*/ 42017 w 439741"/>
                  <a:gd name="connsiteY0" fmla="*/ 0 h 260617"/>
                  <a:gd name="connsiteX1" fmla="*/ 439741 w 439741"/>
                  <a:gd name="connsiteY1" fmla="*/ 106691 h 260617"/>
                  <a:gd name="connsiteX2" fmla="*/ 398450 w 439741"/>
                  <a:gd name="connsiteY2" fmla="*/ 260617 h 260617"/>
                  <a:gd name="connsiteX3" fmla="*/ 0 w 439741"/>
                  <a:gd name="connsiteY3" fmla="*/ 153731 h 260617"/>
                  <a:gd name="connsiteX4" fmla="*/ 8368 w 439741"/>
                  <a:gd name="connsiteY4" fmla="*/ 130866 h 260617"/>
                  <a:gd name="connsiteX5" fmla="*/ 42017 w 439741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1" h="260617">
                    <a:moveTo>
                      <a:pt x="42017" y="0"/>
                    </a:moveTo>
                    <a:lnTo>
                      <a:pt x="439741" y="106691"/>
                    </a:lnTo>
                    <a:lnTo>
                      <a:pt x="398450" y="260617"/>
                    </a:lnTo>
                    <a:lnTo>
                      <a:pt x="0" y="153731"/>
                    </a:lnTo>
                    <a:lnTo>
                      <a:pt x="8368" y="130866"/>
                    </a:lnTo>
                    <a:lnTo>
                      <a:pt x="420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296B4A3B-A49C-42AE-9C84-9F5F54304564}"/>
                  </a:ext>
                </a:extLst>
              </p:cNvPr>
              <p:cNvSpPr/>
              <p:nvPr/>
            </p:nvSpPr>
            <p:spPr>
              <a:xfrm>
                <a:off x="4396435" y="3881322"/>
                <a:ext cx="442827" cy="303756"/>
              </a:xfrm>
              <a:custGeom>
                <a:avLst/>
                <a:gdLst>
                  <a:gd name="connsiteX0" fmla="*/ 382257 w 442827"/>
                  <a:gd name="connsiteY0" fmla="*/ 0 h 303756"/>
                  <a:gd name="connsiteX1" fmla="*/ 415277 w 442827"/>
                  <a:gd name="connsiteY1" fmla="*/ 90218 h 303756"/>
                  <a:gd name="connsiteX2" fmla="*/ 442827 w 442827"/>
                  <a:gd name="connsiteY2" fmla="*/ 147409 h 303756"/>
                  <a:gd name="connsiteX3" fmla="*/ 60295 w 442827"/>
                  <a:gd name="connsiteY3" fmla="*/ 303756 h 303756"/>
                  <a:gd name="connsiteX4" fmla="*/ 0 w 442827"/>
                  <a:gd name="connsiteY4" fmla="*/ 156235 h 303756"/>
                  <a:gd name="connsiteX5" fmla="*/ 382257 w 442827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7" h="303756">
                    <a:moveTo>
                      <a:pt x="382257" y="0"/>
                    </a:moveTo>
                    <a:lnTo>
                      <a:pt x="415277" y="90218"/>
                    </a:lnTo>
                    <a:lnTo>
                      <a:pt x="442827" y="147409"/>
                    </a:lnTo>
                    <a:lnTo>
                      <a:pt x="60295" y="303756"/>
                    </a:lnTo>
                    <a:lnTo>
                      <a:pt x="0" y="156235"/>
                    </a:lnTo>
                    <a:lnTo>
                      <a:pt x="3822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695A3890-168D-40EE-960A-8363E521E02F}"/>
                  </a:ext>
                </a:extLst>
              </p:cNvPr>
              <p:cNvSpPr/>
              <p:nvPr/>
            </p:nvSpPr>
            <p:spPr>
              <a:xfrm>
                <a:off x="7347921" y="3891744"/>
                <a:ext cx="442736" cy="306382"/>
              </a:xfrm>
              <a:custGeom>
                <a:avLst/>
                <a:gdLst>
                  <a:gd name="connsiteX0" fmla="*/ 61575 w 442736"/>
                  <a:gd name="connsiteY0" fmla="*/ 0 h 306382"/>
                  <a:gd name="connsiteX1" fmla="*/ 442736 w 442736"/>
                  <a:gd name="connsiteY1" fmla="*/ 159346 h 306382"/>
                  <a:gd name="connsiteX2" fmla="*/ 381268 w 442736"/>
                  <a:gd name="connsiteY2" fmla="*/ 306382 h 306382"/>
                  <a:gd name="connsiteX3" fmla="*/ 0 w 442736"/>
                  <a:gd name="connsiteY3" fmla="*/ 146992 h 306382"/>
                  <a:gd name="connsiteX4" fmla="*/ 32369 w 442736"/>
                  <a:gd name="connsiteY4" fmla="*/ 79796 h 306382"/>
                  <a:gd name="connsiteX5" fmla="*/ 61575 w 442736"/>
                  <a:gd name="connsiteY5" fmla="*/ 0 h 30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6" h="306382">
                    <a:moveTo>
                      <a:pt x="61575" y="0"/>
                    </a:moveTo>
                    <a:lnTo>
                      <a:pt x="442736" y="159346"/>
                    </a:lnTo>
                    <a:lnTo>
                      <a:pt x="381268" y="306382"/>
                    </a:lnTo>
                    <a:lnTo>
                      <a:pt x="0" y="146992"/>
                    </a:lnTo>
                    <a:lnTo>
                      <a:pt x="32369" y="79796"/>
                    </a:lnTo>
                    <a:lnTo>
                      <a:pt x="6157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8B64680D-BB6A-40E8-B71F-4238F172659C}"/>
                  </a:ext>
                </a:extLst>
              </p:cNvPr>
              <p:cNvSpPr/>
              <p:nvPr/>
            </p:nvSpPr>
            <p:spPr>
              <a:xfrm>
                <a:off x="4492880" y="4053051"/>
                <a:ext cx="437107" cy="344082"/>
              </a:xfrm>
              <a:custGeom>
                <a:avLst/>
                <a:gdLst>
                  <a:gd name="connsiteX0" fmla="*/ 358098 w 437107"/>
                  <a:gd name="connsiteY0" fmla="*/ 0 h 344082"/>
                  <a:gd name="connsiteX1" fmla="*/ 377525 w 437107"/>
                  <a:gd name="connsiteY1" fmla="*/ 40329 h 344082"/>
                  <a:gd name="connsiteX2" fmla="*/ 437107 w 437107"/>
                  <a:gd name="connsiteY2" fmla="*/ 138404 h 344082"/>
                  <a:gd name="connsiteX3" fmla="*/ 79448 w 437107"/>
                  <a:gd name="connsiteY3" fmla="*/ 344082 h 344082"/>
                  <a:gd name="connsiteX4" fmla="*/ 0 w 437107"/>
                  <a:gd name="connsiteY4" fmla="*/ 205931 h 344082"/>
                  <a:gd name="connsiteX5" fmla="*/ 358098 w 437107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7" h="344082">
                    <a:moveTo>
                      <a:pt x="358098" y="0"/>
                    </a:moveTo>
                    <a:lnTo>
                      <a:pt x="377525" y="40329"/>
                    </a:lnTo>
                    <a:lnTo>
                      <a:pt x="437107" y="138404"/>
                    </a:lnTo>
                    <a:lnTo>
                      <a:pt x="79448" y="344082"/>
                    </a:lnTo>
                    <a:lnTo>
                      <a:pt x="0" y="205931"/>
                    </a:lnTo>
                    <a:lnTo>
                      <a:pt x="35809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72A9A42F-48A0-44CF-9829-A13930AC8588}"/>
                  </a:ext>
                </a:extLst>
              </p:cNvPr>
              <p:cNvSpPr/>
              <p:nvPr/>
            </p:nvSpPr>
            <p:spPr>
              <a:xfrm>
                <a:off x="7259470" y="4057477"/>
                <a:ext cx="436716" cy="345018"/>
              </a:xfrm>
              <a:custGeom>
                <a:avLst/>
                <a:gdLst>
                  <a:gd name="connsiteX0" fmla="*/ 79422 w 436716"/>
                  <a:gd name="connsiteY0" fmla="*/ 0 h 345018"/>
                  <a:gd name="connsiteX1" fmla="*/ 436716 w 436716"/>
                  <a:gd name="connsiteY1" fmla="*/ 207146 h 345018"/>
                  <a:gd name="connsiteX2" fmla="*/ 356783 w 436716"/>
                  <a:gd name="connsiteY2" fmla="*/ 345018 h 345018"/>
                  <a:gd name="connsiteX3" fmla="*/ 0 w 436716"/>
                  <a:gd name="connsiteY3" fmla="*/ 138168 h 345018"/>
                  <a:gd name="connsiteX4" fmla="*/ 62127 w 436716"/>
                  <a:gd name="connsiteY4" fmla="*/ 35903 h 345018"/>
                  <a:gd name="connsiteX5" fmla="*/ 79422 w 436716"/>
                  <a:gd name="connsiteY5" fmla="*/ 0 h 34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6" h="345018">
                    <a:moveTo>
                      <a:pt x="79422" y="0"/>
                    </a:moveTo>
                    <a:lnTo>
                      <a:pt x="436716" y="207146"/>
                    </a:lnTo>
                    <a:lnTo>
                      <a:pt x="356783" y="345018"/>
                    </a:lnTo>
                    <a:lnTo>
                      <a:pt x="0" y="138168"/>
                    </a:lnTo>
                    <a:lnTo>
                      <a:pt x="62127" y="35903"/>
                    </a:lnTo>
                    <a:lnTo>
                      <a:pt x="7942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B82032A0-9B2E-4D18-94D8-A29C98E21A28}"/>
                  </a:ext>
                </a:extLst>
              </p:cNvPr>
              <p:cNvSpPr/>
              <p:nvPr/>
            </p:nvSpPr>
            <p:spPr>
              <a:xfrm>
                <a:off x="4612146" y="4207874"/>
                <a:ext cx="425119" cy="376111"/>
              </a:xfrm>
              <a:custGeom>
                <a:avLst/>
                <a:gdLst>
                  <a:gd name="connsiteX0" fmla="*/ 327816 w 425119"/>
                  <a:gd name="connsiteY0" fmla="*/ 0 h 376111"/>
                  <a:gd name="connsiteX1" fmla="*/ 328075 w 425119"/>
                  <a:gd name="connsiteY1" fmla="*/ 427 h 376111"/>
                  <a:gd name="connsiteX2" fmla="*/ 408313 w 425119"/>
                  <a:gd name="connsiteY2" fmla="*/ 107728 h 376111"/>
                  <a:gd name="connsiteX3" fmla="*/ 425119 w 425119"/>
                  <a:gd name="connsiteY3" fmla="*/ 126219 h 376111"/>
                  <a:gd name="connsiteX4" fmla="*/ 96457 w 425119"/>
                  <a:gd name="connsiteY4" fmla="*/ 376111 h 376111"/>
                  <a:gd name="connsiteX5" fmla="*/ 0 w 425119"/>
                  <a:gd name="connsiteY5" fmla="*/ 249250 h 376111"/>
                  <a:gd name="connsiteX6" fmla="*/ 327816 w 425119"/>
                  <a:gd name="connsiteY6" fmla="*/ 0 h 376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9" h="376111">
                    <a:moveTo>
                      <a:pt x="327816" y="0"/>
                    </a:moveTo>
                    <a:lnTo>
                      <a:pt x="328075" y="427"/>
                    </a:lnTo>
                    <a:cubicBezTo>
                      <a:pt x="353123" y="37503"/>
                      <a:pt x="379908" y="73309"/>
                      <a:pt x="408313" y="107728"/>
                    </a:cubicBezTo>
                    <a:lnTo>
                      <a:pt x="425119" y="126219"/>
                    </a:lnTo>
                    <a:lnTo>
                      <a:pt x="96457" y="376111"/>
                    </a:lnTo>
                    <a:lnTo>
                      <a:pt x="0" y="249250"/>
                    </a:lnTo>
                    <a:lnTo>
                      <a:pt x="32781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C37B011C-D8C3-46D1-8D56-A5963DB95E56}"/>
                  </a:ext>
                </a:extLst>
              </p:cNvPr>
              <p:cNvSpPr/>
              <p:nvPr/>
            </p:nvSpPr>
            <p:spPr>
              <a:xfrm>
                <a:off x="7146092" y="4218171"/>
                <a:ext cx="424227" cy="378547"/>
              </a:xfrm>
              <a:custGeom>
                <a:avLst/>
                <a:gdLst>
                  <a:gd name="connsiteX0" fmla="*/ 98309 w 424227"/>
                  <a:gd name="connsiteY0" fmla="*/ 0 h 378547"/>
                  <a:gd name="connsiteX1" fmla="*/ 424227 w 424227"/>
                  <a:gd name="connsiteY1" fmla="*/ 252579 h 378547"/>
                  <a:gd name="connsiteX2" fmla="*/ 326606 w 424227"/>
                  <a:gd name="connsiteY2" fmla="*/ 378547 h 378547"/>
                  <a:gd name="connsiteX3" fmla="*/ 0 w 424227"/>
                  <a:gd name="connsiteY3" fmla="*/ 125435 h 378547"/>
                  <a:gd name="connsiteX4" fmla="*/ 25451 w 424227"/>
                  <a:gd name="connsiteY4" fmla="*/ 97431 h 378547"/>
                  <a:gd name="connsiteX5" fmla="*/ 98309 w 424227"/>
                  <a:gd name="connsiteY5" fmla="*/ 0 h 37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27" h="378547">
                    <a:moveTo>
                      <a:pt x="98309" y="0"/>
                    </a:moveTo>
                    <a:lnTo>
                      <a:pt x="424227" y="252579"/>
                    </a:lnTo>
                    <a:lnTo>
                      <a:pt x="326606" y="378547"/>
                    </a:lnTo>
                    <a:lnTo>
                      <a:pt x="0" y="125435"/>
                    </a:lnTo>
                    <a:lnTo>
                      <a:pt x="25451" y="97431"/>
                    </a:lnTo>
                    <a:lnTo>
                      <a:pt x="9830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C76F5B7F-DDA7-4A80-A144-9B2023CF948F}"/>
                  </a:ext>
                </a:extLst>
              </p:cNvPr>
              <p:cNvSpPr/>
              <p:nvPr/>
            </p:nvSpPr>
            <p:spPr>
              <a:xfrm>
                <a:off x="4762667" y="4354075"/>
                <a:ext cx="405314" cy="404774"/>
              </a:xfrm>
              <a:custGeom>
                <a:avLst/>
                <a:gdLst>
                  <a:gd name="connsiteX0" fmla="*/ 292759 w 405314"/>
                  <a:gd name="connsiteY0" fmla="*/ 0 h 404774"/>
                  <a:gd name="connsiteX1" fmla="*/ 347752 w 405314"/>
                  <a:gd name="connsiteY1" fmla="*/ 60508 h 404774"/>
                  <a:gd name="connsiteX2" fmla="*/ 405314 w 405314"/>
                  <a:gd name="connsiteY2" fmla="*/ 112824 h 404774"/>
                  <a:gd name="connsiteX3" fmla="*/ 112529 w 405314"/>
                  <a:gd name="connsiteY3" fmla="*/ 404774 h 404774"/>
                  <a:gd name="connsiteX4" fmla="*/ 0 w 405314"/>
                  <a:gd name="connsiteY4" fmla="*/ 291923 h 404774"/>
                  <a:gd name="connsiteX5" fmla="*/ 292759 w 405314"/>
                  <a:gd name="connsiteY5" fmla="*/ 0 h 40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4">
                    <a:moveTo>
                      <a:pt x="292759" y="0"/>
                    </a:moveTo>
                    <a:lnTo>
                      <a:pt x="347752" y="60508"/>
                    </a:lnTo>
                    <a:lnTo>
                      <a:pt x="405314" y="112824"/>
                    </a:lnTo>
                    <a:lnTo>
                      <a:pt x="112529" y="404774"/>
                    </a:lnTo>
                    <a:lnTo>
                      <a:pt x="0" y="291923"/>
                    </a:lnTo>
                    <a:lnTo>
                      <a:pt x="2927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225780AC-8DD1-4843-8D0F-80DC49C8A024}"/>
                  </a:ext>
                </a:extLst>
              </p:cNvPr>
              <p:cNvSpPr/>
              <p:nvPr/>
            </p:nvSpPr>
            <p:spPr>
              <a:xfrm>
                <a:off x="7021380" y="4356716"/>
                <a:ext cx="404829" cy="405258"/>
              </a:xfrm>
              <a:custGeom>
                <a:avLst/>
                <a:gdLst>
                  <a:gd name="connsiteX0" fmla="*/ 112797 w 404829"/>
                  <a:gd name="connsiteY0" fmla="*/ 0 h 405258"/>
                  <a:gd name="connsiteX1" fmla="*/ 404829 w 404829"/>
                  <a:gd name="connsiteY1" fmla="*/ 292695 h 405258"/>
                  <a:gd name="connsiteX2" fmla="*/ 292011 w 404829"/>
                  <a:gd name="connsiteY2" fmla="*/ 405258 h 405258"/>
                  <a:gd name="connsiteX3" fmla="*/ 0 w 404829"/>
                  <a:gd name="connsiteY3" fmla="*/ 112584 h 405258"/>
                  <a:gd name="connsiteX4" fmla="*/ 60203 w 404829"/>
                  <a:gd name="connsiteY4" fmla="*/ 57867 h 405258"/>
                  <a:gd name="connsiteX5" fmla="*/ 112797 w 404829"/>
                  <a:gd name="connsiteY5" fmla="*/ 0 h 40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29" h="405258">
                    <a:moveTo>
                      <a:pt x="112797" y="0"/>
                    </a:moveTo>
                    <a:lnTo>
                      <a:pt x="404829" y="292695"/>
                    </a:lnTo>
                    <a:lnTo>
                      <a:pt x="292011" y="405258"/>
                    </a:lnTo>
                    <a:lnTo>
                      <a:pt x="0" y="112584"/>
                    </a:lnTo>
                    <a:lnTo>
                      <a:pt x="60203" y="57867"/>
                    </a:lnTo>
                    <a:lnTo>
                      <a:pt x="1127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341AECEE-F8D3-4728-A224-6E30BA3E5486}"/>
                  </a:ext>
                </a:extLst>
              </p:cNvPr>
              <p:cNvSpPr/>
              <p:nvPr/>
            </p:nvSpPr>
            <p:spPr>
              <a:xfrm>
                <a:off x="4922153" y="4477304"/>
                <a:ext cx="382557" cy="429603"/>
              </a:xfrm>
              <a:custGeom>
                <a:avLst/>
                <a:gdLst>
                  <a:gd name="connsiteX0" fmla="*/ 257276 w 382557"/>
                  <a:gd name="connsiteY0" fmla="*/ 0 h 429603"/>
                  <a:gd name="connsiteX1" fmla="*/ 287247 w 382557"/>
                  <a:gd name="connsiteY1" fmla="*/ 27239 h 429603"/>
                  <a:gd name="connsiteX2" fmla="*/ 382557 w 382557"/>
                  <a:gd name="connsiteY2" fmla="*/ 98510 h 429603"/>
                  <a:gd name="connsiteX3" fmla="*/ 125967 w 382557"/>
                  <a:gd name="connsiteY3" fmla="*/ 429603 h 429603"/>
                  <a:gd name="connsiteX4" fmla="*/ 0 w 382557"/>
                  <a:gd name="connsiteY4" fmla="*/ 331980 h 429603"/>
                  <a:gd name="connsiteX5" fmla="*/ 257276 w 382557"/>
                  <a:gd name="connsiteY5" fmla="*/ 0 h 4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2557" h="429603">
                    <a:moveTo>
                      <a:pt x="257276" y="0"/>
                    </a:moveTo>
                    <a:lnTo>
                      <a:pt x="287247" y="27239"/>
                    </a:lnTo>
                    <a:lnTo>
                      <a:pt x="382557" y="98510"/>
                    </a:lnTo>
                    <a:lnTo>
                      <a:pt x="125967" y="429603"/>
                    </a:lnTo>
                    <a:lnTo>
                      <a:pt x="0" y="331980"/>
                    </a:lnTo>
                    <a:lnTo>
                      <a:pt x="25727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5D8ED402-79BA-4FEA-A8E2-DFC9EC10CC04}"/>
                  </a:ext>
                </a:extLst>
              </p:cNvPr>
              <p:cNvSpPr/>
              <p:nvPr/>
            </p:nvSpPr>
            <p:spPr>
              <a:xfrm>
                <a:off x="6875228" y="4487460"/>
                <a:ext cx="376166" cy="425091"/>
              </a:xfrm>
              <a:custGeom>
                <a:avLst/>
                <a:gdLst>
                  <a:gd name="connsiteX0" fmla="*/ 126170 w 376166"/>
                  <a:gd name="connsiteY0" fmla="*/ 0 h 425091"/>
                  <a:gd name="connsiteX1" fmla="*/ 376166 w 376166"/>
                  <a:gd name="connsiteY1" fmla="*/ 328596 h 425091"/>
                  <a:gd name="connsiteX2" fmla="*/ 249333 w 376166"/>
                  <a:gd name="connsiteY2" fmla="*/ 425091 h 425091"/>
                  <a:gd name="connsiteX3" fmla="*/ 0 w 376166"/>
                  <a:gd name="connsiteY3" fmla="*/ 97366 h 425091"/>
                  <a:gd name="connsiteX4" fmla="*/ 73 w 376166"/>
                  <a:gd name="connsiteY4" fmla="*/ 97321 h 425091"/>
                  <a:gd name="connsiteX5" fmla="*/ 107374 w 376166"/>
                  <a:gd name="connsiteY5" fmla="*/ 17083 h 425091"/>
                  <a:gd name="connsiteX6" fmla="*/ 126170 w 376166"/>
                  <a:gd name="connsiteY6" fmla="*/ 0 h 42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6" h="425091">
                    <a:moveTo>
                      <a:pt x="126170" y="0"/>
                    </a:moveTo>
                    <a:lnTo>
                      <a:pt x="376166" y="328596"/>
                    </a:lnTo>
                    <a:lnTo>
                      <a:pt x="249333" y="425091"/>
                    </a:lnTo>
                    <a:lnTo>
                      <a:pt x="0" y="97366"/>
                    </a:lnTo>
                    <a:lnTo>
                      <a:pt x="73" y="97321"/>
                    </a:lnTo>
                    <a:cubicBezTo>
                      <a:pt x="37149" y="72273"/>
                      <a:pt x="72955" y="45488"/>
                      <a:pt x="107374" y="17083"/>
                    </a:cubicBezTo>
                    <a:lnTo>
                      <a:pt x="12617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37DDABEC-131E-4843-9411-C4B516F90A1D}"/>
                  </a:ext>
                </a:extLst>
              </p:cNvPr>
              <p:cNvSpPr/>
              <p:nvPr/>
            </p:nvSpPr>
            <p:spPr>
              <a:xfrm>
                <a:off x="5116909" y="4591094"/>
                <a:ext cx="348222" cy="442465"/>
              </a:xfrm>
              <a:custGeom>
                <a:avLst/>
                <a:gdLst>
                  <a:gd name="connsiteX0" fmla="*/ 210184 w 348222"/>
                  <a:gd name="connsiteY0" fmla="*/ 0 h 442465"/>
                  <a:gd name="connsiteX1" fmla="*/ 314713 w 348222"/>
                  <a:gd name="connsiteY1" fmla="*/ 63503 h 442465"/>
                  <a:gd name="connsiteX2" fmla="*/ 348222 w 348222"/>
                  <a:gd name="connsiteY2" fmla="*/ 79645 h 442465"/>
                  <a:gd name="connsiteX3" fmla="*/ 137872 w 348222"/>
                  <a:gd name="connsiteY3" fmla="*/ 442465 h 442465"/>
                  <a:gd name="connsiteX4" fmla="*/ 0 w 348222"/>
                  <a:gd name="connsiteY4" fmla="*/ 362531 h 442465"/>
                  <a:gd name="connsiteX5" fmla="*/ 210184 w 348222"/>
                  <a:gd name="connsiteY5" fmla="*/ 0 h 44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8222" h="442465">
                    <a:moveTo>
                      <a:pt x="210184" y="0"/>
                    </a:moveTo>
                    <a:lnTo>
                      <a:pt x="314713" y="63503"/>
                    </a:lnTo>
                    <a:lnTo>
                      <a:pt x="348222" y="79645"/>
                    </a:lnTo>
                    <a:lnTo>
                      <a:pt x="137872" y="442465"/>
                    </a:lnTo>
                    <a:lnTo>
                      <a:pt x="0" y="362531"/>
                    </a:lnTo>
                    <a:lnTo>
                      <a:pt x="2101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7E187BB5-62DA-44FB-ABEB-95EDA5498096}"/>
                  </a:ext>
                </a:extLst>
              </p:cNvPr>
              <p:cNvSpPr/>
              <p:nvPr/>
            </p:nvSpPr>
            <p:spPr>
              <a:xfrm>
                <a:off x="6720423" y="4594802"/>
                <a:ext cx="344160" cy="437072"/>
              </a:xfrm>
              <a:custGeom>
                <a:avLst/>
                <a:gdLst>
                  <a:gd name="connsiteX0" fmla="*/ 138384 w 344160"/>
                  <a:gd name="connsiteY0" fmla="*/ 0 h 437072"/>
                  <a:gd name="connsiteX1" fmla="*/ 344160 w 344160"/>
                  <a:gd name="connsiteY1" fmla="*/ 357584 h 437072"/>
                  <a:gd name="connsiteX2" fmla="*/ 206031 w 344160"/>
                  <a:gd name="connsiteY2" fmla="*/ 437072 h 437072"/>
                  <a:gd name="connsiteX3" fmla="*/ 0 w 344160"/>
                  <a:gd name="connsiteY3" fmla="*/ 79043 h 437072"/>
                  <a:gd name="connsiteX4" fmla="*/ 39957 w 344160"/>
                  <a:gd name="connsiteY4" fmla="*/ 59795 h 437072"/>
                  <a:gd name="connsiteX5" fmla="*/ 138384 w 344160"/>
                  <a:gd name="connsiteY5" fmla="*/ 0 h 437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0" h="437072">
                    <a:moveTo>
                      <a:pt x="138384" y="0"/>
                    </a:moveTo>
                    <a:lnTo>
                      <a:pt x="344160" y="357584"/>
                    </a:lnTo>
                    <a:lnTo>
                      <a:pt x="206031" y="437072"/>
                    </a:lnTo>
                    <a:lnTo>
                      <a:pt x="0" y="79043"/>
                    </a:lnTo>
                    <a:lnTo>
                      <a:pt x="39957" y="59795"/>
                    </a:lnTo>
                    <a:lnTo>
                      <a:pt x="1383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8ED091C9-20A0-4596-973A-69F6C5A9CDC3}"/>
                  </a:ext>
                </a:extLst>
              </p:cNvPr>
              <p:cNvSpPr/>
              <p:nvPr/>
            </p:nvSpPr>
            <p:spPr>
              <a:xfrm>
                <a:off x="5321890" y="4679769"/>
                <a:ext cx="308877" cy="448947"/>
              </a:xfrm>
              <a:custGeom>
                <a:avLst/>
                <a:gdLst>
                  <a:gd name="connsiteX0" fmla="*/ 161986 w 308877"/>
                  <a:gd name="connsiteY0" fmla="*/ 0 h 448947"/>
                  <a:gd name="connsiteX1" fmla="*/ 231572 w 308877"/>
                  <a:gd name="connsiteY1" fmla="*/ 33521 h 448947"/>
                  <a:gd name="connsiteX2" fmla="*/ 308877 w 308877"/>
                  <a:gd name="connsiteY2" fmla="*/ 61815 h 448947"/>
                  <a:gd name="connsiteX3" fmla="*/ 147035 w 308877"/>
                  <a:gd name="connsiteY3" fmla="*/ 448947 h 448947"/>
                  <a:gd name="connsiteX4" fmla="*/ 0 w 308877"/>
                  <a:gd name="connsiteY4" fmla="*/ 387478 h 448947"/>
                  <a:gd name="connsiteX5" fmla="*/ 161986 w 308877"/>
                  <a:gd name="connsiteY5" fmla="*/ 0 h 44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8877" h="448947">
                    <a:moveTo>
                      <a:pt x="161986" y="0"/>
                    </a:moveTo>
                    <a:lnTo>
                      <a:pt x="231572" y="33521"/>
                    </a:lnTo>
                    <a:lnTo>
                      <a:pt x="308877" y="61815"/>
                    </a:lnTo>
                    <a:lnTo>
                      <a:pt x="147035" y="448947"/>
                    </a:lnTo>
                    <a:lnTo>
                      <a:pt x="0" y="387478"/>
                    </a:lnTo>
                    <a:lnTo>
                      <a:pt x="16198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FC021993-A75A-4762-8879-205346E39345}"/>
                  </a:ext>
                </a:extLst>
              </p:cNvPr>
              <p:cNvSpPr/>
              <p:nvPr/>
            </p:nvSpPr>
            <p:spPr>
              <a:xfrm>
                <a:off x="6548708" y="4685562"/>
                <a:ext cx="303853" cy="442823"/>
              </a:xfrm>
              <a:custGeom>
                <a:avLst/>
                <a:gdLst>
                  <a:gd name="connsiteX0" fmla="*/ 147394 w 303853"/>
                  <a:gd name="connsiteY0" fmla="*/ 0 h 442823"/>
                  <a:gd name="connsiteX1" fmla="*/ 303853 w 303853"/>
                  <a:gd name="connsiteY1" fmla="*/ 382486 h 442823"/>
                  <a:gd name="connsiteX2" fmla="*/ 156350 w 303853"/>
                  <a:gd name="connsiteY2" fmla="*/ 442823 h 442823"/>
                  <a:gd name="connsiteX3" fmla="*/ 0 w 303853"/>
                  <a:gd name="connsiteY3" fmla="*/ 60607 h 442823"/>
                  <a:gd name="connsiteX4" fmla="*/ 89832 w 303853"/>
                  <a:gd name="connsiteY4" fmla="*/ 27728 h 442823"/>
                  <a:gd name="connsiteX5" fmla="*/ 147394 w 303853"/>
                  <a:gd name="connsiteY5" fmla="*/ 0 h 442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3">
                    <a:moveTo>
                      <a:pt x="147394" y="0"/>
                    </a:moveTo>
                    <a:lnTo>
                      <a:pt x="303853" y="382486"/>
                    </a:lnTo>
                    <a:lnTo>
                      <a:pt x="156350" y="442823"/>
                    </a:lnTo>
                    <a:lnTo>
                      <a:pt x="0" y="60607"/>
                    </a:lnTo>
                    <a:lnTo>
                      <a:pt x="89832" y="27728"/>
                    </a:lnTo>
                    <a:lnTo>
                      <a:pt x="14739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6F53C3C9-2FE2-41BB-BD8B-4C76A24D063D}"/>
                  </a:ext>
                </a:extLst>
              </p:cNvPr>
              <p:cNvSpPr/>
              <p:nvPr/>
            </p:nvSpPr>
            <p:spPr>
              <a:xfrm>
                <a:off x="5547503" y="4750877"/>
                <a:ext cx="262318" cy="446335"/>
              </a:xfrm>
              <a:custGeom>
                <a:avLst/>
                <a:gdLst>
                  <a:gd name="connsiteX0" fmla="*/ 108655 w 262318"/>
                  <a:gd name="connsiteY0" fmla="*/ 0 h 446335"/>
                  <a:gd name="connsiteX1" fmla="*/ 134018 w 262318"/>
                  <a:gd name="connsiteY1" fmla="*/ 9283 h 446335"/>
                  <a:gd name="connsiteX2" fmla="*/ 262318 w 262318"/>
                  <a:gd name="connsiteY2" fmla="*/ 42272 h 446335"/>
                  <a:gd name="connsiteX3" fmla="*/ 153925 w 262318"/>
                  <a:gd name="connsiteY3" fmla="*/ 446335 h 446335"/>
                  <a:gd name="connsiteX4" fmla="*/ 0 w 262318"/>
                  <a:gd name="connsiteY4" fmla="*/ 405042 h 446335"/>
                  <a:gd name="connsiteX5" fmla="*/ 108655 w 262318"/>
                  <a:gd name="connsiteY5" fmla="*/ 0 h 44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318" h="446335">
                    <a:moveTo>
                      <a:pt x="108655" y="0"/>
                    </a:moveTo>
                    <a:lnTo>
                      <a:pt x="134018" y="9283"/>
                    </a:lnTo>
                    <a:lnTo>
                      <a:pt x="262318" y="42272"/>
                    </a:lnTo>
                    <a:lnTo>
                      <a:pt x="153925" y="446335"/>
                    </a:lnTo>
                    <a:lnTo>
                      <a:pt x="0" y="405042"/>
                    </a:lnTo>
                    <a:lnTo>
                      <a:pt x="10865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DCE269F4-78DE-4053-A711-98C9E4453EFF}"/>
                  </a:ext>
                </a:extLst>
              </p:cNvPr>
              <p:cNvSpPr/>
              <p:nvPr/>
            </p:nvSpPr>
            <p:spPr>
              <a:xfrm>
                <a:off x="6375221" y="4753341"/>
                <a:ext cx="259453" cy="439442"/>
              </a:xfrm>
              <a:custGeom>
                <a:avLst/>
                <a:gdLst>
                  <a:gd name="connsiteX0" fmla="*/ 153891 w 259453"/>
                  <a:gd name="connsiteY0" fmla="*/ 0 h 439442"/>
                  <a:gd name="connsiteX1" fmla="*/ 259453 w 259453"/>
                  <a:gd name="connsiteY1" fmla="*/ 398648 h 439442"/>
                  <a:gd name="connsiteX2" fmla="*/ 105395 w 259453"/>
                  <a:gd name="connsiteY2" fmla="*/ 439442 h 439442"/>
                  <a:gd name="connsiteX3" fmla="*/ 0 w 259453"/>
                  <a:gd name="connsiteY3" fmla="*/ 41422 h 439442"/>
                  <a:gd name="connsiteX4" fmla="*/ 1684 w 259453"/>
                  <a:gd name="connsiteY4" fmla="*/ 41165 h 439442"/>
                  <a:gd name="connsiteX5" fmla="*/ 135260 w 259453"/>
                  <a:gd name="connsiteY5" fmla="*/ 6819 h 439442"/>
                  <a:gd name="connsiteX6" fmla="*/ 153891 w 259453"/>
                  <a:gd name="connsiteY6" fmla="*/ 0 h 439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3" h="439442">
                    <a:moveTo>
                      <a:pt x="153891" y="0"/>
                    </a:moveTo>
                    <a:lnTo>
                      <a:pt x="259453" y="398648"/>
                    </a:lnTo>
                    <a:lnTo>
                      <a:pt x="105395" y="439442"/>
                    </a:lnTo>
                    <a:lnTo>
                      <a:pt x="0" y="41422"/>
                    </a:lnTo>
                    <a:lnTo>
                      <a:pt x="1684" y="41165"/>
                    </a:lnTo>
                    <a:cubicBezTo>
                      <a:pt x="47051" y="31882"/>
                      <a:pt x="91616" y="20395"/>
                      <a:pt x="135260" y="6819"/>
                    </a:cubicBezTo>
                    <a:lnTo>
                      <a:pt x="1538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D6A5F488-21C9-4407-9F1F-4134B0DA9119}"/>
                  </a:ext>
                </a:extLst>
              </p:cNvPr>
              <p:cNvSpPr/>
              <p:nvPr/>
            </p:nvSpPr>
            <p:spPr>
              <a:xfrm>
                <a:off x="5772785" y="4796586"/>
                <a:ext cx="213951" cy="436560"/>
              </a:xfrm>
              <a:custGeom>
                <a:avLst/>
                <a:gdLst>
                  <a:gd name="connsiteX0" fmla="*/ 55937 w 213951"/>
                  <a:gd name="connsiteY0" fmla="*/ 0 h 436560"/>
                  <a:gd name="connsiteX1" fmla="*/ 180706 w 213951"/>
                  <a:gd name="connsiteY1" fmla="*/ 19042 h 436560"/>
                  <a:gd name="connsiteX2" fmla="*/ 213951 w 213951"/>
                  <a:gd name="connsiteY2" fmla="*/ 20721 h 436560"/>
                  <a:gd name="connsiteX3" fmla="*/ 157940 w 213951"/>
                  <a:gd name="connsiteY3" fmla="*/ 436560 h 436560"/>
                  <a:gd name="connsiteX4" fmla="*/ 0 w 213951"/>
                  <a:gd name="connsiteY4" fmla="*/ 415286 h 436560"/>
                  <a:gd name="connsiteX5" fmla="*/ 55937 w 213951"/>
                  <a:gd name="connsiteY5" fmla="*/ 0 h 436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951" h="436560">
                    <a:moveTo>
                      <a:pt x="55937" y="0"/>
                    </a:moveTo>
                    <a:lnTo>
                      <a:pt x="180706" y="19042"/>
                    </a:lnTo>
                    <a:lnTo>
                      <a:pt x="213951" y="20721"/>
                    </a:lnTo>
                    <a:lnTo>
                      <a:pt x="157940" y="436560"/>
                    </a:lnTo>
                    <a:lnTo>
                      <a:pt x="0" y="415286"/>
                    </a:lnTo>
                    <a:lnTo>
                      <a:pt x="5593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A8D9414A-6D0A-41A8-9115-87EA1E33DA31}"/>
                  </a:ext>
                </a:extLst>
              </p:cNvPr>
              <p:cNvSpPr/>
              <p:nvPr/>
            </p:nvSpPr>
            <p:spPr>
              <a:xfrm>
                <a:off x="6190191" y="4798857"/>
                <a:ext cx="209664" cy="429483"/>
              </a:xfrm>
              <a:custGeom>
                <a:avLst/>
                <a:gdLst>
                  <a:gd name="connsiteX0" fmla="*/ 158206 w 209664"/>
                  <a:gd name="connsiteY0" fmla="*/ 0 h 429483"/>
                  <a:gd name="connsiteX1" fmla="*/ 209664 w 209664"/>
                  <a:gd name="connsiteY1" fmla="*/ 409618 h 429483"/>
                  <a:gd name="connsiteX2" fmla="*/ 51539 w 209664"/>
                  <a:gd name="connsiteY2" fmla="*/ 429483 h 429483"/>
                  <a:gd name="connsiteX3" fmla="*/ 0 w 209664"/>
                  <a:gd name="connsiteY3" fmla="*/ 19211 h 429483"/>
                  <a:gd name="connsiteX4" fmla="*/ 48320 w 209664"/>
                  <a:gd name="connsiteY4" fmla="*/ 16771 h 429483"/>
                  <a:gd name="connsiteX5" fmla="*/ 158206 w 209664"/>
                  <a:gd name="connsiteY5" fmla="*/ 0 h 429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3">
                    <a:moveTo>
                      <a:pt x="158206" y="0"/>
                    </a:moveTo>
                    <a:lnTo>
                      <a:pt x="209664" y="409618"/>
                    </a:lnTo>
                    <a:lnTo>
                      <a:pt x="51539" y="429483"/>
                    </a:lnTo>
                    <a:lnTo>
                      <a:pt x="0" y="19211"/>
                    </a:lnTo>
                    <a:lnTo>
                      <a:pt x="48320" y="16771"/>
                    </a:lnTo>
                    <a:lnTo>
                      <a:pt x="15820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504F8F37-B942-4444-90B4-2D36D6626DE5}"/>
                  </a:ext>
                </a:extLst>
              </p:cNvPr>
              <p:cNvSpPr/>
              <p:nvPr/>
            </p:nvSpPr>
            <p:spPr>
              <a:xfrm>
                <a:off x="6013668" y="4818667"/>
                <a:ext cx="159368" cy="420395"/>
              </a:xfrm>
              <a:custGeom>
                <a:avLst/>
                <a:gdLst>
                  <a:gd name="connsiteX0" fmla="*/ 1 w 159368"/>
                  <a:gd name="connsiteY0" fmla="*/ 0 h 420395"/>
                  <a:gd name="connsiteX1" fmla="*/ 82333 w 159368"/>
                  <a:gd name="connsiteY1" fmla="*/ 4157 h 420395"/>
                  <a:gd name="connsiteX2" fmla="*/ 159368 w 159368"/>
                  <a:gd name="connsiteY2" fmla="*/ 267 h 420395"/>
                  <a:gd name="connsiteX3" fmla="*/ 159368 w 159368"/>
                  <a:gd name="connsiteY3" fmla="*/ 420395 h 420395"/>
                  <a:gd name="connsiteX4" fmla="*/ 0 w 159368"/>
                  <a:gd name="connsiteY4" fmla="*/ 420394 h 420395"/>
                  <a:gd name="connsiteX5" fmla="*/ 1 w 159368"/>
                  <a:gd name="connsiteY5" fmla="*/ 0 h 420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8" h="420395">
                    <a:moveTo>
                      <a:pt x="1" y="0"/>
                    </a:moveTo>
                    <a:lnTo>
                      <a:pt x="82333" y="4157"/>
                    </a:lnTo>
                    <a:lnTo>
                      <a:pt x="159368" y="267"/>
                    </a:lnTo>
                    <a:lnTo>
                      <a:pt x="159368" y="420395"/>
                    </a:lnTo>
                    <a:lnTo>
                      <a:pt x="0" y="42039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97" name="Group 596">
              <a:extLst>
                <a:ext uri="{FF2B5EF4-FFF2-40B4-BE49-F238E27FC236}">
                  <a16:creationId xmlns:a16="http://schemas.microsoft.com/office/drawing/2014/main" id="{C4817C37-86B7-46A9-8785-8BCD74B90150}"/>
                </a:ext>
              </a:extLst>
            </p:cNvPr>
            <p:cNvGrpSpPr/>
            <p:nvPr/>
          </p:nvGrpSpPr>
          <p:grpSpPr>
            <a:xfrm rot="6291444">
              <a:off x="8482861" y="3133457"/>
              <a:ext cx="1145704" cy="1145704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600" name="Oval 599">
                <a:extLst>
                  <a:ext uri="{FF2B5EF4-FFF2-40B4-BE49-F238E27FC236}">
                    <a16:creationId xmlns:a16="http://schemas.microsoft.com/office/drawing/2014/main" id="{96E688F4-118A-4CD2-8F57-8ADF33D89427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01" name="Group 600">
                <a:extLst>
                  <a:ext uri="{FF2B5EF4-FFF2-40B4-BE49-F238E27FC236}">
                    <a16:creationId xmlns:a16="http://schemas.microsoft.com/office/drawing/2014/main" id="{0235872D-88D6-4153-AF81-62B33F68D78B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608" name="Oval 607">
                  <a:extLst>
                    <a:ext uri="{FF2B5EF4-FFF2-40B4-BE49-F238E27FC236}">
                      <a16:creationId xmlns:a16="http://schemas.microsoft.com/office/drawing/2014/main" id="{44075A79-846F-4229-BC75-F9A2D32BED48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" name="Oval 608">
                  <a:extLst>
                    <a:ext uri="{FF2B5EF4-FFF2-40B4-BE49-F238E27FC236}">
                      <a16:creationId xmlns:a16="http://schemas.microsoft.com/office/drawing/2014/main" id="{C6E7F3D8-9CC0-4975-A8B6-307037E35428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" name="Oval 609">
                  <a:extLst>
                    <a:ext uri="{FF2B5EF4-FFF2-40B4-BE49-F238E27FC236}">
                      <a16:creationId xmlns:a16="http://schemas.microsoft.com/office/drawing/2014/main" id="{EA9D5FDB-A43F-4DF2-9C57-0D6A3074B0C0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" name="Oval 610">
                  <a:extLst>
                    <a:ext uri="{FF2B5EF4-FFF2-40B4-BE49-F238E27FC236}">
                      <a16:creationId xmlns:a16="http://schemas.microsoft.com/office/drawing/2014/main" id="{3D768765-1115-4F2F-BDB0-EECFFBF22A90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" name="Oval 611">
                  <a:extLst>
                    <a:ext uri="{FF2B5EF4-FFF2-40B4-BE49-F238E27FC236}">
                      <a16:creationId xmlns:a16="http://schemas.microsoft.com/office/drawing/2014/main" id="{026311B9-A85A-49B0-B1C6-FF849EC9A478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" name="Oval 612">
                  <a:extLst>
                    <a:ext uri="{FF2B5EF4-FFF2-40B4-BE49-F238E27FC236}">
                      <a16:creationId xmlns:a16="http://schemas.microsoft.com/office/drawing/2014/main" id="{C3FAFEF9-285A-4C61-BE4D-2AE5D31182B2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" name="Oval 613">
                  <a:extLst>
                    <a:ext uri="{FF2B5EF4-FFF2-40B4-BE49-F238E27FC236}">
                      <a16:creationId xmlns:a16="http://schemas.microsoft.com/office/drawing/2014/main" id="{041EDFEA-E39A-438D-B497-1AA91D65ED45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" name="Oval 614">
                  <a:extLst>
                    <a:ext uri="{FF2B5EF4-FFF2-40B4-BE49-F238E27FC236}">
                      <a16:creationId xmlns:a16="http://schemas.microsoft.com/office/drawing/2014/main" id="{A49733ED-6FDB-4FB4-BB44-F9C041CA6CA5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" name="Oval 615">
                  <a:extLst>
                    <a:ext uri="{FF2B5EF4-FFF2-40B4-BE49-F238E27FC236}">
                      <a16:creationId xmlns:a16="http://schemas.microsoft.com/office/drawing/2014/main" id="{8EE723DE-3DEB-4F90-B65C-05A80ABB38B9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02" name="Group 601">
                <a:extLst>
                  <a:ext uri="{FF2B5EF4-FFF2-40B4-BE49-F238E27FC236}">
                    <a16:creationId xmlns:a16="http://schemas.microsoft.com/office/drawing/2014/main" id="{AE8B15C8-39D8-4D96-9B6A-CB51C2075B9F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603" name="Oval 602">
                  <a:extLst>
                    <a:ext uri="{FF2B5EF4-FFF2-40B4-BE49-F238E27FC236}">
                      <a16:creationId xmlns:a16="http://schemas.microsoft.com/office/drawing/2014/main" id="{E1EABFDD-1791-430F-81B8-33D4A1ECBB0F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8D2483F9-8A51-4DB6-8ECE-D849F449B324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Oval 604">
                  <a:extLst>
                    <a:ext uri="{FF2B5EF4-FFF2-40B4-BE49-F238E27FC236}">
                      <a16:creationId xmlns:a16="http://schemas.microsoft.com/office/drawing/2014/main" id="{7EC5C571-82CD-476C-91EE-0C6E0F48DDE2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Oval 605">
                  <a:extLst>
                    <a:ext uri="{FF2B5EF4-FFF2-40B4-BE49-F238E27FC236}">
                      <a16:creationId xmlns:a16="http://schemas.microsoft.com/office/drawing/2014/main" id="{7AB2957C-4D54-4FF6-B422-997025A92269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" name="Oval 606">
                  <a:extLst>
                    <a:ext uri="{FF2B5EF4-FFF2-40B4-BE49-F238E27FC236}">
                      <a16:creationId xmlns:a16="http://schemas.microsoft.com/office/drawing/2014/main" id="{B651F4EE-D1D2-4F99-9295-E3E56F9B10E6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C5ADEC87-75E7-43A2-BB27-65F44AFD03EE}"/>
                </a:ext>
              </a:extLst>
            </p:cNvPr>
            <p:cNvSpPr/>
            <p:nvPr/>
          </p:nvSpPr>
          <p:spPr>
            <a:xfrm>
              <a:off x="8669757" y="3320353"/>
              <a:ext cx="771913" cy="77191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DC9B89FD-BAB8-4FC0-8771-142215F1E0B0}"/>
                </a:ext>
              </a:extLst>
            </p:cNvPr>
            <p:cNvSpPr/>
            <p:nvPr/>
          </p:nvSpPr>
          <p:spPr>
            <a:xfrm>
              <a:off x="7140329" y="1790931"/>
              <a:ext cx="3825935" cy="3825935"/>
            </a:xfrm>
            <a:prstGeom prst="ellipse">
              <a:avLst/>
            </a:prstGeom>
            <a:noFill/>
            <a:ln w="25400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86" name="Group 685">
            <a:extLst>
              <a:ext uri="{FF2B5EF4-FFF2-40B4-BE49-F238E27FC236}">
                <a16:creationId xmlns:a16="http://schemas.microsoft.com/office/drawing/2014/main" id="{405C44AB-BF4F-4CBF-93BB-81ED14F24628}"/>
              </a:ext>
            </a:extLst>
          </p:cNvPr>
          <p:cNvGrpSpPr/>
          <p:nvPr/>
        </p:nvGrpSpPr>
        <p:grpSpPr>
          <a:xfrm>
            <a:off x="2218244" y="1131759"/>
            <a:ext cx="7957283" cy="5002898"/>
            <a:chOff x="2218244" y="1131759"/>
            <a:chExt cx="7957283" cy="5002898"/>
          </a:xfrm>
          <a:solidFill>
            <a:schemeClr val="accent5">
              <a:lumMod val="60000"/>
              <a:lumOff val="4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687" name="Flowchart: Card 686">
              <a:extLst>
                <a:ext uri="{FF2B5EF4-FFF2-40B4-BE49-F238E27FC236}">
                  <a16:creationId xmlns:a16="http://schemas.microsoft.com/office/drawing/2014/main" id="{90A15481-C6B9-41B7-8268-AE6956D1BC43}"/>
                </a:ext>
              </a:extLst>
            </p:cNvPr>
            <p:cNvSpPr/>
            <p:nvPr/>
          </p:nvSpPr>
          <p:spPr>
            <a:xfrm flipH="1">
              <a:off x="2218244" y="1131759"/>
              <a:ext cx="5000934" cy="3661280"/>
            </a:xfrm>
            <a:prstGeom prst="flowChartPunchedCar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id="{75389E2B-230A-4E0C-B7E0-3FE4E747DFC1}"/>
                </a:ext>
              </a:extLst>
            </p:cNvPr>
            <p:cNvSpPr/>
            <p:nvPr/>
          </p:nvSpPr>
          <p:spPr>
            <a:xfrm>
              <a:off x="2236479" y="1648330"/>
              <a:ext cx="7939048" cy="4486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9" name="TextBox 688">
            <a:extLst>
              <a:ext uri="{FF2B5EF4-FFF2-40B4-BE49-F238E27FC236}">
                <a16:creationId xmlns:a16="http://schemas.microsoft.com/office/drawing/2014/main" id="{20189F66-0950-4E76-9F96-B77FD0554D45}"/>
              </a:ext>
            </a:extLst>
          </p:cNvPr>
          <p:cNvSpPr txBox="1"/>
          <p:nvPr/>
        </p:nvSpPr>
        <p:spPr>
          <a:xfrm>
            <a:off x="3128400" y="1181107"/>
            <a:ext cx="2506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latin typeface="Oxanium" panose="02000503000000000000" pitchFamily="2" charset="2"/>
              </a:rPr>
              <a:t>UC </a:t>
            </a:r>
            <a:r>
              <a:rPr lang="en-US" sz="2400" b="1" dirty="0" err="1"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latin typeface="Oxanium" panose="02000503000000000000" pitchFamily="2" charset="2"/>
              </a:rPr>
              <a:t>tổng</a:t>
            </a:r>
            <a:r>
              <a:rPr lang="en-US" sz="2400" b="1" dirty="0"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latin typeface="Oxanium" panose="02000503000000000000" pitchFamily="2" charset="2"/>
              </a:rPr>
              <a:t> </a:t>
            </a:r>
            <a:r>
              <a:rPr lang="en-US" sz="2400" b="1" dirty="0" err="1"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latin typeface="Oxanium" panose="02000503000000000000" pitchFamily="2" charset="2"/>
              </a:rPr>
              <a:t>quát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63500">
                  <a:srgbClr val="5B9BD5">
                    <a:satMod val="175000"/>
                    <a:alpha val="40000"/>
                  </a:srgbClr>
                </a:glow>
              </a:effectLst>
              <a:uLnTx/>
              <a:uFillTx/>
              <a:latin typeface="Oxanium" panose="02000503000000000000" pitchFamily="2" charset="2"/>
              <a:ea typeface="+mn-ea"/>
              <a:cs typeface="+mn-cs"/>
            </a:endParaRPr>
          </a:p>
        </p:txBody>
      </p:sp>
      <p:sp>
        <p:nvSpPr>
          <p:cNvPr id="784" name="Isosceles Triangle 783">
            <a:extLst>
              <a:ext uri="{FF2B5EF4-FFF2-40B4-BE49-F238E27FC236}">
                <a16:creationId xmlns:a16="http://schemas.microsoft.com/office/drawing/2014/main" id="{6BA9E14D-DE84-4FB6-AA7B-9CD6644081A6}"/>
              </a:ext>
            </a:extLst>
          </p:cNvPr>
          <p:cNvSpPr/>
          <p:nvPr/>
        </p:nvSpPr>
        <p:spPr>
          <a:xfrm rot="5400000">
            <a:off x="10605715" y="1047092"/>
            <a:ext cx="748145" cy="1875882"/>
          </a:xfrm>
          <a:prstGeom prst="triangle">
            <a:avLst/>
          </a:prstGeom>
          <a:gradFill flip="none" rotWithShape="1">
            <a:gsLst>
              <a:gs pos="99000">
                <a:srgbClr val="60BCDA">
                  <a:alpha val="0"/>
                </a:srgbClr>
              </a:gs>
              <a:gs pos="42000">
                <a:srgbClr val="60BCDA">
                  <a:alpha val="4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43C1684A-15CB-415C-96BF-CF7FEDF87A82}"/>
              </a:ext>
            </a:extLst>
          </p:cNvPr>
          <p:cNvGrpSpPr/>
          <p:nvPr/>
        </p:nvGrpSpPr>
        <p:grpSpPr>
          <a:xfrm flipH="1" flipV="1">
            <a:off x="11447740" y="1663471"/>
            <a:ext cx="643058" cy="643058"/>
            <a:chOff x="7140329" y="1790931"/>
            <a:chExt cx="3825935" cy="3825935"/>
          </a:xfrm>
        </p:grpSpPr>
        <p:grpSp>
          <p:nvGrpSpPr>
            <p:cNvPr id="786" name="Group 785">
              <a:extLst>
                <a:ext uri="{FF2B5EF4-FFF2-40B4-BE49-F238E27FC236}">
                  <a16:creationId xmlns:a16="http://schemas.microsoft.com/office/drawing/2014/main" id="{4BE65756-EE71-4607-A65C-51F1621214C8}"/>
                </a:ext>
              </a:extLst>
            </p:cNvPr>
            <p:cNvGrpSpPr/>
            <p:nvPr/>
          </p:nvGrpSpPr>
          <p:grpSpPr>
            <a:xfrm>
              <a:off x="7929184" y="2579780"/>
              <a:ext cx="2253059" cy="2253059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861" name="Oval 860">
                <a:extLst>
                  <a:ext uri="{FF2B5EF4-FFF2-40B4-BE49-F238E27FC236}">
                    <a16:creationId xmlns:a16="http://schemas.microsoft.com/office/drawing/2014/main" id="{D67156D3-EFD3-4E46-A1C1-03D41BF41635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62" name="Group 861">
                <a:extLst>
                  <a:ext uri="{FF2B5EF4-FFF2-40B4-BE49-F238E27FC236}">
                    <a16:creationId xmlns:a16="http://schemas.microsoft.com/office/drawing/2014/main" id="{66B86718-2096-4845-803A-DEA469E54594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869" name="Oval 868">
                  <a:extLst>
                    <a:ext uri="{FF2B5EF4-FFF2-40B4-BE49-F238E27FC236}">
                      <a16:creationId xmlns:a16="http://schemas.microsoft.com/office/drawing/2014/main" id="{1899E9E5-94BC-4BFC-92B5-F14E88BC90CB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Oval 869">
                  <a:extLst>
                    <a:ext uri="{FF2B5EF4-FFF2-40B4-BE49-F238E27FC236}">
                      <a16:creationId xmlns:a16="http://schemas.microsoft.com/office/drawing/2014/main" id="{1376A657-14C5-4FF8-BCFB-C860A1023EA2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Oval 870">
                  <a:extLst>
                    <a:ext uri="{FF2B5EF4-FFF2-40B4-BE49-F238E27FC236}">
                      <a16:creationId xmlns:a16="http://schemas.microsoft.com/office/drawing/2014/main" id="{453F0ED0-4F5B-4928-B68D-8959F189807C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Oval 871">
                  <a:extLst>
                    <a:ext uri="{FF2B5EF4-FFF2-40B4-BE49-F238E27FC236}">
                      <a16:creationId xmlns:a16="http://schemas.microsoft.com/office/drawing/2014/main" id="{F3907E69-24F3-4528-812F-B761ACFAAB13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Oval 872">
                  <a:extLst>
                    <a:ext uri="{FF2B5EF4-FFF2-40B4-BE49-F238E27FC236}">
                      <a16:creationId xmlns:a16="http://schemas.microsoft.com/office/drawing/2014/main" id="{71A9DFFB-1432-4005-B8BF-8A6EFFDB0383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Oval 873">
                  <a:extLst>
                    <a:ext uri="{FF2B5EF4-FFF2-40B4-BE49-F238E27FC236}">
                      <a16:creationId xmlns:a16="http://schemas.microsoft.com/office/drawing/2014/main" id="{AEBF3B49-FA46-40D1-9010-70912DC19128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Oval 874">
                  <a:extLst>
                    <a:ext uri="{FF2B5EF4-FFF2-40B4-BE49-F238E27FC236}">
                      <a16:creationId xmlns:a16="http://schemas.microsoft.com/office/drawing/2014/main" id="{FB0D5D5C-9369-48DE-B80E-9EAFAC893145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Oval 875">
                  <a:extLst>
                    <a:ext uri="{FF2B5EF4-FFF2-40B4-BE49-F238E27FC236}">
                      <a16:creationId xmlns:a16="http://schemas.microsoft.com/office/drawing/2014/main" id="{BDDC775F-C2C1-4892-B9EA-F896D4A4745B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Oval 876">
                  <a:extLst>
                    <a:ext uri="{FF2B5EF4-FFF2-40B4-BE49-F238E27FC236}">
                      <a16:creationId xmlns:a16="http://schemas.microsoft.com/office/drawing/2014/main" id="{AC512A28-9217-4956-900E-E0E701A81007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63" name="Group 862">
                <a:extLst>
                  <a:ext uri="{FF2B5EF4-FFF2-40B4-BE49-F238E27FC236}">
                    <a16:creationId xmlns:a16="http://schemas.microsoft.com/office/drawing/2014/main" id="{DA9B4442-8E8B-4346-B15E-881DFE3E1230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864" name="Oval 863">
                  <a:extLst>
                    <a:ext uri="{FF2B5EF4-FFF2-40B4-BE49-F238E27FC236}">
                      <a16:creationId xmlns:a16="http://schemas.microsoft.com/office/drawing/2014/main" id="{F2E11436-FD95-43C5-B138-2BFFE8B0DC14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Oval 864">
                  <a:extLst>
                    <a:ext uri="{FF2B5EF4-FFF2-40B4-BE49-F238E27FC236}">
                      <a16:creationId xmlns:a16="http://schemas.microsoft.com/office/drawing/2014/main" id="{24BD595A-3583-414A-8111-3CD7C5AF9AE8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Oval 865">
                  <a:extLst>
                    <a:ext uri="{FF2B5EF4-FFF2-40B4-BE49-F238E27FC236}">
                      <a16:creationId xmlns:a16="http://schemas.microsoft.com/office/drawing/2014/main" id="{51472D3B-CFED-4AFC-93BC-5D4154CC674C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Oval 866">
                  <a:extLst>
                    <a:ext uri="{FF2B5EF4-FFF2-40B4-BE49-F238E27FC236}">
                      <a16:creationId xmlns:a16="http://schemas.microsoft.com/office/drawing/2014/main" id="{88A6A734-6600-4AD8-B5E1-A0822758D23D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Oval 867">
                  <a:extLst>
                    <a:ext uri="{FF2B5EF4-FFF2-40B4-BE49-F238E27FC236}">
                      <a16:creationId xmlns:a16="http://schemas.microsoft.com/office/drawing/2014/main" id="{409AB819-76B6-4E9D-93C4-A8255A506E61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87" name="Group 786">
              <a:extLst>
                <a:ext uri="{FF2B5EF4-FFF2-40B4-BE49-F238E27FC236}">
                  <a16:creationId xmlns:a16="http://schemas.microsoft.com/office/drawing/2014/main" id="{AA806CB7-C7B2-4A26-B0BE-EB1424E6664A}"/>
                </a:ext>
              </a:extLst>
            </p:cNvPr>
            <p:cNvGrpSpPr/>
            <p:nvPr/>
          </p:nvGrpSpPr>
          <p:grpSpPr>
            <a:xfrm rot="12533106">
              <a:off x="8250732" y="2901328"/>
              <a:ext cx="1609963" cy="1609963"/>
              <a:chOff x="4440936" y="1773936"/>
              <a:chExt cx="3310128" cy="3310128"/>
            </a:xfrm>
            <a:effectLst>
              <a:glow rad="101600">
                <a:schemeClr val="accent5">
                  <a:satMod val="175000"/>
                  <a:alpha val="28000"/>
                </a:schemeClr>
              </a:glow>
            </a:effectLst>
          </p:grpSpPr>
          <p:sp>
            <p:nvSpPr>
              <p:cNvPr id="857" name="Oval 856">
                <a:extLst>
                  <a:ext uri="{FF2B5EF4-FFF2-40B4-BE49-F238E27FC236}">
                    <a16:creationId xmlns:a16="http://schemas.microsoft.com/office/drawing/2014/main" id="{21E13958-2D43-4E02-B935-7D11EECC3AD0}"/>
                  </a:ext>
                </a:extLst>
              </p:cNvPr>
              <p:cNvSpPr/>
              <p:nvPr/>
            </p:nvSpPr>
            <p:spPr>
              <a:xfrm>
                <a:off x="4441251" y="1774251"/>
                <a:ext cx="3309498" cy="3309498"/>
              </a:xfrm>
              <a:prstGeom prst="ellipse">
                <a:avLst/>
              </a:prstGeom>
              <a:noFill/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8" name="Arc 857">
                <a:extLst>
                  <a:ext uri="{FF2B5EF4-FFF2-40B4-BE49-F238E27FC236}">
                    <a16:creationId xmlns:a16="http://schemas.microsoft.com/office/drawing/2014/main" id="{71AA2430-D42E-4AA1-AFF9-CF57E5E4743A}"/>
                  </a:ext>
                </a:extLst>
              </p:cNvPr>
              <p:cNvSpPr/>
              <p:nvPr/>
            </p:nvSpPr>
            <p:spPr>
              <a:xfrm>
                <a:off x="4440936" y="1773936"/>
                <a:ext cx="3310128" cy="3310128"/>
              </a:xfrm>
              <a:prstGeom prst="arc">
                <a:avLst/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9" name="Arc 858">
                <a:extLst>
                  <a:ext uri="{FF2B5EF4-FFF2-40B4-BE49-F238E27FC236}">
                    <a16:creationId xmlns:a16="http://schemas.microsoft.com/office/drawing/2014/main" id="{527A9A24-489B-4160-B51C-38FB81C9F79C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6117151"/>
                  <a:gd name="adj2" fmla="val 8372158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0" name="Arc 859">
                <a:extLst>
                  <a:ext uri="{FF2B5EF4-FFF2-40B4-BE49-F238E27FC236}">
                    <a16:creationId xmlns:a16="http://schemas.microsoft.com/office/drawing/2014/main" id="{2DECFAE1-2772-432A-9647-78AC6CD38910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20256575"/>
                  <a:gd name="adj2" fmla="val 3001779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88" name="Group 787">
              <a:extLst>
                <a:ext uri="{FF2B5EF4-FFF2-40B4-BE49-F238E27FC236}">
                  <a16:creationId xmlns:a16="http://schemas.microsoft.com/office/drawing/2014/main" id="{A2029004-FE84-47EA-BB2F-770F74DC8280}"/>
                </a:ext>
              </a:extLst>
            </p:cNvPr>
            <p:cNvGrpSpPr/>
            <p:nvPr/>
          </p:nvGrpSpPr>
          <p:grpSpPr>
            <a:xfrm>
              <a:off x="7354165" y="2003602"/>
              <a:ext cx="3403096" cy="3405414"/>
              <a:chOff x="4292527" y="1629660"/>
              <a:chExt cx="3606945" cy="3609402"/>
            </a:xfrm>
            <a:solidFill>
              <a:srgbClr val="BDD7EE"/>
            </a:solidFill>
            <a:effectLst>
              <a:glow rad="63500">
                <a:schemeClr val="accent5">
                  <a:satMod val="175000"/>
                  <a:alpha val="24000"/>
                </a:schemeClr>
              </a:glow>
            </a:effectLst>
          </p:grpSpPr>
          <p:sp>
            <p:nvSpPr>
              <p:cNvPr id="809" name="Freeform: Shape 808">
                <a:extLst>
                  <a:ext uri="{FF2B5EF4-FFF2-40B4-BE49-F238E27FC236}">
                    <a16:creationId xmlns:a16="http://schemas.microsoft.com/office/drawing/2014/main" id="{3888BE0E-C8B2-4E0C-AFE5-C74489CBA98A}"/>
                  </a:ext>
                </a:extLst>
              </p:cNvPr>
              <p:cNvSpPr/>
              <p:nvPr/>
            </p:nvSpPr>
            <p:spPr>
              <a:xfrm>
                <a:off x="5792145" y="1629660"/>
                <a:ext cx="209664" cy="429485"/>
              </a:xfrm>
              <a:custGeom>
                <a:avLst/>
                <a:gdLst>
                  <a:gd name="connsiteX0" fmla="*/ 158123 w 209664"/>
                  <a:gd name="connsiteY0" fmla="*/ 0 h 429485"/>
                  <a:gd name="connsiteX1" fmla="*/ 209664 w 209664"/>
                  <a:gd name="connsiteY1" fmla="*/ 410274 h 429485"/>
                  <a:gd name="connsiteX2" fmla="*/ 161346 w 209664"/>
                  <a:gd name="connsiteY2" fmla="*/ 412714 h 429485"/>
                  <a:gd name="connsiteX3" fmla="*/ 51458 w 209664"/>
                  <a:gd name="connsiteY3" fmla="*/ 429485 h 429485"/>
                  <a:gd name="connsiteX4" fmla="*/ 0 w 209664"/>
                  <a:gd name="connsiteY4" fmla="*/ 19864 h 429485"/>
                  <a:gd name="connsiteX5" fmla="*/ 158123 w 209664"/>
                  <a:gd name="connsiteY5" fmla="*/ 0 h 429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5">
                    <a:moveTo>
                      <a:pt x="158123" y="0"/>
                    </a:moveTo>
                    <a:lnTo>
                      <a:pt x="209664" y="410274"/>
                    </a:lnTo>
                    <a:lnTo>
                      <a:pt x="161346" y="412714"/>
                    </a:lnTo>
                    <a:lnTo>
                      <a:pt x="51458" y="429485"/>
                    </a:lnTo>
                    <a:lnTo>
                      <a:pt x="0" y="19864"/>
                    </a:lnTo>
                    <a:lnTo>
                      <a:pt x="15812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0" name="Freeform: Shape 809">
                <a:extLst>
                  <a:ext uri="{FF2B5EF4-FFF2-40B4-BE49-F238E27FC236}">
                    <a16:creationId xmlns:a16="http://schemas.microsoft.com/office/drawing/2014/main" id="{DAA20F0E-8AF3-48E6-8B04-62DE7A6A4A79}"/>
                  </a:ext>
                </a:extLst>
              </p:cNvPr>
              <p:cNvSpPr/>
              <p:nvPr/>
            </p:nvSpPr>
            <p:spPr>
              <a:xfrm>
                <a:off x="6013668" y="1632117"/>
                <a:ext cx="159367" cy="407218"/>
              </a:xfrm>
              <a:custGeom>
                <a:avLst/>
                <a:gdLst>
                  <a:gd name="connsiteX0" fmla="*/ 159367 w 159367"/>
                  <a:gd name="connsiteY0" fmla="*/ 0 h 407218"/>
                  <a:gd name="connsiteX1" fmla="*/ 159367 w 159367"/>
                  <a:gd name="connsiteY1" fmla="*/ 406951 h 407218"/>
                  <a:gd name="connsiteX2" fmla="*/ 82333 w 159367"/>
                  <a:gd name="connsiteY2" fmla="*/ 403061 h 407218"/>
                  <a:gd name="connsiteX3" fmla="*/ 0 w 159367"/>
                  <a:gd name="connsiteY3" fmla="*/ 407218 h 407218"/>
                  <a:gd name="connsiteX4" fmla="*/ 0 w 159367"/>
                  <a:gd name="connsiteY4" fmla="*/ 1 h 407218"/>
                  <a:gd name="connsiteX5" fmla="*/ 159367 w 159367"/>
                  <a:gd name="connsiteY5" fmla="*/ 0 h 40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7" h="407218">
                    <a:moveTo>
                      <a:pt x="159367" y="0"/>
                    </a:moveTo>
                    <a:lnTo>
                      <a:pt x="159367" y="406951"/>
                    </a:lnTo>
                    <a:lnTo>
                      <a:pt x="82333" y="403061"/>
                    </a:lnTo>
                    <a:lnTo>
                      <a:pt x="0" y="407218"/>
                    </a:lnTo>
                    <a:lnTo>
                      <a:pt x="0" y="1"/>
                    </a:lnTo>
                    <a:lnTo>
                      <a:pt x="15936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1" name="Freeform: Shape 810">
                <a:extLst>
                  <a:ext uri="{FF2B5EF4-FFF2-40B4-BE49-F238E27FC236}">
                    <a16:creationId xmlns:a16="http://schemas.microsoft.com/office/drawing/2014/main" id="{4F1E2609-46BE-4250-9F56-63156799B80F}"/>
                  </a:ext>
                </a:extLst>
              </p:cNvPr>
              <p:cNvSpPr/>
              <p:nvPr/>
            </p:nvSpPr>
            <p:spPr>
              <a:xfrm>
                <a:off x="6199956" y="1637209"/>
                <a:ext cx="212252" cy="423408"/>
              </a:xfrm>
              <a:custGeom>
                <a:avLst/>
                <a:gdLst>
                  <a:gd name="connsiteX0" fmla="*/ 54311 w 212252"/>
                  <a:gd name="connsiteY0" fmla="*/ 0 h 423408"/>
                  <a:gd name="connsiteX1" fmla="*/ 212252 w 212252"/>
                  <a:gd name="connsiteY1" fmla="*/ 21273 h 423408"/>
                  <a:gd name="connsiteX2" fmla="*/ 158087 w 212252"/>
                  <a:gd name="connsiteY2" fmla="*/ 423408 h 423408"/>
                  <a:gd name="connsiteX3" fmla="*/ 38555 w 212252"/>
                  <a:gd name="connsiteY3" fmla="*/ 405165 h 423408"/>
                  <a:gd name="connsiteX4" fmla="*/ 0 w 212252"/>
                  <a:gd name="connsiteY4" fmla="*/ 403218 h 423408"/>
                  <a:gd name="connsiteX5" fmla="*/ 54311 w 212252"/>
                  <a:gd name="connsiteY5" fmla="*/ 0 h 423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252" h="423408">
                    <a:moveTo>
                      <a:pt x="54311" y="0"/>
                    </a:moveTo>
                    <a:lnTo>
                      <a:pt x="212252" y="21273"/>
                    </a:lnTo>
                    <a:lnTo>
                      <a:pt x="158087" y="423408"/>
                    </a:lnTo>
                    <a:lnTo>
                      <a:pt x="38555" y="405165"/>
                    </a:lnTo>
                    <a:lnTo>
                      <a:pt x="0" y="403218"/>
                    </a:lnTo>
                    <a:lnTo>
                      <a:pt x="5431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2" name="Freeform: Shape 811">
                <a:extLst>
                  <a:ext uri="{FF2B5EF4-FFF2-40B4-BE49-F238E27FC236}">
                    <a16:creationId xmlns:a16="http://schemas.microsoft.com/office/drawing/2014/main" id="{5D753AF8-5A8B-47C5-87E5-8CDFCB4CC212}"/>
                  </a:ext>
                </a:extLst>
              </p:cNvPr>
              <p:cNvSpPr/>
              <p:nvPr/>
            </p:nvSpPr>
            <p:spPr>
              <a:xfrm>
                <a:off x="5557326" y="1665217"/>
                <a:ext cx="259452" cy="439445"/>
              </a:xfrm>
              <a:custGeom>
                <a:avLst/>
                <a:gdLst>
                  <a:gd name="connsiteX0" fmla="*/ 154057 w 259452"/>
                  <a:gd name="connsiteY0" fmla="*/ 0 h 439445"/>
                  <a:gd name="connsiteX1" fmla="*/ 259452 w 259452"/>
                  <a:gd name="connsiteY1" fmla="*/ 398023 h 439445"/>
                  <a:gd name="connsiteX2" fmla="*/ 257771 w 259452"/>
                  <a:gd name="connsiteY2" fmla="*/ 398279 h 439445"/>
                  <a:gd name="connsiteX3" fmla="*/ 124195 w 259452"/>
                  <a:gd name="connsiteY3" fmla="*/ 432625 h 439445"/>
                  <a:gd name="connsiteX4" fmla="*/ 105562 w 259452"/>
                  <a:gd name="connsiteY4" fmla="*/ 439445 h 439445"/>
                  <a:gd name="connsiteX5" fmla="*/ 0 w 259452"/>
                  <a:gd name="connsiteY5" fmla="*/ 40794 h 439445"/>
                  <a:gd name="connsiteX6" fmla="*/ 154057 w 259452"/>
                  <a:gd name="connsiteY6" fmla="*/ 0 h 43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2" h="439445">
                    <a:moveTo>
                      <a:pt x="154057" y="0"/>
                    </a:moveTo>
                    <a:lnTo>
                      <a:pt x="259452" y="398023"/>
                    </a:lnTo>
                    <a:lnTo>
                      <a:pt x="257771" y="398279"/>
                    </a:lnTo>
                    <a:cubicBezTo>
                      <a:pt x="212404" y="407562"/>
                      <a:pt x="167840" y="419050"/>
                      <a:pt x="124195" y="432625"/>
                    </a:cubicBezTo>
                    <a:lnTo>
                      <a:pt x="105562" y="439445"/>
                    </a:lnTo>
                    <a:lnTo>
                      <a:pt x="0" y="40794"/>
                    </a:lnTo>
                    <a:lnTo>
                      <a:pt x="1540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3" name="Freeform: Shape 812">
                <a:extLst>
                  <a:ext uri="{FF2B5EF4-FFF2-40B4-BE49-F238E27FC236}">
                    <a16:creationId xmlns:a16="http://schemas.microsoft.com/office/drawing/2014/main" id="{A5B11E0F-0981-47B9-86D1-333A9ED6C392}"/>
                  </a:ext>
                </a:extLst>
              </p:cNvPr>
              <p:cNvSpPr/>
              <p:nvPr/>
            </p:nvSpPr>
            <p:spPr>
              <a:xfrm>
                <a:off x="6377051" y="1672147"/>
                <a:ext cx="258916" cy="433150"/>
              </a:xfrm>
              <a:custGeom>
                <a:avLst/>
                <a:gdLst>
                  <a:gd name="connsiteX0" fmla="*/ 104990 w 258916"/>
                  <a:gd name="connsiteY0" fmla="*/ 0 h 433150"/>
                  <a:gd name="connsiteX1" fmla="*/ 258916 w 258916"/>
                  <a:gd name="connsiteY1" fmla="*/ 41289 h 433150"/>
                  <a:gd name="connsiteX2" fmla="*/ 153798 w 258916"/>
                  <a:gd name="connsiteY2" fmla="*/ 433150 h 433150"/>
                  <a:gd name="connsiteX3" fmla="*/ 133430 w 258916"/>
                  <a:gd name="connsiteY3" fmla="*/ 425695 h 433150"/>
                  <a:gd name="connsiteX4" fmla="*/ 0 w 258916"/>
                  <a:gd name="connsiteY4" fmla="*/ 391386 h 433150"/>
                  <a:gd name="connsiteX5" fmla="*/ 104990 w 258916"/>
                  <a:gd name="connsiteY5" fmla="*/ 0 h 433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916" h="433150">
                    <a:moveTo>
                      <a:pt x="104990" y="0"/>
                    </a:moveTo>
                    <a:lnTo>
                      <a:pt x="258916" y="41289"/>
                    </a:lnTo>
                    <a:lnTo>
                      <a:pt x="153798" y="433150"/>
                    </a:lnTo>
                    <a:lnTo>
                      <a:pt x="133430" y="425695"/>
                    </a:lnTo>
                    <a:lnTo>
                      <a:pt x="0" y="391386"/>
                    </a:lnTo>
                    <a:lnTo>
                      <a:pt x="10499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4" name="Freeform: Shape 813">
                <a:extLst>
                  <a:ext uri="{FF2B5EF4-FFF2-40B4-BE49-F238E27FC236}">
                    <a16:creationId xmlns:a16="http://schemas.microsoft.com/office/drawing/2014/main" id="{03326DBF-B668-4455-8324-CF5E636B44C3}"/>
                  </a:ext>
                </a:extLst>
              </p:cNvPr>
              <p:cNvSpPr/>
              <p:nvPr/>
            </p:nvSpPr>
            <p:spPr>
              <a:xfrm>
                <a:off x="5339439" y="1729614"/>
                <a:ext cx="303853" cy="442827"/>
              </a:xfrm>
              <a:custGeom>
                <a:avLst/>
                <a:gdLst>
                  <a:gd name="connsiteX0" fmla="*/ 147503 w 303853"/>
                  <a:gd name="connsiteY0" fmla="*/ 0 h 442827"/>
                  <a:gd name="connsiteX1" fmla="*/ 303853 w 303853"/>
                  <a:gd name="connsiteY1" fmla="*/ 382220 h 442827"/>
                  <a:gd name="connsiteX2" fmla="*/ 214023 w 303853"/>
                  <a:gd name="connsiteY2" fmla="*/ 415098 h 442827"/>
                  <a:gd name="connsiteX3" fmla="*/ 156461 w 303853"/>
                  <a:gd name="connsiteY3" fmla="*/ 442827 h 442827"/>
                  <a:gd name="connsiteX4" fmla="*/ 0 w 303853"/>
                  <a:gd name="connsiteY4" fmla="*/ 60338 h 442827"/>
                  <a:gd name="connsiteX5" fmla="*/ 147503 w 303853"/>
                  <a:gd name="connsiteY5" fmla="*/ 0 h 442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7">
                    <a:moveTo>
                      <a:pt x="147503" y="0"/>
                    </a:moveTo>
                    <a:lnTo>
                      <a:pt x="303853" y="382220"/>
                    </a:lnTo>
                    <a:lnTo>
                      <a:pt x="214023" y="415098"/>
                    </a:lnTo>
                    <a:lnTo>
                      <a:pt x="156461" y="442827"/>
                    </a:lnTo>
                    <a:lnTo>
                      <a:pt x="0" y="60338"/>
                    </a:lnTo>
                    <a:lnTo>
                      <a:pt x="14750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5" name="Freeform: Shape 814">
                <a:extLst>
                  <a:ext uri="{FF2B5EF4-FFF2-40B4-BE49-F238E27FC236}">
                    <a16:creationId xmlns:a16="http://schemas.microsoft.com/office/drawing/2014/main" id="{F35D5369-5729-48BE-AB2D-A41C45151C96}"/>
                  </a:ext>
                </a:extLst>
              </p:cNvPr>
              <p:cNvSpPr/>
              <p:nvPr/>
            </p:nvSpPr>
            <p:spPr>
              <a:xfrm>
                <a:off x="6556254" y="1739402"/>
                <a:ext cx="303887" cy="436528"/>
              </a:xfrm>
              <a:custGeom>
                <a:avLst/>
                <a:gdLst>
                  <a:gd name="connsiteX0" fmla="*/ 156851 w 303887"/>
                  <a:gd name="connsiteY0" fmla="*/ 0 h 436528"/>
                  <a:gd name="connsiteX1" fmla="*/ 303887 w 303887"/>
                  <a:gd name="connsiteY1" fmla="*/ 61468 h 436528"/>
                  <a:gd name="connsiteX2" fmla="*/ 147092 w 303887"/>
                  <a:gd name="connsiteY2" fmla="*/ 436528 h 436528"/>
                  <a:gd name="connsiteX3" fmla="*/ 82286 w 303887"/>
                  <a:gd name="connsiteY3" fmla="*/ 405310 h 436528"/>
                  <a:gd name="connsiteX4" fmla="*/ 0 w 303887"/>
                  <a:gd name="connsiteY4" fmla="*/ 375193 h 436528"/>
                  <a:gd name="connsiteX5" fmla="*/ 156851 w 303887"/>
                  <a:gd name="connsiteY5" fmla="*/ 0 h 436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87" h="436528">
                    <a:moveTo>
                      <a:pt x="156851" y="0"/>
                    </a:moveTo>
                    <a:lnTo>
                      <a:pt x="303887" y="61468"/>
                    </a:lnTo>
                    <a:lnTo>
                      <a:pt x="147092" y="436528"/>
                    </a:lnTo>
                    <a:lnTo>
                      <a:pt x="82286" y="405310"/>
                    </a:lnTo>
                    <a:lnTo>
                      <a:pt x="0" y="375193"/>
                    </a:lnTo>
                    <a:lnTo>
                      <a:pt x="15685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6" name="Freeform: Shape 815">
                <a:extLst>
                  <a:ext uri="{FF2B5EF4-FFF2-40B4-BE49-F238E27FC236}">
                    <a16:creationId xmlns:a16="http://schemas.microsoft.com/office/drawing/2014/main" id="{BCFB3AD6-32E1-4A03-B951-C59B8F4B1F1D}"/>
                  </a:ext>
                </a:extLst>
              </p:cNvPr>
              <p:cNvSpPr/>
              <p:nvPr/>
            </p:nvSpPr>
            <p:spPr>
              <a:xfrm>
                <a:off x="5127417" y="1826126"/>
                <a:ext cx="344161" cy="437075"/>
              </a:xfrm>
              <a:custGeom>
                <a:avLst/>
                <a:gdLst>
                  <a:gd name="connsiteX0" fmla="*/ 138128 w 344161"/>
                  <a:gd name="connsiteY0" fmla="*/ 0 h 437075"/>
                  <a:gd name="connsiteX1" fmla="*/ 344161 w 344161"/>
                  <a:gd name="connsiteY1" fmla="*/ 358032 h 437075"/>
                  <a:gd name="connsiteX2" fmla="*/ 304205 w 344161"/>
                  <a:gd name="connsiteY2" fmla="*/ 377279 h 437075"/>
                  <a:gd name="connsiteX3" fmla="*/ 205777 w 344161"/>
                  <a:gd name="connsiteY3" fmla="*/ 437075 h 437075"/>
                  <a:gd name="connsiteX4" fmla="*/ 0 w 344161"/>
                  <a:gd name="connsiteY4" fmla="*/ 79487 h 437075"/>
                  <a:gd name="connsiteX5" fmla="*/ 138128 w 344161"/>
                  <a:gd name="connsiteY5" fmla="*/ 0 h 43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1" h="437075">
                    <a:moveTo>
                      <a:pt x="138128" y="0"/>
                    </a:moveTo>
                    <a:lnTo>
                      <a:pt x="344161" y="358032"/>
                    </a:lnTo>
                    <a:lnTo>
                      <a:pt x="304205" y="377279"/>
                    </a:lnTo>
                    <a:lnTo>
                      <a:pt x="205777" y="437075"/>
                    </a:lnTo>
                    <a:lnTo>
                      <a:pt x="0" y="79487"/>
                    </a:lnTo>
                    <a:lnTo>
                      <a:pt x="13812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7" name="Freeform: Shape 816">
                <a:extLst>
                  <a:ext uri="{FF2B5EF4-FFF2-40B4-BE49-F238E27FC236}">
                    <a16:creationId xmlns:a16="http://schemas.microsoft.com/office/drawing/2014/main" id="{E71BB34F-01BD-4CEC-8179-46BD0219DAFE}"/>
                  </a:ext>
                </a:extLst>
              </p:cNvPr>
              <p:cNvSpPr/>
              <p:nvPr/>
            </p:nvSpPr>
            <p:spPr>
              <a:xfrm>
                <a:off x="6722083" y="1833187"/>
                <a:ext cx="341816" cy="430970"/>
              </a:xfrm>
              <a:custGeom>
                <a:avLst/>
                <a:gdLst>
                  <a:gd name="connsiteX0" fmla="*/ 203943 w 341816"/>
                  <a:gd name="connsiteY0" fmla="*/ 0 h 430970"/>
                  <a:gd name="connsiteX1" fmla="*/ 341816 w 341816"/>
                  <a:gd name="connsiteY1" fmla="*/ 79932 h 430970"/>
                  <a:gd name="connsiteX2" fmla="*/ 138297 w 341816"/>
                  <a:gd name="connsiteY2" fmla="*/ 430970 h 430970"/>
                  <a:gd name="connsiteX3" fmla="*/ 38297 w 341816"/>
                  <a:gd name="connsiteY3" fmla="*/ 370218 h 430970"/>
                  <a:gd name="connsiteX4" fmla="*/ 0 w 341816"/>
                  <a:gd name="connsiteY4" fmla="*/ 351770 h 430970"/>
                  <a:gd name="connsiteX5" fmla="*/ 203943 w 341816"/>
                  <a:gd name="connsiteY5" fmla="*/ 0 h 43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1816" h="430970">
                    <a:moveTo>
                      <a:pt x="203943" y="0"/>
                    </a:moveTo>
                    <a:lnTo>
                      <a:pt x="341816" y="79932"/>
                    </a:lnTo>
                    <a:lnTo>
                      <a:pt x="138297" y="430970"/>
                    </a:lnTo>
                    <a:lnTo>
                      <a:pt x="38297" y="370218"/>
                    </a:lnTo>
                    <a:lnTo>
                      <a:pt x="0" y="351770"/>
                    </a:lnTo>
                    <a:lnTo>
                      <a:pt x="20394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8" name="Freeform: Shape 817">
                <a:extLst>
                  <a:ext uri="{FF2B5EF4-FFF2-40B4-BE49-F238E27FC236}">
                    <a16:creationId xmlns:a16="http://schemas.microsoft.com/office/drawing/2014/main" id="{C3C08BE7-5FF4-4CFB-ACEB-A88FA95DC866}"/>
                  </a:ext>
                </a:extLst>
              </p:cNvPr>
              <p:cNvSpPr/>
              <p:nvPr/>
            </p:nvSpPr>
            <p:spPr>
              <a:xfrm>
                <a:off x="4940606" y="1945450"/>
                <a:ext cx="376167" cy="425093"/>
              </a:xfrm>
              <a:custGeom>
                <a:avLst/>
                <a:gdLst>
                  <a:gd name="connsiteX0" fmla="*/ 126832 w 376167"/>
                  <a:gd name="connsiteY0" fmla="*/ 0 h 425093"/>
                  <a:gd name="connsiteX1" fmla="*/ 376167 w 376167"/>
                  <a:gd name="connsiteY1" fmla="*/ 327727 h 425093"/>
                  <a:gd name="connsiteX2" fmla="*/ 376095 w 376167"/>
                  <a:gd name="connsiteY2" fmla="*/ 327771 h 425093"/>
                  <a:gd name="connsiteX3" fmla="*/ 268794 w 376167"/>
                  <a:gd name="connsiteY3" fmla="*/ 408009 h 425093"/>
                  <a:gd name="connsiteX4" fmla="*/ 249997 w 376167"/>
                  <a:gd name="connsiteY4" fmla="*/ 425093 h 425093"/>
                  <a:gd name="connsiteX5" fmla="*/ 0 w 376167"/>
                  <a:gd name="connsiteY5" fmla="*/ 96494 h 425093"/>
                  <a:gd name="connsiteX6" fmla="*/ 126832 w 376167"/>
                  <a:gd name="connsiteY6" fmla="*/ 0 h 425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7" h="425093">
                    <a:moveTo>
                      <a:pt x="126832" y="0"/>
                    </a:moveTo>
                    <a:lnTo>
                      <a:pt x="376167" y="327727"/>
                    </a:lnTo>
                    <a:lnTo>
                      <a:pt x="376095" y="327771"/>
                    </a:lnTo>
                    <a:cubicBezTo>
                      <a:pt x="339020" y="352819"/>
                      <a:pt x="303214" y="379604"/>
                      <a:pt x="268794" y="408009"/>
                    </a:cubicBezTo>
                    <a:lnTo>
                      <a:pt x="249997" y="425093"/>
                    </a:lnTo>
                    <a:lnTo>
                      <a:pt x="0" y="96494"/>
                    </a:lnTo>
                    <a:lnTo>
                      <a:pt x="12683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9" name="Freeform: Shape 818">
                <a:extLst>
                  <a:ext uri="{FF2B5EF4-FFF2-40B4-BE49-F238E27FC236}">
                    <a16:creationId xmlns:a16="http://schemas.microsoft.com/office/drawing/2014/main" id="{B947EF20-094D-46F3-BEF8-1FDF7A7B1C6C}"/>
                  </a:ext>
                </a:extLst>
              </p:cNvPr>
              <p:cNvSpPr/>
              <p:nvPr/>
            </p:nvSpPr>
            <p:spPr>
              <a:xfrm>
                <a:off x="6883049" y="1958267"/>
                <a:ext cx="374539" cy="418856"/>
              </a:xfrm>
              <a:custGeom>
                <a:avLst/>
                <a:gdLst>
                  <a:gd name="connsiteX0" fmla="*/ 248571 w 374539"/>
                  <a:gd name="connsiteY0" fmla="*/ 0 h 418856"/>
                  <a:gd name="connsiteX1" fmla="*/ 374539 w 374539"/>
                  <a:gd name="connsiteY1" fmla="*/ 97622 h 418856"/>
                  <a:gd name="connsiteX2" fmla="*/ 125591 w 374539"/>
                  <a:gd name="connsiteY2" fmla="*/ 418856 h 418856"/>
                  <a:gd name="connsiteX3" fmla="*/ 99553 w 374539"/>
                  <a:gd name="connsiteY3" fmla="*/ 395192 h 418856"/>
                  <a:gd name="connsiteX4" fmla="*/ 0 w 374539"/>
                  <a:gd name="connsiteY4" fmla="*/ 320748 h 418856"/>
                  <a:gd name="connsiteX5" fmla="*/ 248571 w 374539"/>
                  <a:gd name="connsiteY5" fmla="*/ 0 h 418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539" h="418856">
                    <a:moveTo>
                      <a:pt x="248571" y="0"/>
                    </a:moveTo>
                    <a:lnTo>
                      <a:pt x="374539" y="97622"/>
                    </a:lnTo>
                    <a:lnTo>
                      <a:pt x="125591" y="418856"/>
                    </a:lnTo>
                    <a:lnTo>
                      <a:pt x="99553" y="395192"/>
                    </a:lnTo>
                    <a:lnTo>
                      <a:pt x="0" y="320748"/>
                    </a:lnTo>
                    <a:lnTo>
                      <a:pt x="2485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0" name="Freeform: Shape 819">
                <a:extLst>
                  <a:ext uri="{FF2B5EF4-FFF2-40B4-BE49-F238E27FC236}">
                    <a16:creationId xmlns:a16="http://schemas.microsoft.com/office/drawing/2014/main" id="{4C98BAAB-3D5C-434A-BA40-34F6BC98A243}"/>
                  </a:ext>
                </a:extLst>
              </p:cNvPr>
              <p:cNvSpPr/>
              <p:nvPr/>
            </p:nvSpPr>
            <p:spPr>
              <a:xfrm>
                <a:off x="4765791" y="2096027"/>
                <a:ext cx="404830" cy="405259"/>
              </a:xfrm>
              <a:custGeom>
                <a:avLst/>
                <a:gdLst>
                  <a:gd name="connsiteX0" fmla="*/ 112817 w 404830"/>
                  <a:gd name="connsiteY0" fmla="*/ 0 h 405259"/>
                  <a:gd name="connsiteX1" fmla="*/ 404830 w 404830"/>
                  <a:gd name="connsiteY1" fmla="*/ 292677 h 405259"/>
                  <a:gd name="connsiteX2" fmla="*/ 344628 w 404830"/>
                  <a:gd name="connsiteY2" fmla="*/ 347392 h 405259"/>
                  <a:gd name="connsiteX3" fmla="*/ 292035 w 404830"/>
                  <a:gd name="connsiteY3" fmla="*/ 405259 h 405259"/>
                  <a:gd name="connsiteX4" fmla="*/ 0 w 404830"/>
                  <a:gd name="connsiteY4" fmla="*/ 112562 h 405259"/>
                  <a:gd name="connsiteX5" fmla="*/ 112817 w 404830"/>
                  <a:gd name="connsiteY5" fmla="*/ 0 h 40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30" h="405259">
                    <a:moveTo>
                      <a:pt x="112817" y="0"/>
                    </a:moveTo>
                    <a:lnTo>
                      <a:pt x="404830" y="292677"/>
                    </a:lnTo>
                    <a:lnTo>
                      <a:pt x="344628" y="347392"/>
                    </a:lnTo>
                    <a:lnTo>
                      <a:pt x="292035" y="405259"/>
                    </a:lnTo>
                    <a:lnTo>
                      <a:pt x="0" y="112562"/>
                    </a:lnTo>
                    <a:lnTo>
                      <a:pt x="1128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1" name="Freeform: Shape 820">
                <a:extLst>
                  <a:ext uri="{FF2B5EF4-FFF2-40B4-BE49-F238E27FC236}">
                    <a16:creationId xmlns:a16="http://schemas.microsoft.com/office/drawing/2014/main" id="{9767595E-1199-48D1-821F-6059CDC9AFC2}"/>
                  </a:ext>
                </a:extLst>
              </p:cNvPr>
              <p:cNvSpPr/>
              <p:nvPr/>
            </p:nvSpPr>
            <p:spPr>
              <a:xfrm>
                <a:off x="7024019" y="2099151"/>
                <a:ext cx="405314" cy="404773"/>
              </a:xfrm>
              <a:custGeom>
                <a:avLst/>
                <a:gdLst>
                  <a:gd name="connsiteX0" fmla="*/ 292785 w 405314"/>
                  <a:gd name="connsiteY0" fmla="*/ 0 h 404773"/>
                  <a:gd name="connsiteX1" fmla="*/ 405314 w 405314"/>
                  <a:gd name="connsiteY1" fmla="*/ 112850 h 404773"/>
                  <a:gd name="connsiteX2" fmla="*/ 112555 w 405314"/>
                  <a:gd name="connsiteY2" fmla="*/ 404773 h 404773"/>
                  <a:gd name="connsiteX3" fmla="*/ 57564 w 405314"/>
                  <a:gd name="connsiteY3" fmla="*/ 344268 h 404773"/>
                  <a:gd name="connsiteX4" fmla="*/ 0 w 405314"/>
                  <a:gd name="connsiteY4" fmla="*/ 291950 h 404773"/>
                  <a:gd name="connsiteX5" fmla="*/ 292785 w 405314"/>
                  <a:gd name="connsiteY5" fmla="*/ 0 h 40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3">
                    <a:moveTo>
                      <a:pt x="292785" y="0"/>
                    </a:moveTo>
                    <a:lnTo>
                      <a:pt x="405314" y="112850"/>
                    </a:lnTo>
                    <a:lnTo>
                      <a:pt x="112555" y="404773"/>
                    </a:lnTo>
                    <a:lnTo>
                      <a:pt x="57564" y="344268"/>
                    </a:lnTo>
                    <a:lnTo>
                      <a:pt x="0" y="291950"/>
                    </a:lnTo>
                    <a:lnTo>
                      <a:pt x="29278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2" name="Freeform: Shape 821">
                <a:extLst>
                  <a:ext uri="{FF2B5EF4-FFF2-40B4-BE49-F238E27FC236}">
                    <a16:creationId xmlns:a16="http://schemas.microsoft.com/office/drawing/2014/main" id="{9BCBC221-0627-432C-A22D-8B9F68CC954F}"/>
                  </a:ext>
                </a:extLst>
              </p:cNvPr>
              <p:cNvSpPr/>
              <p:nvPr/>
            </p:nvSpPr>
            <p:spPr>
              <a:xfrm>
                <a:off x="4621681" y="2261282"/>
                <a:ext cx="424231" cy="378549"/>
              </a:xfrm>
              <a:custGeom>
                <a:avLst/>
                <a:gdLst>
                  <a:gd name="connsiteX0" fmla="*/ 97621 w 424231"/>
                  <a:gd name="connsiteY0" fmla="*/ 0 h 378549"/>
                  <a:gd name="connsiteX1" fmla="*/ 424231 w 424231"/>
                  <a:gd name="connsiteY1" fmla="*/ 253114 h 378549"/>
                  <a:gd name="connsiteX2" fmla="*/ 398778 w 424231"/>
                  <a:gd name="connsiteY2" fmla="*/ 281118 h 378549"/>
                  <a:gd name="connsiteX3" fmla="*/ 325921 w 424231"/>
                  <a:gd name="connsiteY3" fmla="*/ 378549 h 378549"/>
                  <a:gd name="connsiteX4" fmla="*/ 0 w 424231"/>
                  <a:gd name="connsiteY4" fmla="*/ 125968 h 378549"/>
                  <a:gd name="connsiteX5" fmla="*/ 97621 w 424231"/>
                  <a:gd name="connsiteY5" fmla="*/ 0 h 378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31" h="378549">
                    <a:moveTo>
                      <a:pt x="97621" y="0"/>
                    </a:moveTo>
                    <a:lnTo>
                      <a:pt x="424231" y="253114"/>
                    </a:lnTo>
                    <a:lnTo>
                      <a:pt x="398778" y="281118"/>
                    </a:lnTo>
                    <a:lnTo>
                      <a:pt x="325921" y="378549"/>
                    </a:lnTo>
                    <a:lnTo>
                      <a:pt x="0" y="125968"/>
                    </a:lnTo>
                    <a:lnTo>
                      <a:pt x="9762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3" name="Freeform: Shape 822">
                <a:extLst>
                  <a:ext uri="{FF2B5EF4-FFF2-40B4-BE49-F238E27FC236}">
                    <a16:creationId xmlns:a16="http://schemas.microsoft.com/office/drawing/2014/main" id="{87A591C1-C9EE-4C00-BCE1-ECB964759305}"/>
                  </a:ext>
                </a:extLst>
              </p:cNvPr>
              <p:cNvSpPr/>
              <p:nvPr/>
            </p:nvSpPr>
            <p:spPr>
              <a:xfrm>
                <a:off x="7154736" y="2274015"/>
                <a:ext cx="425118" cy="376110"/>
              </a:xfrm>
              <a:custGeom>
                <a:avLst/>
                <a:gdLst>
                  <a:gd name="connsiteX0" fmla="*/ 328661 w 425118"/>
                  <a:gd name="connsiteY0" fmla="*/ 0 h 376110"/>
                  <a:gd name="connsiteX1" fmla="*/ 425118 w 425118"/>
                  <a:gd name="connsiteY1" fmla="*/ 126861 h 376110"/>
                  <a:gd name="connsiteX2" fmla="*/ 97303 w 425118"/>
                  <a:gd name="connsiteY2" fmla="*/ 376110 h 376110"/>
                  <a:gd name="connsiteX3" fmla="*/ 97045 w 425118"/>
                  <a:gd name="connsiteY3" fmla="*/ 375686 h 376110"/>
                  <a:gd name="connsiteX4" fmla="*/ 16807 w 425118"/>
                  <a:gd name="connsiteY4" fmla="*/ 268385 h 376110"/>
                  <a:gd name="connsiteX5" fmla="*/ 0 w 425118"/>
                  <a:gd name="connsiteY5" fmla="*/ 249892 h 376110"/>
                  <a:gd name="connsiteX6" fmla="*/ 328661 w 425118"/>
                  <a:gd name="connsiteY6" fmla="*/ 0 h 37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8" h="376110">
                    <a:moveTo>
                      <a:pt x="328661" y="0"/>
                    </a:moveTo>
                    <a:lnTo>
                      <a:pt x="425118" y="126861"/>
                    </a:lnTo>
                    <a:lnTo>
                      <a:pt x="97303" y="376110"/>
                    </a:lnTo>
                    <a:lnTo>
                      <a:pt x="97045" y="375686"/>
                    </a:lnTo>
                    <a:cubicBezTo>
                      <a:pt x="71997" y="338611"/>
                      <a:pt x="45212" y="302805"/>
                      <a:pt x="16807" y="268385"/>
                    </a:cubicBezTo>
                    <a:lnTo>
                      <a:pt x="0" y="249892"/>
                    </a:lnTo>
                    <a:lnTo>
                      <a:pt x="32866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4" name="Freeform: Shape 823">
                <a:extLst>
                  <a:ext uri="{FF2B5EF4-FFF2-40B4-BE49-F238E27FC236}">
                    <a16:creationId xmlns:a16="http://schemas.microsoft.com/office/drawing/2014/main" id="{15513B20-94BC-487C-BA9B-29D91BE46697}"/>
                  </a:ext>
                </a:extLst>
              </p:cNvPr>
              <p:cNvSpPr/>
              <p:nvPr/>
            </p:nvSpPr>
            <p:spPr>
              <a:xfrm>
                <a:off x="4495814" y="2455505"/>
                <a:ext cx="436719" cy="345019"/>
              </a:xfrm>
              <a:custGeom>
                <a:avLst/>
                <a:gdLst>
                  <a:gd name="connsiteX0" fmla="*/ 79933 w 436719"/>
                  <a:gd name="connsiteY0" fmla="*/ 0 h 345019"/>
                  <a:gd name="connsiteX1" fmla="*/ 436719 w 436719"/>
                  <a:gd name="connsiteY1" fmla="*/ 206851 h 345019"/>
                  <a:gd name="connsiteX2" fmla="*/ 374591 w 436719"/>
                  <a:gd name="connsiteY2" fmla="*/ 309117 h 345019"/>
                  <a:gd name="connsiteX3" fmla="*/ 357296 w 436719"/>
                  <a:gd name="connsiteY3" fmla="*/ 345019 h 345019"/>
                  <a:gd name="connsiteX4" fmla="*/ 0 w 436719"/>
                  <a:gd name="connsiteY4" fmla="*/ 137872 h 345019"/>
                  <a:gd name="connsiteX5" fmla="*/ 79933 w 436719"/>
                  <a:gd name="connsiteY5" fmla="*/ 0 h 34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9" h="345019">
                    <a:moveTo>
                      <a:pt x="79933" y="0"/>
                    </a:moveTo>
                    <a:lnTo>
                      <a:pt x="436719" y="206851"/>
                    </a:lnTo>
                    <a:lnTo>
                      <a:pt x="374591" y="309117"/>
                    </a:lnTo>
                    <a:lnTo>
                      <a:pt x="357296" y="345019"/>
                    </a:lnTo>
                    <a:lnTo>
                      <a:pt x="0" y="137872"/>
                    </a:lnTo>
                    <a:lnTo>
                      <a:pt x="7993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5" name="Freeform: Shape 824">
                <a:extLst>
                  <a:ext uri="{FF2B5EF4-FFF2-40B4-BE49-F238E27FC236}">
                    <a16:creationId xmlns:a16="http://schemas.microsoft.com/office/drawing/2014/main" id="{91F1F83E-E36A-41FC-A5C0-FBB3CB84A174}"/>
                  </a:ext>
                </a:extLst>
              </p:cNvPr>
              <p:cNvSpPr/>
              <p:nvPr/>
            </p:nvSpPr>
            <p:spPr>
              <a:xfrm>
                <a:off x="7262013" y="2460866"/>
                <a:ext cx="437106" cy="344082"/>
              </a:xfrm>
              <a:custGeom>
                <a:avLst/>
                <a:gdLst>
                  <a:gd name="connsiteX0" fmla="*/ 357659 w 437106"/>
                  <a:gd name="connsiteY0" fmla="*/ 0 h 344082"/>
                  <a:gd name="connsiteX1" fmla="*/ 437106 w 437106"/>
                  <a:gd name="connsiteY1" fmla="*/ 138151 h 344082"/>
                  <a:gd name="connsiteX2" fmla="*/ 79010 w 437106"/>
                  <a:gd name="connsiteY2" fmla="*/ 344082 h 344082"/>
                  <a:gd name="connsiteX3" fmla="*/ 59584 w 437106"/>
                  <a:gd name="connsiteY3" fmla="*/ 303756 h 344082"/>
                  <a:gd name="connsiteX4" fmla="*/ 0 w 437106"/>
                  <a:gd name="connsiteY4" fmla="*/ 205678 h 344082"/>
                  <a:gd name="connsiteX5" fmla="*/ 357659 w 437106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6" h="344082">
                    <a:moveTo>
                      <a:pt x="357659" y="0"/>
                    </a:moveTo>
                    <a:lnTo>
                      <a:pt x="437106" y="138151"/>
                    </a:lnTo>
                    <a:lnTo>
                      <a:pt x="79010" y="344082"/>
                    </a:lnTo>
                    <a:lnTo>
                      <a:pt x="59584" y="303756"/>
                    </a:lnTo>
                    <a:lnTo>
                      <a:pt x="0" y="205678"/>
                    </a:lnTo>
                    <a:lnTo>
                      <a:pt x="3576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6" name="Freeform: Shape 825">
                <a:extLst>
                  <a:ext uri="{FF2B5EF4-FFF2-40B4-BE49-F238E27FC236}">
                    <a16:creationId xmlns:a16="http://schemas.microsoft.com/office/drawing/2014/main" id="{A06909E9-F1DC-49FE-A83E-74620C6E510D}"/>
                  </a:ext>
                </a:extLst>
              </p:cNvPr>
              <p:cNvSpPr/>
              <p:nvPr/>
            </p:nvSpPr>
            <p:spPr>
              <a:xfrm>
                <a:off x="4401343" y="2659874"/>
                <a:ext cx="442739" cy="306383"/>
              </a:xfrm>
              <a:custGeom>
                <a:avLst/>
                <a:gdLst>
                  <a:gd name="connsiteX0" fmla="*/ 61468 w 442739"/>
                  <a:gd name="connsiteY0" fmla="*/ 0 h 306383"/>
                  <a:gd name="connsiteX1" fmla="*/ 442739 w 442739"/>
                  <a:gd name="connsiteY1" fmla="*/ 159391 h 306383"/>
                  <a:gd name="connsiteX2" fmla="*/ 410369 w 442739"/>
                  <a:gd name="connsiteY2" fmla="*/ 226588 h 306383"/>
                  <a:gd name="connsiteX3" fmla="*/ 381164 w 442739"/>
                  <a:gd name="connsiteY3" fmla="*/ 306383 h 306383"/>
                  <a:gd name="connsiteX4" fmla="*/ 0 w 442739"/>
                  <a:gd name="connsiteY4" fmla="*/ 147036 h 306383"/>
                  <a:gd name="connsiteX5" fmla="*/ 61468 w 442739"/>
                  <a:gd name="connsiteY5" fmla="*/ 0 h 30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9" h="306383">
                    <a:moveTo>
                      <a:pt x="61468" y="0"/>
                    </a:moveTo>
                    <a:lnTo>
                      <a:pt x="442739" y="159391"/>
                    </a:lnTo>
                    <a:lnTo>
                      <a:pt x="410369" y="226588"/>
                    </a:lnTo>
                    <a:lnTo>
                      <a:pt x="381164" y="306383"/>
                    </a:lnTo>
                    <a:lnTo>
                      <a:pt x="0" y="147036"/>
                    </a:lnTo>
                    <a:lnTo>
                      <a:pt x="6146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7" name="Freeform: Shape 826">
                <a:extLst>
                  <a:ext uri="{FF2B5EF4-FFF2-40B4-BE49-F238E27FC236}">
                    <a16:creationId xmlns:a16="http://schemas.microsoft.com/office/drawing/2014/main" id="{AE56E293-3383-453B-A1DA-13CB84B028F3}"/>
                  </a:ext>
                </a:extLst>
              </p:cNvPr>
              <p:cNvSpPr/>
              <p:nvPr/>
            </p:nvSpPr>
            <p:spPr>
              <a:xfrm>
                <a:off x="7352739" y="2672921"/>
                <a:ext cx="442825" cy="303756"/>
              </a:xfrm>
              <a:custGeom>
                <a:avLst/>
                <a:gdLst>
                  <a:gd name="connsiteX0" fmla="*/ 382531 w 442825"/>
                  <a:gd name="connsiteY0" fmla="*/ 0 h 303756"/>
                  <a:gd name="connsiteX1" fmla="*/ 442825 w 442825"/>
                  <a:gd name="connsiteY1" fmla="*/ 147522 h 303756"/>
                  <a:gd name="connsiteX2" fmla="*/ 60570 w 442825"/>
                  <a:gd name="connsiteY2" fmla="*/ 303756 h 303756"/>
                  <a:gd name="connsiteX3" fmla="*/ 27551 w 442825"/>
                  <a:gd name="connsiteY3" fmla="*/ 213541 h 303756"/>
                  <a:gd name="connsiteX4" fmla="*/ 0 w 442825"/>
                  <a:gd name="connsiteY4" fmla="*/ 156348 h 303756"/>
                  <a:gd name="connsiteX5" fmla="*/ 382531 w 442825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5" h="303756">
                    <a:moveTo>
                      <a:pt x="382531" y="0"/>
                    </a:moveTo>
                    <a:lnTo>
                      <a:pt x="442825" y="147522"/>
                    </a:lnTo>
                    <a:lnTo>
                      <a:pt x="60570" y="303756"/>
                    </a:lnTo>
                    <a:lnTo>
                      <a:pt x="27551" y="213541"/>
                    </a:lnTo>
                    <a:lnTo>
                      <a:pt x="0" y="156348"/>
                    </a:lnTo>
                    <a:lnTo>
                      <a:pt x="38253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8" name="Freeform: Shape 827">
                <a:extLst>
                  <a:ext uri="{FF2B5EF4-FFF2-40B4-BE49-F238E27FC236}">
                    <a16:creationId xmlns:a16="http://schemas.microsoft.com/office/drawing/2014/main" id="{172D1DB0-641C-4F5F-9006-712A05AC1C1E}"/>
                  </a:ext>
                </a:extLst>
              </p:cNvPr>
              <p:cNvSpPr/>
              <p:nvPr/>
            </p:nvSpPr>
            <p:spPr>
              <a:xfrm>
                <a:off x="4333467" y="2884768"/>
                <a:ext cx="439744" cy="260617"/>
              </a:xfrm>
              <a:custGeom>
                <a:avLst/>
                <a:gdLst>
                  <a:gd name="connsiteX0" fmla="*/ 41291 w 439744"/>
                  <a:gd name="connsiteY0" fmla="*/ 0 h 260617"/>
                  <a:gd name="connsiteX1" fmla="*/ 439744 w 439744"/>
                  <a:gd name="connsiteY1" fmla="*/ 106887 h 260617"/>
                  <a:gd name="connsiteX2" fmla="*/ 431375 w 439744"/>
                  <a:gd name="connsiteY2" fmla="*/ 129753 h 260617"/>
                  <a:gd name="connsiteX3" fmla="*/ 397727 w 439744"/>
                  <a:gd name="connsiteY3" fmla="*/ 260617 h 260617"/>
                  <a:gd name="connsiteX4" fmla="*/ 0 w 439744"/>
                  <a:gd name="connsiteY4" fmla="*/ 153925 h 260617"/>
                  <a:gd name="connsiteX5" fmla="*/ 41291 w 439744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4" h="260617">
                    <a:moveTo>
                      <a:pt x="41291" y="0"/>
                    </a:moveTo>
                    <a:lnTo>
                      <a:pt x="439744" y="106887"/>
                    </a:lnTo>
                    <a:lnTo>
                      <a:pt x="431375" y="129753"/>
                    </a:lnTo>
                    <a:lnTo>
                      <a:pt x="397727" y="260617"/>
                    </a:lnTo>
                    <a:lnTo>
                      <a:pt x="0" y="153925"/>
                    </a:lnTo>
                    <a:lnTo>
                      <a:pt x="412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9" name="Freeform: Shape 828">
                <a:extLst>
                  <a:ext uri="{FF2B5EF4-FFF2-40B4-BE49-F238E27FC236}">
                    <a16:creationId xmlns:a16="http://schemas.microsoft.com/office/drawing/2014/main" id="{83B9F614-8440-416D-B087-DE1918C576F9}"/>
                  </a:ext>
                </a:extLst>
              </p:cNvPr>
              <p:cNvSpPr/>
              <p:nvPr/>
            </p:nvSpPr>
            <p:spPr>
              <a:xfrm>
                <a:off x="7420482" y="2890834"/>
                <a:ext cx="439415" cy="259352"/>
              </a:xfrm>
              <a:custGeom>
                <a:avLst/>
                <a:gdLst>
                  <a:gd name="connsiteX0" fmla="*/ 398666 w 439415"/>
                  <a:gd name="connsiteY0" fmla="*/ 0 h 259352"/>
                  <a:gd name="connsiteX1" fmla="*/ 439415 w 439415"/>
                  <a:gd name="connsiteY1" fmla="*/ 154069 h 259352"/>
                  <a:gd name="connsiteX2" fmla="*/ 41343 w 439415"/>
                  <a:gd name="connsiteY2" fmla="*/ 259352 h 259352"/>
                  <a:gd name="connsiteX3" fmla="*/ 41024 w 439415"/>
                  <a:gd name="connsiteY3" fmla="*/ 257263 h 259352"/>
                  <a:gd name="connsiteX4" fmla="*/ 6678 w 439415"/>
                  <a:gd name="connsiteY4" fmla="*/ 123687 h 259352"/>
                  <a:gd name="connsiteX5" fmla="*/ 0 w 439415"/>
                  <a:gd name="connsiteY5" fmla="*/ 105440 h 259352"/>
                  <a:gd name="connsiteX6" fmla="*/ 398666 w 439415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5" h="259352">
                    <a:moveTo>
                      <a:pt x="398666" y="0"/>
                    </a:moveTo>
                    <a:lnTo>
                      <a:pt x="439415" y="154069"/>
                    </a:lnTo>
                    <a:lnTo>
                      <a:pt x="41343" y="259352"/>
                    </a:lnTo>
                    <a:lnTo>
                      <a:pt x="41024" y="257263"/>
                    </a:lnTo>
                    <a:cubicBezTo>
                      <a:pt x="31741" y="211896"/>
                      <a:pt x="20254" y="167332"/>
                      <a:pt x="6678" y="123687"/>
                    </a:cubicBezTo>
                    <a:lnTo>
                      <a:pt x="0" y="105440"/>
                    </a:lnTo>
                    <a:lnTo>
                      <a:pt x="39866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0" name="Freeform: Shape 829">
                <a:extLst>
                  <a:ext uri="{FF2B5EF4-FFF2-40B4-BE49-F238E27FC236}">
                    <a16:creationId xmlns:a16="http://schemas.microsoft.com/office/drawing/2014/main" id="{650E6DD5-ACCD-4445-A119-539BCA72B6F9}"/>
                  </a:ext>
                </a:extLst>
              </p:cNvPr>
              <p:cNvSpPr/>
              <p:nvPr/>
            </p:nvSpPr>
            <p:spPr>
              <a:xfrm>
                <a:off x="4298032" y="3109287"/>
                <a:ext cx="429985" cy="213103"/>
              </a:xfrm>
              <a:custGeom>
                <a:avLst/>
                <a:gdLst>
                  <a:gd name="connsiteX0" fmla="*/ 21273 w 429985"/>
                  <a:gd name="connsiteY0" fmla="*/ 0 h 213103"/>
                  <a:gd name="connsiteX1" fmla="*/ 429985 w 429985"/>
                  <a:gd name="connsiteY1" fmla="*/ 55051 h 213103"/>
                  <a:gd name="connsiteX2" fmla="*/ 411342 w 429985"/>
                  <a:gd name="connsiteY2" fmla="*/ 177204 h 213103"/>
                  <a:gd name="connsiteX3" fmla="*/ 409530 w 429985"/>
                  <a:gd name="connsiteY3" fmla="*/ 213103 h 213103"/>
                  <a:gd name="connsiteX4" fmla="*/ 0 w 429985"/>
                  <a:gd name="connsiteY4" fmla="*/ 157941 h 213103"/>
                  <a:gd name="connsiteX5" fmla="*/ 21273 w 429985"/>
                  <a:gd name="connsiteY5" fmla="*/ 0 h 21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5" h="213103">
                    <a:moveTo>
                      <a:pt x="21273" y="0"/>
                    </a:moveTo>
                    <a:lnTo>
                      <a:pt x="429985" y="55051"/>
                    </a:lnTo>
                    <a:lnTo>
                      <a:pt x="411342" y="177204"/>
                    </a:lnTo>
                    <a:lnTo>
                      <a:pt x="409530" y="213103"/>
                    </a:lnTo>
                    <a:lnTo>
                      <a:pt x="0" y="157941"/>
                    </a:lnTo>
                    <a:lnTo>
                      <a:pt x="2127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1" name="Freeform: Shape 830">
                <a:extLst>
                  <a:ext uri="{FF2B5EF4-FFF2-40B4-BE49-F238E27FC236}">
                    <a16:creationId xmlns:a16="http://schemas.microsoft.com/office/drawing/2014/main" id="{3568497B-033E-4DD4-8364-6829A298811D}"/>
                  </a:ext>
                </a:extLst>
              </p:cNvPr>
              <p:cNvSpPr/>
              <p:nvPr/>
            </p:nvSpPr>
            <p:spPr>
              <a:xfrm>
                <a:off x="7465919" y="3125669"/>
                <a:ext cx="429463" cy="209551"/>
              </a:xfrm>
              <a:custGeom>
                <a:avLst/>
                <a:gdLst>
                  <a:gd name="connsiteX0" fmla="*/ 409646 w 429463"/>
                  <a:gd name="connsiteY0" fmla="*/ 0 h 209551"/>
                  <a:gd name="connsiteX1" fmla="*/ 429463 w 429463"/>
                  <a:gd name="connsiteY1" fmla="*/ 158131 h 209551"/>
                  <a:gd name="connsiteX2" fmla="*/ 19170 w 429463"/>
                  <a:gd name="connsiteY2" fmla="*/ 209551 h 209551"/>
                  <a:gd name="connsiteX3" fmla="*/ 16709 w 429463"/>
                  <a:gd name="connsiteY3" fmla="*/ 160822 h 209551"/>
                  <a:gd name="connsiteX4" fmla="*/ 0 w 429463"/>
                  <a:gd name="connsiteY4" fmla="*/ 51339 h 209551"/>
                  <a:gd name="connsiteX5" fmla="*/ 409646 w 429463"/>
                  <a:gd name="connsiteY5" fmla="*/ 0 h 20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3" h="209551">
                    <a:moveTo>
                      <a:pt x="409646" y="0"/>
                    </a:moveTo>
                    <a:lnTo>
                      <a:pt x="429463" y="158131"/>
                    </a:lnTo>
                    <a:lnTo>
                      <a:pt x="19170" y="209551"/>
                    </a:lnTo>
                    <a:lnTo>
                      <a:pt x="16709" y="160822"/>
                    </a:lnTo>
                    <a:lnTo>
                      <a:pt x="0" y="51339"/>
                    </a:lnTo>
                    <a:lnTo>
                      <a:pt x="40964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2" name="Freeform: Shape 831">
                <a:extLst>
                  <a:ext uri="{FF2B5EF4-FFF2-40B4-BE49-F238E27FC236}">
                    <a16:creationId xmlns:a16="http://schemas.microsoft.com/office/drawing/2014/main" id="{25394BA8-0988-436D-A6CC-67552394EA6E}"/>
                  </a:ext>
                </a:extLst>
              </p:cNvPr>
              <p:cNvSpPr/>
              <p:nvPr/>
            </p:nvSpPr>
            <p:spPr>
              <a:xfrm>
                <a:off x="4292527" y="3349316"/>
                <a:ext cx="413675" cy="159367"/>
              </a:xfrm>
              <a:custGeom>
                <a:avLst/>
                <a:gdLst>
                  <a:gd name="connsiteX0" fmla="*/ 1 w 413675"/>
                  <a:gd name="connsiteY0" fmla="*/ 0 h 159367"/>
                  <a:gd name="connsiteX1" fmla="*/ 413675 w 413675"/>
                  <a:gd name="connsiteY1" fmla="*/ 1 h 159367"/>
                  <a:gd name="connsiteX2" fmla="*/ 409651 w 413675"/>
                  <a:gd name="connsiteY2" fmla="*/ 79685 h 159367"/>
                  <a:gd name="connsiteX3" fmla="*/ 413675 w 413675"/>
                  <a:gd name="connsiteY3" fmla="*/ 159367 h 159367"/>
                  <a:gd name="connsiteX4" fmla="*/ 0 w 413675"/>
                  <a:gd name="connsiteY4" fmla="*/ 159367 h 159367"/>
                  <a:gd name="connsiteX5" fmla="*/ 1 w 413675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5" h="159367">
                    <a:moveTo>
                      <a:pt x="1" y="0"/>
                    </a:moveTo>
                    <a:lnTo>
                      <a:pt x="413675" y="1"/>
                    </a:lnTo>
                    <a:lnTo>
                      <a:pt x="409651" y="79685"/>
                    </a:lnTo>
                    <a:lnTo>
                      <a:pt x="413675" y="159367"/>
                    </a:lnTo>
                    <a:lnTo>
                      <a:pt x="0" y="159367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3" name="Freeform: Shape 832">
                <a:extLst>
                  <a:ext uri="{FF2B5EF4-FFF2-40B4-BE49-F238E27FC236}">
                    <a16:creationId xmlns:a16="http://schemas.microsoft.com/office/drawing/2014/main" id="{4A986D01-7E55-4CC9-9960-4C226C0CCD6F}"/>
                  </a:ext>
                </a:extLst>
              </p:cNvPr>
              <p:cNvSpPr/>
              <p:nvPr/>
            </p:nvSpPr>
            <p:spPr>
              <a:xfrm>
                <a:off x="7485801" y="3349316"/>
                <a:ext cx="413671" cy="159367"/>
              </a:xfrm>
              <a:custGeom>
                <a:avLst/>
                <a:gdLst>
                  <a:gd name="connsiteX0" fmla="*/ 413671 w 413671"/>
                  <a:gd name="connsiteY0" fmla="*/ 0 h 159367"/>
                  <a:gd name="connsiteX1" fmla="*/ 413671 w 413671"/>
                  <a:gd name="connsiteY1" fmla="*/ 159367 h 159367"/>
                  <a:gd name="connsiteX2" fmla="*/ 0 w 413671"/>
                  <a:gd name="connsiteY2" fmla="*/ 159367 h 159367"/>
                  <a:gd name="connsiteX3" fmla="*/ 4023 w 413671"/>
                  <a:gd name="connsiteY3" fmla="*/ 79685 h 159367"/>
                  <a:gd name="connsiteX4" fmla="*/ 0 w 413671"/>
                  <a:gd name="connsiteY4" fmla="*/ 1 h 159367"/>
                  <a:gd name="connsiteX5" fmla="*/ 413671 w 413671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1" h="159367">
                    <a:moveTo>
                      <a:pt x="413671" y="0"/>
                    </a:moveTo>
                    <a:lnTo>
                      <a:pt x="413671" y="159367"/>
                    </a:lnTo>
                    <a:lnTo>
                      <a:pt x="0" y="159367"/>
                    </a:lnTo>
                    <a:lnTo>
                      <a:pt x="4023" y="79685"/>
                    </a:lnTo>
                    <a:lnTo>
                      <a:pt x="0" y="1"/>
                    </a:lnTo>
                    <a:lnTo>
                      <a:pt x="4136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4" name="Freeform: Shape 833">
                <a:extLst>
                  <a:ext uri="{FF2B5EF4-FFF2-40B4-BE49-F238E27FC236}">
                    <a16:creationId xmlns:a16="http://schemas.microsoft.com/office/drawing/2014/main" id="{FBBA3B66-8C59-408F-AE2B-84CABEDB19A8}"/>
                  </a:ext>
                </a:extLst>
              </p:cNvPr>
              <p:cNvSpPr/>
              <p:nvPr/>
            </p:nvSpPr>
            <p:spPr>
              <a:xfrm>
                <a:off x="4296617" y="3522780"/>
                <a:ext cx="429466" cy="209550"/>
              </a:xfrm>
              <a:custGeom>
                <a:avLst/>
                <a:gdLst>
                  <a:gd name="connsiteX0" fmla="*/ 410297 w 429466"/>
                  <a:gd name="connsiteY0" fmla="*/ 0 h 209550"/>
                  <a:gd name="connsiteX1" fmla="*/ 412757 w 429466"/>
                  <a:gd name="connsiteY1" fmla="*/ 48731 h 209550"/>
                  <a:gd name="connsiteX2" fmla="*/ 429466 w 429466"/>
                  <a:gd name="connsiteY2" fmla="*/ 158211 h 209550"/>
                  <a:gd name="connsiteX3" fmla="*/ 19818 w 429466"/>
                  <a:gd name="connsiteY3" fmla="*/ 209550 h 209550"/>
                  <a:gd name="connsiteX4" fmla="*/ 0 w 429466"/>
                  <a:gd name="connsiteY4" fmla="*/ 51420 h 209550"/>
                  <a:gd name="connsiteX5" fmla="*/ 410297 w 429466"/>
                  <a:gd name="connsiteY5" fmla="*/ 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6" h="209550">
                    <a:moveTo>
                      <a:pt x="410297" y="0"/>
                    </a:moveTo>
                    <a:lnTo>
                      <a:pt x="412757" y="48731"/>
                    </a:lnTo>
                    <a:lnTo>
                      <a:pt x="429466" y="158211"/>
                    </a:lnTo>
                    <a:lnTo>
                      <a:pt x="19818" y="209550"/>
                    </a:lnTo>
                    <a:lnTo>
                      <a:pt x="0" y="51420"/>
                    </a:lnTo>
                    <a:lnTo>
                      <a:pt x="4102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5" name="Freeform: Shape 834">
                <a:extLst>
                  <a:ext uri="{FF2B5EF4-FFF2-40B4-BE49-F238E27FC236}">
                    <a16:creationId xmlns:a16="http://schemas.microsoft.com/office/drawing/2014/main" id="{2696CC07-22C6-4C36-8CD0-51AD60689211}"/>
                  </a:ext>
                </a:extLst>
              </p:cNvPr>
              <p:cNvSpPr/>
              <p:nvPr/>
            </p:nvSpPr>
            <p:spPr>
              <a:xfrm>
                <a:off x="7463985" y="3535610"/>
                <a:ext cx="429983" cy="213102"/>
              </a:xfrm>
              <a:custGeom>
                <a:avLst/>
                <a:gdLst>
                  <a:gd name="connsiteX0" fmla="*/ 20456 w 429983"/>
                  <a:gd name="connsiteY0" fmla="*/ 0 h 213102"/>
                  <a:gd name="connsiteX1" fmla="*/ 429983 w 429983"/>
                  <a:gd name="connsiteY1" fmla="*/ 55161 h 213102"/>
                  <a:gd name="connsiteX2" fmla="*/ 408710 w 429983"/>
                  <a:gd name="connsiteY2" fmla="*/ 213102 h 213102"/>
                  <a:gd name="connsiteX3" fmla="*/ 0 w 429983"/>
                  <a:gd name="connsiteY3" fmla="*/ 158051 h 213102"/>
                  <a:gd name="connsiteX4" fmla="*/ 18643 w 429983"/>
                  <a:gd name="connsiteY4" fmla="*/ 35901 h 213102"/>
                  <a:gd name="connsiteX5" fmla="*/ 20456 w 429983"/>
                  <a:gd name="connsiteY5" fmla="*/ 0 h 213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3" h="213102">
                    <a:moveTo>
                      <a:pt x="20456" y="0"/>
                    </a:moveTo>
                    <a:lnTo>
                      <a:pt x="429983" y="55161"/>
                    </a:lnTo>
                    <a:lnTo>
                      <a:pt x="408710" y="213102"/>
                    </a:lnTo>
                    <a:lnTo>
                      <a:pt x="0" y="158051"/>
                    </a:lnTo>
                    <a:lnTo>
                      <a:pt x="18643" y="35901"/>
                    </a:lnTo>
                    <a:lnTo>
                      <a:pt x="2045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6" name="Freeform: Shape 835">
                <a:extLst>
                  <a:ext uri="{FF2B5EF4-FFF2-40B4-BE49-F238E27FC236}">
                    <a16:creationId xmlns:a16="http://schemas.microsoft.com/office/drawing/2014/main" id="{D7E58AE3-8F7D-41B0-ABDD-7DC86A2ED79C}"/>
                  </a:ext>
                </a:extLst>
              </p:cNvPr>
              <p:cNvSpPr/>
              <p:nvPr/>
            </p:nvSpPr>
            <p:spPr>
              <a:xfrm>
                <a:off x="4332103" y="3707813"/>
                <a:ext cx="439417" cy="259352"/>
              </a:xfrm>
              <a:custGeom>
                <a:avLst/>
                <a:gdLst>
                  <a:gd name="connsiteX0" fmla="*/ 398074 w 439417"/>
                  <a:gd name="connsiteY0" fmla="*/ 0 h 259352"/>
                  <a:gd name="connsiteX1" fmla="*/ 398393 w 439417"/>
                  <a:gd name="connsiteY1" fmla="*/ 2092 h 259352"/>
                  <a:gd name="connsiteX2" fmla="*/ 432739 w 439417"/>
                  <a:gd name="connsiteY2" fmla="*/ 135668 h 259352"/>
                  <a:gd name="connsiteX3" fmla="*/ 439417 w 439417"/>
                  <a:gd name="connsiteY3" fmla="*/ 153912 h 259352"/>
                  <a:gd name="connsiteX4" fmla="*/ 40749 w 439417"/>
                  <a:gd name="connsiteY4" fmla="*/ 259352 h 259352"/>
                  <a:gd name="connsiteX5" fmla="*/ 0 w 439417"/>
                  <a:gd name="connsiteY5" fmla="*/ 105283 h 259352"/>
                  <a:gd name="connsiteX6" fmla="*/ 398074 w 439417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7" h="259352">
                    <a:moveTo>
                      <a:pt x="398074" y="0"/>
                    </a:moveTo>
                    <a:lnTo>
                      <a:pt x="398393" y="2092"/>
                    </a:lnTo>
                    <a:cubicBezTo>
                      <a:pt x="407676" y="47459"/>
                      <a:pt x="419164" y="92024"/>
                      <a:pt x="432739" y="135668"/>
                    </a:cubicBezTo>
                    <a:lnTo>
                      <a:pt x="439417" y="153912"/>
                    </a:lnTo>
                    <a:lnTo>
                      <a:pt x="40749" y="259352"/>
                    </a:lnTo>
                    <a:lnTo>
                      <a:pt x="0" y="105283"/>
                    </a:lnTo>
                    <a:lnTo>
                      <a:pt x="39807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7" name="Freeform: Shape 836">
                <a:extLst>
                  <a:ext uri="{FF2B5EF4-FFF2-40B4-BE49-F238E27FC236}">
                    <a16:creationId xmlns:a16="http://schemas.microsoft.com/office/drawing/2014/main" id="{917C4C11-6C43-424C-BB6A-5A3C0EC335D0}"/>
                  </a:ext>
                </a:extLst>
              </p:cNvPr>
              <p:cNvSpPr/>
              <p:nvPr/>
            </p:nvSpPr>
            <p:spPr>
              <a:xfrm>
                <a:off x="7418792" y="3712615"/>
                <a:ext cx="439741" cy="260617"/>
              </a:xfrm>
              <a:custGeom>
                <a:avLst/>
                <a:gdLst>
                  <a:gd name="connsiteX0" fmla="*/ 42017 w 439741"/>
                  <a:gd name="connsiteY0" fmla="*/ 0 h 260617"/>
                  <a:gd name="connsiteX1" fmla="*/ 439741 w 439741"/>
                  <a:gd name="connsiteY1" fmla="*/ 106691 h 260617"/>
                  <a:gd name="connsiteX2" fmla="*/ 398450 w 439741"/>
                  <a:gd name="connsiteY2" fmla="*/ 260617 h 260617"/>
                  <a:gd name="connsiteX3" fmla="*/ 0 w 439741"/>
                  <a:gd name="connsiteY3" fmla="*/ 153731 h 260617"/>
                  <a:gd name="connsiteX4" fmla="*/ 8368 w 439741"/>
                  <a:gd name="connsiteY4" fmla="*/ 130866 h 260617"/>
                  <a:gd name="connsiteX5" fmla="*/ 42017 w 439741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1" h="260617">
                    <a:moveTo>
                      <a:pt x="42017" y="0"/>
                    </a:moveTo>
                    <a:lnTo>
                      <a:pt x="439741" y="106691"/>
                    </a:lnTo>
                    <a:lnTo>
                      <a:pt x="398450" y="260617"/>
                    </a:lnTo>
                    <a:lnTo>
                      <a:pt x="0" y="153731"/>
                    </a:lnTo>
                    <a:lnTo>
                      <a:pt x="8368" y="130866"/>
                    </a:lnTo>
                    <a:lnTo>
                      <a:pt x="420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8" name="Freeform: Shape 837">
                <a:extLst>
                  <a:ext uri="{FF2B5EF4-FFF2-40B4-BE49-F238E27FC236}">
                    <a16:creationId xmlns:a16="http://schemas.microsoft.com/office/drawing/2014/main" id="{ABDF27A5-267D-49FC-8729-C999C5320FE3}"/>
                  </a:ext>
                </a:extLst>
              </p:cNvPr>
              <p:cNvSpPr/>
              <p:nvPr/>
            </p:nvSpPr>
            <p:spPr>
              <a:xfrm>
                <a:off x="4396435" y="3881322"/>
                <a:ext cx="442827" cy="303756"/>
              </a:xfrm>
              <a:custGeom>
                <a:avLst/>
                <a:gdLst>
                  <a:gd name="connsiteX0" fmla="*/ 382257 w 442827"/>
                  <a:gd name="connsiteY0" fmla="*/ 0 h 303756"/>
                  <a:gd name="connsiteX1" fmla="*/ 415277 w 442827"/>
                  <a:gd name="connsiteY1" fmla="*/ 90218 h 303756"/>
                  <a:gd name="connsiteX2" fmla="*/ 442827 w 442827"/>
                  <a:gd name="connsiteY2" fmla="*/ 147409 h 303756"/>
                  <a:gd name="connsiteX3" fmla="*/ 60295 w 442827"/>
                  <a:gd name="connsiteY3" fmla="*/ 303756 h 303756"/>
                  <a:gd name="connsiteX4" fmla="*/ 0 w 442827"/>
                  <a:gd name="connsiteY4" fmla="*/ 156235 h 303756"/>
                  <a:gd name="connsiteX5" fmla="*/ 382257 w 442827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7" h="303756">
                    <a:moveTo>
                      <a:pt x="382257" y="0"/>
                    </a:moveTo>
                    <a:lnTo>
                      <a:pt x="415277" y="90218"/>
                    </a:lnTo>
                    <a:lnTo>
                      <a:pt x="442827" y="147409"/>
                    </a:lnTo>
                    <a:lnTo>
                      <a:pt x="60295" y="303756"/>
                    </a:lnTo>
                    <a:lnTo>
                      <a:pt x="0" y="156235"/>
                    </a:lnTo>
                    <a:lnTo>
                      <a:pt x="3822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9" name="Freeform: Shape 838">
                <a:extLst>
                  <a:ext uri="{FF2B5EF4-FFF2-40B4-BE49-F238E27FC236}">
                    <a16:creationId xmlns:a16="http://schemas.microsoft.com/office/drawing/2014/main" id="{C4C51D47-F807-4E04-90FE-5C5CB4691D8D}"/>
                  </a:ext>
                </a:extLst>
              </p:cNvPr>
              <p:cNvSpPr/>
              <p:nvPr/>
            </p:nvSpPr>
            <p:spPr>
              <a:xfrm>
                <a:off x="7347921" y="3891744"/>
                <a:ext cx="442736" cy="306382"/>
              </a:xfrm>
              <a:custGeom>
                <a:avLst/>
                <a:gdLst>
                  <a:gd name="connsiteX0" fmla="*/ 61575 w 442736"/>
                  <a:gd name="connsiteY0" fmla="*/ 0 h 306382"/>
                  <a:gd name="connsiteX1" fmla="*/ 442736 w 442736"/>
                  <a:gd name="connsiteY1" fmla="*/ 159346 h 306382"/>
                  <a:gd name="connsiteX2" fmla="*/ 381268 w 442736"/>
                  <a:gd name="connsiteY2" fmla="*/ 306382 h 306382"/>
                  <a:gd name="connsiteX3" fmla="*/ 0 w 442736"/>
                  <a:gd name="connsiteY3" fmla="*/ 146992 h 306382"/>
                  <a:gd name="connsiteX4" fmla="*/ 32369 w 442736"/>
                  <a:gd name="connsiteY4" fmla="*/ 79796 h 306382"/>
                  <a:gd name="connsiteX5" fmla="*/ 61575 w 442736"/>
                  <a:gd name="connsiteY5" fmla="*/ 0 h 30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6" h="306382">
                    <a:moveTo>
                      <a:pt x="61575" y="0"/>
                    </a:moveTo>
                    <a:lnTo>
                      <a:pt x="442736" y="159346"/>
                    </a:lnTo>
                    <a:lnTo>
                      <a:pt x="381268" y="306382"/>
                    </a:lnTo>
                    <a:lnTo>
                      <a:pt x="0" y="146992"/>
                    </a:lnTo>
                    <a:lnTo>
                      <a:pt x="32369" y="79796"/>
                    </a:lnTo>
                    <a:lnTo>
                      <a:pt x="6157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0" name="Freeform: Shape 839">
                <a:extLst>
                  <a:ext uri="{FF2B5EF4-FFF2-40B4-BE49-F238E27FC236}">
                    <a16:creationId xmlns:a16="http://schemas.microsoft.com/office/drawing/2014/main" id="{E16DA7C1-B569-4E4B-BF48-B1F5A3678906}"/>
                  </a:ext>
                </a:extLst>
              </p:cNvPr>
              <p:cNvSpPr/>
              <p:nvPr/>
            </p:nvSpPr>
            <p:spPr>
              <a:xfrm>
                <a:off x="4492880" y="4053051"/>
                <a:ext cx="437107" cy="344082"/>
              </a:xfrm>
              <a:custGeom>
                <a:avLst/>
                <a:gdLst>
                  <a:gd name="connsiteX0" fmla="*/ 358098 w 437107"/>
                  <a:gd name="connsiteY0" fmla="*/ 0 h 344082"/>
                  <a:gd name="connsiteX1" fmla="*/ 377525 w 437107"/>
                  <a:gd name="connsiteY1" fmla="*/ 40329 h 344082"/>
                  <a:gd name="connsiteX2" fmla="*/ 437107 w 437107"/>
                  <a:gd name="connsiteY2" fmla="*/ 138404 h 344082"/>
                  <a:gd name="connsiteX3" fmla="*/ 79448 w 437107"/>
                  <a:gd name="connsiteY3" fmla="*/ 344082 h 344082"/>
                  <a:gd name="connsiteX4" fmla="*/ 0 w 437107"/>
                  <a:gd name="connsiteY4" fmla="*/ 205931 h 344082"/>
                  <a:gd name="connsiteX5" fmla="*/ 358098 w 437107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7" h="344082">
                    <a:moveTo>
                      <a:pt x="358098" y="0"/>
                    </a:moveTo>
                    <a:lnTo>
                      <a:pt x="377525" y="40329"/>
                    </a:lnTo>
                    <a:lnTo>
                      <a:pt x="437107" y="138404"/>
                    </a:lnTo>
                    <a:lnTo>
                      <a:pt x="79448" y="344082"/>
                    </a:lnTo>
                    <a:lnTo>
                      <a:pt x="0" y="205931"/>
                    </a:lnTo>
                    <a:lnTo>
                      <a:pt x="35809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1" name="Freeform: Shape 840">
                <a:extLst>
                  <a:ext uri="{FF2B5EF4-FFF2-40B4-BE49-F238E27FC236}">
                    <a16:creationId xmlns:a16="http://schemas.microsoft.com/office/drawing/2014/main" id="{0FB319FA-0115-475C-99B5-B671EDCAF370}"/>
                  </a:ext>
                </a:extLst>
              </p:cNvPr>
              <p:cNvSpPr/>
              <p:nvPr/>
            </p:nvSpPr>
            <p:spPr>
              <a:xfrm>
                <a:off x="7259470" y="4057477"/>
                <a:ext cx="436716" cy="345018"/>
              </a:xfrm>
              <a:custGeom>
                <a:avLst/>
                <a:gdLst>
                  <a:gd name="connsiteX0" fmla="*/ 79422 w 436716"/>
                  <a:gd name="connsiteY0" fmla="*/ 0 h 345018"/>
                  <a:gd name="connsiteX1" fmla="*/ 436716 w 436716"/>
                  <a:gd name="connsiteY1" fmla="*/ 207146 h 345018"/>
                  <a:gd name="connsiteX2" fmla="*/ 356783 w 436716"/>
                  <a:gd name="connsiteY2" fmla="*/ 345018 h 345018"/>
                  <a:gd name="connsiteX3" fmla="*/ 0 w 436716"/>
                  <a:gd name="connsiteY3" fmla="*/ 138168 h 345018"/>
                  <a:gd name="connsiteX4" fmla="*/ 62127 w 436716"/>
                  <a:gd name="connsiteY4" fmla="*/ 35903 h 345018"/>
                  <a:gd name="connsiteX5" fmla="*/ 79422 w 436716"/>
                  <a:gd name="connsiteY5" fmla="*/ 0 h 34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6" h="345018">
                    <a:moveTo>
                      <a:pt x="79422" y="0"/>
                    </a:moveTo>
                    <a:lnTo>
                      <a:pt x="436716" y="207146"/>
                    </a:lnTo>
                    <a:lnTo>
                      <a:pt x="356783" y="345018"/>
                    </a:lnTo>
                    <a:lnTo>
                      <a:pt x="0" y="138168"/>
                    </a:lnTo>
                    <a:lnTo>
                      <a:pt x="62127" y="35903"/>
                    </a:lnTo>
                    <a:lnTo>
                      <a:pt x="7942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2" name="Freeform: Shape 841">
                <a:extLst>
                  <a:ext uri="{FF2B5EF4-FFF2-40B4-BE49-F238E27FC236}">
                    <a16:creationId xmlns:a16="http://schemas.microsoft.com/office/drawing/2014/main" id="{29490A70-D3A8-4E7A-AFD2-9D32B666F4E1}"/>
                  </a:ext>
                </a:extLst>
              </p:cNvPr>
              <p:cNvSpPr/>
              <p:nvPr/>
            </p:nvSpPr>
            <p:spPr>
              <a:xfrm>
                <a:off x="4612146" y="4207874"/>
                <a:ext cx="425119" cy="376111"/>
              </a:xfrm>
              <a:custGeom>
                <a:avLst/>
                <a:gdLst>
                  <a:gd name="connsiteX0" fmla="*/ 327816 w 425119"/>
                  <a:gd name="connsiteY0" fmla="*/ 0 h 376111"/>
                  <a:gd name="connsiteX1" fmla="*/ 328075 w 425119"/>
                  <a:gd name="connsiteY1" fmla="*/ 427 h 376111"/>
                  <a:gd name="connsiteX2" fmla="*/ 408313 w 425119"/>
                  <a:gd name="connsiteY2" fmla="*/ 107728 h 376111"/>
                  <a:gd name="connsiteX3" fmla="*/ 425119 w 425119"/>
                  <a:gd name="connsiteY3" fmla="*/ 126219 h 376111"/>
                  <a:gd name="connsiteX4" fmla="*/ 96457 w 425119"/>
                  <a:gd name="connsiteY4" fmla="*/ 376111 h 376111"/>
                  <a:gd name="connsiteX5" fmla="*/ 0 w 425119"/>
                  <a:gd name="connsiteY5" fmla="*/ 249250 h 376111"/>
                  <a:gd name="connsiteX6" fmla="*/ 327816 w 425119"/>
                  <a:gd name="connsiteY6" fmla="*/ 0 h 376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9" h="376111">
                    <a:moveTo>
                      <a:pt x="327816" y="0"/>
                    </a:moveTo>
                    <a:lnTo>
                      <a:pt x="328075" y="427"/>
                    </a:lnTo>
                    <a:cubicBezTo>
                      <a:pt x="353123" y="37503"/>
                      <a:pt x="379908" y="73309"/>
                      <a:pt x="408313" y="107728"/>
                    </a:cubicBezTo>
                    <a:lnTo>
                      <a:pt x="425119" y="126219"/>
                    </a:lnTo>
                    <a:lnTo>
                      <a:pt x="96457" y="376111"/>
                    </a:lnTo>
                    <a:lnTo>
                      <a:pt x="0" y="249250"/>
                    </a:lnTo>
                    <a:lnTo>
                      <a:pt x="32781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3" name="Freeform: Shape 842">
                <a:extLst>
                  <a:ext uri="{FF2B5EF4-FFF2-40B4-BE49-F238E27FC236}">
                    <a16:creationId xmlns:a16="http://schemas.microsoft.com/office/drawing/2014/main" id="{D3ACB93E-7BE2-430A-BC4F-A56768D4699F}"/>
                  </a:ext>
                </a:extLst>
              </p:cNvPr>
              <p:cNvSpPr/>
              <p:nvPr/>
            </p:nvSpPr>
            <p:spPr>
              <a:xfrm>
                <a:off x="7146092" y="4218171"/>
                <a:ext cx="424227" cy="378547"/>
              </a:xfrm>
              <a:custGeom>
                <a:avLst/>
                <a:gdLst>
                  <a:gd name="connsiteX0" fmla="*/ 98309 w 424227"/>
                  <a:gd name="connsiteY0" fmla="*/ 0 h 378547"/>
                  <a:gd name="connsiteX1" fmla="*/ 424227 w 424227"/>
                  <a:gd name="connsiteY1" fmla="*/ 252579 h 378547"/>
                  <a:gd name="connsiteX2" fmla="*/ 326606 w 424227"/>
                  <a:gd name="connsiteY2" fmla="*/ 378547 h 378547"/>
                  <a:gd name="connsiteX3" fmla="*/ 0 w 424227"/>
                  <a:gd name="connsiteY3" fmla="*/ 125435 h 378547"/>
                  <a:gd name="connsiteX4" fmla="*/ 25451 w 424227"/>
                  <a:gd name="connsiteY4" fmla="*/ 97431 h 378547"/>
                  <a:gd name="connsiteX5" fmla="*/ 98309 w 424227"/>
                  <a:gd name="connsiteY5" fmla="*/ 0 h 37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27" h="378547">
                    <a:moveTo>
                      <a:pt x="98309" y="0"/>
                    </a:moveTo>
                    <a:lnTo>
                      <a:pt x="424227" y="252579"/>
                    </a:lnTo>
                    <a:lnTo>
                      <a:pt x="326606" y="378547"/>
                    </a:lnTo>
                    <a:lnTo>
                      <a:pt x="0" y="125435"/>
                    </a:lnTo>
                    <a:lnTo>
                      <a:pt x="25451" y="97431"/>
                    </a:lnTo>
                    <a:lnTo>
                      <a:pt x="9830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4" name="Freeform: Shape 843">
                <a:extLst>
                  <a:ext uri="{FF2B5EF4-FFF2-40B4-BE49-F238E27FC236}">
                    <a16:creationId xmlns:a16="http://schemas.microsoft.com/office/drawing/2014/main" id="{565417C2-E7CA-4F2C-BA69-10135B78F63C}"/>
                  </a:ext>
                </a:extLst>
              </p:cNvPr>
              <p:cNvSpPr/>
              <p:nvPr/>
            </p:nvSpPr>
            <p:spPr>
              <a:xfrm>
                <a:off x="4762667" y="4354075"/>
                <a:ext cx="405314" cy="404774"/>
              </a:xfrm>
              <a:custGeom>
                <a:avLst/>
                <a:gdLst>
                  <a:gd name="connsiteX0" fmla="*/ 292759 w 405314"/>
                  <a:gd name="connsiteY0" fmla="*/ 0 h 404774"/>
                  <a:gd name="connsiteX1" fmla="*/ 347752 w 405314"/>
                  <a:gd name="connsiteY1" fmla="*/ 60508 h 404774"/>
                  <a:gd name="connsiteX2" fmla="*/ 405314 w 405314"/>
                  <a:gd name="connsiteY2" fmla="*/ 112824 h 404774"/>
                  <a:gd name="connsiteX3" fmla="*/ 112529 w 405314"/>
                  <a:gd name="connsiteY3" fmla="*/ 404774 h 404774"/>
                  <a:gd name="connsiteX4" fmla="*/ 0 w 405314"/>
                  <a:gd name="connsiteY4" fmla="*/ 291923 h 404774"/>
                  <a:gd name="connsiteX5" fmla="*/ 292759 w 405314"/>
                  <a:gd name="connsiteY5" fmla="*/ 0 h 40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4">
                    <a:moveTo>
                      <a:pt x="292759" y="0"/>
                    </a:moveTo>
                    <a:lnTo>
                      <a:pt x="347752" y="60508"/>
                    </a:lnTo>
                    <a:lnTo>
                      <a:pt x="405314" y="112824"/>
                    </a:lnTo>
                    <a:lnTo>
                      <a:pt x="112529" y="404774"/>
                    </a:lnTo>
                    <a:lnTo>
                      <a:pt x="0" y="291923"/>
                    </a:lnTo>
                    <a:lnTo>
                      <a:pt x="2927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" name="Freeform: Shape 844">
                <a:extLst>
                  <a:ext uri="{FF2B5EF4-FFF2-40B4-BE49-F238E27FC236}">
                    <a16:creationId xmlns:a16="http://schemas.microsoft.com/office/drawing/2014/main" id="{A5CBB4EE-DB93-4A85-B407-4C7B7D29E4F4}"/>
                  </a:ext>
                </a:extLst>
              </p:cNvPr>
              <p:cNvSpPr/>
              <p:nvPr/>
            </p:nvSpPr>
            <p:spPr>
              <a:xfrm>
                <a:off x="7021380" y="4356716"/>
                <a:ext cx="404829" cy="405258"/>
              </a:xfrm>
              <a:custGeom>
                <a:avLst/>
                <a:gdLst>
                  <a:gd name="connsiteX0" fmla="*/ 112797 w 404829"/>
                  <a:gd name="connsiteY0" fmla="*/ 0 h 405258"/>
                  <a:gd name="connsiteX1" fmla="*/ 404829 w 404829"/>
                  <a:gd name="connsiteY1" fmla="*/ 292695 h 405258"/>
                  <a:gd name="connsiteX2" fmla="*/ 292011 w 404829"/>
                  <a:gd name="connsiteY2" fmla="*/ 405258 h 405258"/>
                  <a:gd name="connsiteX3" fmla="*/ 0 w 404829"/>
                  <a:gd name="connsiteY3" fmla="*/ 112584 h 405258"/>
                  <a:gd name="connsiteX4" fmla="*/ 60203 w 404829"/>
                  <a:gd name="connsiteY4" fmla="*/ 57867 h 405258"/>
                  <a:gd name="connsiteX5" fmla="*/ 112797 w 404829"/>
                  <a:gd name="connsiteY5" fmla="*/ 0 h 40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29" h="405258">
                    <a:moveTo>
                      <a:pt x="112797" y="0"/>
                    </a:moveTo>
                    <a:lnTo>
                      <a:pt x="404829" y="292695"/>
                    </a:lnTo>
                    <a:lnTo>
                      <a:pt x="292011" y="405258"/>
                    </a:lnTo>
                    <a:lnTo>
                      <a:pt x="0" y="112584"/>
                    </a:lnTo>
                    <a:lnTo>
                      <a:pt x="60203" y="57867"/>
                    </a:lnTo>
                    <a:lnTo>
                      <a:pt x="1127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6" name="Freeform: Shape 845">
                <a:extLst>
                  <a:ext uri="{FF2B5EF4-FFF2-40B4-BE49-F238E27FC236}">
                    <a16:creationId xmlns:a16="http://schemas.microsoft.com/office/drawing/2014/main" id="{585508E2-9E1F-446A-9D10-81A94DD16DD1}"/>
                  </a:ext>
                </a:extLst>
              </p:cNvPr>
              <p:cNvSpPr/>
              <p:nvPr/>
            </p:nvSpPr>
            <p:spPr>
              <a:xfrm>
                <a:off x="4922153" y="4477304"/>
                <a:ext cx="382557" cy="429603"/>
              </a:xfrm>
              <a:custGeom>
                <a:avLst/>
                <a:gdLst>
                  <a:gd name="connsiteX0" fmla="*/ 257276 w 382557"/>
                  <a:gd name="connsiteY0" fmla="*/ 0 h 429603"/>
                  <a:gd name="connsiteX1" fmla="*/ 287247 w 382557"/>
                  <a:gd name="connsiteY1" fmla="*/ 27239 h 429603"/>
                  <a:gd name="connsiteX2" fmla="*/ 382557 w 382557"/>
                  <a:gd name="connsiteY2" fmla="*/ 98510 h 429603"/>
                  <a:gd name="connsiteX3" fmla="*/ 125967 w 382557"/>
                  <a:gd name="connsiteY3" fmla="*/ 429603 h 429603"/>
                  <a:gd name="connsiteX4" fmla="*/ 0 w 382557"/>
                  <a:gd name="connsiteY4" fmla="*/ 331980 h 429603"/>
                  <a:gd name="connsiteX5" fmla="*/ 257276 w 382557"/>
                  <a:gd name="connsiteY5" fmla="*/ 0 h 4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2557" h="429603">
                    <a:moveTo>
                      <a:pt x="257276" y="0"/>
                    </a:moveTo>
                    <a:lnTo>
                      <a:pt x="287247" y="27239"/>
                    </a:lnTo>
                    <a:lnTo>
                      <a:pt x="382557" y="98510"/>
                    </a:lnTo>
                    <a:lnTo>
                      <a:pt x="125967" y="429603"/>
                    </a:lnTo>
                    <a:lnTo>
                      <a:pt x="0" y="331980"/>
                    </a:lnTo>
                    <a:lnTo>
                      <a:pt x="25727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7" name="Freeform: Shape 846">
                <a:extLst>
                  <a:ext uri="{FF2B5EF4-FFF2-40B4-BE49-F238E27FC236}">
                    <a16:creationId xmlns:a16="http://schemas.microsoft.com/office/drawing/2014/main" id="{9E44E8EB-3835-41AD-B9FC-11F7C7377A7B}"/>
                  </a:ext>
                </a:extLst>
              </p:cNvPr>
              <p:cNvSpPr/>
              <p:nvPr/>
            </p:nvSpPr>
            <p:spPr>
              <a:xfrm>
                <a:off x="6875228" y="4487460"/>
                <a:ext cx="376166" cy="425091"/>
              </a:xfrm>
              <a:custGeom>
                <a:avLst/>
                <a:gdLst>
                  <a:gd name="connsiteX0" fmla="*/ 126170 w 376166"/>
                  <a:gd name="connsiteY0" fmla="*/ 0 h 425091"/>
                  <a:gd name="connsiteX1" fmla="*/ 376166 w 376166"/>
                  <a:gd name="connsiteY1" fmla="*/ 328596 h 425091"/>
                  <a:gd name="connsiteX2" fmla="*/ 249333 w 376166"/>
                  <a:gd name="connsiteY2" fmla="*/ 425091 h 425091"/>
                  <a:gd name="connsiteX3" fmla="*/ 0 w 376166"/>
                  <a:gd name="connsiteY3" fmla="*/ 97366 h 425091"/>
                  <a:gd name="connsiteX4" fmla="*/ 73 w 376166"/>
                  <a:gd name="connsiteY4" fmla="*/ 97321 h 425091"/>
                  <a:gd name="connsiteX5" fmla="*/ 107374 w 376166"/>
                  <a:gd name="connsiteY5" fmla="*/ 17083 h 425091"/>
                  <a:gd name="connsiteX6" fmla="*/ 126170 w 376166"/>
                  <a:gd name="connsiteY6" fmla="*/ 0 h 42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6" h="425091">
                    <a:moveTo>
                      <a:pt x="126170" y="0"/>
                    </a:moveTo>
                    <a:lnTo>
                      <a:pt x="376166" y="328596"/>
                    </a:lnTo>
                    <a:lnTo>
                      <a:pt x="249333" y="425091"/>
                    </a:lnTo>
                    <a:lnTo>
                      <a:pt x="0" y="97366"/>
                    </a:lnTo>
                    <a:lnTo>
                      <a:pt x="73" y="97321"/>
                    </a:lnTo>
                    <a:cubicBezTo>
                      <a:pt x="37149" y="72273"/>
                      <a:pt x="72955" y="45488"/>
                      <a:pt x="107374" y="17083"/>
                    </a:cubicBezTo>
                    <a:lnTo>
                      <a:pt x="12617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8" name="Freeform: Shape 847">
                <a:extLst>
                  <a:ext uri="{FF2B5EF4-FFF2-40B4-BE49-F238E27FC236}">
                    <a16:creationId xmlns:a16="http://schemas.microsoft.com/office/drawing/2014/main" id="{BBEFF90E-B22B-4278-81D7-62955BD6673C}"/>
                  </a:ext>
                </a:extLst>
              </p:cNvPr>
              <p:cNvSpPr/>
              <p:nvPr/>
            </p:nvSpPr>
            <p:spPr>
              <a:xfrm>
                <a:off x="5116909" y="4591094"/>
                <a:ext cx="348222" cy="442465"/>
              </a:xfrm>
              <a:custGeom>
                <a:avLst/>
                <a:gdLst>
                  <a:gd name="connsiteX0" fmla="*/ 210184 w 348222"/>
                  <a:gd name="connsiteY0" fmla="*/ 0 h 442465"/>
                  <a:gd name="connsiteX1" fmla="*/ 314713 w 348222"/>
                  <a:gd name="connsiteY1" fmla="*/ 63503 h 442465"/>
                  <a:gd name="connsiteX2" fmla="*/ 348222 w 348222"/>
                  <a:gd name="connsiteY2" fmla="*/ 79645 h 442465"/>
                  <a:gd name="connsiteX3" fmla="*/ 137872 w 348222"/>
                  <a:gd name="connsiteY3" fmla="*/ 442465 h 442465"/>
                  <a:gd name="connsiteX4" fmla="*/ 0 w 348222"/>
                  <a:gd name="connsiteY4" fmla="*/ 362531 h 442465"/>
                  <a:gd name="connsiteX5" fmla="*/ 210184 w 348222"/>
                  <a:gd name="connsiteY5" fmla="*/ 0 h 44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8222" h="442465">
                    <a:moveTo>
                      <a:pt x="210184" y="0"/>
                    </a:moveTo>
                    <a:lnTo>
                      <a:pt x="314713" y="63503"/>
                    </a:lnTo>
                    <a:lnTo>
                      <a:pt x="348222" y="79645"/>
                    </a:lnTo>
                    <a:lnTo>
                      <a:pt x="137872" y="442465"/>
                    </a:lnTo>
                    <a:lnTo>
                      <a:pt x="0" y="362531"/>
                    </a:lnTo>
                    <a:lnTo>
                      <a:pt x="2101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9" name="Freeform: Shape 848">
                <a:extLst>
                  <a:ext uri="{FF2B5EF4-FFF2-40B4-BE49-F238E27FC236}">
                    <a16:creationId xmlns:a16="http://schemas.microsoft.com/office/drawing/2014/main" id="{1AB10954-391E-4876-858F-4286F06E231A}"/>
                  </a:ext>
                </a:extLst>
              </p:cNvPr>
              <p:cNvSpPr/>
              <p:nvPr/>
            </p:nvSpPr>
            <p:spPr>
              <a:xfrm>
                <a:off x="6720423" y="4594802"/>
                <a:ext cx="344160" cy="437072"/>
              </a:xfrm>
              <a:custGeom>
                <a:avLst/>
                <a:gdLst>
                  <a:gd name="connsiteX0" fmla="*/ 138384 w 344160"/>
                  <a:gd name="connsiteY0" fmla="*/ 0 h 437072"/>
                  <a:gd name="connsiteX1" fmla="*/ 344160 w 344160"/>
                  <a:gd name="connsiteY1" fmla="*/ 357584 h 437072"/>
                  <a:gd name="connsiteX2" fmla="*/ 206031 w 344160"/>
                  <a:gd name="connsiteY2" fmla="*/ 437072 h 437072"/>
                  <a:gd name="connsiteX3" fmla="*/ 0 w 344160"/>
                  <a:gd name="connsiteY3" fmla="*/ 79043 h 437072"/>
                  <a:gd name="connsiteX4" fmla="*/ 39957 w 344160"/>
                  <a:gd name="connsiteY4" fmla="*/ 59795 h 437072"/>
                  <a:gd name="connsiteX5" fmla="*/ 138384 w 344160"/>
                  <a:gd name="connsiteY5" fmla="*/ 0 h 437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0" h="437072">
                    <a:moveTo>
                      <a:pt x="138384" y="0"/>
                    </a:moveTo>
                    <a:lnTo>
                      <a:pt x="344160" y="357584"/>
                    </a:lnTo>
                    <a:lnTo>
                      <a:pt x="206031" y="437072"/>
                    </a:lnTo>
                    <a:lnTo>
                      <a:pt x="0" y="79043"/>
                    </a:lnTo>
                    <a:lnTo>
                      <a:pt x="39957" y="59795"/>
                    </a:lnTo>
                    <a:lnTo>
                      <a:pt x="1383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0" name="Freeform: Shape 849">
                <a:extLst>
                  <a:ext uri="{FF2B5EF4-FFF2-40B4-BE49-F238E27FC236}">
                    <a16:creationId xmlns:a16="http://schemas.microsoft.com/office/drawing/2014/main" id="{0C6D80ED-FBD8-463B-95AE-70A6F9589CE9}"/>
                  </a:ext>
                </a:extLst>
              </p:cNvPr>
              <p:cNvSpPr/>
              <p:nvPr/>
            </p:nvSpPr>
            <p:spPr>
              <a:xfrm>
                <a:off x="5321890" y="4679769"/>
                <a:ext cx="308877" cy="448947"/>
              </a:xfrm>
              <a:custGeom>
                <a:avLst/>
                <a:gdLst>
                  <a:gd name="connsiteX0" fmla="*/ 161986 w 308877"/>
                  <a:gd name="connsiteY0" fmla="*/ 0 h 448947"/>
                  <a:gd name="connsiteX1" fmla="*/ 231572 w 308877"/>
                  <a:gd name="connsiteY1" fmla="*/ 33521 h 448947"/>
                  <a:gd name="connsiteX2" fmla="*/ 308877 w 308877"/>
                  <a:gd name="connsiteY2" fmla="*/ 61815 h 448947"/>
                  <a:gd name="connsiteX3" fmla="*/ 147035 w 308877"/>
                  <a:gd name="connsiteY3" fmla="*/ 448947 h 448947"/>
                  <a:gd name="connsiteX4" fmla="*/ 0 w 308877"/>
                  <a:gd name="connsiteY4" fmla="*/ 387478 h 448947"/>
                  <a:gd name="connsiteX5" fmla="*/ 161986 w 308877"/>
                  <a:gd name="connsiteY5" fmla="*/ 0 h 44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8877" h="448947">
                    <a:moveTo>
                      <a:pt x="161986" y="0"/>
                    </a:moveTo>
                    <a:lnTo>
                      <a:pt x="231572" y="33521"/>
                    </a:lnTo>
                    <a:lnTo>
                      <a:pt x="308877" y="61815"/>
                    </a:lnTo>
                    <a:lnTo>
                      <a:pt x="147035" y="448947"/>
                    </a:lnTo>
                    <a:lnTo>
                      <a:pt x="0" y="387478"/>
                    </a:lnTo>
                    <a:lnTo>
                      <a:pt x="16198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1" name="Freeform: Shape 850">
                <a:extLst>
                  <a:ext uri="{FF2B5EF4-FFF2-40B4-BE49-F238E27FC236}">
                    <a16:creationId xmlns:a16="http://schemas.microsoft.com/office/drawing/2014/main" id="{15B71450-1CD7-4ED6-9AAA-BCB547DB9B7D}"/>
                  </a:ext>
                </a:extLst>
              </p:cNvPr>
              <p:cNvSpPr/>
              <p:nvPr/>
            </p:nvSpPr>
            <p:spPr>
              <a:xfrm>
                <a:off x="6548708" y="4685562"/>
                <a:ext cx="303853" cy="442823"/>
              </a:xfrm>
              <a:custGeom>
                <a:avLst/>
                <a:gdLst>
                  <a:gd name="connsiteX0" fmla="*/ 147394 w 303853"/>
                  <a:gd name="connsiteY0" fmla="*/ 0 h 442823"/>
                  <a:gd name="connsiteX1" fmla="*/ 303853 w 303853"/>
                  <a:gd name="connsiteY1" fmla="*/ 382486 h 442823"/>
                  <a:gd name="connsiteX2" fmla="*/ 156350 w 303853"/>
                  <a:gd name="connsiteY2" fmla="*/ 442823 h 442823"/>
                  <a:gd name="connsiteX3" fmla="*/ 0 w 303853"/>
                  <a:gd name="connsiteY3" fmla="*/ 60607 h 442823"/>
                  <a:gd name="connsiteX4" fmla="*/ 89832 w 303853"/>
                  <a:gd name="connsiteY4" fmla="*/ 27728 h 442823"/>
                  <a:gd name="connsiteX5" fmla="*/ 147394 w 303853"/>
                  <a:gd name="connsiteY5" fmla="*/ 0 h 442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3">
                    <a:moveTo>
                      <a:pt x="147394" y="0"/>
                    </a:moveTo>
                    <a:lnTo>
                      <a:pt x="303853" y="382486"/>
                    </a:lnTo>
                    <a:lnTo>
                      <a:pt x="156350" y="442823"/>
                    </a:lnTo>
                    <a:lnTo>
                      <a:pt x="0" y="60607"/>
                    </a:lnTo>
                    <a:lnTo>
                      <a:pt x="89832" y="27728"/>
                    </a:lnTo>
                    <a:lnTo>
                      <a:pt x="14739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2" name="Freeform: Shape 851">
                <a:extLst>
                  <a:ext uri="{FF2B5EF4-FFF2-40B4-BE49-F238E27FC236}">
                    <a16:creationId xmlns:a16="http://schemas.microsoft.com/office/drawing/2014/main" id="{3FCAED56-1D41-4CD6-A9DE-4313F0B037E3}"/>
                  </a:ext>
                </a:extLst>
              </p:cNvPr>
              <p:cNvSpPr/>
              <p:nvPr/>
            </p:nvSpPr>
            <p:spPr>
              <a:xfrm>
                <a:off x="5547503" y="4750877"/>
                <a:ext cx="262318" cy="446335"/>
              </a:xfrm>
              <a:custGeom>
                <a:avLst/>
                <a:gdLst>
                  <a:gd name="connsiteX0" fmla="*/ 108655 w 262318"/>
                  <a:gd name="connsiteY0" fmla="*/ 0 h 446335"/>
                  <a:gd name="connsiteX1" fmla="*/ 134018 w 262318"/>
                  <a:gd name="connsiteY1" fmla="*/ 9283 h 446335"/>
                  <a:gd name="connsiteX2" fmla="*/ 262318 w 262318"/>
                  <a:gd name="connsiteY2" fmla="*/ 42272 h 446335"/>
                  <a:gd name="connsiteX3" fmla="*/ 153925 w 262318"/>
                  <a:gd name="connsiteY3" fmla="*/ 446335 h 446335"/>
                  <a:gd name="connsiteX4" fmla="*/ 0 w 262318"/>
                  <a:gd name="connsiteY4" fmla="*/ 405042 h 446335"/>
                  <a:gd name="connsiteX5" fmla="*/ 108655 w 262318"/>
                  <a:gd name="connsiteY5" fmla="*/ 0 h 44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318" h="446335">
                    <a:moveTo>
                      <a:pt x="108655" y="0"/>
                    </a:moveTo>
                    <a:lnTo>
                      <a:pt x="134018" y="9283"/>
                    </a:lnTo>
                    <a:lnTo>
                      <a:pt x="262318" y="42272"/>
                    </a:lnTo>
                    <a:lnTo>
                      <a:pt x="153925" y="446335"/>
                    </a:lnTo>
                    <a:lnTo>
                      <a:pt x="0" y="405042"/>
                    </a:lnTo>
                    <a:lnTo>
                      <a:pt x="10865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3" name="Freeform: Shape 852">
                <a:extLst>
                  <a:ext uri="{FF2B5EF4-FFF2-40B4-BE49-F238E27FC236}">
                    <a16:creationId xmlns:a16="http://schemas.microsoft.com/office/drawing/2014/main" id="{3185562D-C9DA-4687-92C3-BD3570EA88A9}"/>
                  </a:ext>
                </a:extLst>
              </p:cNvPr>
              <p:cNvSpPr/>
              <p:nvPr/>
            </p:nvSpPr>
            <p:spPr>
              <a:xfrm>
                <a:off x="6375221" y="4753341"/>
                <a:ext cx="259453" cy="439442"/>
              </a:xfrm>
              <a:custGeom>
                <a:avLst/>
                <a:gdLst>
                  <a:gd name="connsiteX0" fmla="*/ 153891 w 259453"/>
                  <a:gd name="connsiteY0" fmla="*/ 0 h 439442"/>
                  <a:gd name="connsiteX1" fmla="*/ 259453 w 259453"/>
                  <a:gd name="connsiteY1" fmla="*/ 398648 h 439442"/>
                  <a:gd name="connsiteX2" fmla="*/ 105395 w 259453"/>
                  <a:gd name="connsiteY2" fmla="*/ 439442 h 439442"/>
                  <a:gd name="connsiteX3" fmla="*/ 0 w 259453"/>
                  <a:gd name="connsiteY3" fmla="*/ 41422 h 439442"/>
                  <a:gd name="connsiteX4" fmla="*/ 1684 w 259453"/>
                  <a:gd name="connsiteY4" fmla="*/ 41165 h 439442"/>
                  <a:gd name="connsiteX5" fmla="*/ 135260 w 259453"/>
                  <a:gd name="connsiteY5" fmla="*/ 6819 h 439442"/>
                  <a:gd name="connsiteX6" fmla="*/ 153891 w 259453"/>
                  <a:gd name="connsiteY6" fmla="*/ 0 h 439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3" h="439442">
                    <a:moveTo>
                      <a:pt x="153891" y="0"/>
                    </a:moveTo>
                    <a:lnTo>
                      <a:pt x="259453" y="398648"/>
                    </a:lnTo>
                    <a:lnTo>
                      <a:pt x="105395" y="439442"/>
                    </a:lnTo>
                    <a:lnTo>
                      <a:pt x="0" y="41422"/>
                    </a:lnTo>
                    <a:lnTo>
                      <a:pt x="1684" y="41165"/>
                    </a:lnTo>
                    <a:cubicBezTo>
                      <a:pt x="47051" y="31882"/>
                      <a:pt x="91616" y="20395"/>
                      <a:pt x="135260" y="6819"/>
                    </a:cubicBezTo>
                    <a:lnTo>
                      <a:pt x="1538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4" name="Freeform: Shape 853">
                <a:extLst>
                  <a:ext uri="{FF2B5EF4-FFF2-40B4-BE49-F238E27FC236}">
                    <a16:creationId xmlns:a16="http://schemas.microsoft.com/office/drawing/2014/main" id="{EB105D26-F94A-4B81-B006-E54ECBC22CB9}"/>
                  </a:ext>
                </a:extLst>
              </p:cNvPr>
              <p:cNvSpPr/>
              <p:nvPr/>
            </p:nvSpPr>
            <p:spPr>
              <a:xfrm>
                <a:off x="5772785" y="4796586"/>
                <a:ext cx="213951" cy="436560"/>
              </a:xfrm>
              <a:custGeom>
                <a:avLst/>
                <a:gdLst>
                  <a:gd name="connsiteX0" fmla="*/ 55937 w 213951"/>
                  <a:gd name="connsiteY0" fmla="*/ 0 h 436560"/>
                  <a:gd name="connsiteX1" fmla="*/ 180706 w 213951"/>
                  <a:gd name="connsiteY1" fmla="*/ 19042 h 436560"/>
                  <a:gd name="connsiteX2" fmla="*/ 213951 w 213951"/>
                  <a:gd name="connsiteY2" fmla="*/ 20721 h 436560"/>
                  <a:gd name="connsiteX3" fmla="*/ 157940 w 213951"/>
                  <a:gd name="connsiteY3" fmla="*/ 436560 h 436560"/>
                  <a:gd name="connsiteX4" fmla="*/ 0 w 213951"/>
                  <a:gd name="connsiteY4" fmla="*/ 415286 h 436560"/>
                  <a:gd name="connsiteX5" fmla="*/ 55937 w 213951"/>
                  <a:gd name="connsiteY5" fmla="*/ 0 h 436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951" h="436560">
                    <a:moveTo>
                      <a:pt x="55937" y="0"/>
                    </a:moveTo>
                    <a:lnTo>
                      <a:pt x="180706" y="19042"/>
                    </a:lnTo>
                    <a:lnTo>
                      <a:pt x="213951" y="20721"/>
                    </a:lnTo>
                    <a:lnTo>
                      <a:pt x="157940" y="436560"/>
                    </a:lnTo>
                    <a:lnTo>
                      <a:pt x="0" y="415286"/>
                    </a:lnTo>
                    <a:lnTo>
                      <a:pt x="5593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5" name="Freeform: Shape 854">
                <a:extLst>
                  <a:ext uri="{FF2B5EF4-FFF2-40B4-BE49-F238E27FC236}">
                    <a16:creationId xmlns:a16="http://schemas.microsoft.com/office/drawing/2014/main" id="{F3458241-E6F4-4F15-B2A8-7BE2DAA23B0E}"/>
                  </a:ext>
                </a:extLst>
              </p:cNvPr>
              <p:cNvSpPr/>
              <p:nvPr/>
            </p:nvSpPr>
            <p:spPr>
              <a:xfrm>
                <a:off x="6190191" y="4798857"/>
                <a:ext cx="209664" cy="429483"/>
              </a:xfrm>
              <a:custGeom>
                <a:avLst/>
                <a:gdLst>
                  <a:gd name="connsiteX0" fmla="*/ 158206 w 209664"/>
                  <a:gd name="connsiteY0" fmla="*/ 0 h 429483"/>
                  <a:gd name="connsiteX1" fmla="*/ 209664 w 209664"/>
                  <a:gd name="connsiteY1" fmla="*/ 409618 h 429483"/>
                  <a:gd name="connsiteX2" fmla="*/ 51539 w 209664"/>
                  <a:gd name="connsiteY2" fmla="*/ 429483 h 429483"/>
                  <a:gd name="connsiteX3" fmla="*/ 0 w 209664"/>
                  <a:gd name="connsiteY3" fmla="*/ 19211 h 429483"/>
                  <a:gd name="connsiteX4" fmla="*/ 48320 w 209664"/>
                  <a:gd name="connsiteY4" fmla="*/ 16771 h 429483"/>
                  <a:gd name="connsiteX5" fmla="*/ 158206 w 209664"/>
                  <a:gd name="connsiteY5" fmla="*/ 0 h 429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3">
                    <a:moveTo>
                      <a:pt x="158206" y="0"/>
                    </a:moveTo>
                    <a:lnTo>
                      <a:pt x="209664" y="409618"/>
                    </a:lnTo>
                    <a:lnTo>
                      <a:pt x="51539" y="429483"/>
                    </a:lnTo>
                    <a:lnTo>
                      <a:pt x="0" y="19211"/>
                    </a:lnTo>
                    <a:lnTo>
                      <a:pt x="48320" y="16771"/>
                    </a:lnTo>
                    <a:lnTo>
                      <a:pt x="15820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6" name="Freeform: Shape 855">
                <a:extLst>
                  <a:ext uri="{FF2B5EF4-FFF2-40B4-BE49-F238E27FC236}">
                    <a16:creationId xmlns:a16="http://schemas.microsoft.com/office/drawing/2014/main" id="{941F51A3-AE1A-4E0E-8D24-210010055E56}"/>
                  </a:ext>
                </a:extLst>
              </p:cNvPr>
              <p:cNvSpPr/>
              <p:nvPr/>
            </p:nvSpPr>
            <p:spPr>
              <a:xfrm>
                <a:off x="6013668" y="4818667"/>
                <a:ext cx="159368" cy="420395"/>
              </a:xfrm>
              <a:custGeom>
                <a:avLst/>
                <a:gdLst>
                  <a:gd name="connsiteX0" fmla="*/ 1 w 159368"/>
                  <a:gd name="connsiteY0" fmla="*/ 0 h 420395"/>
                  <a:gd name="connsiteX1" fmla="*/ 82333 w 159368"/>
                  <a:gd name="connsiteY1" fmla="*/ 4157 h 420395"/>
                  <a:gd name="connsiteX2" fmla="*/ 159368 w 159368"/>
                  <a:gd name="connsiteY2" fmla="*/ 267 h 420395"/>
                  <a:gd name="connsiteX3" fmla="*/ 159368 w 159368"/>
                  <a:gd name="connsiteY3" fmla="*/ 420395 h 420395"/>
                  <a:gd name="connsiteX4" fmla="*/ 0 w 159368"/>
                  <a:gd name="connsiteY4" fmla="*/ 420394 h 420395"/>
                  <a:gd name="connsiteX5" fmla="*/ 1 w 159368"/>
                  <a:gd name="connsiteY5" fmla="*/ 0 h 420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8" h="420395">
                    <a:moveTo>
                      <a:pt x="1" y="0"/>
                    </a:moveTo>
                    <a:lnTo>
                      <a:pt x="82333" y="4157"/>
                    </a:lnTo>
                    <a:lnTo>
                      <a:pt x="159368" y="267"/>
                    </a:lnTo>
                    <a:lnTo>
                      <a:pt x="159368" y="420395"/>
                    </a:lnTo>
                    <a:lnTo>
                      <a:pt x="0" y="42039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89" name="Group 788">
              <a:extLst>
                <a:ext uri="{FF2B5EF4-FFF2-40B4-BE49-F238E27FC236}">
                  <a16:creationId xmlns:a16="http://schemas.microsoft.com/office/drawing/2014/main" id="{E70DB4B6-4934-4BC9-B241-8E0AC5753EA0}"/>
                </a:ext>
              </a:extLst>
            </p:cNvPr>
            <p:cNvGrpSpPr/>
            <p:nvPr/>
          </p:nvGrpSpPr>
          <p:grpSpPr>
            <a:xfrm rot="6291444">
              <a:off x="8482861" y="3133457"/>
              <a:ext cx="1145704" cy="1145704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792" name="Oval 791">
                <a:extLst>
                  <a:ext uri="{FF2B5EF4-FFF2-40B4-BE49-F238E27FC236}">
                    <a16:creationId xmlns:a16="http://schemas.microsoft.com/office/drawing/2014/main" id="{CDFF9920-AF7D-40BE-889A-E3A18473F02C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93" name="Group 792">
                <a:extLst>
                  <a:ext uri="{FF2B5EF4-FFF2-40B4-BE49-F238E27FC236}">
                    <a16:creationId xmlns:a16="http://schemas.microsoft.com/office/drawing/2014/main" id="{81695EBC-53C4-4722-A69B-D0758FB0FEB9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800" name="Oval 799">
                  <a:extLst>
                    <a:ext uri="{FF2B5EF4-FFF2-40B4-BE49-F238E27FC236}">
                      <a16:creationId xmlns:a16="http://schemas.microsoft.com/office/drawing/2014/main" id="{D01D5B27-8695-4938-A529-A2A8BF6869C9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Oval 800">
                  <a:extLst>
                    <a:ext uri="{FF2B5EF4-FFF2-40B4-BE49-F238E27FC236}">
                      <a16:creationId xmlns:a16="http://schemas.microsoft.com/office/drawing/2014/main" id="{CE3938F1-8D69-4AC8-A914-702302A07ED0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Oval 801">
                  <a:extLst>
                    <a:ext uri="{FF2B5EF4-FFF2-40B4-BE49-F238E27FC236}">
                      <a16:creationId xmlns:a16="http://schemas.microsoft.com/office/drawing/2014/main" id="{B03C8D3E-4CA8-4D06-AD20-D637B3B418A2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Oval 802">
                  <a:extLst>
                    <a:ext uri="{FF2B5EF4-FFF2-40B4-BE49-F238E27FC236}">
                      <a16:creationId xmlns:a16="http://schemas.microsoft.com/office/drawing/2014/main" id="{561C5C45-FB6D-4A72-98C6-947F3A5FD0C6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Oval 803">
                  <a:extLst>
                    <a:ext uri="{FF2B5EF4-FFF2-40B4-BE49-F238E27FC236}">
                      <a16:creationId xmlns:a16="http://schemas.microsoft.com/office/drawing/2014/main" id="{C63DC60E-7B0B-4959-9664-E7E6E8528946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Oval 804">
                  <a:extLst>
                    <a:ext uri="{FF2B5EF4-FFF2-40B4-BE49-F238E27FC236}">
                      <a16:creationId xmlns:a16="http://schemas.microsoft.com/office/drawing/2014/main" id="{234E28B3-7B9F-430D-90C3-06F984F8E6B1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Oval 805">
                  <a:extLst>
                    <a:ext uri="{FF2B5EF4-FFF2-40B4-BE49-F238E27FC236}">
                      <a16:creationId xmlns:a16="http://schemas.microsoft.com/office/drawing/2014/main" id="{3E9B2DFD-491D-4658-80E4-7D9D289A6F43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Oval 806">
                  <a:extLst>
                    <a:ext uri="{FF2B5EF4-FFF2-40B4-BE49-F238E27FC236}">
                      <a16:creationId xmlns:a16="http://schemas.microsoft.com/office/drawing/2014/main" id="{26B4202C-14AB-40A2-8024-FB0D100C1C83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Oval 807">
                  <a:extLst>
                    <a:ext uri="{FF2B5EF4-FFF2-40B4-BE49-F238E27FC236}">
                      <a16:creationId xmlns:a16="http://schemas.microsoft.com/office/drawing/2014/main" id="{9374835D-EF97-4DCD-B3A0-83E27FF031F0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94" name="Group 793">
                <a:extLst>
                  <a:ext uri="{FF2B5EF4-FFF2-40B4-BE49-F238E27FC236}">
                    <a16:creationId xmlns:a16="http://schemas.microsoft.com/office/drawing/2014/main" id="{C2536558-83C4-48D3-BB52-40EE8A9997DB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795" name="Oval 794">
                  <a:extLst>
                    <a:ext uri="{FF2B5EF4-FFF2-40B4-BE49-F238E27FC236}">
                      <a16:creationId xmlns:a16="http://schemas.microsoft.com/office/drawing/2014/main" id="{BF158B5A-7BF1-4C73-AD01-216423D6729D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Oval 795">
                  <a:extLst>
                    <a:ext uri="{FF2B5EF4-FFF2-40B4-BE49-F238E27FC236}">
                      <a16:creationId xmlns:a16="http://schemas.microsoft.com/office/drawing/2014/main" id="{E1048FDC-39F3-4CCD-89CA-7B10D39B766E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Oval 796">
                  <a:extLst>
                    <a:ext uri="{FF2B5EF4-FFF2-40B4-BE49-F238E27FC236}">
                      <a16:creationId xmlns:a16="http://schemas.microsoft.com/office/drawing/2014/main" id="{CED7CC86-7F48-4AFB-9A83-2684D31BD88F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Oval 797">
                  <a:extLst>
                    <a:ext uri="{FF2B5EF4-FFF2-40B4-BE49-F238E27FC236}">
                      <a16:creationId xmlns:a16="http://schemas.microsoft.com/office/drawing/2014/main" id="{C79C2AE7-4E7F-414A-AB9F-AE3F54D16D64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Oval 798">
                  <a:extLst>
                    <a:ext uri="{FF2B5EF4-FFF2-40B4-BE49-F238E27FC236}">
                      <a16:creationId xmlns:a16="http://schemas.microsoft.com/office/drawing/2014/main" id="{FAC5E715-ED71-49B3-A905-0EE66A645C98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790" name="Oval 789">
              <a:extLst>
                <a:ext uri="{FF2B5EF4-FFF2-40B4-BE49-F238E27FC236}">
                  <a16:creationId xmlns:a16="http://schemas.microsoft.com/office/drawing/2014/main" id="{168374A0-4A91-4182-A050-5C52151DCC89}"/>
                </a:ext>
              </a:extLst>
            </p:cNvPr>
            <p:cNvSpPr/>
            <p:nvPr/>
          </p:nvSpPr>
          <p:spPr>
            <a:xfrm>
              <a:off x="8669757" y="3320353"/>
              <a:ext cx="771913" cy="77191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1" name="Oval 790">
              <a:extLst>
                <a:ext uri="{FF2B5EF4-FFF2-40B4-BE49-F238E27FC236}">
                  <a16:creationId xmlns:a16="http://schemas.microsoft.com/office/drawing/2014/main" id="{6086820F-BCE7-43F8-9922-3CBD9871B0F0}"/>
                </a:ext>
              </a:extLst>
            </p:cNvPr>
            <p:cNvSpPr/>
            <p:nvPr/>
          </p:nvSpPr>
          <p:spPr>
            <a:xfrm>
              <a:off x="7140329" y="1790931"/>
              <a:ext cx="3825935" cy="3825935"/>
            </a:xfrm>
            <a:prstGeom prst="ellipse">
              <a:avLst/>
            </a:prstGeom>
            <a:noFill/>
            <a:ln w="25400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76" name="Picture 775" descr="Diagram&#10;&#10;Description automatically generated">
            <a:extLst>
              <a:ext uri="{FF2B5EF4-FFF2-40B4-BE49-F238E27FC236}">
                <a16:creationId xmlns:a16="http://schemas.microsoft.com/office/drawing/2014/main" id="{9CDA6203-B5C7-4526-806C-8AC86A70F4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78" y="1690226"/>
            <a:ext cx="5513257" cy="441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3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22222E-6 L 0.80782 -2.22222E-6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9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3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repeatCount="indefinite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3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3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5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-0.06705 1.85185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0496 -2.22222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36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4" dur="5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89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36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89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4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40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40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4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75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25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" dur="400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219" grpId="0" animBg="1"/>
      <p:bldP spid="220" grpId="0" animBg="1"/>
      <p:bldP spid="221" grpId="0" animBg="1"/>
      <p:bldP spid="312" grpId="0" animBg="1"/>
      <p:bldP spid="689" grpId="0"/>
      <p:bldP spid="78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5D0B6-F7EB-4F18-8145-0119FF475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7389" y="-4157"/>
            <a:ext cx="12192001" cy="6858000"/>
          </a:xfrm>
          <a:prstGeom prst="rect">
            <a:avLst/>
          </a:prstGeom>
          <a:ln>
            <a:noFill/>
          </a:ln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663CA4-A682-44E5-8931-00817A8D2DD2}"/>
              </a:ext>
            </a:extLst>
          </p:cNvPr>
          <p:cNvGrpSpPr/>
          <p:nvPr/>
        </p:nvGrpSpPr>
        <p:grpSpPr>
          <a:xfrm>
            <a:off x="-26309" y="0"/>
            <a:ext cx="12228942" cy="6870700"/>
            <a:chOff x="-55036" y="-12700"/>
            <a:chExt cx="12228942" cy="6870700"/>
          </a:xfrm>
          <a:noFill/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FA74AC-836D-4C50-80CD-1ECB4B8AD0F8}"/>
                </a:ext>
              </a:extLst>
            </p:cNvPr>
            <p:cNvSpPr/>
            <p:nvPr/>
          </p:nvSpPr>
          <p:spPr>
            <a:xfrm>
              <a:off x="4219604" y="-12700"/>
              <a:ext cx="7954302" cy="6870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A0AE50-0219-4C5A-BF49-7DCF795029E5}"/>
                </a:ext>
              </a:extLst>
            </p:cNvPr>
            <p:cNvSpPr/>
            <p:nvPr/>
          </p:nvSpPr>
          <p:spPr>
            <a:xfrm>
              <a:off x="-55036" y="-12700"/>
              <a:ext cx="4274639" cy="6870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660D4A-DD19-4E2F-9AD3-177519A9E81D}"/>
              </a:ext>
            </a:extLst>
          </p:cNvPr>
          <p:cNvGrpSpPr/>
          <p:nvPr/>
        </p:nvGrpSpPr>
        <p:grpSpPr>
          <a:xfrm>
            <a:off x="-5585807" y="36161"/>
            <a:ext cx="22505609" cy="663117"/>
            <a:chOff x="-3210580" y="576235"/>
            <a:chExt cx="22505609" cy="760471"/>
          </a:xfrm>
          <a:effectLst>
            <a:glow rad="63500">
              <a:schemeClr val="bg1">
                <a:alpha val="28000"/>
              </a:schemeClr>
            </a:glow>
          </a:effectLst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2024E44-BB78-422D-8A5D-12C561AB40F5}"/>
                </a:ext>
              </a:extLst>
            </p:cNvPr>
            <p:cNvGrpSpPr/>
            <p:nvPr/>
          </p:nvGrpSpPr>
          <p:grpSpPr>
            <a:xfrm>
              <a:off x="-3210580" y="576235"/>
              <a:ext cx="11183109" cy="750872"/>
              <a:chOff x="65055" y="835233"/>
              <a:chExt cx="14182026" cy="1109250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E821A155-C46C-4B7A-BD91-B1592DB02DCD}"/>
                  </a:ext>
                </a:extLst>
              </p:cNvPr>
              <p:cNvGrpSpPr/>
              <p:nvPr/>
            </p:nvGrpSpPr>
            <p:grpSpPr>
              <a:xfrm>
                <a:off x="65055" y="835233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E9258360-8E35-42CE-A53D-5606D0DE807C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DF759072-C3CB-41FB-8F24-4669C6D22DF6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CEDE884E-F25D-4681-A45A-5250668D72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1B77D403-7886-4A39-BB10-FE042E2B9D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D60FC1D0-3366-4C00-B162-857AEB5339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6D8CDBBB-D9F6-4F1B-BBC1-F4F8B2D96F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E61F504A-B922-403E-8913-EE6D469E20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3F032402-BAD3-4670-B858-28DE6B5DAAA3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82D435C6-D017-40BA-AF4C-224CF3D90876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2E8BCA37-AA25-43FC-A4EE-19CCC235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407C4D07-730C-46C0-861A-901C4AD23A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2458040E-FB7F-4C39-948B-FCDEB8FC74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A7C4E52F-6A44-4EFF-9D42-485BEB27DD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92397709-2509-49F2-A1DA-EE16824DB5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B90AFDBB-2BCF-4950-ACFB-3D66E7A899B0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1564ABE2-D81B-4C38-94C0-F02831B5DE71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D59E6750-2CEC-4711-8ACB-9DD886CC6A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A08010D2-9F55-4DAE-A0F6-3495A8F72D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CA8B5D6A-F982-401C-8F09-B23D9E2FCD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D9773139-F581-4B4C-B0BE-0BD354692E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0130B691-3BEA-4E81-A75F-E2A3C8FCDD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8748A1F0-8EED-4D10-B051-B7A1AA520C3C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054C8D79-A440-4F25-8C17-E526F175EDC6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5FDF2A2D-0BB4-4615-8EDC-DE4D0E9919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FA7438F2-4357-47F1-B94F-275764EA88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28B3521E-F4ED-4425-A934-F4C7CC1878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1ED2EFE3-E110-4D33-9D09-0867CE7B2C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58E9C475-4626-41BA-BB7B-9C0613029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2B583DF3-C11B-4E13-B334-040B03351BD4}"/>
                  </a:ext>
                </a:extLst>
              </p:cNvPr>
              <p:cNvGrpSpPr/>
              <p:nvPr/>
            </p:nvGrpSpPr>
            <p:grpSpPr>
              <a:xfrm>
                <a:off x="4862745" y="845134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CD345803-6E97-4894-A11A-03D401DD8E3B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4DEAD482-E288-467B-8840-8E764FCF7B99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B44E6C88-96F7-493E-A090-38AFE03E73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B05D1271-64BA-4AB5-B1B7-2E1B4EC308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C34C3D70-C44E-4706-AB04-39309EAAB6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FEDE0E46-25B4-4184-B1C9-43351B9493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747D03A2-DC77-4FEF-88D0-1D9E282726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B235D4E6-ABB6-4A32-BE47-C6F2275338DE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FBA68BC8-0CCC-4634-B1FD-819073ADCB09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2BC4D3DA-6ADE-4307-93AF-DB00C5AC6E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4B5C65FC-7DC8-4DEC-8C91-83D044758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2BE71017-BC6C-4F80-869E-FB797528A7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595C9516-DCDB-4285-9EFF-FBCA711428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C369D7CD-668F-4D32-8422-0498140764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B545EF54-52AE-4C1F-B64A-44E847775369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75084C7A-CAE6-469C-8A17-D82EC7EB344B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95B425C9-FE27-4439-A373-56F3F75E08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FD469D1A-E428-4A28-A518-CB69D0BFCC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AA6A5171-702F-4C22-A0DF-610D130529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C7221B79-6DF0-4113-9ABE-3546087151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9BEAB15B-27E1-4D48-B5E5-80B3BD6FC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1A056AC1-02B3-4B39-91AB-13282E3C2F37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331D1E15-930C-46E0-AEE8-A640652A5CAE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6BA6FE90-AD63-45B3-AB28-1BBFB7DCBD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54A5D610-602B-4395-B08A-439FBE0FB6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2D919537-3EF8-4733-9A7B-65FD795F2C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0EAF3BF0-E73B-4CD6-BEBA-F221DED908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2463308C-D939-4A73-9305-3751568524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8FCFE8BB-D4B8-4EE7-9DFD-68B7A055F75E}"/>
                  </a:ext>
                </a:extLst>
              </p:cNvPr>
              <p:cNvGrpSpPr/>
              <p:nvPr/>
            </p:nvGrpSpPr>
            <p:grpSpPr>
              <a:xfrm>
                <a:off x="9663094" y="842566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FF0ADBB2-BB75-40C9-B8AC-EA4523A67B2E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E9BD76E9-09F0-4FB2-AA7D-F84486E3547E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7AAF30A6-5F57-482C-A442-8B2308D4D2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C2B1FC5C-95B1-4991-B888-043F82BC18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9206D40E-2CF4-4CBD-B1A9-AF8D242DA4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8239B118-4EE5-49C3-B472-2F2BD4CA39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098C33FC-863B-43A5-B4C1-9BB474B07C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DBB4185B-51FE-4B2C-91B3-68EE545EBDA0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6B13042E-5EDF-43EF-A9C5-81E15DED90A0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4516FDF0-5B9D-4A42-86EF-91B1626875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CC650D78-D3C8-4A78-8FCA-CE4474CFDB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312FBFBB-C565-450B-9367-5CEA5050DB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945E9384-489C-4381-9947-B5A9DB8BAB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EA14833A-9D03-4FB6-9E11-9031518F73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9BD46EF2-D378-4304-A223-A42CA9A39BEC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4835FEB7-E512-4ECD-BB39-53BC60DA4CEB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01DB11AA-7AE3-4514-B2A7-42E4F9B097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8ACDAFDD-6E1A-4E4E-9D75-BB559DB023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ABD5A1F2-85C8-4002-93DB-E11C0DD24B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C55D24E0-5C2A-412B-B252-134AA3A0BC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7635B7F9-9142-48F1-B61A-216D8E6806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0A68122C-2BFE-4F40-9A71-749B3514523E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EBD13F61-41D2-4BD2-B3AE-11301254EFAB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1FA2FC21-59BD-4C59-B099-803008EC28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A1AE1C38-9A0A-4DE7-AC56-6291E0F122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9659CB6C-8D14-417F-9881-31BA09CA4B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31881DE7-D436-462C-9F0A-834C251430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68C42989-7D7A-4FC9-99BB-7CF73CAB6F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DD259F4-7AE5-4CC3-8B97-5DB63D90D4DD}"/>
                </a:ext>
              </a:extLst>
            </p:cNvPr>
            <p:cNvGrpSpPr/>
            <p:nvPr/>
          </p:nvGrpSpPr>
          <p:grpSpPr>
            <a:xfrm>
              <a:off x="8111920" y="585834"/>
              <a:ext cx="11183109" cy="750872"/>
              <a:chOff x="65055" y="835233"/>
              <a:chExt cx="14182026" cy="110925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DEC5E33-951E-4484-A60D-5A1922CE1C7C}"/>
                  </a:ext>
                </a:extLst>
              </p:cNvPr>
              <p:cNvGrpSpPr/>
              <p:nvPr/>
            </p:nvGrpSpPr>
            <p:grpSpPr>
              <a:xfrm>
                <a:off x="65055" y="835233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07DE957A-73AB-4BCB-A140-4ADE206E2B30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D748909-67D6-4A07-A172-FEC48DB59257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93ED3B32-414E-4571-ADF2-43B089C596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CDD35D6F-AF10-4F19-AD34-79A9DB2F7D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99553731-A1FD-408B-81E1-FC1C83FB16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0369B3BF-2B13-4D6F-8E7A-C3ABF27D06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45B244E2-7242-4D17-A3EF-E569A1F789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76C71C03-08FB-4051-9659-36C9230BD635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6D41509A-BAF1-4EAC-AFC3-56FAC3E155EB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836E1ED3-6867-4E7A-9BDC-4DBA890141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AEECC37B-FF77-4B6E-A16C-F57D0F35C3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E1F43024-8249-46C8-A132-354907A1FB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7AEA2870-0A5E-447E-A74F-D54A65FBE0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94B3CE1F-1BC1-4EFA-9D9E-E0D52C9D0C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442B6965-2663-4D99-B7EF-1CB142AC4BA7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98140F5-79F4-49B7-97FB-C45D830C48AA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8EBCD0E9-7B5D-4635-A38A-02CF5AC0BB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84437D9F-A215-4ED6-9A31-ED56F4EC73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D5D74D80-149A-4F49-B9BC-6794CFE73F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04152598-B740-4A96-8AC9-0D5CDC3C4E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1C6AC31E-F47D-4661-A633-97A64A947D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C487D681-E621-42CA-9CEB-DA28C56B4C4E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45D20565-36F6-4866-8060-4A6BC90C5330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336298A6-A735-4B4C-A585-1B988F3BEF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3C9E8870-8967-4A8E-9611-E40CF8BBF6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7534C211-77E0-453A-B88B-BBED93A66D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C35201B2-D8F7-4687-9782-BB253D2070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B65B7CA5-3900-4710-8E61-BFFA3EBBEB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FA253DD-ADAF-44CF-9043-CA9BB50AAB53}"/>
                  </a:ext>
                </a:extLst>
              </p:cNvPr>
              <p:cNvGrpSpPr/>
              <p:nvPr/>
            </p:nvGrpSpPr>
            <p:grpSpPr>
              <a:xfrm>
                <a:off x="4862745" y="845134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973FE36-33C4-4A6E-8DC7-FBF78B9A693A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1879B92F-47C3-4250-B1A9-2282EC9BB37C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EE0C29E7-CE65-4113-A719-D5268F58E8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DE3F30A7-0D24-47B0-B673-188BD0677B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BF539F30-EF58-44C3-905F-033E042928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01444F16-187E-4422-98FC-5218C81F74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72B0427F-B203-4761-8DB4-C0AE513D04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161AF9BE-EDCB-4499-9065-2217927324AC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A6F53688-7219-4F3F-9DD1-4F19DFF8269E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ED5C0C3F-D312-4E0D-A1D9-5105A11B91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0EA1363D-E3E1-431A-8C3D-7AAD750FDC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E127D2CE-84BF-441A-8496-96AB7CB65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1C2E9CDF-763A-47E7-8DC0-5CB3A58BF9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1C16F4AC-454C-406F-8018-BADD934FF4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624F9EDF-0960-4339-8D8E-3F0B86109697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BD055042-8E5E-4C0C-9263-25CEB855AC04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DD493260-F8C2-4B57-BB38-5DF0B99A57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307879D5-C269-4C1E-ABF2-8FEBC84546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00D198F6-54E8-4AA6-B344-CF799BE80F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0A01D82F-88B9-4594-BED1-9A648BFFD2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7FEF2F95-1828-4352-B10A-9F30D119C7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E760D568-2C93-4E42-863D-39C1BF974358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7AA5FF43-71B2-41F1-BCF4-2FEDC08020A9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B78A71C8-D439-456B-B1DB-99C9024084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31E42845-5DDA-402C-82B5-0E304B9C69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6F36E5B5-4E3E-41FD-A22A-D891160D78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65E8AB71-CD12-423E-A7A7-85439B28E7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58E64106-9D31-4A4E-B4DB-0FBB8337FE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F0AA5F3-EE9E-475D-AB8A-E5D449430F11}"/>
                  </a:ext>
                </a:extLst>
              </p:cNvPr>
              <p:cNvGrpSpPr/>
              <p:nvPr/>
            </p:nvGrpSpPr>
            <p:grpSpPr>
              <a:xfrm>
                <a:off x="9663094" y="842566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250398A0-5C3F-403C-849C-7BC8EFE4B4D5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9649A35D-E4B8-4F71-9C4D-0DFCBD4FCC0F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2E8A3E36-082C-455D-8F6A-9C53926D3B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315D3DB4-8C0B-446D-BFD7-1E9ECCB2FC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E024A820-1978-44EE-AB68-9AAD75F8B9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3D46986C-9D71-4AA5-B7E0-87460311EF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D6F8A611-F547-4D0F-AA6A-02025437B1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76CEDBEE-4ADA-46FE-B865-7E8D5358E17A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D62C09CC-79FE-4E10-8746-5611A8B8C90B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8ABAE9CC-8132-4AD1-8DF0-15F7D0D338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F69B3711-0065-4958-B292-07C860F955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05ED099C-D256-4331-9A56-E2637E0D34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35E22272-5096-4474-9BF1-2C43AEE888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9AFF30FB-4512-4978-8621-93C86D5285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48A37D13-5833-4A19-864B-7D6FD93B5930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BB18517-DB32-414A-A1D7-55C684E8D9AA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93ED7B78-033D-4832-870D-0D235DE19B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25EE0CDA-3B37-4B31-8032-E2928A33F3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C07C800-9719-4684-8449-2D39060D39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A4B77EEE-B6FC-4075-A113-72E4261DC1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74129E49-3CA5-4D31-B526-0F0D1FF4CE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FAE110BF-AD81-4A74-AFB3-E8CE4DC40223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99F76137-F655-45F3-8AF7-1D17D8084F38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9CE14A09-4B74-49BB-BB2F-129814F509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6217B750-D263-4249-9B6E-2D04F28AA2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2469A303-F41D-4AD3-AC3B-CB92ACBDB3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4588EA91-D009-4351-AF2C-F12D49F69C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0D9D8D42-B047-43E8-B081-B79037733E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F15D6E1-A956-4B21-9236-DED34F4F1426}"/>
              </a:ext>
            </a:extLst>
          </p:cNvPr>
          <p:cNvGrpSpPr/>
          <p:nvPr/>
        </p:nvGrpSpPr>
        <p:grpSpPr>
          <a:xfrm flipH="1">
            <a:off x="6458730" y="6041113"/>
            <a:ext cx="5588294" cy="474304"/>
            <a:chOff x="396540" y="859316"/>
            <a:chExt cx="5588294" cy="474304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9CB61EF-800A-4389-BDED-55A33ECB88EC}"/>
                </a:ext>
              </a:extLst>
            </p:cNvPr>
            <p:cNvCxnSpPr/>
            <p:nvPr/>
          </p:nvCxnSpPr>
          <p:spPr>
            <a:xfrm>
              <a:off x="396540" y="861141"/>
              <a:ext cx="164151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30633A2-2AE9-4AAA-B75F-4E2DF3F43BD0}"/>
                </a:ext>
              </a:extLst>
            </p:cNvPr>
            <p:cNvCxnSpPr>
              <a:cxnSpLocks/>
            </p:cNvCxnSpPr>
            <p:nvPr/>
          </p:nvCxnSpPr>
          <p:spPr>
            <a:xfrm>
              <a:off x="2585044" y="1286166"/>
              <a:ext cx="2501156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5A8CE4A-34D9-45CE-9839-990DFFE1177E}"/>
                </a:ext>
              </a:extLst>
            </p:cNvPr>
            <p:cNvCxnSpPr>
              <a:cxnSpLocks/>
            </p:cNvCxnSpPr>
            <p:nvPr/>
          </p:nvCxnSpPr>
          <p:spPr>
            <a:xfrm>
              <a:off x="2027104" y="859316"/>
              <a:ext cx="567065" cy="4286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DFD74F16-51F8-40B5-9DFC-0F430708A2E9}"/>
                </a:ext>
              </a:extLst>
            </p:cNvPr>
            <p:cNvSpPr/>
            <p:nvPr/>
          </p:nvSpPr>
          <p:spPr>
            <a:xfrm flipV="1">
              <a:off x="5091675" y="1238712"/>
              <a:ext cx="94908" cy="94908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A7959F5-819E-4093-BC3E-8FD8498AA7E3}"/>
                </a:ext>
              </a:extLst>
            </p:cNvPr>
            <p:cNvCxnSpPr>
              <a:cxnSpLocks/>
            </p:cNvCxnSpPr>
            <p:nvPr/>
          </p:nvCxnSpPr>
          <p:spPr>
            <a:xfrm>
              <a:off x="5186583" y="1290248"/>
              <a:ext cx="7982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11FB1374-7D25-4B00-8AFF-57198BA2A908}"/>
              </a:ext>
            </a:extLst>
          </p:cNvPr>
          <p:cNvCxnSpPr>
            <a:cxnSpLocks/>
          </p:cNvCxnSpPr>
          <p:nvPr/>
        </p:nvCxnSpPr>
        <p:spPr>
          <a:xfrm flipH="1">
            <a:off x="7780015" y="6581091"/>
            <a:ext cx="98155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CB4056EB-8C22-448E-AC6F-5621F35EB3E6}"/>
              </a:ext>
            </a:extLst>
          </p:cNvPr>
          <p:cNvCxnSpPr>
            <a:cxnSpLocks/>
          </p:cNvCxnSpPr>
          <p:nvPr/>
        </p:nvCxnSpPr>
        <p:spPr>
          <a:xfrm flipH="1">
            <a:off x="7425130" y="6373363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26C61D50-BE0C-4F9F-9DCF-0040FA7A3EC9}"/>
              </a:ext>
            </a:extLst>
          </p:cNvPr>
          <p:cNvGrpSpPr/>
          <p:nvPr/>
        </p:nvGrpSpPr>
        <p:grpSpPr>
          <a:xfrm flipH="1">
            <a:off x="9479850" y="6360675"/>
            <a:ext cx="702507" cy="215359"/>
            <a:chOff x="2261207" y="1178878"/>
            <a:chExt cx="702507" cy="215359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52182C5-38E9-4275-AC38-29ACBA2310B4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91" y="1390349"/>
              <a:ext cx="417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B533C13-5F80-43BF-AAB7-CA40272621D5}"/>
                </a:ext>
              </a:extLst>
            </p:cNvPr>
            <p:cNvCxnSpPr>
              <a:cxnSpLocks/>
            </p:cNvCxnSpPr>
            <p:nvPr/>
          </p:nvCxnSpPr>
          <p:spPr>
            <a:xfrm>
              <a:off x="2261207" y="1178878"/>
              <a:ext cx="284884" cy="2153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E64F7F2-90AB-4EDA-B80C-CFA190277D0D}"/>
              </a:ext>
            </a:extLst>
          </p:cNvPr>
          <p:cNvGrpSpPr/>
          <p:nvPr/>
        </p:nvGrpSpPr>
        <p:grpSpPr>
          <a:xfrm>
            <a:off x="218201" y="6013788"/>
            <a:ext cx="4336374" cy="428675"/>
            <a:chOff x="218201" y="6013788"/>
            <a:chExt cx="4336374" cy="428675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50E3DA4-0C77-4E67-8943-2A7314A30188}"/>
                </a:ext>
              </a:extLst>
            </p:cNvPr>
            <p:cNvCxnSpPr/>
            <p:nvPr/>
          </p:nvCxnSpPr>
          <p:spPr>
            <a:xfrm>
              <a:off x="218201" y="6015613"/>
              <a:ext cx="1641514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1961109-01B7-4940-801C-DBE49AD544AA}"/>
                </a:ext>
              </a:extLst>
            </p:cNvPr>
            <p:cNvCxnSpPr>
              <a:cxnSpLocks/>
            </p:cNvCxnSpPr>
            <p:nvPr/>
          </p:nvCxnSpPr>
          <p:spPr>
            <a:xfrm>
              <a:off x="2406705" y="6440638"/>
              <a:ext cx="2147870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F0D3795-664E-4B65-BC22-0811B472FEB5}"/>
                </a:ext>
              </a:extLst>
            </p:cNvPr>
            <p:cNvCxnSpPr>
              <a:cxnSpLocks/>
            </p:cNvCxnSpPr>
            <p:nvPr/>
          </p:nvCxnSpPr>
          <p:spPr>
            <a:xfrm>
              <a:off x="1848765" y="6013788"/>
              <a:ext cx="567065" cy="428675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Oval 212">
            <a:extLst>
              <a:ext uri="{FF2B5EF4-FFF2-40B4-BE49-F238E27FC236}">
                <a16:creationId xmlns:a16="http://schemas.microsoft.com/office/drawing/2014/main" id="{417325ED-DEAF-4A8C-8EFE-B09D13A34898}"/>
              </a:ext>
            </a:extLst>
          </p:cNvPr>
          <p:cNvSpPr/>
          <p:nvPr/>
        </p:nvSpPr>
        <p:spPr>
          <a:xfrm flipV="1">
            <a:off x="6057834" y="6382908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D2E9C5D-3DCF-4A43-9109-7041DE615C84}"/>
              </a:ext>
            </a:extLst>
          </p:cNvPr>
          <p:cNvCxnSpPr>
            <a:cxnSpLocks/>
          </p:cNvCxnSpPr>
          <p:nvPr/>
        </p:nvCxnSpPr>
        <p:spPr>
          <a:xfrm>
            <a:off x="3024646" y="6544821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1048466-17F3-4D3B-B464-554B6D076F9C}"/>
              </a:ext>
            </a:extLst>
          </p:cNvPr>
          <p:cNvCxnSpPr>
            <a:cxnSpLocks/>
          </p:cNvCxnSpPr>
          <p:nvPr/>
        </p:nvCxnSpPr>
        <p:spPr>
          <a:xfrm>
            <a:off x="2600261" y="6333350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DC1B568-15C3-4239-957B-7DFC3DCA22A0}"/>
              </a:ext>
            </a:extLst>
          </p:cNvPr>
          <p:cNvGrpSpPr/>
          <p:nvPr/>
        </p:nvGrpSpPr>
        <p:grpSpPr>
          <a:xfrm>
            <a:off x="2077919" y="6333350"/>
            <a:ext cx="690046" cy="215359"/>
            <a:chOff x="2273668" y="1178878"/>
            <a:chExt cx="690046" cy="215359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3718565-AAC7-4AED-949F-3DDA84317217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91" y="1390349"/>
              <a:ext cx="417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8C9ED81-AD62-4C29-B6C0-46CCCD7796C2}"/>
                </a:ext>
              </a:extLst>
            </p:cNvPr>
            <p:cNvCxnSpPr>
              <a:cxnSpLocks/>
            </p:cNvCxnSpPr>
            <p:nvPr/>
          </p:nvCxnSpPr>
          <p:spPr>
            <a:xfrm>
              <a:off x="2273668" y="1178878"/>
              <a:ext cx="284884" cy="2153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Oval 218">
            <a:extLst>
              <a:ext uri="{FF2B5EF4-FFF2-40B4-BE49-F238E27FC236}">
                <a16:creationId xmlns:a16="http://schemas.microsoft.com/office/drawing/2014/main" id="{086E6FA8-08FA-4B19-98F1-8184380CC360}"/>
              </a:ext>
            </a:extLst>
          </p:cNvPr>
          <p:cNvSpPr/>
          <p:nvPr/>
        </p:nvSpPr>
        <p:spPr>
          <a:xfrm flipV="1">
            <a:off x="5666998" y="6382908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7EA3D560-4539-4E0C-9583-646EF01151B8}"/>
              </a:ext>
            </a:extLst>
          </p:cNvPr>
          <p:cNvSpPr/>
          <p:nvPr/>
        </p:nvSpPr>
        <p:spPr>
          <a:xfrm flipV="1">
            <a:off x="5276162" y="6382907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AABC81E2-8BF7-4EC6-AEBA-854DF68C475B}"/>
              </a:ext>
            </a:extLst>
          </p:cNvPr>
          <p:cNvSpPr/>
          <p:nvPr/>
        </p:nvSpPr>
        <p:spPr>
          <a:xfrm flipV="1">
            <a:off x="4897364" y="6382906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4DC07EFF-C275-47FC-B124-6EF6517DA1ED}"/>
              </a:ext>
            </a:extLst>
          </p:cNvPr>
          <p:cNvGrpSpPr/>
          <p:nvPr/>
        </p:nvGrpSpPr>
        <p:grpSpPr>
          <a:xfrm>
            <a:off x="-1252018" y="2429711"/>
            <a:ext cx="2253059" cy="2253059"/>
            <a:chOff x="4626679" y="1959679"/>
            <a:chExt cx="2938643" cy="2938643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DA32245B-1B80-4F89-8157-E45D639CDA4A}"/>
                </a:ext>
              </a:extLst>
            </p:cNvPr>
            <p:cNvSpPr/>
            <p:nvPr/>
          </p:nvSpPr>
          <p:spPr>
            <a:xfrm>
              <a:off x="4626679" y="1959679"/>
              <a:ext cx="2938643" cy="293864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FA55C99D-9C0A-4B05-B0B5-AE09D22B0A46}"/>
                </a:ext>
              </a:extLst>
            </p:cNvPr>
            <p:cNvGrpSpPr/>
            <p:nvPr/>
          </p:nvGrpSpPr>
          <p:grpSpPr>
            <a:xfrm>
              <a:off x="4768744" y="1995379"/>
              <a:ext cx="1366697" cy="1035276"/>
              <a:chOff x="4717539" y="1966119"/>
              <a:chExt cx="1366697" cy="1035276"/>
            </a:xfrm>
          </p:grpSpPr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B1C8BFA7-6137-458F-BA00-BDB888AA54D9}"/>
                  </a:ext>
                </a:extLst>
              </p:cNvPr>
              <p:cNvSpPr/>
              <p:nvPr/>
            </p:nvSpPr>
            <p:spPr>
              <a:xfrm>
                <a:off x="5204087" y="2238370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1B36CF01-A73F-4676-9DA4-9AF06161A52A}"/>
                  </a:ext>
                </a:extLst>
              </p:cNvPr>
              <p:cNvSpPr/>
              <p:nvPr/>
            </p:nvSpPr>
            <p:spPr>
              <a:xfrm>
                <a:off x="5532121" y="205869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0A5457F6-F5AF-4806-917B-D9CDD735465C}"/>
                  </a:ext>
                </a:extLst>
              </p:cNvPr>
              <p:cNvSpPr/>
              <p:nvPr/>
            </p:nvSpPr>
            <p:spPr>
              <a:xfrm>
                <a:off x="4942220" y="2492853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21E18200-9DDC-44F6-8BB0-5157F1A55D02}"/>
                  </a:ext>
                </a:extLst>
              </p:cNvPr>
              <p:cNvSpPr/>
              <p:nvPr/>
            </p:nvSpPr>
            <p:spPr>
              <a:xfrm>
                <a:off x="5974345" y="196611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E637DF6F-A009-4ED8-9C1A-294EAF0B924D}"/>
                  </a:ext>
                </a:extLst>
              </p:cNvPr>
              <p:cNvSpPr/>
              <p:nvPr/>
            </p:nvSpPr>
            <p:spPr>
              <a:xfrm>
                <a:off x="4717539" y="2891504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85E31D33-62EE-4286-BBE0-B77A367AC527}"/>
                  </a:ext>
                </a:extLst>
              </p:cNvPr>
              <p:cNvSpPr/>
              <p:nvPr/>
            </p:nvSpPr>
            <p:spPr>
              <a:xfrm>
                <a:off x="4832758" y="2725873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A103E748-EFF0-4A53-B539-6934738ED7A9}"/>
                  </a:ext>
                </a:extLst>
              </p:cNvPr>
              <p:cNvSpPr/>
              <p:nvPr/>
            </p:nvSpPr>
            <p:spPr>
              <a:xfrm>
                <a:off x="5085782" y="2402847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67DED95E-5342-444E-8E41-9F83126EC453}"/>
                  </a:ext>
                </a:extLst>
              </p:cNvPr>
              <p:cNvSpPr/>
              <p:nvPr/>
            </p:nvSpPr>
            <p:spPr>
              <a:xfrm>
                <a:off x="5387529" y="2170414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9E102D7A-ECD9-4AFA-9416-B7C790D294AA}"/>
                  </a:ext>
                </a:extLst>
              </p:cNvPr>
              <p:cNvSpPr/>
              <p:nvPr/>
            </p:nvSpPr>
            <p:spPr>
              <a:xfrm>
                <a:off x="5792143" y="2025511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5BC86392-0EF6-4B2A-A179-99C99CA9CFE3}"/>
                </a:ext>
              </a:extLst>
            </p:cNvPr>
            <p:cNvGrpSpPr/>
            <p:nvPr/>
          </p:nvGrpSpPr>
          <p:grpSpPr>
            <a:xfrm>
              <a:off x="7024812" y="3628456"/>
              <a:ext cx="468322" cy="790182"/>
              <a:chOff x="7061387" y="3665031"/>
              <a:chExt cx="468322" cy="790182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2409CB51-2451-4A2A-8320-126AEAB79E65}"/>
                  </a:ext>
                </a:extLst>
              </p:cNvPr>
              <p:cNvSpPr/>
              <p:nvPr/>
            </p:nvSpPr>
            <p:spPr>
              <a:xfrm>
                <a:off x="7347505" y="389815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639871ED-CEF2-4679-8A4F-C0ECD6F76400}"/>
                  </a:ext>
                </a:extLst>
              </p:cNvPr>
              <p:cNvSpPr/>
              <p:nvPr/>
            </p:nvSpPr>
            <p:spPr>
              <a:xfrm>
                <a:off x="7419818" y="3665031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DE783C46-6BCD-41FA-8314-F645CEB7DEC2}"/>
                  </a:ext>
                </a:extLst>
              </p:cNvPr>
              <p:cNvSpPr/>
              <p:nvPr/>
            </p:nvSpPr>
            <p:spPr>
              <a:xfrm>
                <a:off x="7238874" y="4122865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2CE61784-76B3-4C01-AADC-723EE1FC2D6C}"/>
                  </a:ext>
                </a:extLst>
              </p:cNvPr>
              <p:cNvSpPr/>
              <p:nvPr/>
            </p:nvSpPr>
            <p:spPr>
              <a:xfrm>
                <a:off x="7233581" y="4134937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E39AB8B5-B9F5-4B88-AFD0-80CB0ED412CF}"/>
                  </a:ext>
                </a:extLst>
              </p:cNvPr>
              <p:cNvSpPr/>
              <p:nvPr/>
            </p:nvSpPr>
            <p:spPr>
              <a:xfrm>
                <a:off x="7061387" y="434532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FA0A25A6-9D44-4DD2-A1B8-54F0E832DA12}"/>
              </a:ext>
            </a:extLst>
          </p:cNvPr>
          <p:cNvGrpSpPr/>
          <p:nvPr/>
        </p:nvGrpSpPr>
        <p:grpSpPr>
          <a:xfrm rot="12533106">
            <a:off x="-930470" y="2751259"/>
            <a:ext cx="1609963" cy="1609963"/>
            <a:chOff x="4440936" y="1773936"/>
            <a:chExt cx="3310128" cy="3310128"/>
          </a:xfrm>
          <a:effectLst>
            <a:glow rad="101600">
              <a:schemeClr val="accent5">
                <a:satMod val="175000"/>
                <a:alpha val="28000"/>
              </a:schemeClr>
            </a:glow>
          </a:effectLst>
        </p:grpSpPr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AC954A52-C545-4C57-B572-B33FFFFCFD75}"/>
                </a:ext>
              </a:extLst>
            </p:cNvPr>
            <p:cNvSpPr/>
            <p:nvPr/>
          </p:nvSpPr>
          <p:spPr>
            <a:xfrm>
              <a:off x="4441251" y="1774251"/>
              <a:ext cx="3309498" cy="3309498"/>
            </a:xfrm>
            <a:prstGeom prst="ellipse">
              <a:avLst/>
            </a:pr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Arc 241">
              <a:extLst>
                <a:ext uri="{FF2B5EF4-FFF2-40B4-BE49-F238E27FC236}">
                  <a16:creationId xmlns:a16="http://schemas.microsoft.com/office/drawing/2014/main" id="{9A2BF6D6-2971-4008-8F6B-36A2D3B38A9C}"/>
                </a:ext>
              </a:extLst>
            </p:cNvPr>
            <p:cNvSpPr/>
            <p:nvPr/>
          </p:nvSpPr>
          <p:spPr>
            <a:xfrm>
              <a:off x="4440936" y="1773936"/>
              <a:ext cx="3310128" cy="3310128"/>
            </a:xfrm>
            <a:prstGeom prst="arc">
              <a:avLst/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Arc 242">
              <a:extLst>
                <a:ext uri="{FF2B5EF4-FFF2-40B4-BE49-F238E27FC236}">
                  <a16:creationId xmlns:a16="http://schemas.microsoft.com/office/drawing/2014/main" id="{4553D467-AA43-403A-83A5-D44093F8AAAE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6117151"/>
                <a:gd name="adj2" fmla="val 8372158"/>
              </a:avLst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Arc 243">
              <a:extLst>
                <a:ext uri="{FF2B5EF4-FFF2-40B4-BE49-F238E27FC236}">
                  <a16:creationId xmlns:a16="http://schemas.microsoft.com/office/drawing/2014/main" id="{7109B817-0E1B-455D-8E93-527CC9B40D29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20256575"/>
                <a:gd name="adj2" fmla="val 3001779"/>
              </a:avLst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C3C60BCD-057F-4CBA-BC51-71BD6D017E01}"/>
              </a:ext>
            </a:extLst>
          </p:cNvPr>
          <p:cNvGrpSpPr/>
          <p:nvPr/>
        </p:nvGrpSpPr>
        <p:grpSpPr>
          <a:xfrm>
            <a:off x="-1827037" y="1853533"/>
            <a:ext cx="3403096" cy="3405414"/>
            <a:chOff x="4292527" y="1629660"/>
            <a:chExt cx="3606945" cy="3609402"/>
          </a:xfrm>
          <a:solidFill>
            <a:srgbClr val="BDD7EE"/>
          </a:solidFill>
          <a:effectLst>
            <a:glow rad="63500">
              <a:schemeClr val="accent5">
                <a:satMod val="175000"/>
                <a:alpha val="24000"/>
              </a:schemeClr>
            </a:glow>
          </a:effectLst>
        </p:grpSpPr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B918AF5-FBD7-48EE-AE03-28B70679FD30}"/>
                </a:ext>
              </a:extLst>
            </p:cNvPr>
            <p:cNvSpPr/>
            <p:nvPr/>
          </p:nvSpPr>
          <p:spPr>
            <a:xfrm>
              <a:off x="5792145" y="1629660"/>
              <a:ext cx="209664" cy="429485"/>
            </a:xfrm>
            <a:custGeom>
              <a:avLst/>
              <a:gdLst>
                <a:gd name="connsiteX0" fmla="*/ 158123 w 209664"/>
                <a:gd name="connsiteY0" fmla="*/ 0 h 429485"/>
                <a:gd name="connsiteX1" fmla="*/ 209664 w 209664"/>
                <a:gd name="connsiteY1" fmla="*/ 410274 h 429485"/>
                <a:gd name="connsiteX2" fmla="*/ 161346 w 209664"/>
                <a:gd name="connsiteY2" fmla="*/ 412714 h 429485"/>
                <a:gd name="connsiteX3" fmla="*/ 51458 w 209664"/>
                <a:gd name="connsiteY3" fmla="*/ 429485 h 429485"/>
                <a:gd name="connsiteX4" fmla="*/ 0 w 209664"/>
                <a:gd name="connsiteY4" fmla="*/ 19864 h 429485"/>
                <a:gd name="connsiteX5" fmla="*/ 158123 w 209664"/>
                <a:gd name="connsiteY5" fmla="*/ 0 h 4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664" h="429485">
                  <a:moveTo>
                    <a:pt x="158123" y="0"/>
                  </a:moveTo>
                  <a:lnTo>
                    <a:pt x="209664" y="410274"/>
                  </a:lnTo>
                  <a:lnTo>
                    <a:pt x="161346" y="412714"/>
                  </a:lnTo>
                  <a:lnTo>
                    <a:pt x="51458" y="429485"/>
                  </a:lnTo>
                  <a:lnTo>
                    <a:pt x="0" y="19864"/>
                  </a:lnTo>
                  <a:lnTo>
                    <a:pt x="15812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5A953EF2-DA66-445A-BF23-88F438BA184E}"/>
                </a:ext>
              </a:extLst>
            </p:cNvPr>
            <p:cNvSpPr/>
            <p:nvPr/>
          </p:nvSpPr>
          <p:spPr>
            <a:xfrm>
              <a:off x="6013668" y="1632117"/>
              <a:ext cx="159367" cy="407218"/>
            </a:xfrm>
            <a:custGeom>
              <a:avLst/>
              <a:gdLst>
                <a:gd name="connsiteX0" fmla="*/ 159367 w 159367"/>
                <a:gd name="connsiteY0" fmla="*/ 0 h 407218"/>
                <a:gd name="connsiteX1" fmla="*/ 159367 w 159367"/>
                <a:gd name="connsiteY1" fmla="*/ 406951 h 407218"/>
                <a:gd name="connsiteX2" fmla="*/ 82333 w 159367"/>
                <a:gd name="connsiteY2" fmla="*/ 403061 h 407218"/>
                <a:gd name="connsiteX3" fmla="*/ 0 w 159367"/>
                <a:gd name="connsiteY3" fmla="*/ 407218 h 407218"/>
                <a:gd name="connsiteX4" fmla="*/ 0 w 159367"/>
                <a:gd name="connsiteY4" fmla="*/ 1 h 407218"/>
                <a:gd name="connsiteX5" fmla="*/ 159367 w 159367"/>
                <a:gd name="connsiteY5" fmla="*/ 0 h 40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367" h="407218">
                  <a:moveTo>
                    <a:pt x="159367" y="0"/>
                  </a:moveTo>
                  <a:lnTo>
                    <a:pt x="159367" y="406951"/>
                  </a:lnTo>
                  <a:lnTo>
                    <a:pt x="82333" y="403061"/>
                  </a:lnTo>
                  <a:lnTo>
                    <a:pt x="0" y="407218"/>
                  </a:lnTo>
                  <a:lnTo>
                    <a:pt x="0" y="1"/>
                  </a:lnTo>
                  <a:lnTo>
                    <a:pt x="15936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3E72225-530C-448A-8AE8-845D5AA1AF4D}"/>
                </a:ext>
              </a:extLst>
            </p:cNvPr>
            <p:cNvSpPr/>
            <p:nvPr/>
          </p:nvSpPr>
          <p:spPr>
            <a:xfrm>
              <a:off x="6199956" y="1637209"/>
              <a:ext cx="212252" cy="423408"/>
            </a:xfrm>
            <a:custGeom>
              <a:avLst/>
              <a:gdLst>
                <a:gd name="connsiteX0" fmla="*/ 54311 w 212252"/>
                <a:gd name="connsiteY0" fmla="*/ 0 h 423408"/>
                <a:gd name="connsiteX1" fmla="*/ 212252 w 212252"/>
                <a:gd name="connsiteY1" fmla="*/ 21273 h 423408"/>
                <a:gd name="connsiteX2" fmla="*/ 158087 w 212252"/>
                <a:gd name="connsiteY2" fmla="*/ 423408 h 423408"/>
                <a:gd name="connsiteX3" fmla="*/ 38555 w 212252"/>
                <a:gd name="connsiteY3" fmla="*/ 405165 h 423408"/>
                <a:gd name="connsiteX4" fmla="*/ 0 w 212252"/>
                <a:gd name="connsiteY4" fmla="*/ 403218 h 423408"/>
                <a:gd name="connsiteX5" fmla="*/ 54311 w 212252"/>
                <a:gd name="connsiteY5" fmla="*/ 0 h 42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252" h="423408">
                  <a:moveTo>
                    <a:pt x="54311" y="0"/>
                  </a:moveTo>
                  <a:lnTo>
                    <a:pt x="212252" y="21273"/>
                  </a:lnTo>
                  <a:lnTo>
                    <a:pt x="158087" y="423408"/>
                  </a:lnTo>
                  <a:lnTo>
                    <a:pt x="38555" y="405165"/>
                  </a:lnTo>
                  <a:lnTo>
                    <a:pt x="0" y="403218"/>
                  </a:lnTo>
                  <a:lnTo>
                    <a:pt x="5431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0C7ECE23-1CEA-43DA-B933-45115B73D45F}"/>
                </a:ext>
              </a:extLst>
            </p:cNvPr>
            <p:cNvSpPr/>
            <p:nvPr/>
          </p:nvSpPr>
          <p:spPr>
            <a:xfrm>
              <a:off x="5557326" y="1665217"/>
              <a:ext cx="259452" cy="439445"/>
            </a:xfrm>
            <a:custGeom>
              <a:avLst/>
              <a:gdLst>
                <a:gd name="connsiteX0" fmla="*/ 154057 w 259452"/>
                <a:gd name="connsiteY0" fmla="*/ 0 h 439445"/>
                <a:gd name="connsiteX1" fmla="*/ 259452 w 259452"/>
                <a:gd name="connsiteY1" fmla="*/ 398023 h 439445"/>
                <a:gd name="connsiteX2" fmla="*/ 257771 w 259452"/>
                <a:gd name="connsiteY2" fmla="*/ 398279 h 439445"/>
                <a:gd name="connsiteX3" fmla="*/ 124195 w 259452"/>
                <a:gd name="connsiteY3" fmla="*/ 432625 h 439445"/>
                <a:gd name="connsiteX4" fmla="*/ 105562 w 259452"/>
                <a:gd name="connsiteY4" fmla="*/ 439445 h 439445"/>
                <a:gd name="connsiteX5" fmla="*/ 0 w 259452"/>
                <a:gd name="connsiteY5" fmla="*/ 40794 h 439445"/>
                <a:gd name="connsiteX6" fmla="*/ 154057 w 259452"/>
                <a:gd name="connsiteY6" fmla="*/ 0 h 43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452" h="439445">
                  <a:moveTo>
                    <a:pt x="154057" y="0"/>
                  </a:moveTo>
                  <a:lnTo>
                    <a:pt x="259452" y="398023"/>
                  </a:lnTo>
                  <a:lnTo>
                    <a:pt x="257771" y="398279"/>
                  </a:lnTo>
                  <a:cubicBezTo>
                    <a:pt x="212404" y="407562"/>
                    <a:pt x="167840" y="419050"/>
                    <a:pt x="124195" y="432625"/>
                  </a:cubicBezTo>
                  <a:lnTo>
                    <a:pt x="105562" y="439445"/>
                  </a:lnTo>
                  <a:lnTo>
                    <a:pt x="0" y="40794"/>
                  </a:lnTo>
                  <a:lnTo>
                    <a:pt x="15405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2E4B4531-ED77-4C0F-8E0B-3D243385212D}"/>
                </a:ext>
              </a:extLst>
            </p:cNvPr>
            <p:cNvSpPr/>
            <p:nvPr/>
          </p:nvSpPr>
          <p:spPr>
            <a:xfrm>
              <a:off x="6377051" y="1672147"/>
              <a:ext cx="258916" cy="433150"/>
            </a:xfrm>
            <a:custGeom>
              <a:avLst/>
              <a:gdLst>
                <a:gd name="connsiteX0" fmla="*/ 104990 w 258916"/>
                <a:gd name="connsiteY0" fmla="*/ 0 h 433150"/>
                <a:gd name="connsiteX1" fmla="*/ 258916 w 258916"/>
                <a:gd name="connsiteY1" fmla="*/ 41289 h 433150"/>
                <a:gd name="connsiteX2" fmla="*/ 153798 w 258916"/>
                <a:gd name="connsiteY2" fmla="*/ 433150 h 433150"/>
                <a:gd name="connsiteX3" fmla="*/ 133430 w 258916"/>
                <a:gd name="connsiteY3" fmla="*/ 425695 h 433150"/>
                <a:gd name="connsiteX4" fmla="*/ 0 w 258916"/>
                <a:gd name="connsiteY4" fmla="*/ 391386 h 433150"/>
                <a:gd name="connsiteX5" fmla="*/ 104990 w 258916"/>
                <a:gd name="connsiteY5" fmla="*/ 0 h 43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916" h="433150">
                  <a:moveTo>
                    <a:pt x="104990" y="0"/>
                  </a:moveTo>
                  <a:lnTo>
                    <a:pt x="258916" y="41289"/>
                  </a:lnTo>
                  <a:lnTo>
                    <a:pt x="153798" y="433150"/>
                  </a:lnTo>
                  <a:lnTo>
                    <a:pt x="133430" y="425695"/>
                  </a:lnTo>
                  <a:lnTo>
                    <a:pt x="0" y="391386"/>
                  </a:lnTo>
                  <a:lnTo>
                    <a:pt x="104990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772F5696-1077-48FD-A30D-A313A0C1E862}"/>
                </a:ext>
              </a:extLst>
            </p:cNvPr>
            <p:cNvSpPr/>
            <p:nvPr/>
          </p:nvSpPr>
          <p:spPr>
            <a:xfrm>
              <a:off x="5339439" y="1729614"/>
              <a:ext cx="303853" cy="442827"/>
            </a:xfrm>
            <a:custGeom>
              <a:avLst/>
              <a:gdLst>
                <a:gd name="connsiteX0" fmla="*/ 147503 w 303853"/>
                <a:gd name="connsiteY0" fmla="*/ 0 h 442827"/>
                <a:gd name="connsiteX1" fmla="*/ 303853 w 303853"/>
                <a:gd name="connsiteY1" fmla="*/ 382220 h 442827"/>
                <a:gd name="connsiteX2" fmla="*/ 214023 w 303853"/>
                <a:gd name="connsiteY2" fmla="*/ 415098 h 442827"/>
                <a:gd name="connsiteX3" fmla="*/ 156461 w 303853"/>
                <a:gd name="connsiteY3" fmla="*/ 442827 h 442827"/>
                <a:gd name="connsiteX4" fmla="*/ 0 w 303853"/>
                <a:gd name="connsiteY4" fmla="*/ 60338 h 442827"/>
                <a:gd name="connsiteX5" fmla="*/ 147503 w 303853"/>
                <a:gd name="connsiteY5" fmla="*/ 0 h 44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53" h="442827">
                  <a:moveTo>
                    <a:pt x="147503" y="0"/>
                  </a:moveTo>
                  <a:lnTo>
                    <a:pt x="303853" y="382220"/>
                  </a:lnTo>
                  <a:lnTo>
                    <a:pt x="214023" y="415098"/>
                  </a:lnTo>
                  <a:lnTo>
                    <a:pt x="156461" y="442827"/>
                  </a:lnTo>
                  <a:lnTo>
                    <a:pt x="0" y="60338"/>
                  </a:lnTo>
                  <a:lnTo>
                    <a:pt x="14750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62DB5D18-0FB3-48D4-9F38-62D75EC38E86}"/>
                </a:ext>
              </a:extLst>
            </p:cNvPr>
            <p:cNvSpPr/>
            <p:nvPr/>
          </p:nvSpPr>
          <p:spPr>
            <a:xfrm>
              <a:off x="6556254" y="1739402"/>
              <a:ext cx="303887" cy="436528"/>
            </a:xfrm>
            <a:custGeom>
              <a:avLst/>
              <a:gdLst>
                <a:gd name="connsiteX0" fmla="*/ 156851 w 303887"/>
                <a:gd name="connsiteY0" fmla="*/ 0 h 436528"/>
                <a:gd name="connsiteX1" fmla="*/ 303887 w 303887"/>
                <a:gd name="connsiteY1" fmla="*/ 61468 h 436528"/>
                <a:gd name="connsiteX2" fmla="*/ 147092 w 303887"/>
                <a:gd name="connsiteY2" fmla="*/ 436528 h 436528"/>
                <a:gd name="connsiteX3" fmla="*/ 82286 w 303887"/>
                <a:gd name="connsiteY3" fmla="*/ 405310 h 436528"/>
                <a:gd name="connsiteX4" fmla="*/ 0 w 303887"/>
                <a:gd name="connsiteY4" fmla="*/ 375193 h 436528"/>
                <a:gd name="connsiteX5" fmla="*/ 156851 w 303887"/>
                <a:gd name="connsiteY5" fmla="*/ 0 h 43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87" h="436528">
                  <a:moveTo>
                    <a:pt x="156851" y="0"/>
                  </a:moveTo>
                  <a:lnTo>
                    <a:pt x="303887" y="61468"/>
                  </a:lnTo>
                  <a:lnTo>
                    <a:pt x="147092" y="436528"/>
                  </a:lnTo>
                  <a:lnTo>
                    <a:pt x="82286" y="405310"/>
                  </a:lnTo>
                  <a:lnTo>
                    <a:pt x="0" y="375193"/>
                  </a:lnTo>
                  <a:lnTo>
                    <a:pt x="15685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27EA2A1B-E502-4E99-A705-5EA1624234BE}"/>
                </a:ext>
              </a:extLst>
            </p:cNvPr>
            <p:cNvSpPr/>
            <p:nvPr/>
          </p:nvSpPr>
          <p:spPr>
            <a:xfrm>
              <a:off x="5127417" y="1826126"/>
              <a:ext cx="344161" cy="437075"/>
            </a:xfrm>
            <a:custGeom>
              <a:avLst/>
              <a:gdLst>
                <a:gd name="connsiteX0" fmla="*/ 138128 w 344161"/>
                <a:gd name="connsiteY0" fmla="*/ 0 h 437075"/>
                <a:gd name="connsiteX1" fmla="*/ 344161 w 344161"/>
                <a:gd name="connsiteY1" fmla="*/ 358032 h 437075"/>
                <a:gd name="connsiteX2" fmla="*/ 304205 w 344161"/>
                <a:gd name="connsiteY2" fmla="*/ 377279 h 437075"/>
                <a:gd name="connsiteX3" fmla="*/ 205777 w 344161"/>
                <a:gd name="connsiteY3" fmla="*/ 437075 h 437075"/>
                <a:gd name="connsiteX4" fmla="*/ 0 w 344161"/>
                <a:gd name="connsiteY4" fmla="*/ 79487 h 437075"/>
                <a:gd name="connsiteX5" fmla="*/ 138128 w 344161"/>
                <a:gd name="connsiteY5" fmla="*/ 0 h 43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161" h="437075">
                  <a:moveTo>
                    <a:pt x="138128" y="0"/>
                  </a:moveTo>
                  <a:lnTo>
                    <a:pt x="344161" y="358032"/>
                  </a:lnTo>
                  <a:lnTo>
                    <a:pt x="304205" y="377279"/>
                  </a:lnTo>
                  <a:lnTo>
                    <a:pt x="205777" y="437075"/>
                  </a:lnTo>
                  <a:lnTo>
                    <a:pt x="0" y="79487"/>
                  </a:lnTo>
                  <a:lnTo>
                    <a:pt x="13812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C3F5CE47-3D53-4277-A78A-9164EB8D8CF1}"/>
                </a:ext>
              </a:extLst>
            </p:cNvPr>
            <p:cNvSpPr/>
            <p:nvPr/>
          </p:nvSpPr>
          <p:spPr>
            <a:xfrm>
              <a:off x="6722083" y="1833187"/>
              <a:ext cx="341816" cy="430970"/>
            </a:xfrm>
            <a:custGeom>
              <a:avLst/>
              <a:gdLst>
                <a:gd name="connsiteX0" fmla="*/ 203943 w 341816"/>
                <a:gd name="connsiteY0" fmla="*/ 0 h 430970"/>
                <a:gd name="connsiteX1" fmla="*/ 341816 w 341816"/>
                <a:gd name="connsiteY1" fmla="*/ 79932 h 430970"/>
                <a:gd name="connsiteX2" fmla="*/ 138297 w 341816"/>
                <a:gd name="connsiteY2" fmla="*/ 430970 h 430970"/>
                <a:gd name="connsiteX3" fmla="*/ 38297 w 341816"/>
                <a:gd name="connsiteY3" fmla="*/ 370218 h 430970"/>
                <a:gd name="connsiteX4" fmla="*/ 0 w 341816"/>
                <a:gd name="connsiteY4" fmla="*/ 351770 h 430970"/>
                <a:gd name="connsiteX5" fmla="*/ 203943 w 341816"/>
                <a:gd name="connsiteY5" fmla="*/ 0 h 43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816" h="430970">
                  <a:moveTo>
                    <a:pt x="203943" y="0"/>
                  </a:moveTo>
                  <a:lnTo>
                    <a:pt x="341816" y="79932"/>
                  </a:lnTo>
                  <a:lnTo>
                    <a:pt x="138297" y="430970"/>
                  </a:lnTo>
                  <a:lnTo>
                    <a:pt x="38297" y="370218"/>
                  </a:lnTo>
                  <a:lnTo>
                    <a:pt x="0" y="351770"/>
                  </a:lnTo>
                  <a:lnTo>
                    <a:pt x="20394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8D730095-DC88-4109-9577-29F8E1A5848E}"/>
                </a:ext>
              </a:extLst>
            </p:cNvPr>
            <p:cNvSpPr/>
            <p:nvPr/>
          </p:nvSpPr>
          <p:spPr>
            <a:xfrm>
              <a:off x="4940606" y="1945450"/>
              <a:ext cx="376167" cy="425093"/>
            </a:xfrm>
            <a:custGeom>
              <a:avLst/>
              <a:gdLst>
                <a:gd name="connsiteX0" fmla="*/ 126832 w 376167"/>
                <a:gd name="connsiteY0" fmla="*/ 0 h 425093"/>
                <a:gd name="connsiteX1" fmla="*/ 376167 w 376167"/>
                <a:gd name="connsiteY1" fmla="*/ 327727 h 425093"/>
                <a:gd name="connsiteX2" fmla="*/ 376095 w 376167"/>
                <a:gd name="connsiteY2" fmla="*/ 327771 h 425093"/>
                <a:gd name="connsiteX3" fmla="*/ 268794 w 376167"/>
                <a:gd name="connsiteY3" fmla="*/ 408009 h 425093"/>
                <a:gd name="connsiteX4" fmla="*/ 249997 w 376167"/>
                <a:gd name="connsiteY4" fmla="*/ 425093 h 425093"/>
                <a:gd name="connsiteX5" fmla="*/ 0 w 376167"/>
                <a:gd name="connsiteY5" fmla="*/ 96494 h 425093"/>
                <a:gd name="connsiteX6" fmla="*/ 126832 w 376167"/>
                <a:gd name="connsiteY6" fmla="*/ 0 h 42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167" h="425093">
                  <a:moveTo>
                    <a:pt x="126832" y="0"/>
                  </a:moveTo>
                  <a:lnTo>
                    <a:pt x="376167" y="327727"/>
                  </a:lnTo>
                  <a:lnTo>
                    <a:pt x="376095" y="327771"/>
                  </a:lnTo>
                  <a:cubicBezTo>
                    <a:pt x="339020" y="352819"/>
                    <a:pt x="303214" y="379604"/>
                    <a:pt x="268794" y="408009"/>
                  </a:cubicBezTo>
                  <a:lnTo>
                    <a:pt x="249997" y="425093"/>
                  </a:lnTo>
                  <a:lnTo>
                    <a:pt x="0" y="96494"/>
                  </a:lnTo>
                  <a:lnTo>
                    <a:pt x="126832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D86A3307-DEED-4E7E-B9D0-F44FE577CE4D}"/>
                </a:ext>
              </a:extLst>
            </p:cNvPr>
            <p:cNvSpPr/>
            <p:nvPr/>
          </p:nvSpPr>
          <p:spPr>
            <a:xfrm>
              <a:off x="6883049" y="1958267"/>
              <a:ext cx="374539" cy="418856"/>
            </a:xfrm>
            <a:custGeom>
              <a:avLst/>
              <a:gdLst>
                <a:gd name="connsiteX0" fmla="*/ 248571 w 374539"/>
                <a:gd name="connsiteY0" fmla="*/ 0 h 418856"/>
                <a:gd name="connsiteX1" fmla="*/ 374539 w 374539"/>
                <a:gd name="connsiteY1" fmla="*/ 97622 h 418856"/>
                <a:gd name="connsiteX2" fmla="*/ 125591 w 374539"/>
                <a:gd name="connsiteY2" fmla="*/ 418856 h 418856"/>
                <a:gd name="connsiteX3" fmla="*/ 99553 w 374539"/>
                <a:gd name="connsiteY3" fmla="*/ 395192 h 418856"/>
                <a:gd name="connsiteX4" fmla="*/ 0 w 374539"/>
                <a:gd name="connsiteY4" fmla="*/ 320748 h 418856"/>
                <a:gd name="connsiteX5" fmla="*/ 248571 w 374539"/>
                <a:gd name="connsiteY5" fmla="*/ 0 h 41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539" h="418856">
                  <a:moveTo>
                    <a:pt x="248571" y="0"/>
                  </a:moveTo>
                  <a:lnTo>
                    <a:pt x="374539" y="97622"/>
                  </a:lnTo>
                  <a:lnTo>
                    <a:pt x="125591" y="418856"/>
                  </a:lnTo>
                  <a:lnTo>
                    <a:pt x="99553" y="395192"/>
                  </a:lnTo>
                  <a:lnTo>
                    <a:pt x="0" y="320748"/>
                  </a:lnTo>
                  <a:lnTo>
                    <a:pt x="24857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694DF3D0-E6A3-4F00-8646-DF0551FCDF0A}"/>
                </a:ext>
              </a:extLst>
            </p:cNvPr>
            <p:cNvSpPr/>
            <p:nvPr/>
          </p:nvSpPr>
          <p:spPr>
            <a:xfrm>
              <a:off x="4765791" y="2096027"/>
              <a:ext cx="404830" cy="405259"/>
            </a:xfrm>
            <a:custGeom>
              <a:avLst/>
              <a:gdLst>
                <a:gd name="connsiteX0" fmla="*/ 112817 w 404830"/>
                <a:gd name="connsiteY0" fmla="*/ 0 h 405259"/>
                <a:gd name="connsiteX1" fmla="*/ 404830 w 404830"/>
                <a:gd name="connsiteY1" fmla="*/ 292677 h 405259"/>
                <a:gd name="connsiteX2" fmla="*/ 344628 w 404830"/>
                <a:gd name="connsiteY2" fmla="*/ 347392 h 405259"/>
                <a:gd name="connsiteX3" fmla="*/ 292035 w 404830"/>
                <a:gd name="connsiteY3" fmla="*/ 405259 h 405259"/>
                <a:gd name="connsiteX4" fmla="*/ 0 w 404830"/>
                <a:gd name="connsiteY4" fmla="*/ 112562 h 405259"/>
                <a:gd name="connsiteX5" fmla="*/ 112817 w 404830"/>
                <a:gd name="connsiteY5" fmla="*/ 0 h 40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830" h="405259">
                  <a:moveTo>
                    <a:pt x="112817" y="0"/>
                  </a:moveTo>
                  <a:lnTo>
                    <a:pt x="404830" y="292677"/>
                  </a:lnTo>
                  <a:lnTo>
                    <a:pt x="344628" y="347392"/>
                  </a:lnTo>
                  <a:lnTo>
                    <a:pt x="292035" y="405259"/>
                  </a:lnTo>
                  <a:lnTo>
                    <a:pt x="0" y="112562"/>
                  </a:lnTo>
                  <a:lnTo>
                    <a:pt x="11281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0A2AA1F7-4850-4C03-928F-761DC4EC71FD}"/>
                </a:ext>
              </a:extLst>
            </p:cNvPr>
            <p:cNvSpPr/>
            <p:nvPr/>
          </p:nvSpPr>
          <p:spPr>
            <a:xfrm>
              <a:off x="7024019" y="2099151"/>
              <a:ext cx="405314" cy="404773"/>
            </a:xfrm>
            <a:custGeom>
              <a:avLst/>
              <a:gdLst>
                <a:gd name="connsiteX0" fmla="*/ 292785 w 405314"/>
                <a:gd name="connsiteY0" fmla="*/ 0 h 404773"/>
                <a:gd name="connsiteX1" fmla="*/ 405314 w 405314"/>
                <a:gd name="connsiteY1" fmla="*/ 112850 h 404773"/>
                <a:gd name="connsiteX2" fmla="*/ 112555 w 405314"/>
                <a:gd name="connsiteY2" fmla="*/ 404773 h 404773"/>
                <a:gd name="connsiteX3" fmla="*/ 57564 w 405314"/>
                <a:gd name="connsiteY3" fmla="*/ 344268 h 404773"/>
                <a:gd name="connsiteX4" fmla="*/ 0 w 405314"/>
                <a:gd name="connsiteY4" fmla="*/ 291950 h 404773"/>
                <a:gd name="connsiteX5" fmla="*/ 292785 w 405314"/>
                <a:gd name="connsiteY5" fmla="*/ 0 h 4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14" h="404773">
                  <a:moveTo>
                    <a:pt x="292785" y="0"/>
                  </a:moveTo>
                  <a:lnTo>
                    <a:pt x="405314" y="112850"/>
                  </a:lnTo>
                  <a:lnTo>
                    <a:pt x="112555" y="404773"/>
                  </a:lnTo>
                  <a:lnTo>
                    <a:pt x="57564" y="344268"/>
                  </a:lnTo>
                  <a:lnTo>
                    <a:pt x="0" y="291950"/>
                  </a:lnTo>
                  <a:lnTo>
                    <a:pt x="29278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4A31A2AF-3C08-4B27-9662-94F238283958}"/>
                </a:ext>
              </a:extLst>
            </p:cNvPr>
            <p:cNvSpPr/>
            <p:nvPr/>
          </p:nvSpPr>
          <p:spPr>
            <a:xfrm>
              <a:off x="4621681" y="2261282"/>
              <a:ext cx="424231" cy="378549"/>
            </a:xfrm>
            <a:custGeom>
              <a:avLst/>
              <a:gdLst>
                <a:gd name="connsiteX0" fmla="*/ 97621 w 424231"/>
                <a:gd name="connsiteY0" fmla="*/ 0 h 378549"/>
                <a:gd name="connsiteX1" fmla="*/ 424231 w 424231"/>
                <a:gd name="connsiteY1" fmla="*/ 253114 h 378549"/>
                <a:gd name="connsiteX2" fmla="*/ 398778 w 424231"/>
                <a:gd name="connsiteY2" fmla="*/ 281118 h 378549"/>
                <a:gd name="connsiteX3" fmla="*/ 325921 w 424231"/>
                <a:gd name="connsiteY3" fmla="*/ 378549 h 378549"/>
                <a:gd name="connsiteX4" fmla="*/ 0 w 424231"/>
                <a:gd name="connsiteY4" fmla="*/ 125968 h 378549"/>
                <a:gd name="connsiteX5" fmla="*/ 97621 w 424231"/>
                <a:gd name="connsiteY5" fmla="*/ 0 h 37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231" h="378549">
                  <a:moveTo>
                    <a:pt x="97621" y="0"/>
                  </a:moveTo>
                  <a:lnTo>
                    <a:pt x="424231" y="253114"/>
                  </a:lnTo>
                  <a:lnTo>
                    <a:pt x="398778" y="281118"/>
                  </a:lnTo>
                  <a:lnTo>
                    <a:pt x="325921" y="378549"/>
                  </a:lnTo>
                  <a:lnTo>
                    <a:pt x="0" y="125968"/>
                  </a:lnTo>
                  <a:lnTo>
                    <a:pt x="9762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DD40760-CC80-4A75-8B54-D021D99237A8}"/>
                </a:ext>
              </a:extLst>
            </p:cNvPr>
            <p:cNvSpPr/>
            <p:nvPr/>
          </p:nvSpPr>
          <p:spPr>
            <a:xfrm>
              <a:off x="7154736" y="2274015"/>
              <a:ext cx="425118" cy="376110"/>
            </a:xfrm>
            <a:custGeom>
              <a:avLst/>
              <a:gdLst>
                <a:gd name="connsiteX0" fmla="*/ 328661 w 425118"/>
                <a:gd name="connsiteY0" fmla="*/ 0 h 376110"/>
                <a:gd name="connsiteX1" fmla="*/ 425118 w 425118"/>
                <a:gd name="connsiteY1" fmla="*/ 126861 h 376110"/>
                <a:gd name="connsiteX2" fmla="*/ 97303 w 425118"/>
                <a:gd name="connsiteY2" fmla="*/ 376110 h 376110"/>
                <a:gd name="connsiteX3" fmla="*/ 97045 w 425118"/>
                <a:gd name="connsiteY3" fmla="*/ 375686 h 376110"/>
                <a:gd name="connsiteX4" fmla="*/ 16807 w 425118"/>
                <a:gd name="connsiteY4" fmla="*/ 268385 h 376110"/>
                <a:gd name="connsiteX5" fmla="*/ 0 w 425118"/>
                <a:gd name="connsiteY5" fmla="*/ 249892 h 376110"/>
                <a:gd name="connsiteX6" fmla="*/ 328661 w 425118"/>
                <a:gd name="connsiteY6" fmla="*/ 0 h 37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118" h="376110">
                  <a:moveTo>
                    <a:pt x="328661" y="0"/>
                  </a:moveTo>
                  <a:lnTo>
                    <a:pt x="425118" y="126861"/>
                  </a:lnTo>
                  <a:lnTo>
                    <a:pt x="97303" y="376110"/>
                  </a:lnTo>
                  <a:lnTo>
                    <a:pt x="97045" y="375686"/>
                  </a:lnTo>
                  <a:cubicBezTo>
                    <a:pt x="71997" y="338611"/>
                    <a:pt x="45212" y="302805"/>
                    <a:pt x="16807" y="268385"/>
                  </a:cubicBezTo>
                  <a:lnTo>
                    <a:pt x="0" y="249892"/>
                  </a:lnTo>
                  <a:lnTo>
                    <a:pt x="32866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2DF4D454-25CD-4B45-B2D6-FA63DC73AE76}"/>
                </a:ext>
              </a:extLst>
            </p:cNvPr>
            <p:cNvSpPr/>
            <p:nvPr/>
          </p:nvSpPr>
          <p:spPr>
            <a:xfrm>
              <a:off x="4495814" y="2455505"/>
              <a:ext cx="436719" cy="345019"/>
            </a:xfrm>
            <a:custGeom>
              <a:avLst/>
              <a:gdLst>
                <a:gd name="connsiteX0" fmla="*/ 79933 w 436719"/>
                <a:gd name="connsiteY0" fmla="*/ 0 h 345019"/>
                <a:gd name="connsiteX1" fmla="*/ 436719 w 436719"/>
                <a:gd name="connsiteY1" fmla="*/ 206851 h 345019"/>
                <a:gd name="connsiteX2" fmla="*/ 374591 w 436719"/>
                <a:gd name="connsiteY2" fmla="*/ 309117 h 345019"/>
                <a:gd name="connsiteX3" fmla="*/ 357296 w 436719"/>
                <a:gd name="connsiteY3" fmla="*/ 345019 h 345019"/>
                <a:gd name="connsiteX4" fmla="*/ 0 w 436719"/>
                <a:gd name="connsiteY4" fmla="*/ 137872 h 345019"/>
                <a:gd name="connsiteX5" fmla="*/ 79933 w 436719"/>
                <a:gd name="connsiteY5" fmla="*/ 0 h 34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19" h="345019">
                  <a:moveTo>
                    <a:pt x="79933" y="0"/>
                  </a:moveTo>
                  <a:lnTo>
                    <a:pt x="436719" y="206851"/>
                  </a:lnTo>
                  <a:lnTo>
                    <a:pt x="374591" y="309117"/>
                  </a:lnTo>
                  <a:lnTo>
                    <a:pt x="357296" y="345019"/>
                  </a:lnTo>
                  <a:lnTo>
                    <a:pt x="0" y="137872"/>
                  </a:lnTo>
                  <a:lnTo>
                    <a:pt x="7993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3B2BF220-B7BB-42D5-A4BF-9C091F82ADAA}"/>
                </a:ext>
              </a:extLst>
            </p:cNvPr>
            <p:cNvSpPr/>
            <p:nvPr/>
          </p:nvSpPr>
          <p:spPr>
            <a:xfrm>
              <a:off x="7262013" y="2460866"/>
              <a:ext cx="437106" cy="344082"/>
            </a:xfrm>
            <a:custGeom>
              <a:avLst/>
              <a:gdLst>
                <a:gd name="connsiteX0" fmla="*/ 357659 w 437106"/>
                <a:gd name="connsiteY0" fmla="*/ 0 h 344082"/>
                <a:gd name="connsiteX1" fmla="*/ 437106 w 437106"/>
                <a:gd name="connsiteY1" fmla="*/ 138151 h 344082"/>
                <a:gd name="connsiteX2" fmla="*/ 79010 w 437106"/>
                <a:gd name="connsiteY2" fmla="*/ 344082 h 344082"/>
                <a:gd name="connsiteX3" fmla="*/ 59584 w 437106"/>
                <a:gd name="connsiteY3" fmla="*/ 303756 h 344082"/>
                <a:gd name="connsiteX4" fmla="*/ 0 w 437106"/>
                <a:gd name="connsiteY4" fmla="*/ 205678 h 344082"/>
                <a:gd name="connsiteX5" fmla="*/ 357659 w 437106"/>
                <a:gd name="connsiteY5" fmla="*/ 0 h 34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106" h="344082">
                  <a:moveTo>
                    <a:pt x="357659" y="0"/>
                  </a:moveTo>
                  <a:lnTo>
                    <a:pt x="437106" y="138151"/>
                  </a:lnTo>
                  <a:lnTo>
                    <a:pt x="79010" y="344082"/>
                  </a:lnTo>
                  <a:lnTo>
                    <a:pt x="59584" y="303756"/>
                  </a:lnTo>
                  <a:lnTo>
                    <a:pt x="0" y="205678"/>
                  </a:lnTo>
                  <a:lnTo>
                    <a:pt x="35765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192BEA7-890B-4FFC-90F7-D5A5ADE803CD}"/>
                </a:ext>
              </a:extLst>
            </p:cNvPr>
            <p:cNvSpPr/>
            <p:nvPr/>
          </p:nvSpPr>
          <p:spPr>
            <a:xfrm>
              <a:off x="4401343" y="2659874"/>
              <a:ext cx="442739" cy="306383"/>
            </a:xfrm>
            <a:custGeom>
              <a:avLst/>
              <a:gdLst>
                <a:gd name="connsiteX0" fmla="*/ 61468 w 442739"/>
                <a:gd name="connsiteY0" fmla="*/ 0 h 306383"/>
                <a:gd name="connsiteX1" fmla="*/ 442739 w 442739"/>
                <a:gd name="connsiteY1" fmla="*/ 159391 h 306383"/>
                <a:gd name="connsiteX2" fmla="*/ 410369 w 442739"/>
                <a:gd name="connsiteY2" fmla="*/ 226588 h 306383"/>
                <a:gd name="connsiteX3" fmla="*/ 381164 w 442739"/>
                <a:gd name="connsiteY3" fmla="*/ 306383 h 306383"/>
                <a:gd name="connsiteX4" fmla="*/ 0 w 442739"/>
                <a:gd name="connsiteY4" fmla="*/ 147036 h 306383"/>
                <a:gd name="connsiteX5" fmla="*/ 61468 w 442739"/>
                <a:gd name="connsiteY5" fmla="*/ 0 h 30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739" h="306383">
                  <a:moveTo>
                    <a:pt x="61468" y="0"/>
                  </a:moveTo>
                  <a:lnTo>
                    <a:pt x="442739" y="159391"/>
                  </a:lnTo>
                  <a:lnTo>
                    <a:pt x="410369" y="226588"/>
                  </a:lnTo>
                  <a:lnTo>
                    <a:pt x="381164" y="306383"/>
                  </a:lnTo>
                  <a:lnTo>
                    <a:pt x="0" y="147036"/>
                  </a:lnTo>
                  <a:lnTo>
                    <a:pt x="6146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6CE772B-1BEE-40C2-873E-7F964649BB47}"/>
                </a:ext>
              </a:extLst>
            </p:cNvPr>
            <p:cNvSpPr/>
            <p:nvPr/>
          </p:nvSpPr>
          <p:spPr>
            <a:xfrm>
              <a:off x="7352739" y="2672921"/>
              <a:ext cx="442825" cy="303756"/>
            </a:xfrm>
            <a:custGeom>
              <a:avLst/>
              <a:gdLst>
                <a:gd name="connsiteX0" fmla="*/ 382531 w 442825"/>
                <a:gd name="connsiteY0" fmla="*/ 0 h 303756"/>
                <a:gd name="connsiteX1" fmla="*/ 442825 w 442825"/>
                <a:gd name="connsiteY1" fmla="*/ 147522 h 303756"/>
                <a:gd name="connsiteX2" fmla="*/ 60570 w 442825"/>
                <a:gd name="connsiteY2" fmla="*/ 303756 h 303756"/>
                <a:gd name="connsiteX3" fmla="*/ 27551 w 442825"/>
                <a:gd name="connsiteY3" fmla="*/ 213541 h 303756"/>
                <a:gd name="connsiteX4" fmla="*/ 0 w 442825"/>
                <a:gd name="connsiteY4" fmla="*/ 156348 h 303756"/>
                <a:gd name="connsiteX5" fmla="*/ 382531 w 442825"/>
                <a:gd name="connsiteY5" fmla="*/ 0 h 30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825" h="303756">
                  <a:moveTo>
                    <a:pt x="382531" y="0"/>
                  </a:moveTo>
                  <a:lnTo>
                    <a:pt x="442825" y="147522"/>
                  </a:lnTo>
                  <a:lnTo>
                    <a:pt x="60570" y="303756"/>
                  </a:lnTo>
                  <a:lnTo>
                    <a:pt x="27551" y="213541"/>
                  </a:lnTo>
                  <a:lnTo>
                    <a:pt x="0" y="156348"/>
                  </a:lnTo>
                  <a:lnTo>
                    <a:pt x="38253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B27F2232-B140-400F-9300-73C306439EDA}"/>
                </a:ext>
              </a:extLst>
            </p:cNvPr>
            <p:cNvSpPr/>
            <p:nvPr/>
          </p:nvSpPr>
          <p:spPr>
            <a:xfrm>
              <a:off x="4333467" y="2884768"/>
              <a:ext cx="439744" cy="260617"/>
            </a:xfrm>
            <a:custGeom>
              <a:avLst/>
              <a:gdLst>
                <a:gd name="connsiteX0" fmla="*/ 41291 w 439744"/>
                <a:gd name="connsiteY0" fmla="*/ 0 h 260617"/>
                <a:gd name="connsiteX1" fmla="*/ 439744 w 439744"/>
                <a:gd name="connsiteY1" fmla="*/ 106887 h 260617"/>
                <a:gd name="connsiteX2" fmla="*/ 431375 w 439744"/>
                <a:gd name="connsiteY2" fmla="*/ 129753 h 260617"/>
                <a:gd name="connsiteX3" fmla="*/ 397727 w 439744"/>
                <a:gd name="connsiteY3" fmla="*/ 260617 h 260617"/>
                <a:gd name="connsiteX4" fmla="*/ 0 w 439744"/>
                <a:gd name="connsiteY4" fmla="*/ 153925 h 260617"/>
                <a:gd name="connsiteX5" fmla="*/ 41291 w 439744"/>
                <a:gd name="connsiteY5" fmla="*/ 0 h 26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9744" h="260617">
                  <a:moveTo>
                    <a:pt x="41291" y="0"/>
                  </a:moveTo>
                  <a:lnTo>
                    <a:pt x="439744" y="106887"/>
                  </a:lnTo>
                  <a:lnTo>
                    <a:pt x="431375" y="129753"/>
                  </a:lnTo>
                  <a:lnTo>
                    <a:pt x="397727" y="260617"/>
                  </a:lnTo>
                  <a:lnTo>
                    <a:pt x="0" y="153925"/>
                  </a:lnTo>
                  <a:lnTo>
                    <a:pt x="4129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7CEAF62B-01DA-4BE7-A159-961870A489B3}"/>
                </a:ext>
              </a:extLst>
            </p:cNvPr>
            <p:cNvSpPr/>
            <p:nvPr/>
          </p:nvSpPr>
          <p:spPr>
            <a:xfrm>
              <a:off x="7420482" y="2890834"/>
              <a:ext cx="439415" cy="259352"/>
            </a:xfrm>
            <a:custGeom>
              <a:avLst/>
              <a:gdLst>
                <a:gd name="connsiteX0" fmla="*/ 398666 w 439415"/>
                <a:gd name="connsiteY0" fmla="*/ 0 h 259352"/>
                <a:gd name="connsiteX1" fmla="*/ 439415 w 439415"/>
                <a:gd name="connsiteY1" fmla="*/ 154069 h 259352"/>
                <a:gd name="connsiteX2" fmla="*/ 41343 w 439415"/>
                <a:gd name="connsiteY2" fmla="*/ 259352 h 259352"/>
                <a:gd name="connsiteX3" fmla="*/ 41024 w 439415"/>
                <a:gd name="connsiteY3" fmla="*/ 257263 h 259352"/>
                <a:gd name="connsiteX4" fmla="*/ 6678 w 439415"/>
                <a:gd name="connsiteY4" fmla="*/ 123687 h 259352"/>
                <a:gd name="connsiteX5" fmla="*/ 0 w 439415"/>
                <a:gd name="connsiteY5" fmla="*/ 105440 h 259352"/>
                <a:gd name="connsiteX6" fmla="*/ 398666 w 439415"/>
                <a:gd name="connsiteY6" fmla="*/ 0 h 2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415" h="259352">
                  <a:moveTo>
                    <a:pt x="398666" y="0"/>
                  </a:moveTo>
                  <a:lnTo>
                    <a:pt x="439415" y="154069"/>
                  </a:lnTo>
                  <a:lnTo>
                    <a:pt x="41343" y="259352"/>
                  </a:lnTo>
                  <a:lnTo>
                    <a:pt x="41024" y="257263"/>
                  </a:lnTo>
                  <a:cubicBezTo>
                    <a:pt x="31741" y="211896"/>
                    <a:pt x="20254" y="167332"/>
                    <a:pt x="6678" y="123687"/>
                  </a:cubicBezTo>
                  <a:lnTo>
                    <a:pt x="0" y="105440"/>
                  </a:lnTo>
                  <a:lnTo>
                    <a:pt x="39866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F468B1ED-C1C3-4644-9D3D-922CCC80E2E7}"/>
                </a:ext>
              </a:extLst>
            </p:cNvPr>
            <p:cNvSpPr/>
            <p:nvPr/>
          </p:nvSpPr>
          <p:spPr>
            <a:xfrm>
              <a:off x="4298032" y="3109287"/>
              <a:ext cx="429985" cy="213103"/>
            </a:xfrm>
            <a:custGeom>
              <a:avLst/>
              <a:gdLst>
                <a:gd name="connsiteX0" fmla="*/ 21273 w 429985"/>
                <a:gd name="connsiteY0" fmla="*/ 0 h 213103"/>
                <a:gd name="connsiteX1" fmla="*/ 429985 w 429985"/>
                <a:gd name="connsiteY1" fmla="*/ 55051 h 213103"/>
                <a:gd name="connsiteX2" fmla="*/ 411342 w 429985"/>
                <a:gd name="connsiteY2" fmla="*/ 177204 h 213103"/>
                <a:gd name="connsiteX3" fmla="*/ 409530 w 429985"/>
                <a:gd name="connsiteY3" fmla="*/ 213103 h 213103"/>
                <a:gd name="connsiteX4" fmla="*/ 0 w 429985"/>
                <a:gd name="connsiteY4" fmla="*/ 157941 h 213103"/>
                <a:gd name="connsiteX5" fmla="*/ 21273 w 429985"/>
                <a:gd name="connsiteY5" fmla="*/ 0 h 213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985" h="213103">
                  <a:moveTo>
                    <a:pt x="21273" y="0"/>
                  </a:moveTo>
                  <a:lnTo>
                    <a:pt x="429985" y="55051"/>
                  </a:lnTo>
                  <a:lnTo>
                    <a:pt x="411342" y="177204"/>
                  </a:lnTo>
                  <a:lnTo>
                    <a:pt x="409530" y="213103"/>
                  </a:lnTo>
                  <a:lnTo>
                    <a:pt x="0" y="157941"/>
                  </a:lnTo>
                  <a:lnTo>
                    <a:pt x="2127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AB1F3BE4-E32A-4B4E-8D00-664FD4BD4231}"/>
                </a:ext>
              </a:extLst>
            </p:cNvPr>
            <p:cNvSpPr/>
            <p:nvPr/>
          </p:nvSpPr>
          <p:spPr>
            <a:xfrm>
              <a:off x="7465919" y="3125669"/>
              <a:ext cx="429463" cy="209551"/>
            </a:xfrm>
            <a:custGeom>
              <a:avLst/>
              <a:gdLst>
                <a:gd name="connsiteX0" fmla="*/ 409646 w 429463"/>
                <a:gd name="connsiteY0" fmla="*/ 0 h 209551"/>
                <a:gd name="connsiteX1" fmla="*/ 429463 w 429463"/>
                <a:gd name="connsiteY1" fmla="*/ 158131 h 209551"/>
                <a:gd name="connsiteX2" fmla="*/ 19170 w 429463"/>
                <a:gd name="connsiteY2" fmla="*/ 209551 h 209551"/>
                <a:gd name="connsiteX3" fmla="*/ 16709 w 429463"/>
                <a:gd name="connsiteY3" fmla="*/ 160822 h 209551"/>
                <a:gd name="connsiteX4" fmla="*/ 0 w 429463"/>
                <a:gd name="connsiteY4" fmla="*/ 51339 h 209551"/>
                <a:gd name="connsiteX5" fmla="*/ 409646 w 429463"/>
                <a:gd name="connsiteY5" fmla="*/ 0 h 20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63" h="209551">
                  <a:moveTo>
                    <a:pt x="409646" y="0"/>
                  </a:moveTo>
                  <a:lnTo>
                    <a:pt x="429463" y="158131"/>
                  </a:lnTo>
                  <a:lnTo>
                    <a:pt x="19170" y="209551"/>
                  </a:lnTo>
                  <a:lnTo>
                    <a:pt x="16709" y="160822"/>
                  </a:lnTo>
                  <a:lnTo>
                    <a:pt x="0" y="51339"/>
                  </a:lnTo>
                  <a:lnTo>
                    <a:pt x="40964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4184A692-47B6-4D5E-9F09-355A023CBBCD}"/>
                </a:ext>
              </a:extLst>
            </p:cNvPr>
            <p:cNvSpPr/>
            <p:nvPr/>
          </p:nvSpPr>
          <p:spPr>
            <a:xfrm>
              <a:off x="4292527" y="3349316"/>
              <a:ext cx="413675" cy="159367"/>
            </a:xfrm>
            <a:custGeom>
              <a:avLst/>
              <a:gdLst>
                <a:gd name="connsiteX0" fmla="*/ 1 w 413675"/>
                <a:gd name="connsiteY0" fmla="*/ 0 h 159367"/>
                <a:gd name="connsiteX1" fmla="*/ 413675 w 413675"/>
                <a:gd name="connsiteY1" fmla="*/ 1 h 159367"/>
                <a:gd name="connsiteX2" fmla="*/ 409651 w 413675"/>
                <a:gd name="connsiteY2" fmla="*/ 79685 h 159367"/>
                <a:gd name="connsiteX3" fmla="*/ 413675 w 413675"/>
                <a:gd name="connsiteY3" fmla="*/ 159367 h 159367"/>
                <a:gd name="connsiteX4" fmla="*/ 0 w 413675"/>
                <a:gd name="connsiteY4" fmla="*/ 159367 h 159367"/>
                <a:gd name="connsiteX5" fmla="*/ 1 w 413675"/>
                <a:gd name="connsiteY5" fmla="*/ 0 h 15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675" h="159367">
                  <a:moveTo>
                    <a:pt x="1" y="0"/>
                  </a:moveTo>
                  <a:lnTo>
                    <a:pt x="413675" y="1"/>
                  </a:lnTo>
                  <a:lnTo>
                    <a:pt x="409651" y="79685"/>
                  </a:lnTo>
                  <a:lnTo>
                    <a:pt x="413675" y="159367"/>
                  </a:lnTo>
                  <a:lnTo>
                    <a:pt x="0" y="15936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E7E6FB92-33E0-471C-B3AC-310E5FBDEC8F}"/>
                </a:ext>
              </a:extLst>
            </p:cNvPr>
            <p:cNvSpPr/>
            <p:nvPr/>
          </p:nvSpPr>
          <p:spPr>
            <a:xfrm>
              <a:off x="7485801" y="3349316"/>
              <a:ext cx="413671" cy="159367"/>
            </a:xfrm>
            <a:custGeom>
              <a:avLst/>
              <a:gdLst>
                <a:gd name="connsiteX0" fmla="*/ 413671 w 413671"/>
                <a:gd name="connsiteY0" fmla="*/ 0 h 159367"/>
                <a:gd name="connsiteX1" fmla="*/ 413671 w 413671"/>
                <a:gd name="connsiteY1" fmla="*/ 159367 h 159367"/>
                <a:gd name="connsiteX2" fmla="*/ 0 w 413671"/>
                <a:gd name="connsiteY2" fmla="*/ 159367 h 159367"/>
                <a:gd name="connsiteX3" fmla="*/ 4023 w 413671"/>
                <a:gd name="connsiteY3" fmla="*/ 79685 h 159367"/>
                <a:gd name="connsiteX4" fmla="*/ 0 w 413671"/>
                <a:gd name="connsiteY4" fmla="*/ 1 h 159367"/>
                <a:gd name="connsiteX5" fmla="*/ 413671 w 413671"/>
                <a:gd name="connsiteY5" fmla="*/ 0 h 15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671" h="159367">
                  <a:moveTo>
                    <a:pt x="413671" y="0"/>
                  </a:moveTo>
                  <a:lnTo>
                    <a:pt x="413671" y="159367"/>
                  </a:lnTo>
                  <a:lnTo>
                    <a:pt x="0" y="159367"/>
                  </a:lnTo>
                  <a:lnTo>
                    <a:pt x="4023" y="79685"/>
                  </a:lnTo>
                  <a:lnTo>
                    <a:pt x="0" y="1"/>
                  </a:lnTo>
                  <a:lnTo>
                    <a:pt x="41367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67954554-93B5-4846-B91E-F322A04787D4}"/>
                </a:ext>
              </a:extLst>
            </p:cNvPr>
            <p:cNvSpPr/>
            <p:nvPr/>
          </p:nvSpPr>
          <p:spPr>
            <a:xfrm>
              <a:off x="4296617" y="3522780"/>
              <a:ext cx="429466" cy="209550"/>
            </a:xfrm>
            <a:custGeom>
              <a:avLst/>
              <a:gdLst>
                <a:gd name="connsiteX0" fmla="*/ 410297 w 429466"/>
                <a:gd name="connsiteY0" fmla="*/ 0 h 209550"/>
                <a:gd name="connsiteX1" fmla="*/ 412757 w 429466"/>
                <a:gd name="connsiteY1" fmla="*/ 48731 h 209550"/>
                <a:gd name="connsiteX2" fmla="*/ 429466 w 429466"/>
                <a:gd name="connsiteY2" fmla="*/ 158211 h 209550"/>
                <a:gd name="connsiteX3" fmla="*/ 19818 w 429466"/>
                <a:gd name="connsiteY3" fmla="*/ 209550 h 209550"/>
                <a:gd name="connsiteX4" fmla="*/ 0 w 429466"/>
                <a:gd name="connsiteY4" fmla="*/ 51420 h 209550"/>
                <a:gd name="connsiteX5" fmla="*/ 410297 w 429466"/>
                <a:gd name="connsiteY5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66" h="209550">
                  <a:moveTo>
                    <a:pt x="410297" y="0"/>
                  </a:moveTo>
                  <a:lnTo>
                    <a:pt x="412757" y="48731"/>
                  </a:lnTo>
                  <a:lnTo>
                    <a:pt x="429466" y="158211"/>
                  </a:lnTo>
                  <a:lnTo>
                    <a:pt x="19818" y="209550"/>
                  </a:lnTo>
                  <a:lnTo>
                    <a:pt x="0" y="51420"/>
                  </a:lnTo>
                  <a:lnTo>
                    <a:pt x="41029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151E7764-1B7B-4036-8FBB-072CD1883683}"/>
                </a:ext>
              </a:extLst>
            </p:cNvPr>
            <p:cNvSpPr/>
            <p:nvPr/>
          </p:nvSpPr>
          <p:spPr>
            <a:xfrm>
              <a:off x="7463985" y="3535610"/>
              <a:ext cx="429983" cy="213102"/>
            </a:xfrm>
            <a:custGeom>
              <a:avLst/>
              <a:gdLst>
                <a:gd name="connsiteX0" fmla="*/ 20456 w 429983"/>
                <a:gd name="connsiteY0" fmla="*/ 0 h 213102"/>
                <a:gd name="connsiteX1" fmla="*/ 429983 w 429983"/>
                <a:gd name="connsiteY1" fmla="*/ 55161 h 213102"/>
                <a:gd name="connsiteX2" fmla="*/ 408710 w 429983"/>
                <a:gd name="connsiteY2" fmla="*/ 213102 h 213102"/>
                <a:gd name="connsiteX3" fmla="*/ 0 w 429983"/>
                <a:gd name="connsiteY3" fmla="*/ 158051 h 213102"/>
                <a:gd name="connsiteX4" fmla="*/ 18643 w 429983"/>
                <a:gd name="connsiteY4" fmla="*/ 35901 h 213102"/>
                <a:gd name="connsiteX5" fmla="*/ 20456 w 429983"/>
                <a:gd name="connsiteY5" fmla="*/ 0 h 21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983" h="213102">
                  <a:moveTo>
                    <a:pt x="20456" y="0"/>
                  </a:moveTo>
                  <a:lnTo>
                    <a:pt x="429983" y="55161"/>
                  </a:lnTo>
                  <a:lnTo>
                    <a:pt x="408710" y="213102"/>
                  </a:lnTo>
                  <a:lnTo>
                    <a:pt x="0" y="158051"/>
                  </a:lnTo>
                  <a:lnTo>
                    <a:pt x="18643" y="35901"/>
                  </a:lnTo>
                  <a:lnTo>
                    <a:pt x="2045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35C28C1F-D35D-44C2-8FF4-55C14369355B}"/>
                </a:ext>
              </a:extLst>
            </p:cNvPr>
            <p:cNvSpPr/>
            <p:nvPr/>
          </p:nvSpPr>
          <p:spPr>
            <a:xfrm>
              <a:off x="4332103" y="3707813"/>
              <a:ext cx="439417" cy="259352"/>
            </a:xfrm>
            <a:custGeom>
              <a:avLst/>
              <a:gdLst>
                <a:gd name="connsiteX0" fmla="*/ 398074 w 439417"/>
                <a:gd name="connsiteY0" fmla="*/ 0 h 259352"/>
                <a:gd name="connsiteX1" fmla="*/ 398393 w 439417"/>
                <a:gd name="connsiteY1" fmla="*/ 2092 h 259352"/>
                <a:gd name="connsiteX2" fmla="*/ 432739 w 439417"/>
                <a:gd name="connsiteY2" fmla="*/ 135668 h 259352"/>
                <a:gd name="connsiteX3" fmla="*/ 439417 w 439417"/>
                <a:gd name="connsiteY3" fmla="*/ 153912 h 259352"/>
                <a:gd name="connsiteX4" fmla="*/ 40749 w 439417"/>
                <a:gd name="connsiteY4" fmla="*/ 259352 h 259352"/>
                <a:gd name="connsiteX5" fmla="*/ 0 w 439417"/>
                <a:gd name="connsiteY5" fmla="*/ 105283 h 259352"/>
                <a:gd name="connsiteX6" fmla="*/ 398074 w 439417"/>
                <a:gd name="connsiteY6" fmla="*/ 0 h 2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417" h="259352">
                  <a:moveTo>
                    <a:pt x="398074" y="0"/>
                  </a:moveTo>
                  <a:lnTo>
                    <a:pt x="398393" y="2092"/>
                  </a:lnTo>
                  <a:cubicBezTo>
                    <a:pt x="407676" y="47459"/>
                    <a:pt x="419164" y="92024"/>
                    <a:pt x="432739" y="135668"/>
                  </a:cubicBezTo>
                  <a:lnTo>
                    <a:pt x="439417" y="153912"/>
                  </a:lnTo>
                  <a:lnTo>
                    <a:pt x="40749" y="259352"/>
                  </a:lnTo>
                  <a:lnTo>
                    <a:pt x="0" y="105283"/>
                  </a:lnTo>
                  <a:lnTo>
                    <a:pt x="39807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464C42E4-66F0-41B8-BC4B-4DC98B76E6CB}"/>
                </a:ext>
              </a:extLst>
            </p:cNvPr>
            <p:cNvSpPr/>
            <p:nvPr/>
          </p:nvSpPr>
          <p:spPr>
            <a:xfrm>
              <a:off x="7418792" y="3712615"/>
              <a:ext cx="439741" cy="260617"/>
            </a:xfrm>
            <a:custGeom>
              <a:avLst/>
              <a:gdLst>
                <a:gd name="connsiteX0" fmla="*/ 42017 w 439741"/>
                <a:gd name="connsiteY0" fmla="*/ 0 h 260617"/>
                <a:gd name="connsiteX1" fmla="*/ 439741 w 439741"/>
                <a:gd name="connsiteY1" fmla="*/ 106691 h 260617"/>
                <a:gd name="connsiteX2" fmla="*/ 398450 w 439741"/>
                <a:gd name="connsiteY2" fmla="*/ 260617 h 260617"/>
                <a:gd name="connsiteX3" fmla="*/ 0 w 439741"/>
                <a:gd name="connsiteY3" fmla="*/ 153731 h 260617"/>
                <a:gd name="connsiteX4" fmla="*/ 8368 w 439741"/>
                <a:gd name="connsiteY4" fmla="*/ 130866 h 260617"/>
                <a:gd name="connsiteX5" fmla="*/ 42017 w 439741"/>
                <a:gd name="connsiteY5" fmla="*/ 0 h 26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9741" h="260617">
                  <a:moveTo>
                    <a:pt x="42017" y="0"/>
                  </a:moveTo>
                  <a:lnTo>
                    <a:pt x="439741" y="106691"/>
                  </a:lnTo>
                  <a:lnTo>
                    <a:pt x="398450" y="260617"/>
                  </a:lnTo>
                  <a:lnTo>
                    <a:pt x="0" y="153731"/>
                  </a:lnTo>
                  <a:lnTo>
                    <a:pt x="8368" y="130866"/>
                  </a:lnTo>
                  <a:lnTo>
                    <a:pt x="4201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0DE402E6-861E-4731-B4EA-C306B1655218}"/>
                </a:ext>
              </a:extLst>
            </p:cNvPr>
            <p:cNvSpPr/>
            <p:nvPr/>
          </p:nvSpPr>
          <p:spPr>
            <a:xfrm>
              <a:off x="4396435" y="3881322"/>
              <a:ext cx="442827" cy="303756"/>
            </a:xfrm>
            <a:custGeom>
              <a:avLst/>
              <a:gdLst>
                <a:gd name="connsiteX0" fmla="*/ 382257 w 442827"/>
                <a:gd name="connsiteY0" fmla="*/ 0 h 303756"/>
                <a:gd name="connsiteX1" fmla="*/ 415277 w 442827"/>
                <a:gd name="connsiteY1" fmla="*/ 90218 h 303756"/>
                <a:gd name="connsiteX2" fmla="*/ 442827 w 442827"/>
                <a:gd name="connsiteY2" fmla="*/ 147409 h 303756"/>
                <a:gd name="connsiteX3" fmla="*/ 60295 w 442827"/>
                <a:gd name="connsiteY3" fmla="*/ 303756 h 303756"/>
                <a:gd name="connsiteX4" fmla="*/ 0 w 442827"/>
                <a:gd name="connsiteY4" fmla="*/ 156235 h 303756"/>
                <a:gd name="connsiteX5" fmla="*/ 382257 w 442827"/>
                <a:gd name="connsiteY5" fmla="*/ 0 h 30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827" h="303756">
                  <a:moveTo>
                    <a:pt x="382257" y="0"/>
                  </a:moveTo>
                  <a:lnTo>
                    <a:pt x="415277" y="90218"/>
                  </a:lnTo>
                  <a:lnTo>
                    <a:pt x="442827" y="147409"/>
                  </a:lnTo>
                  <a:lnTo>
                    <a:pt x="60295" y="303756"/>
                  </a:lnTo>
                  <a:lnTo>
                    <a:pt x="0" y="156235"/>
                  </a:lnTo>
                  <a:lnTo>
                    <a:pt x="38225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4BFA527-039F-4578-A2BD-B6F251BB9B20}"/>
                </a:ext>
              </a:extLst>
            </p:cNvPr>
            <p:cNvSpPr/>
            <p:nvPr/>
          </p:nvSpPr>
          <p:spPr>
            <a:xfrm>
              <a:off x="7347921" y="3891744"/>
              <a:ext cx="442736" cy="306382"/>
            </a:xfrm>
            <a:custGeom>
              <a:avLst/>
              <a:gdLst>
                <a:gd name="connsiteX0" fmla="*/ 61575 w 442736"/>
                <a:gd name="connsiteY0" fmla="*/ 0 h 306382"/>
                <a:gd name="connsiteX1" fmla="*/ 442736 w 442736"/>
                <a:gd name="connsiteY1" fmla="*/ 159346 h 306382"/>
                <a:gd name="connsiteX2" fmla="*/ 381268 w 442736"/>
                <a:gd name="connsiteY2" fmla="*/ 306382 h 306382"/>
                <a:gd name="connsiteX3" fmla="*/ 0 w 442736"/>
                <a:gd name="connsiteY3" fmla="*/ 146992 h 306382"/>
                <a:gd name="connsiteX4" fmla="*/ 32369 w 442736"/>
                <a:gd name="connsiteY4" fmla="*/ 79796 h 306382"/>
                <a:gd name="connsiteX5" fmla="*/ 61575 w 442736"/>
                <a:gd name="connsiteY5" fmla="*/ 0 h 30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736" h="306382">
                  <a:moveTo>
                    <a:pt x="61575" y="0"/>
                  </a:moveTo>
                  <a:lnTo>
                    <a:pt x="442736" y="159346"/>
                  </a:lnTo>
                  <a:lnTo>
                    <a:pt x="381268" y="306382"/>
                  </a:lnTo>
                  <a:lnTo>
                    <a:pt x="0" y="146992"/>
                  </a:lnTo>
                  <a:lnTo>
                    <a:pt x="32369" y="79796"/>
                  </a:lnTo>
                  <a:lnTo>
                    <a:pt x="6157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18284342-0ADF-4030-8DC6-8A791763A4E8}"/>
                </a:ext>
              </a:extLst>
            </p:cNvPr>
            <p:cNvSpPr/>
            <p:nvPr/>
          </p:nvSpPr>
          <p:spPr>
            <a:xfrm>
              <a:off x="4492880" y="4053051"/>
              <a:ext cx="437107" cy="344082"/>
            </a:xfrm>
            <a:custGeom>
              <a:avLst/>
              <a:gdLst>
                <a:gd name="connsiteX0" fmla="*/ 358098 w 437107"/>
                <a:gd name="connsiteY0" fmla="*/ 0 h 344082"/>
                <a:gd name="connsiteX1" fmla="*/ 377525 w 437107"/>
                <a:gd name="connsiteY1" fmla="*/ 40329 h 344082"/>
                <a:gd name="connsiteX2" fmla="*/ 437107 w 437107"/>
                <a:gd name="connsiteY2" fmla="*/ 138404 h 344082"/>
                <a:gd name="connsiteX3" fmla="*/ 79448 w 437107"/>
                <a:gd name="connsiteY3" fmla="*/ 344082 h 344082"/>
                <a:gd name="connsiteX4" fmla="*/ 0 w 437107"/>
                <a:gd name="connsiteY4" fmla="*/ 205931 h 344082"/>
                <a:gd name="connsiteX5" fmla="*/ 358098 w 437107"/>
                <a:gd name="connsiteY5" fmla="*/ 0 h 34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107" h="344082">
                  <a:moveTo>
                    <a:pt x="358098" y="0"/>
                  </a:moveTo>
                  <a:lnTo>
                    <a:pt x="377525" y="40329"/>
                  </a:lnTo>
                  <a:lnTo>
                    <a:pt x="437107" y="138404"/>
                  </a:lnTo>
                  <a:lnTo>
                    <a:pt x="79448" y="344082"/>
                  </a:lnTo>
                  <a:lnTo>
                    <a:pt x="0" y="205931"/>
                  </a:lnTo>
                  <a:lnTo>
                    <a:pt x="35809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9207A6B7-CA4D-4396-9807-A9D175BA386B}"/>
                </a:ext>
              </a:extLst>
            </p:cNvPr>
            <p:cNvSpPr/>
            <p:nvPr/>
          </p:nvSpPr>
          <p:spPr>
            <a:xfrm>
              <a:off x="7259470" y="4057477"/>
              <a:ext cx="436716" cy="345018"/>
            </a:xfrm>
            <a:custGeom>
              <a:avLst/>
              <a:gdLst>
                <a:gd name="connsiteX0" fmla="*/ 79422 w 436716"/>
                <a:gd name="connsiteY0" fmla="*/ 0 h 345018"/>
                <a:gd name="connsiteX1" fmla="*/ 436716 w 436716"/>
                <a:gd name="connsiteY1" fmla="*/ 207146 h 345018"/>
                <a:gd name="connsiteX2" fmla="*/ 356783 w 436716"/>
                <a:gd name="connsiteY2" fmla="*/ 345018 h 345018"/>
                <a:gd name="connsiteX3" fmla="*/ 0 w 436716"/>
                <a:gd name="connsiteY3" fmla="*/ 138168 h 345018"/>
                <a:gd name="connsiteX4" fmla="*/ 62127 w 436716"/>
                <a:gd name="connsiteY4" fmla="*/ 35903 h 345018"/>
                <a:gd name="connsiteX5" fmla="*/ 79422 w 436716"/>
                <a:gd name="connsiteY5" fmla="*/ 0 h 34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16" h="345018">
                  <a:moveTo>
                    <a:pt x="79422" y="0"/>
                  </a:moveTo>
                  <a:lnTo>
                    <a:pt x="436716" y="207146"/>
                  </a:lnTo>
                  <a:lnTo>
                    <a:pt x="356783" y="345018"/>
                  </a:lnTo>
                  <a:lnTo>
                    <a:pt x="0" y="138168"/>
                  </a:lnTo>
                  <a:lnTo>
                    <a:pt x="62127" y="35903"/>
                  </a:lnTo>
                  <a:lnTo>
                    <a:pt x="79422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5A65D5CE-EEC3-4108-A87F-1A3580B798EE}"/>
                </a:ext>
              </a:extLst>
            </p:cNvPr>
            <p:cNvSpPr/>
            <p:nvPr/>
          </p:nvSpPr>
          <p:spPr>
            <a:xfrm>
              <a:off x="4612146" y="4207874"/>
              <a:ext cx="425119" cy="376111"/>
            </a:xfrm>
            <a:custGeom>
              <a:avLst/>
              <a:gdLst>
                <a:gd name="connsiteX0" fmla="*/ 327816 w 425119"/>
                <a:gd name="connsiteY0" fmla="*/ 0 h 376111"/>
                <a:gd name="connsiteX1" fmla="*/ 328075 w 425119"/>
                <a:gd name="connsiteY1" fmla="*/ 427 h 376111"/>
                <a:gd name="connsiteX2" fmla="*/ 408313 w 425119"/>
                <a:gd name="connsiteY2" fmla="*/ 107728 h 376111"/>
                <a:gd name="connsiteX3" fmla="*/ 425119 w 425119"/>
                <a:gd name="connsiteY3" fmla="*/ 126219 h 376111"/>
                <a:gd name="connsiteX4" fmla="*/ 96457 w 425119"/>
                <a:gd name="connsiteY4" fmla="*/ 376111 h 376111"/>
                <a:gd name="connsiteX5" fmla="*/ 0 w 425119"/>
                <a:gd name="connsiteY5" fmla="*/ 249250 h 376111"/>
                <a:gd name="connsiteX6" fmla="*/ 327816 w 425119"/>
                <a:gd name="connsiteY6" fmla="*/ 0 h 37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119" h="376111">
                  <a:moveTo>
                    <a:pt x="327816" y="0"/>
                  </a:moveTo>
                  <a:lnTo>
                    <a:pt x="328075" y="427"/>
                  </a:lnTo>
                  <a:cubicBezTo>
                    <a:pt x="353123" y="37503"/>
                    <a:pt x="379908" y="73309"/>
                    <a:pt x="408313" y="107728"/>
                  </a:cubicBezTo>
                  <a:lnTo>
                    <a:pt x="425119" y="126219"/>
                  </a:lnTo>
                  <a:lnTo>
                    <a:pt x="96457" y="376111"/>
                  </a:lnTo>
                  <a:lnTo>
                    <a:pt x="0" y="249250"/>
                  </a:lnTo>
                  <a:lnTo>
                    <a:pt x="32781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B9BE8B0-5F39-48C7-B7E7-5F5854FCC925}"/>
                </a:ext>
              </a:extLst>
            </p:cNvPr>
            <p:cNvSpPr/>
            <p:nvPr/>
          </p:nvSpPr>
          <p:spPr>
            <a:xfrm>
              <a:off x="7146092" y="4218171"/>
              <a:ext cx="424227" cy="378547"/>
            </a:xfrm>
            <a:custGeom>
              <a:avLst/>
              <a:gdLst>
                <a:gd name="connsiteX0" fmla="*/ 98309 w 424227"/>
                <a:gd name="connsiteY0" fmla="*/ 0 h 378547"/>
                <a:gd name="connsiteX1" fmla="*/ 424227 w 424227"/>
                <a:gd name="connsiteY1" fmla="*/ 252579 h 378547"/>
                <a:gd name="connsiteX2" fmla="*/ 326606 w 424227"/>
                <a:gd name="connsiteY2" fmla="*/ 378547 h 378547"/>
                <a:gd name="connsiteX3" fmla="*/ 0 w 424227"/>
                <a:gd name="connsiteY3" fmla="*/ 125435 h 378547"/>
                <a:gd name="connsiteX4" fmla="*/ 25451 w 424227"/>
                <a:gd name="connsiteY4" fmla="*/ 97431 h 378547"/>
                <a:gd name="connsiteX5" fmla="*/ 98309 w 424227"/>
                <a:gd name="connsiteY5" fmla="*/ 0 h 37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227" h="378547">
                  <a:moveTo>
                    <a:pt x="98309" y="0"/>
                  </a:moveTo>
                  <a:lnTo>
                    <a:pt x="424227" y="252579"/>
                  </a:lnTo>
                  <a:lnTo>
                    <a:pt x="326606" y="378547"/>
                  </a:lnTo>
                  <a:lnTo>
                    <a:pt x="0" y="125435"/>
                  </a:lnTo>
                  <a:lnTo>
                    <a:pt x="25451" y="97431"/>
                  </a:lnTo>
                  <a:lnTo>
                    <a:pt x="9830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AE9DEA58-1F0A-4099-9BF9-DA7D9AB2FE9E}"/>
                </a:ext>
              </a:extLst>
            </p:cNvPr>
            <p:cNvSpPr/>
            <p:nvPr/>
          </p:nvSpPr>
          <p:spPr>
            <a:xfrm>
              <a:off x="4762667" y="4354075"/>
              <a:ext cx="405314" cy="404774"/>
            </a:xfrm>
            <a:custGeom>
              <a:avLst/>
              <a:gdLst>
                <a:gd name="connsiteX0" fmla="*/ 292759 w 405314"/>
                <a:gd name="connsiteY0" fmla="*/ 0 h 404774"/>
                <a:gd name="connsiteX1" fmla="*/ 347752 w 405314"/>
                <a:gd name="connsiteY1" fmla="*/ 60508 h 404774"/>
                <a:gd name="connsiteX2" fmla="*/ 405314 w 405314"/>
                <a:gd name="connsiteY2" fmla="*/ 112824 h 404774"/>
                <a:gd name="connsiteX3" fmla="*/ 112529 w 405314"/>
                <a:gd name="connsiteY3" fmla="*/ 404774 h 404774"/>
                <a:gd name="connsiteX4" fmla="*/ 0 w 405314"/>
                <a:gd name="connsiteY4" fmla="*/ 291923 h 404774"/>
                <a:gd name="connsiteX5" fmla="*/ 292759 w 405314"/>
                <a:gd name="connsiteY5" fmla="*/ 0 h 40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14" h="404774">
                  <a:moveTo>
                    <a:pt x="292759" y="0"/>
                  </a:moveTo>
                  <a:lnTo>
                    <a:pt x="347752" y="60508"/>
                  </a:lnTo>
                  <a:lnTo>
                    <a:pt x="405314" y="112824"/>
                  </a:lnTo>
                  <a:lnTo>
                    <a:pt x="112529" y="404774"/>
                  </a:lnTo>
                  <a:lnTo>
                    <a:pt x="0" y="291923"/>
                  </a:lnTo>
                  <a:lnTo>
                    <a:pt x="29275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5F7F63C-53F7-4E07-B757-DB37BE43270B}"/>
                </a:ext>
              </a:extLst>
            </p:cNvPr>
            <p:cNvSpPr/>
            <p:nvPr/>
          </p:nvSpPr>
          <p:spPr>
            <a:xfrm>
              <a:off x="7021380" y="4356716"/>
              <a:ext cx="404829" cy="405258"/>
            </a:xfrm>
            <a:custGeom>
              <a:avLst/>
              <a:gdLst>
                <a:gd name="connsiteX0" fmla="*/ 112797 w 404829"/>
                <a:gd name="connsiteY0" fmla="*/ 0 h 405258"/>
                <a:gd name="connsiteX1" fmla="*/ 404829 w 404829"/>
                <a:gd name="connsiteY1" fmla="*/ 292695 h 405258"/>
                <a:gd name="connsiteX2" fmla="*/ 292011 w 404829"/>
                <a:gd name="connsiteY2" fmla="*/ 405258 h 405258"/>
                <a:gd name="connsiteX3" fmla="*/ 0 w 404829"/>
                <a:gd name="connsiteY3" fmla="*/ 112584 h 405258"/>
                <a:gd name="connsiteX4" fmla="*/ 60203 w 404829"/>
                <a:gd name="connsiteY4" fmla="*/ 57867 h 405258"/>
                <a:gd name="connsiteX5" fmla="*/ 112797 w 404829"/>
                <a:gd name="connsiteY5" fmla="*/ 0 h 40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829" h="405258">
                  <a:moveTo>
                    <a:pt x="112797" y="0"/>
                  </a:moveTo>
                  <a:lnTo>
                    <a:pt x="404829" y="292695"/>
                  </a:lnTo>
                  <a:lnTo>
                    <a:pt x="292011" y="405258"/>
                  </a:lnTo>
                  <a:lnTo>
                    <a:pt x="0" y="112584"/>
                  </a:lnTo>
                  <a:lnTo>
                    <a:pt x="60203" y="57867"/>
                  </a:lnTo>
                  <a:lnTo>
                    <a:pt x="11279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AEC6E072-C5F4-47F0-9A7E-9ACA2781E40B}"/>
                </a:ext>
              </a:extLst>
            </p:cNvPr>
            <p:cNvSpPr/>
            <p:nvPr/>
          </p:nvSpPr>
          <p:spPr>
            <a:xfrm>
              <a:off x="4922153" y="4477304"/>
              <a:ext cx="382557" cy="429603"/>
            </a:xfrm>
            <a:custGeom>
              <a:avLst/>
              <a:gdLst>
                <a:gd name="connsiteX0" fmla="*/ 257276 w 382557"/>
                <a:gd name="connsiteY0" fmla="*/ 0 h 429603"/>
                <a:gd name="connsiteX1" fmla="*/ 287247 w 382557"/>
                <a:gd name="connsiteY1" fmla="*/ 27239 h 429603"/>
                <a:gd name="connsiteX2" fmla="*/ 382557 w 382557"/>
                <a:gd name="connsiteY2" fmla="*/ 98510 h 429603"/>
                <a:gd name="connsiteX3" fmla="*/ 125967 w 382557"/>
                <a:gd name="connsiteY3" fmla="*/ 429603 h 429603"/>
                <a:gd name="connsiteX4" fmla="*/ 0 w 382557"/>
                <a:gd name="connsiteY4" fmla="*/ 331980 h 429603"/>
                <a:gd name="connsiteX5" fmla="*/ 257276 w 382557"/>
                <a:gd name="connsiteY5" fmla="*/ 0 h 42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557" h="429603">
                  <a:moveTo>
                    <a:pt x="257276" y="0"/>
                  </a:moveTo>
                  <a:lnTo>
                    <a:pt x="287247" y="27239"/>
                  </a:lnTo>
                  <a:lnTo>
                    <a:pt x="382557" y="98510"/>
                  </a:lnTo>
                  <a:lnTo>
                    <a:pt x="125967" y="429603"/>
                  </a:lnTo>
                  <a:lnTo>
                    <a:pt x="0" y="331980"/>
                  </a:lnTo>
                  <a:lnTo>
                    <a:pt x="25727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FCF76757-98CF-4E16-9172-B5639139E0CB}"/>
                </a:ext>
              </a:extLst>
            </p:cNvPr>
            <p:cNvSpPr/>
            <p:nvPr/>
          </p:nvSpPr>
          <p:spPr>
            <a:xfrm>
              <a:off x="6875228" y="4487460"/>
              <a:ext cx="376166" cy="425091"/>
            </a:xfrm>
            <a:custGeom>
              <a:avLst/>
              <a:gdLst>
                <a:gd name="connsiteX0" fmla="*/ 126170 w 376166"/>
                <a:gd name="connsiteY0" fmla="*/ 0 h 425091"/>
                <a:gd name="connsiteX1" fmla="*/ 376166 w 376166"/>
                <a:gd name="connsiteY1" fmla="*/ 328596 h 425091"/>
                <a:gd name="connsiteX2" fmla="*/ 249333 w 376166"/>
                <a:gd name="connsiteY2" fmla="*/ 425091 h 425091"/>
                <a:gd name="connsiteX3" fmla="*/ 0 w 376166"/>
                <a:gd name="connsiteY3" fmla="*/ 97366 h 425091"/>
                <a:gd name="connsiteX4" fmla="*/ 73 w 376166"/>
                <a:gd name="connsiteY4" fmla="*/ 97321 h 425091"/>
                <a:gd name="connsiteX5" fmla="*/ 107374 w 376166"/>
                <a:gd name="connsiteY5" fmla="*/ 17083 h 425091"/>
                <a:gd name="connsiteX6" fmla="*/ 126170 w 376166"/>
                <a:gd name="connsiteY6" fmla="*/ 0 h 42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166" h="425091">
                  <a:moveTo>
                    <a:pt x="126170" y="0"/>
                  </a:moveTo>
                  <a:lnTo>
                    <a:pt x="376166" y="328596"/>
                  </a:lnTo>
                  <a:lnTo>
                    <a:pt x="249333" y="425091"/>
                  </a:lnTo>
                  <a:lnTo>
                    <a:pt x="0" y="97366"/>
                  </a:lnTo>
                  <a:lnTo>
                    <a:pt x="73" y="97321"/>
                  </a:lnTo>
                  <a:cubicBezTo>
                    <a:pt x="37149" y="72273"/>
                    <a:pt x="72955" y="45488"/>
                    <a:pt x="107374" y="17083"/>
                  </a:cubicBezTo>
                  <a:lnTo>
                    <a:pt x="126170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4E27BB7D-5A98-48AD-BDBA-BC2B59995FD0}"/>
                </a:ext>
              </a:extLst>
            </p:cNvPr>
            <p:cNvSpPr/>
            <p:nvPr/>
          </p:nvSpPr>
          <p:spPr>
            <a:xfrm>
              <a:off x="5116909" y="4591094"/>
              <a:ext cx="348222" cy="442465"/>
            </a:xfrm>
            <a:custGeom>
              <a:avLst/>
              <a:gdLst>
                <a:gd name="connsiteX0" fmla="*/ 210184 w 348222"/>
                <a:gd name="connsiteY0" fmla="*/ 0 h 442465"/>
                <a:gd name="connsiteX1" fmla="*/ 314713 w 348222"/>
                <a:gd name="connsiteY1" fmla="*/ 63503 h 442465"/>
                <a:gd name="connsiteX2" fmla="*/ 348222 w 348222"/>
                <a:gd name="connsiteY2" fmla="*/ 79645 h 442465"/>
                <a:gd name="connsiteX3" fmla="*/ 137872 w 348222"/>
                <a:gd name="connsiteY3" fmla="*/ 442465 h 442465"/>
                <a:gd name="connsiteX4" fmla="*/ 0 w 348222"/>
                <a:gd name="connsiteY4" fmla="*/ 362531 h 442465"/>
                <a:gd name="connsiteX5" fmla="*/ 210184 w 348222"/>
                <a:gd name="connsiteY5" fmla="*/ 0 h 44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222" h="442465">
                  <a:moveTo>
                    <a:pt x="210184" y="0"/>
                  </a:moveTo>
                  <a:lnTo>
                    <a:pt x="314713" y="63503"/>
                  </a:lnTo>
                  <a:lnTo>
                    <a:pt x="348222" y="79645"/>
                  </a:lnTo>
                  <a:lnTo>
                    <a:pt x="137872" y="442465"/>
                  </a:lnTo>
                  <a:lnTo>
                    <a:pt x="0" y="362531"/>
                  </a:lnTo>
                  <a:lnTo>
                    <a:pt x="21018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51CB4A52-F91D-4EF2-8F92-69F41A295446}"/>
                </a:ext>
              </a:extLst>
            </p:cNvPr>
            <p:cNvSpPr/>
            <p:nvPr/>
          </p:nvSpPr>
          <p:spPr>
            <a:xfrm>
              <a:off x="6720423" y="4594802"/>
              <a:ext cx="344160" cy="437072"/>
            </a:xfrm>
            <a:custGeom>
              <a:avLst/>
              <a:gdLst>
                <a:gd name="connsiteX0" fmla="*/ 138384 w 344160"/>
                <a:gd name="connsiteY0" fmla="*/ 0 h 437072"/>
                <a:gd name="connsiteX1" fmla="*/ 344160 w 344160"/>
                <a:gd name="connsiteY1" fmla="*/ 357584 h 437072"/>
                <a:gd name="connsiteX2" fmla="*/ 206031 w 344160"/>
                <a:gd name="connsiteY2" fmla="*/ 437072 h 437072"/>
                <a:gd name="connsiteX3" fmla="*/ 0 w 344160"/>
                <a:gd name="connsiteY3" fmla="*/ 79043 h 437072"/>
                <a:gd name="connsiteX4" fmla="*/ 39957 w 344160"/>
                <a:gd name="connsiteY4" fmla="*/ 59795 h 437072"/>
                <a:gd name="connsiteX5" fmla="*/ 138384 w 344160"/>
                <a:gd name="connsiteY5" fmla="*/ 0 h 43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160" h="437072">
                  <a:moveTo>
                    <a:pt x="138384" y="0"/>
                  </a:moveTo>
                  <a:lnTo>
                    <a:pt x="344160" y="357584"/>
                  </a:lnTo>
                  <a:lnTo>
                    <a:pt x="206031" y="437072"/>
                  </a:lnTo>
                  <a:lnTo>
                    <a:pt x="0" y="79043"/>
                  </a:lnTo>
                  <a:lnTo>
                    <a:pt x="39957" y="59795"/>
                  </a:lnTo>
                  <a:lnTo>
                    <a:pt x="13838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5ED656CA-9D6B-410A-8935-1C1B8564CD20}"/>
                </a:ext>
              </a:extLst>
            </p:cNvPr>
            <p:cNvSpPr/>
            <p:nvPr/>
          </p:nvSpPr>
          <p:spPr>
            <a:xfrm>
              <a:off x="5321890" y="4679769"/>
              <a:ext cx="308877" cy="448947"/>
            </a:xfrm>
            <a:custGeom>
              <a:avLst/>
              <a:gdLst>
                <a:gd name="connsiteX0" fmla="*/ 161986 w 308877"/>
                <a:gd name="connsiteY0" fmla="*/ 0 h 448947"/>
                <a:gd name="connsiteX1" fmla="*/ 231572 w 308877"/>
                <a:gd name="connsiteY1" fmla="*/ 33521 h 448947"/>
                <a:gd name="connsiteX2" fmla="*/ 308877 w 308877"/>
                <a:gd name="connsiteY2" fmla="*/ 61815 h 448947"/>
                <a:gd name="connsiteX3" fmla="*/ 147035 w 308877"/>
                <a:gd name="connsiteY3" fmla="*/ 448947 h 448947"/>
                <a:gd name="connsiteX4" fmla="*/ 0 w 308877"/>
                <a:gd name="connsiteY4" fmla="*/ 387478 h 448947"/>
                <a:gd name="connsiteX5" fmla="*/ 161986 w 308877"/>
                <a:gd name="connsiteY5" fmla="*/ 0 h 44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877" h="448947">
                  <a:moveTo>
                    <a:pt x="161986" y="0"/>
                  </a:moveTo>
                  <a:lnTo>
                    <a:pt x="231572" y="33521"/>
                  </a:lnTo>
                  <a:lnTo>
                    <a:pt x="308877" y="61815"/>
                  </a:lnTo>
                  <a:lnTo>
                    <a:pt x="147035" y="448947"/>
                  </a:lnTo>
                  <a:lnTo>
                    <a:pt x="0" y="387478"/>
                  </a:lnTo>
                  <a:lnTo>
                    <a:pt x="16198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D7971350-52D8-426E-828B-3C4D4A27F892}"/>
                </a:ext>
              </a:extLst>
            </p:cNvPr>
            <p:cNvSpPr/>
            <p:nvPr/>
          </p:nvSpPr>
          <p:spPr>
            <a:xfrm>
              <a:off x="6548708" y="4685562"/>
              <a:ext cx="303853" cy="442823"/>
            </a:xfrm>
            <a:custGeom>
              <a:avLst/>
              <a:gdLst>
                <a:gd name="connsiteX0" fmla="*/ 147394 w 303853"/>
                <a:gd name="connsiteY0" fmla="*/ 0 h 442823"/>
                <a:gd name="connsiteX1" fmla="*/ 303853 w 303853"/>
                <a:gd name="connsiteY1" fmla="*/ 382486 h 442823"/>
                <a:gd name="connsiteX2" fmla="*/ 156350 w 303853"/>
                <a:gd name="connsiteY2" fmla="*/ 442823 h 442823"/>
                <a:gd name="connsiteX3" fmla="*/ 0 w 303853"/>
                <a:gd name="connsiteY3" fmla="*/ 60607 h 442823"/>
                <a:gd name="connsiteX4" fmla="*/ 89832 w 303853"/>
                <a:gd name="connsiteY4" fmla="*/ 27728 h 442823"/>
                <a:gd name="connsiteX5" fmla="*/ 147394 w 303853"/>
                <a:gd name="connsiteY5" fmla="*/ 0 h 44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53" h="442823">
                  <a:moveTo>
                    <a:pt x="147394" y="0"/>
                  </a:moveTo>
                  <a:lnTo>
                    <a:pt x="303853" y="382486"/>
                  </a:lnTo>
                  <a:lnTo>
                    <a:pt x="156350" y="442823"/>
                  </a:lnTo>
                  <a:lnTo>
                    <a:pt x="0" y="60607"/>
                  </a:lnTo>
                  <a:lnTo>
                    <a:pt x="89832" y="27728"/>
                  </a:lnTo>
                  <a:lnTo>
                    <a:pt x="14739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E386D648-86B0-48CA-9E1A-250EC1C47FCC}"/>
                </a:ext>
              </a:extLst>
            </p:cNvPr>
            <p:cNvSpPr/>
            <p:nvPr/>
          </p:nvSpPr>
          <p:spPr>
            <a:xfrm>
              <a:off x="5547503" y="4750877"/>
              <a:ext cx="262318" cy="446335"/>
            </a:xfrm>
            <a:custGeom>
              <a:avLst/>
              <a:gdLst>
                <a:gd name="connsiteX0" fmla="*/ 108655 w 262318"/>
                <a:gd name="connsiteY0" fmla="*/ 0 h 446335"/>
                <a:gd name="connsiteX1" fmla="*/ 134018 w 262318"/>
                <a:gd name="connsiteY1" fmla="*/ 9283 h 446335"/>
                <a:gd name="connsiteX2" fmla="*/ 262318 w 262318"/>
                <a:gd name="connsiteY2" fmla="*/ 42272 h 446335"/>
                <a:gd name="connsiteX3" fmla="*/ 153925 w 262318"/>
                <a:gd name="connsiteY3" fmla="*/ 446335 h 446335"/>
                <a:gd name="connsiteX4" fmla="*/ 0 w 262318"/>
                <a:gd name="connsiteY4" fmla="*/ 405042 h 446335"/>
                <a:gd name="connsiteX5" fmla="*/ 108655 w 262318"/>
                <a:gd name="connsiteY5" fmla="*/ 0 h 44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318" h="446335">
                  <a:moveTo>
                    <a:pt x="108655" y="0"/>
                  </a:moveTo>
                  <a:lnTo>
                    <a:pt x="134018" y="9283"/>
                  </a:lnTo>
                  <a:lnTo>
                    <a:pt x="262318" y="42272"/>
                  </a:lnTo>
                  <a:lnTo>
                    <a:pt x="153925" y="446335"/>
                  </a:lnTo>
                  <a:lnTo>
                    <a:pt x="0" y="405042"/>
                  </a:lnTo>
                  <a:lnTo>
                    <a:pt x="10865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A05FF07A-4959-4111-822B-783CA19DB576}"/>
                </a:ext>
              </a:extLst>
            </p:cNvPr>
            <p:cNvSpPr/>
            <p:nvPr/>
          </p:nvSpPr>
          <p:spPr>
            <a:xfrm>
              <a:off x="6375221" y="4753341"/>
              <a:ext cx="259453" cy="439442"/>
            </a:xfrm>
            <a:custGeom>
              <a:avLst/>
              <a:gdLst>
                <a:gd name="connsiteX0" fmla="*/ 153891 w 259453"/>
                <a:gd name="connsiteY0" fmla="*/ 0 h 439442"/>
                <a:gd name="connsiteX1" fmla="*/ 259453 w 259453"/>
                <a:gd name="connsiteY1" fmla="*/ 398648 h 439442"/>
                <a:gd name="connsiteX2" fmla="*/ 105395 w 259453"/>
                <a:gd name="connsiteY2" fmla="*/ 439442 h 439442"/>
                <a:gd name="connsiteX3" fmla="*/ 0 w 259453"/>
                <a:gd name="connsiteY3" fmla="*/ 41422 h 439442"/>
                <a:gd name="connsiteX4" fmla="*/ 1684 w 259453"/>
                <a:gd name="connsiteY4" fmla="*/ 41165 h 439442"/>
                <a:gd name="connsiteX5" fmla="*/ 135260 w 259453"/>
                <a:gd name="connsiteY5" fmla="*/ 6819 h 439442"/>
                <a:gd name="connsiteX6" fmla="*/ 153891 w 259453"/>
                <a:gd name="connsiteY6" fmla="*/ 0 h 43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453" h="439442">
                  <a:moveTo>
                    <a:pt x="153891" y="0"/>
                  </a:moveTo>
                  <a:lnTo>
                    <a:pt x="259453" y="398648"/>
                  </a:lnTo>
                  <a:lnTo>
                    <a:pt x="105395" y="439442"/>
                  </a:lnTo>
                  <a:lnTo>
                    <a:pt x="0" y="41422"/>
                  </a:lnTo>
                  <a:lnTo>
                    <a:pt x="1684" y="41165"/>
                  </a:lnTo>
                  <a:cubicBezTo>
                    <a:pt x="47051" y="31882"/>
                    <a:pt x="91616" y="20395"/>
                    <a:pt x="135260" y="6819"/>
                  </a:cubicBezTo>
                  <a:lnTo>
                    <a:pt x="15389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8A29997C-89E4-4FD6-A65D-C0DBDC721AF4}"/>
                </a:ext>
              </a:extLst>
            </p:cNvPr>
            <p:cNvSpPr/>
            <p:nvPr/>
          </p:nvSpPr>
          <p:spPr>
            <a:xfrm>
              <a:off x="5772785" y="4796586"/>
              <a:ext cx="213951" cy="436560"/>
            </a:xfrm>
            <a:custGeom>
              <a:avLst/>
              <a:gdLst>
                <a:gd name="connsiteX0" fmla="*/ 55937 w 213951"/>
                <a:gd name="connsiteY0" fmla="*/ 0 h 436560"/>
                <a:gd name="connsiteX1" fmla="*/ 180706 w 213951"/>
                <a:gd name="connsiteY1" fmla="*/ 19042 h 436560"/>
                <a:gd name="connsiteX2" fmla="*/ 213951 w 213951"/>
                <a:gd name="connsiteY2" fmla="*/ 20721 h 436560"/>
                <a:gd name="connsiteX3" fmla="*/ 157940 w 213951"/>
                <a:gd name="connsiteY3" fmla="*/ 436560 h 436560"/>
                <a:gd name="connsiteX4" fmla="*/ 0 w 213951"/>
                <a:gd name="connsiteY4" fmla="*/ 415286 h 436560"/>
                <a:gd name="connsiteX5" fmla="*/ 55937 w 213951"/>
                <a:gd name="connsiteY5" fmla="*/ 0 h 43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951" h="436560">
                  <a:moveTo>
                    <a:pt x="55937" y="0"/>
                  </a:moveTo>
                  <a:lnTo>
                    <a:pt x="180706" y="19042"/>
                  </a:lnTo>
                  <a:lnTo>
                    <a:pt x="213951" y="20721"/>
                  </a:lnTo>
                  <a:lnTo>
                    <a:pt x="157940" y="436560"/>
                  </a:lnTo>
                  <a:lnTo>
                    <a:pt x="0" y="415286"/>
                  </a:lnTo>
                  <a:lnTo>
                    <a:pt x="5593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CF6E0426-F63B-4E7C-B69B-637AFFC11A52}"/>
                </a:ext>
              </a:extLst>
            </p:cNvPr>
            <p:cNvSpPr/>
            <p:nvPr/>
          </p:nvSpPr>
          <p:spPr>
            <a:xfrm>
              <a:off x="6190191" y="4798857"/>
              <a:ext cx="209664" cy="429483"/>
            </a:xfrm>
            <a:custGeom>
              <a:avLst/>
              <a:gdLst>
                <a:gd name="connsiteX0" fmla="*/ 158206 w 209664"/>
                <a:gd name="connsiteY0" fmla="*/ 0 h 429483"/>
                <a:gd name="connsiteX1" fmla="*/ 209664 w 209664"/>
                <a:gd name="connsiteY1" fmla="*/ 409618 h 429483"/>
                <a:gd name="connsiteX2" fmla="*/ 51539 w 209664"/>
                <a:gd name="connsiteY2" fmla="*/ 429483 h 429483"/>
                <a:gd name="connsiteX3" fmla="*/ 0 w 209664"/>
                <a:gd name="connsiteY3" fmla="*/ 19211 h 429483"/>
                <a:gd name="connsiteX4" fmla="*/ 48320 w 209664"/>
                <a:gd name="connsiteY4" fmla="*/ 16771 h 429483"/>
                <a:gd name="connsiteX5" fmla="*/ 158206 w 209664"/>
                <a:gd name="connsiteY5" fmla="*/ 0 h 429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664" h="429483">
                  <a:moveTo>
                    <a:pt x="158206" y="0"/>
                  </a:moveTo>
                  <a:lnTo>
                    <a:pt x="209664" y="409618"/>
                  </a:lnTo>
                  <a:lnTo>
                    <a:pt x="51539" y="429483"/>
                  </a:lnTo>
                  <a:lnTo>
                    <a:pt x="0" y="19211"/>
                  </a:lnTo>
                  <a:lnTo>
                    <a:pt x="48320" y="16771"/>
                  </a:lnTo>
                  <a:lnTo>
                    <a:pt x="15820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687FE18E-B93B-4301-87B8-9CFC8DF9B4E4}"/>
                </a:ext>
              </a:extLst>
            </p:cNvPr>
            <p:cNvSpPr/>
            <p:nvPr/>
          </p:nvSpPr>
          <p:spPr>
            <a:xfrm>
              <a:off x="6013668" y="4818667"/>
              <a:ext cx="159368" cy="420395"/>
            </a:xfrm>
            <a:custGeom>
              <a:avLst/>
              <a:gdLst>
                <a:gd name="connsiteX0" fmla="*/ 1 w 159368"/>
                <a:gd name="connsiteY0" fmla="*/ 0 h 420395"/>
                <a:gd name="connsiteX1" fmla="*/ 82333 w 159368"/>
                <a:gd name="connsiteY1" fmla="*/ 4157 h 420395"/>
                <a:gd name="connsiteX2" fmla="*/ 159368 w 159368"/>
                <a:gd name="connsiteY2" fmla="*/ 267 h 420395"/>
                <a:gd name="connsiteX3" fmla="*/ 159368 w 159368"/>
                <a:gd name="connsiteY3" fmla="*/ 420395 h 420395"/>
                <a:gd name="connsiteX4" fmla="*/ 0 w 159368"/>
                <a:gd name="connsiteY4" fmla="*/ 420394 h 420395"/>
                <a:gd name="connsiteX5" fmla="*/ 1 w 159368"/>
                <a:gd name="connsiteY5" fmla="*/ 0 h 42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368" h="420395">
                  <a:moveTo>
                    <a:pt x="1" y="0"/>
                  </a:moveTo>
                  <a:lnTo>
                    <a:pt x="82333" y="4157"/>
                  </a:lnTo>
                  <a:lnTo>
                    <a:pt x="159368" y="267"/>
                  </a:lnTo>
                  <a:lnTo>
                    <a:pt x="159368" y="420395"/>
                  </a:lnTo>
                  <a:lnTo>
                    <a:pt x="0" y="420394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DDB160FE-A63B-4AF5-B12D-9BA9E3A843D1}"/>
              </a:ext>
            </a:extLst>
          </p:cNvPr>
          <p:cNvGrpSpPr/>
          <p:nvPr/>
        </p:nvGrpSpPr>
        <p:grpSpPr>
          <a:xfrm rot="6291444">
            <a:off x="-698341" y="2983388"/>
            <a:ext cx="1145704" cy="1145704"/>
            <a:chOff x="4626679" y="1959679"/>
            <a:chExt cx="2938643" cy="2938643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FD211259-B5E9-44FD-B7D2-2BA25FF8649A}"/>
                </a:ext>
              </a:extLst>
            </p:cNvPr>
            <p:cNvSpPr/>
            <p:nvPr/>
          </p:nvSpPr>
          <p:spPr>
            <a:xfrm>
              <a:off x="4626679" y="1959679"/>
              <a:ext cx="2938643" cy="293864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37D3BBA3-9C5D-49AD-8DFA-B1D96CF71D2D}"/>
                </a:ext>
              </a:extLst>
            </p:cNvPr>
            <p:cNvGrpSpPr/>
            <p:nvPr/>
          </p:nvGrpSpPr>
          <p:grpSpPr>
            <a:xfrm>
              <a:off x="4768744" y="1995379"/>
              <a:ext cx="1366697" cy="1035276"/>
              <a:chOff x="4717539" y="1966119"/>
              <a:chExt cx="1366697" cy="1035276"/>
            </a:xfrm>
          </p:grpSpPr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8E73E505-5FA2-4DF2-8A3F-18BA75C998C9}"/>
                  </a:ext>
                </a:extLst>
              </p:cNvPr>
              <p:cNvSpPr/>
              <p:nvPr/>
            </p:nvSpPr>
            <p:spPr>
              <a:xfrm>
                <a:off x="5204087" y="2238370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C0156DD0-BD4A-4C99-8296-6C21DA853B3C}"/>
                  </a:ext>
                </a:extLst>
              </p:cNvPr>
              <p:cNvSpPr/>
              <p:nvPr/>
            </p:nvSpPr>
            <p:spPr>
              <a:xfrm>
                <a:off x="5532121" y="205869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D3F7EEFD-E55B-474B-8705-7C0C3D6B3772}"/>
                  </a:ext>
                </a:extLst>
              </p:cNvPr>
              <p:cNvSpPr/>
              <p:nvPr/>
            </p:nvSpPr>
            <p:spPr>
              <a:xfrm>
                <a:off x="4942220" y="2492853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FD91F66C-1D3E-4CB1-A0AB-1DD019FC85B2}"/>
                  </a:ext>
                </a:extLst>
              </p:cNvPr>
              <p:cNvSpPr/>
              <p:nvPr/>
            </p:nvSpPr>
            <p:spPr>
              <a:xfrm>
                <a:off x="5974345" y="196611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C4C40B77-ABB5-4D34-9148-D4A0D800A8CE}"/>
                  </a:ext>
                </a:extLst>
              </p:cNvPr>
              <p:cNvSpPr/>
              <p:nvPr/>
            </p:nvSpPr>
            <p:spPr>
              <a:xfrm>
                <a:off x="4717539" y="2891504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53EEAF0C-EFF6-402A-A43D-252C8B686A4E}"/>
                  </a:ext>
                </a:extLst>
              </p:cNvPr>
              <p:cNvSpPr/>
              <p:nvPr/>
            </p:nvSpPr>
            <p:spPr>
              <a:xfrm>
                <a:off x="4832758" y="2725873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5869DE50-8120-4C98-A847-44A18FB0EEC0}"/>
                  </a:ext>
                </a:extLst>
              </p:cNvPr>
              <p:cNvSpPr/>
              <p:nvPr/>
            </p:nvSpPr>
            <p:spPr>
              <a:xfrm>
                <a:off x="5085782" y="2402847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06EEB105-DD6E-43E7-B1C3-95BB78593497}"/>
                  </a:ext>
                </a:extLst>
              </p:cNvPr>
              <p:cNvSpPr/>
              <p:nvPr/>
            </p:nvSpPr>
            <p:spPr>
              <a:xfrm>
                <a:off x="5387529" y="2170414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433F0585-D771-42CE-92ED-9B025F9339DB}"/>
                  </a:ext>
                </a:extLst>
              </p:cNvPr>
              <p:cNvSpPr/>
              <p:nvPr/>
            </p:nvSpPr>
            <p:spPr>
              <a:xfrm>
                <a:off x="5792143" y="2025511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14A0393A-F558-4048-98E2-8AA0109D83B3}"/>
                </a:ext>
              </a:extLst>
            </p:cNvPr>
            <p:cNvGrpSpPr/>
            <p:nvPr/>
          </p:nvGrpSpPr>
          <p:grpSpPr>
            <a:xfrm>
              <a:off x="7024812" y="3628456"/>
              <a:ext cx="468322" cy="790182"/>
              <a:chOff x="7061387" y="3665031"/>
              <a:chExt cx="468322" cy="790182"/>
            </a:xfrm>
          </p:grpSpPr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F1542BA8-0884-4DAE-91B2-20D0E9516742}"/>
                  </a:ext>
                </a:extLst>
              </p:cNvPr>
              <p:cNvSpPr/>
              <p:nvPr/>
            </p:nvSpPr>
            <p:spPr>
              <a:xfrm>
                <a:off x="7347505" y="389815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E07001ED-3C3B-4B31-971A-4B00952AE12C}"/>
                  </a:ext>
                </a:extLst>
              </p:cNvPr>
              <p:cNvSpPr/>
              <p:nvPr/>
            </p:nvSpPr>
            <p:spPr>
              <a:xfrm>
                <a:off x="7419818" y="3665031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D885D824-1584-4B1B-9BD0-8B07D2233014}"/>
                  </a:ext>
                </a:extLst>
              </p:cNvPr>
              <p:cNvSpPr/>
              <p:nvPr/>
            </p:nvSpPr>
            <p:spPr>
              <a:xfrm>
                <a:off x="7238874" y="4122865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C7C8A182-12F1-4AA8-A9C4-A017EFDC102A}"/>
                  </a:ext>
                </a:extLst>
              </p:cNvPr>
              <p:cNvSpPr/>
              <p:nvPr/>
            </p:nvSpPr>
            <p:spPr>
              <a:xfrm>
                <a:off x="7233581" y="4134937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31A2194F-AD91-41D2-88E5-A9B74EAADF4C}"/>
                  </a:ext>
                </a:extLst>
              </p:cNvPr>
              <p:cNvSpPr/>
              <p:nvPr/>
            </p:nvSpPr>
            <p:spPr>
              <a:xfrm>
                <a:off x="7061387" y="434532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2" name="Oval 311">
            <a:extLst>
              <a:ext uri="{FF2B5EF4-FFF2-40B4-BE49-F238E27FC236}">
                <a16:creationId xmlns:a16="http://schemas.microsoft.com/office/drawing/2014/main" id="{B3450324-5F71-44BD-B375-95765CF8499F}"/>
              </a:ext>
            </a:extLst>
          </p:cNvPr>
          <p:cNvSpPr/>
          <p:nvPr/>
        </p:nvSpPr>
        <p:spPr>
          <a:xfrm>
            <a:off x="-511445" y="3170284"/>
            <a:ext cx="771913" cy="771913"/>
          </a:xfrm>
          <a:prstGeom prst="ellipse">
            <a:avLst/>
          </a:prstGeom>
          <a:noFill/>
          <a:ln w="15875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B5B3B16C-CD6D-433C-9CED-CF701358E806}"/>
              </a:ext>
            </a:extLst>
          </p:cNvPr>
          <p:cNvSpPr/>
          <p:nvPr/>
        </p:nvSpPr>
        <p:spPr>
          <a:xfrm>
            <a:off x="-2040872" y="1605978"/>
            <a:ext cx="3797338" cy="3860819"/>
          </a:xfrm>
          <a:prstGeom prst="ellipse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9CCC784-B4B0-4572-BF61-AB3B5BD99C2B}"/>
              </a:ext>
            </a:extLst>
          </p:cNvPr>
          <p:cNvGrpSpPr/>
          <p:nvPr/>
        </p:nvGrpSpPr>
        <p:grpSpPr>
          <a:xfrm flipH="1" flipV="1">
            <a:off x="11461424" y="3290199"/>
            <a:ext cx="643058" cy="643058"/>
            <a:chOff x="7140329" y="1790931"/>
            <a:chExt cx="3825935" cy="3825935"/>
          </a:xfrm>
        </p:grpSpPr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2BC2349D-BDF0-482B-99B1-4DA85DB5E1BF}"/>
                </a:ext>
              </a:extLst>
            </p:cNvPr>
            <p:cNvGrpSpPr/>
            <p:nvPr/>
          </p:nvGrpSpPr>
          <p:grpSpPr>
            <a:xfrm>
              <a:off x="7929184" y="2579780"/>
              <a:ext cx="2253059" cy="2253059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483" name="Oval 482">
                <a:extLst>
                  <a:ext uri="{FF2B5EF4-FFF2-40B4-BE49-F238E27FC236}">
                    <a16:creationId xmlns:a16="http://schemas.microsoft.com/office/drawing/2014/main" id="{D5C51636-477D-406D-8DBF-BF36BC05E0E1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FD9F9927-A062-4290-9BB0-B6165188683F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491" name="Oval 490">
                  <a:extLst>
                    <a:ext uri="{FF2B5EF4-FFF2-40B4-BE49-F238E27FC236}">
                      <a16:creationId xmlns:a16="http://schemas.microsoft.com/office/drawing/2014/main" id="{BE03D418-A1C7-41D4-B781-325BD2AF6D4B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2" name="Oval 491">
                  <a:extLst>
                    <a:ext uri="{FF2B5EF4-FFF2-40B4-BE49-F238E27FC236}">
                      <a16:creationId xmlns:a16="http://schemas.microsoft.com/office/drawing/2014/main" id="{6046DB57-FB78-440F-9477-F1AD889ABCD1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3" name="Oval 492">
                  <a:extLst>
                    <a:ext uri="{FF2B5EF4-FFF2-40B4-BE49-F238E27FC236}">
                      <a16:creationId xmlns:a16="http://schemas.microsoft.com/office/drawing/2014/main" id="{FBC58502-907B-46B2-AE95-DDA073FE6A1A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4" name="Oval 493">
                  <a:extLst>
                    <a:ext uri="{FF2B5EF4-FFF2-40B4-BE49-F238E27FC236}">
                      <a16:creationId xmlns:a16="http://schemas.microsoft.com/office/drawing/2014/main" id="{BAEC7E54-D062-44F0-9A2F-83D762F3D35C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5" name="Oval 494">
                  <a:extLst>
                    <a:ext uri="{FF2B5EF4-FFF2-40B4-BE49-F238E27FC236}">
                      <a16:creationId xmlns:a16="http://schemas.microsoft.com/office/drawing/2014/main" id="{836639AA-CDB5-4F56-819B-D68D6FC0B6FA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6" name="Oval 495">
                  <a:extLst>
                    <a:ext uri="{FF2B5EF4-FFF2-40B4-BE49-F238E27FC236}">
                      <a16:creationId xmlns:a16="http://schemas.microsoft.com/office/drawing/2014/main" id="{58B25036-E886-4F97-99D3-F412CAACC4EB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7" name="Oval 496">
                  <a:extLst>
                    <a:ext uri="{FF2B5EF4-FFF2-40B4-BE49-F238E27FC236}">
                      <a16:creationId xmlns:a16="http://schemas.microsoft.com/office/drawing/2014/main" id="{7C7EC484-1341-44D7-85A8-E93B33BEFB68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F60C684F-8A7C-4B82-8F26-D9E3826A33C5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D83C6A4F-0B64-4C55-8BDD-26731040BB9E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85" name="Group 484">
                <a:extLst>
                  <a:ext uri="{FF2B5EF4-FFF2-40B4-BE49-F238E27FC236}">
                    <a16:creationId xmlns:a16="http://schemas.microsoft.com/office/drawing/2014/main" id="{489793A3-2E87-4107-A773-72BEFBD770FD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486" name="Oval 485">
                  <a:extLst>
                    <a:ext uri="{FF2B5EF4-FFF2-40B4-BE49-F238E27FC236}">
                      <a16:creationId xmlns:a16="http://schemas.microsoft.com/office/drawing/2014/main" id="{1CB8C1EA-D7F9-4F21-BD95-926775EF580F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FEA2622F-E129-4165-9311-4CCB80939638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8" name="Oval 487">
                  <a:extLst>
                    <a:ext uri="{FF2B5EF4-FFF2-40B4-BE49-F238E27FC236}">
                      <a16:creationId xmlns:a16="http://schemas.microsoft.com/office/drawing/2014/main" id="{28B5F1C6-B01A-4731-B62E-DF68DC1A054E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24B3181F-489E-4EC2-B8DD-F78C313EB2B8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0" name="Oval 489">
                  <a:extLst>
                    <a:ext uri="{FF2B5EF4-FFF2-40B4-BE49-F238E27FC236}">
                      <a16:creationId xmlns:a16="http://schemas.microsoft.com/office/drawing/2014/main" id="{D39A6877-57DE-4B11-AEC8-DABA01440831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2F765A44-E7D9-4FE3-90D9-74D706D97CF3}"/>
                </a:ext>
              </a:extLst>
            </p:cNvPr>
            <p:cNvGrpSpPr/>
            <p:nvPr/>
          </p:nvGrpSpPr>
          <p:grpSpPr>
            <a:xfrm rot="12533106">
              <a:off x="8250732" y="2901328"/>
              <a:ext cx="1609963" cy="1609963"/>
              <a:chOff x="4440936" y="1773936"/>
              <a:chExt cx="3310128" cy="3310128"/>
            </a:xfrm>
            <a:effectLst>
              <a:glow rad="101600">
                <a:schemeClr val="accent5">
                  <a:satMod val="175000"/>
                  <a:alpha val="28000"/>
                </a:schemeClr>
              </a:glow>
            </a:effectLst>
          </p:grpSpPr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71F56A86-F8FF-4BD6-8283-428A11200117}"/>
                  </a:ext>
                </a:extLst>
              </p:cNvPr>
              <p:cNvSpPr/>
              <p:nvPr/>
            </p:nvSpPr>
            <p:spPr>
              <a:xfrm>
                <a:off x="4441251" y="1774251"/>
                <a:ext cx="3309498" cy="3309498"/>
              </a:xfrm>
              <a:prstGeom prst="ellipse">
                <a:avLst/>
              </a:prstGeom>
              <a:noFill/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0" name="Arc 479">
                <a:extLst>
                  <a:ext uri="{FF2B5EF4-FFF2-40B4-BE49-F238E27FC236}">
                    <a16:creationId xmlns:a16="http://schemas.microsoft.com/office/drawing/2014/main" id="{2388C7B0-35A2-45FF-8313-F4A2CC8AD17E}"/>
                  </a:ext>
                </a:extLst>
              </p:cNvPr>
              <p:cNvSpPr/>
              <p:nvPr/>
            </p:nvSpPr>
            <p:spPr>
              <a:xfrm>
                <a:off x="4440936" y="1773936"/>
                <a:ext cx="3310128" cy="3310128"/>
              </a:xfrm>
              <a:prstGeom prst="arc">
                <a:avLst/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1" name="Arc 480">
                <a:extLst>
                  <a:ext uri="{FF2B5EF4-FFF2-40B4-BE49-F238E27FC236}">
                    <a16:creationId xmlns:a16="http://schemas.microsoft.com/office/drawing/2014/main" id="{D22A685D-788E-4F2B-ACA2-EB64B1C90552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6117151"/>
                  <a:gd name="adj2" fmla="val 8372158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2" name="Arc 481">
                <a:extLst>
                  <a:ext uri="{FF2B5EF4-FFF2-40B4-BE49-F238E27FC236}">
                    <a16:creationId xmlns:a16="http://schemas.microsoft.com/office/drawing/2014/main" id="{F123325D-F6D1-4B38-9379-3EF470829ED6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20256575"/>
                  <a:gd name="adj2" fmla="val 3001779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F14112A5-ACEA-45ED-AF18-82220902208D}"/>
                </a:ext>
              </a:extLst>
            </p:cNvPr>
            <p:cNvGrpSpPr/>
            <p:nvPr/>
          </p:nvGrpSpPr>
          <p:grpSpPr>
            <a:xfrm>
              <a:off x="7354165" y="2003602"/>
              <a:ext cx="3403096" cy="3405414"/>
              <a:chOff x="4292527" y="1629660"/>
              <a:chExt cx="3606945" cy="3609402"/>
            </a:xfrm>
            <a:solidFill>
              <a:srgbClr val="BDD7EE"/>
            </a:solidFill>
            <a:effectLst>
              <a:glow rad="63500">
                <a:schemeClr val="accent5">
                  <a:satMod val="175000"/>
                  <a:alpha val="24000"/>
                </a:schemeClr>
              </a:glow>
            </a:effectLst>
          </p:grpSpPr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B3669FE1-509D-4A79-B085-74F53243336A}"/>
                  </a:ext>
                </a:extLst>
              </p:cNvPr>
              <p:cNvSpPr/>
              <p:nvPr/>
            </p:nvSpPr>
            <p:spPr>
              <a:xfrm>
                <a:off x="5792145" y="1629660"/>
                <a:ext cx="209664" cy="429485"/>
              </a:xfrm>
              <a:custGeom>
                <a:avLst/>
                <a:gdLst>
                  <a:gd name="connsiteX0" fmla="*/ 158123 w 209664"/>
                  <a:gd name="connsiteY0" fmla="*/ 0 h 429485"/>
                  <a:gd name="connsiteX1" fmla="*/ 209664 w 209664"/>
                  <a:gd name="connsiteY1" fmla="*/ 410274 h 429485"/>
                  <a:gd name="connsiteX2" fmla="*/ 161346 w 209664"/>
                  <a:gd name="connsiteY2" fmla="*/ 412714 h 429485"/>
                  <a:gd name="connsiteX3" fmla="*/ 51458 w 209664"/>
                  <a:gd name="connsiteY3" fmla="*/ 429485 h 429485"/>
                  <a:gd name="connsiteX4" fmla="*/ 0 w 209664"/>
                  <a:gd name="connsiteY4" fmla="*/ 19864 h 429485"/>
                  <a:gd name="connsiteX5" fmla="*/ 158123 w 209664"/>
                  <a:gd name="connsiteY5" fmla="*/ 0 h 429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5">
                    <a:moveTo>
                      <a:pt x="158123" y="0"/>
                    </a:moveTo>
                    <a:lnTo>
                      <a:pt x="209664" y="410274"/>
                    </a:lnTo>
                    <a:lnTo>
                      <a:pt x="161346" y="412714"/>
                    </a:lnTo>
                    <a:lnTo>
                      <a:pt x="51458" y="429485"/>
                    </a:lnTo>
                    <a:lnTo>
                      <a:pt x="0" y="19864"/>
                    </a:lnTo>
                    <a:lnTo>
                      <a:pt x="15812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16371638-7EA6-48FF-B1B4-54B6E21C5DA8}"/>
                  </a:ext>
                </a:extLst>
              </p:cNvPr>
              <p:cNvSpPr/>
              <p:nvPr/>
            </p:nvSpPr>
            <p:spPr>
              <a:xfrm>
                <a:off x="6013668" y="1632117"/>
                <a:ext cx="159367" cy="407218"/>
              </a:xfrm>
              <a:custGeom>
                <a:avLst/>
                <a:gdLst>
                  <a:gd name="connsiteX0" fmla="*/ 159367 w 159367"/>
                  <a:gd name="connsiteY0" fmla="*/ 0 h 407218"/>
                  <a:gd name="connsiteX1" fmla="*/ 159367 w 159367"/>
                  <a:gd name="connsiteY1" fmla="*/ 406951 h 407218"/>
                  <a:gd name="connsiteX2" fmla="*/ 82333 w 159367"/>
                  <a:gd name="connsiteY2" fmla="*/ 403061 h 407218"/>
                  <a:gd name="connsiteX3" fmla="*/ 0 w 159367"/>
                  <a:gd name="connsiteY3" fmla="*/ 407218 h 407218"/>
                  <a:gd name="connsiteX4" fmla="*/ 0 w 159367"/>
                  <a:gd name="connsiteY4" fmla="*/ 1 h 407218"/>
                  <a:gd name="connsiteX5" fmla="*/ 159367 w 159367"/>
                  <a:gd name="connsiteY5" fmla="*/ 0 h 40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7" h="407218">
                    <a:moveTo>
                      <a:pt x="159367" y="0"/>
                    </a:moveTo>
                    <a:lnTo>
                      <a:pt x="159367" y="406951"/>
                    </a:lnTo>
                    <a:lnTo>
                      <a:pt x="82333" y="403061"/>
                    </a:lnTo>
                    <a:lnTo>
                      <a:pt x="0" y="407218"/>
                    </a:lnTo>
                    <a:lnTo>
                      <a:pt x="0" y="1"/>
                    </a:lnTo>
                    <a:lnTo>
                      <a:pt x="15936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102A9799-E439-4580-80F5-CEA0D68169DE}"/>
                  </a:ext>
                </a:extLst>
              </p:cNvPr>
              <p:cNvSpPr/>
              <p:nvPr/>
            </p:nvSpPr>
            <p:spPr>
              <a:xfrm>
                <a:off x="6199956" y="1637209"/>
                <a:ext cx="212252" cy="423408"/>
              </a:xfrm>
              <a:custGeom>
                <a:avLst/>
                <a:gdLst>
                  <a:gd name="connsiteX0" fmla="*/ 54311 w 212252"/>
                  <a:gd name="connsiteY0" fmla="*/ 0 h 423408"/>
                  <a:gd name="connsiteX1" fmla="*/ 212252 w 212252"/>
                  <a:gd name="connsiteY1" fmla="*/ 21273 h 423408"/>
                  <a:gd name="connsiteX2" fmla="*/ 158087 w 212252"/>
                  <a:gd name="connsiteY2" fmla="*/ 423408 h 423408"/>
                  <a:gd name="connsiteX3" fmla="*/ 38555 w 212252"/>
                  <a:gd name="connsiteY3" fmla="*/ 405165 h 423408"/>
                  <a:gd name="connsiteX4" fmla="*/ 0 w 212252"/>
                  <a:gd name="connsiteY4" fmla="*/ 403218 h 423408"/>
                  <a:gd name="connsiteX5" fmla="*/ 54311 w 212252"/>
                  <a:gd name="connsiteY5" fmla="*/ 0 h 423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252" h="423408">
                    <a:moveTo>
                      <a:pt x="54311" y="0"/>
                    </a:moveTo>
                    <a:lnTo>
                      <a:pt x="212252" y="21273"/>
                    </a:lnTo>
                    <a:lnTo>
                      <a:pt x="158087" y="423408"/>
                    </a:lnTo>
                    <a:lnTo>
                      <a:pt x="38555" y="405165"/>
                    </a:lnTo>
                    <a:lnTo>
                      <a:pt x="0" y="403218"/>
                    </a:lnTo>
                    <a:lnTo>
                      <a:pt x="5431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2FC5A720-8078-4772-A9D3-EB18F5545690}"/>
                  </a:ext>
                </a:extLst>
              </p:cNvPr>
              <p:cNvSpPr/>
              <p:nvPr/>
            </p:nvSpPr>
            <p:spPr>
              <a:xfrm>
                <a:off x="5557326" y="1665217"/>
                <a:ext cx="259452" cy="439445"/>
              </a:xfrm>
              <a:custGeom>
                <a:avLst/>
                <a:gdLst>
                  <a:gd name="connsiteX0" fmla="*/ 154057 w 259452"/>
                  <a:gd name="connsiteY0" fmla="*/ 0 h 439445"/>
                  <a:gd name="connsiteX1" fmla="*/ 259452 w 259452"/>
                  <a:gd name="connsiteY1" fmla="*/ 398023 h 439445"/>
                  <a:gd name="connsiteX2" fmla="*/ 257771 w 259452"/>
                  <a:gd name="connsiteY2" fmla="*/ 398279 h 439445"/>
                  <a:gd name="connsiteX3" fmla="*/ 124195 w 259452"/>
                  <a:gd name="connsiteY3" fmla="*/ 432625 h 439445"/>
                  <a:gd name="connsiteX4" fmla="*/ 105562 w 259452"/>
                  <a:gd name="connsiteY4" fmla="*/ 439445 h 439445"/>
                  <a:gd name="connsiteX5" fmla="*/ 0 w 259452"/>
                  <a:gd name="connsiteY5" fmla="*/ 40794 h 439445"/>
                  <a:gd name="connsiteX6" fmla="*/ 154057 w 259452"/>
                  <a:gd name="connsiteY6" fmla="*/ 0 h 43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2" h="439445">
                    <a:moveTo>
                      <a:pt x="154057" y="0"/>
                    </a:moveTo>
                    <a:lnTo>
                      <a:pt x="259452" y="398023"/>
                    </a:lnTo>
                    <a:lnTo>
                      <a:pt x="257771" y="398279"/>
                    </a:lnTo>
                    <a:cubicBezTo>
                      <a:pt x="212404" y="407562"/>
                      <a:pt x="167840" y="419050"/>
                      <a:pt x="124195" y="432625"/>
                    </a:cubicBezTo>
                    <a:lnTo>
                      <a:pt x="105562" y="439445"/>
                    </a:lnTo>
                    <a:lnTo>
                      <a:pt x="0" y="40794"/>
                    </a:lnTo>
                    <a:lnTo>
                      <a:pt x="1540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6B3FB8B3-92D8-4163-B4A8-B6BE16CBC29B}"/>
                  </a:ext>
                </a:extLst>
              </p:cNvPr>
              <p:cNvSpPr/>
              <p:nvPr/>
            </p:nvSpPr>
            <p:spPr>
              <a:xfrm>
                <a:off x="6377051" y="1672147"/>
                <a:ext cx="258916" cy="433150"/>
              </a:xfrm>
              <a:custGeom>
                <a:avLst/>
                <a:gdLst>
                  <a:gd name="connsiteX0" fmla="*/ 104990 w 258916"/>
                  <a:gd name="connsiteY0" fmla="*/ 0 h 433150"/>
                  <a:gd name="connsiteX1" fmla="*/ 258916 w 258916"/>
                  <a:gd name="connsiteY1" fmla="*/ 41289 h 433150"/>
                  <a:gd name="connsiteX2" fmla="*/ 153798 w 258916"/>
                  <a:gd name="connsiteY2" fmla="*/ 433150 h 433150"/>
                  <a:gd name="connsiteX3" fmla="*/ 133430 w 258916"/>
                  <a:gd name="connsiteY3" fmla="*/ 425695 h 433150"/>
                  <a:gd name="connsiteX4" fmla="*/ 0 w 258916"/>
                  <a:gd name="connsiteY4" fmla="*/ 391386 h 433150"/>
                  <a:gd name="connsiteX5" fmla="*/ 104990 w 258916"/>
                  <a:gd name="connsiteY5" fmla="*/ 0 h 433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916" h="433150">
                    <a:moveTo>
                      <a:pt x="104990" y="0"/>
                    </a:moveTo>
                    <a:lnTo>
                      <a:pt x="258916" y="41289"/>
                    </a:lnTo>
                    <a:lnTo>
                      <a:pt x="153798" y="433150"/>
                    </a:lnTo>
                    <a:lnTo>
                      <a:pt x="133430" y="425695"/>
                    </a:lnTo>
                    <a:lnTo>
                      <a:pt x="0" y="391386"/>
                    </a:lnTo>
                    <a:lnTo>
                      <a:pt x="10499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E37DDE4C-726D-495A-8F3D-294C0DDBAD29}"/>
                  </a:ext>
                </a:extLst>
              </p:cNvPr>
              <p:cNvSpPr/>
              <p:nvPr/>
            </p:nvSpPr>
            <p:spPr>
              <a:xfrm>
                <a:off x="5339439" y="1729614"/>
                <a:ext cx="303853" cy="442827"/>
              </a:xfrm>
              <a:custGeom>
                <a:avLst/>
                <a:gdLst>
                  <a:gd name="connsiteX0" fmla="*/ 147503 w 303853"/>
                  <a:gd name="connsiteY0" fmla="*/ 0 h 442827"/>
                  <a:gd name="connsiteX1" fmla="*/ 303853 w 303853"/>
                  <a:gd name="connsiteY1" fmla="*/ 382220 h 442827"/>
                  <a:gd name="connsiteX2" fmla="*/ 214023 w 303853"/>
                  <a:gd name="connsiteY2" fmla="*/ 415098 h 442827"/>
                  <a:gd name="connsiteX3" fmla="*/ 156461 w 303853"/>
                  <a:gd name="connsiteY3" fmla="*/ 442827 h 442827"/>
                  <a:gd name="connsiteX4" fmla="*/ 0 w 303853"/>
                  <a:gd name="connsiteY4" fmla="*/ 60338 h 442827"/>
                  <a:gd name="connsiteX5" fmla="*/ 147503 w 303853"/>
                  <a:gd name="connsiteY5" fmla="*/ 0 h 442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7">
                    <a:moveTo>
                      <a:pt x="147503" y="0"/>
                    </a:moveTo>
                    <a:lnTo>
                      <a:pt x="303853" y="382220"/>
                    </a:lnTo>
                    <a:lnTo>
                      <a:pt x="214023" y="415098"/>
                    </a:lnTo>
                    <a:lnTo>
                      <a:pt x="156461" y="442827"/>
                    </a:lnTo>
                    <a:lnTo>
                      <a:pt x="0" y="60338"/>
                    </a:lnTo>
                    <a:lnTo>
                      <a:pt x="14750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B4E8A2B7-09FD-497B-8AEC-4EEA6B9CE86B}"/>
                  </a:ext>
                </a:extLst>
              </p:cNvPr>
              <p:cNvSpPr/>
              <p:nvPr/>
            </p:nvSpPr>
            <p:spPr>
              <a:xfrm>
                <a:off x="6556254" y="1739402"/>
                <a:ext cx="303887" cy="436528"/>
              </a:xfrm>
              <a:custGeom>
                <a:avLst/>
                <a:gdLst>
                  <a:gd name="connsiteX0" fmla="*/ 156851 w 303887"/>
                  <a:gd name="connsiteY0" fmla="*/ 0 h 436528"/>
                  <a:gd name="connsiteX1" fmla="*/ 303887 w 303887"/>
                  <a:gd name="connsiteY1" fmla="*/ 61468 h 436528"/>
                  <a:gd name="connsiteX2" fmla="*/ 147092 w 303887"/>
                  <a:gd name="connsiteY2" fmla="*/ 436528 h 436528"/>
                  <a:gd name="connsiteX3" fmla="*/ 82286 w 303887"/>
                  <a:gd name="connsiteY3" fmla="*/ 405310 h 436528"/>
                  <a:gd name="connsiteX4" fmla="*/ 0 w 303887"/>
                  <a:gd name="connsiteY4" fmla="*/ 375193 h 436528"/>
                  <a:gd name="connsiteX5" fmla="*/ 156851 w 303887"/>
                  <a:gd name="connsiteY5" fmla="*/ 0 h 436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87" h="436528">
                    <a:moveTo>
                      <a:pt x="156851" y="0"/>
                    </a:moveTo>
                    <a:lnTo>
                      <a:pt x="303887" y="61468"/>
                    </a:lnTo>
                    <a:lnTo>
                      <a:pt x="147092" y="436528"/>
                    </a:lnTo>
                    <a:lnTo>
                      <a:pt x="82286" y="405310"/>
                    </a:lnTo>
                    <a:lnTo>
                      <a:pt x="0" y="375193"/>
                    </a:lnTo>
                    <a:lnTo>
                      <a:pt x="15685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E22FECA2-6759-4DBF-9329-9506554566A1}"/>
                  </a:ext>
                </a:extLst>
              </p:cNvPr>
              <p:cNvSpPr/>
              <p:nvPr/>
            </p:nvSpPr>
            <p:spPr>
              <a:xfrm>
                <a:off x="5127417" y="1826126"/>
                <a:ext cx="344161" cy="437075"/>
              </a:xfrm>
              <a:custGeom>
                <a:avLst/>
                <a:gdLst>
                  <a:gd name="connsiteX0" fmla="*/ 138128 w 344161"/>
                  <a:gd name="connsiteY0" fmla="*/ 0 h 437075"/>
                  <a:gd name="connsiteX1" fmla="*/ 344161 w 344161"/>
                  <a:gd name="connsiteY1" fmla="*/ 358032 h 437075"/>
                  <a:gd name="connsiteX2" fmla="*/ 304205 w 344161"/>
                  <a:gd name="connsiteY2" fmla="*/ 377279 h 437075"/>
                  <a:gd name="connsiteX3" fmla="*/ 205777 w 344161"/>
                  <a:gd name="connsiteY3" fmla="*/ 437075 h 437075"/>
                  <a:gd name="connsiteX4" fmla="*/ 0 w 344161"/>
                  <a:gd name="connsiteY4" fmla="*/ 79487 h 437075"/>
                  <a:gd name="connsiteX5" fmla="*/ 138128 w 344161"/>
                  <a:gd name="connsiteY5" fmla="*/ 0 h 43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1" h="437075">
                    <a:moveTo>
                      <a:pt x="138128" y="0"/>
                    </a:moveTo>
                    <a:lnTo>
                      <a:pt x="344161" y="358032"/>
                    </a:lnTo>
                    <a:lnTo>
                      <a:pt x="304205" y="377279"/>
                    </a:lnTo>
                    <a:lnTo>
                      <a:pt x="205777" y="437075"/>
                    </a:lnTo>
                    <a:lnTo>
                      <a:pt x="0" y="79487"/>
                    </a:lnTo>
                    <a:lnTo>
                      <a:pt x="13812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7A86358A-F61C-473E-BC79-D204CCD58EB7}"/>
                  </a:ext>
                </a:extLst>
              </p:cNvPr>
              <p:cNvSpPr/>
              <p:nvPr/>
            </p:nvSpPr>
            <p:spPr>
              <a:xfrm>
                <a:off x="6722083" y="1833187"/>
                <a:ext cx="341816" cy="430970"/>
              </a:xfrm>
              <a:custGeom>
                <a:avLst/>
                <a:gdLst>
                  <a:gd name="connsiteX0" fmla="*/ 203943 w 341816"/>
                  <a:gd name="connsiteY0" fmla="*/ 0 h 430970"/>
                  <a:gd name="connsiteX1" fmla="*/ 341816 w 341816"/>
                  <a:gd name="connsiteY1" fmla="*/ 79932 h 430970"/>
                  <a:gd name="connsiteX2" fmla="*/ 138297 w 341816"/>
                  <a:gd name="connsiteY2" fmla="*/ 430970 h 430970"/>
                  <a:gd name="connsiteX3" fmla="*/ 38297 w 341816"/>
                  <a:gd name="connsiteY3" fmla="*/ 370218 h 430970"/>
                  <a:gd name="connsiteX4" fmla="*/ 0 w 341816"/>
                  <a:gd name="connsiteY4" fmla="*/ 351770 h 430970"/>
                  <a:gd name="connsiteX5" fmla="*/ 203943 w 341816"/>
                  <a:gd name="connsiteY5" fmla="*/ 0 h 43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1816" h="430970">
                    <a:moveTo>
                      <a:pt x="203943" y="0"/>
                    </a:moveTo>
                    <a:lnTo>
                      <a:pt x="341816" y="79932"/>
                    </a:lnTo>
                    <a:lnTo>
                      <a:pt x="138297" y="430970"/>
                    </a:lnTo>
                    <a:lnTo>
                      <a:pt x="38297" y="370218"/>
                    </a:lnTo>
                    <a:lnTo>
                      <a:pt x="0" y="351770"/>
                    </a:lnTo>
                    <a:lnTo>
                      <a:pt x="20394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B96857C1-1023-4DE9-AFD3-991CF179EA39}"/>
                  </a:ext>
                </a:extLst>
              </p:cNvPr>
              <p:cNvSpPr/>
              <p:nvPr/>
            </p:nvSpPr>
            <p:spPr>
              <a:xfrm>
                <a:off x="4940606" y="1945450"/>
                <a:ext cx="376167" cy="425093"/>
              </a:xfrm>
              <a:custGeom>
                <a:avLst/>
                <a:gdLst>
                  <a:gd name="connsiteX0" fmla="*/ 126832 w 376167"/>
                  <a:gd name="connsiteY0" fmla="*/ 0 h 425093"/>
                  <a:gd name="connsiteX1" fmla="*/ 376167 w 376167"/>
                  <a:gd name="connsiteY1" fmla="*/ 327727 h 425093"/>
                  <a:gd name="connsiteX2" fmla="*/ 376095 w 376167"/>
                  <a:gd name="connsiteY2" fmla="*/ 327771 h 425093"/>
                  <a:gd name="connsiteX3" fmla="*/ 268794 w 376167"/>
                  <a:gd name="connsiteY3" fmla="*/ 408009 h 425093"/>
                  <a:gd name="connsiteX4" fmla="*/ 249997 w 376167"/>
                  <a:gd name="connsiteY4" fmla="*/ 425093 h 425093"/>
                  <a:gd name="connsiteX5" fmla="*/ 0 w 376167"/>
                  <a:gd name="connsiteY5" fmla="*/ 96494 h 425093"/>
                  <a:gd name="connsiteX6" fmla="*/ 126832 w 376167"/>
                  <a:gd name="connsiteY6" fmla="*/ 0 h 425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7" h="425093">
                    <a:moveTo>
                      <a:pt x="126832" y="0"/>
                    </a:moveTo>
                    <a:lnTo>
                      <a:pt x="376167" y="327727"/>
                    </a:lnTo>
                    <a:lnTo>
                      <a:pt x="376095" y="327771"/>
                    </a:lnTo>
                    <a:cubicBezTo>
                      <a:pt x="339020" y="352819"/>
                      <a:pt x="303214" y="379604"/>
                      <a:pt x="268794" y="408009"/>
                    </a:cubicBezTo>
                    <a:lnTo>
                      <a:pt x="249997" y="425093"/>
                    </a:lnTo>
                    <a:lnTo>
                      <a:pt x="0" y="96494"/>
                    </a:lnTo>
                    <a:lnTo>
                      <a:pt x="12683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5AA84AD7-8242-4880-AC97-5BCCF9D6CACC}"/>
                  </a:ext>
                </a:extLst>
              </p:cNvPr>
              <p:cNvSpPr/>
              <p:nvPr/>
            </p:nvSpPr>
            <p:spPr>
              <a:xfrm>
                <a:off x="6883049" y="1958267"/>
                <a:ext cx="374539" cy="418856"/>
              </a:xfrm>
              <a:custGeom>
                <a:avLst/>
                <a:gdLst>
                  <a:gd name="connsiteX0" fmla="*/ 248571 w 374539"/>
                  <a:gd name="connsiteY0" fmla="*/ 0 h 418856"/>
                  <a:gd name="connsiteX1" fmla="*/ 374539 w 374539"/>
                  <a:gd name="connsiteY1" fmla="*/ 97622 h 418856"/>
                  <a:gd name="connsiteX2" fmla="*/ 125591 w 374539"/>
                  <a:gd name="connsiteY2" fmla="*/ 418856 h 418856"/>
                  <a:gd name="connsiteX3" fmla="*/ 99553 w 374539"/>
                  <a:gd name="connsiteY3" fmla="*/ 395192 h 418856"/>
                  <a:gd name="connsiteX4" fmla="*/ 0 w 374539"/>
                  <a:gd name="connsiteY4" fmla="*/ 320748 h 418856"/>
                  <a:gd name="connsiteX5" fmla="*/ 248571 w 374539"/>
                  <a:gd name="connsiteY5" fmla="*/ 0 h 418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539" h="418856">
                    <a:moveTo>
                      <a:pt x="248571" y="0"/>
                    </a:moveTo>
                    <a:lnTo>
                      <a:pt x="374539" y="97622"/>
                    </a:lnTo>
                    <a:lnTo>
                      <a:pt x="125591" y="418856"/>
                    </a:lnTo>
                    <a:lnTo>
                      <a:pt x="99553" y="395192"/>
                    </a:lnTo>
                    <a:lnTo>
                      <a:pt x="0" y="320748"/>
                    </a:lnTo>
                    <a:lnTo>
                      <a:pt x="2485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64070864-FCA2-455A-8A03-E27C6B3F887F}"/>
                  </a:ext>
                </a:extLst>
              </p:cNvPr>
              <p:cNvSpPr/>
              <p:nvPr/>
            </p:nvSpPr>
            <p:spPr>
              <a:xfrm>
                <a:off x="4765791" y="2096027"/>
                <a:ext cx="404830" cy="405259"/>
              </a:xfrm>
              <a:custGeom>
                <a:avLst/>
                <a:gdLst>
                  <a:gd name="connsiteX0" fmla="*/ 112817 w 404830"/>
                  <a:gd name="connsiteY0" fmla="*/ 0 h 405259"/>
                  <a:gd name="connsiteX1" fmla="*/ 404830 w 404830"/>
                  <a:gd name="connsiteY1" fmla="*/ 292677 h 405259"/>
                  <a:gd name="connsiteX2" fmla="*/ 344628 w 404830"/>
                  <a:gd name="connsiteY2" fmla="*/ 347392 h 405259"/>
                  <a:gd name="connsiteX3" fmla="*/ 292035 w 404830"/>
                  <a:gd name="connsiteY3" fmla="*/ 405259 h 405259"/>
                  <a:gd name="connsiteX4" fmla="*/ 0 w 404830"/>
                  <a:gd name="connsiteY4" fmla="*/ 112562 h 405259"/>
                  <a:gd name="connsiteX5" fmla="*/ 112817 w 404830"/>
                  <a:gd name="connsiteY5" fmla="*/ 0 h 40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30" h="405259">
                    <a:moveTo>
                      <a:pt x="112817" y="0"/>
                    </a:moveTo>
                    <a:lnTo>
                      <a:pt x="404830" y="292677"/>
                    </a:lnTo>
                    <a:lnTo>
                      <a:pt x="344628" y="347392"/>
                    </a:lnTo>
                    <a:lnTo>
                      <a:pt x="292035" y="405259"/>
                    </a:lnTo>
                    <a:lnTo>
                      <a:pt x="0" y="112562"/>
                    </a:lnTo>
                    <a:lnTo>
                      <a:pt x="1128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324F07F1-FEC9-4486-BEFF-19EA9C609722}"/>
                  </a:ext>
                </a:extLst>
              </p:cNvPr>
              <p:cNvSpPr/>
              <p:nvPr/>
            </p:nvSpPr>
            <p:spPr>
              <a:xfrm>
                <a:off x="7024019" y="2099151"/>
                <a:ext cx="405314" cy="404773"/>
              </a:xfrm>
              <a:custGeom>
                <a:avLst/>
                <a:gdLst>
                  <a:gd name="connsiteX0" fmla="*/ 292785 w 405314"/>
                  <a:gd name="connsiteY0" fmla="*/ 0 h 404773"/>
                  <a:gd name="connsiteX1" fmla="*/ 405314 w 405314"/>
                  <a:gd name="connsiteY1" fmla="*/ 112850 h 404773"/>
                  <a:gd name="connsiteX2" fmla="*/ 112555 w 405314"/>
                  <a:gd name="connsiteY2" fmla="*/ 404773 h 404773"/>
                  <a:gd name="connsiteX3" fmla="*/ 57564 w 405314"/>
                  <a:gd name="connsiteY3" fmla="*/ 344268 h 404773"/>
                  <a:gd name="connsiteX4" fmla="*/ 0 w 405314"/>
                  <a:gd name="connsiteY4" fmla="*/ 291950 h 404773"/>
                  <a:gd name="connsiteX5" fmla="*/ 292785 w 405314"/>
                  <a:gd name="connsiteY5" fmla="*/ 0 h 40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3">
                    <a:moveTo>
                      <a:pt x="292785" y="0"/>
                    </a:moveTo>
                    <a:lnTo>
                      <a:pt x="405314" y="112850"/>
                    </a:lnTo>
                    <a:lnTo>
                      <a:pt x="112555" y="404773"/>
                    </a:lnTo>
                    <a:lnTo>
                      <a:pt x="57564" y="344268"/>
                    </a:lnTo>
                    <a:lnTo>
                      <a:pt x="0" y="291950"/>
                    </a:lnTo>
                    <a:lnTo>
                      <a:pt x="29278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C1776BE1-F1F9-4624-93E5-F26EFE96453B}"/>
                  </a:ext>
                </a:extLst>
              </p:cNvPr>
              <p:cNvSpPr/>
              <p:nvPr/>
            </p:nvSpPr>
            <p:spPr>
              <a:xfrm>
                <a:off x="4621681" y="2261282"/>
                <a:ext cx="424231" cy="378549"/>
              </a:xfrm>
              <a:custGeom>
                <a:avLst/>
                <a:gdLst>
                  <a:gd name="connsiteX0" fmla="*/ 97621 w 424231"/>
                  <a:gd name="connsiteY0" fmla="*/ 0 h 378549"/>
                  <a:gd name="connsiteX1" fmla="*/ 424231 w 424231"/>
                  <a:gd name="connsiteY1" fmla="*/ 253114 h 378549"/>
                  <a:gd name="connsiteX2" fmla="*/ 398778 w 424231"/>
                  <a:gd name="connsiteY2" fmla="*/ 281118 h 378549"/>
                  <a:gd name="connsiteX3" fmla="*/ 325921 w 424231"/>
                  <a:gd name="connsiteY3" fmla="*/ 378549 h 378549"/>
                  <a:gd name="connsiteX4" fmla="*/ 0 w 424231"/>
                  <a:gd name="connsiteY4" fmla="*/ 125968 h 378549"/>
                  <a:gd name="connsiteX5" fmla="*/ 97621 w 424231"/>
                  <a:gd name="connsiteY5" fmla="*/ 0 h 378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31" h="378549">
                    <a:moveTo>
                      <a:pt x="97621" y="0"/>
                    </a:moveTo>
                    <a:lnTo>
                      <a:pt x="424231" y="253114"/>
                    </a:lnTo>
                    <a:lnTo>
                      <a:pt x="398778" y="281118"/>
                    </a:lnTo>
                    <a:lnTo>
                      <a:pt x="325921" y="378549"/>
                    </a:lnTo>
                    <a:lnTo>
                      <a:pt x="0" y="125968"/>
                    </a:lnTo>
                    <a:lnTo>
                      <a:pt x="9762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10D7DACB-39CF-40F1-82C9-8D62B01DDC4C}"/>
                  </a:ext>
                </a:extLst>
              </p:cNvPr>
              <p:cNvSpPr/>
              <p:nvPr/>
            </p:nvSpPr>
            <p:spPr>
              <a:xfrm>
                <a:off x="7154736" y="2274015"/>
                <a:ext cx="425118" cy="376110"/>
              </a:xfrm>
              <a:custGeom>
                <a:avLst/>
                <a:gdLst>
                  <a:gd name="connsiteX0" fmla="*/ 328661 w 425118"/>
                  <a:gd name="connsiteY0" fmla="*/ 0 h 376110"/>
                  <a:gd name="connsiteX1" fmla="*/ 425118 w 425118"/>
                  <a:gd name="connsiteY1" fmla="*/ 126861 h 376110"/>
                  <a:gd name="connsiteX2" fmla="*/ 97303 w 425118"/>
                  <a:gd name="connsiteY2" fmla="*/ 376110 h 376110"/>
                  <a:gd name="connsiteX3" fmla="*/ 97045 w 425118"/>
                  <a:gd name="connsiteY3" fmla="*/ 375686 h 376110"/>
                  <a:gd name="connsiteX4" fmla="*/ 16807 w 425118"/>
                  <a:gd name="connsiteY4" fmla="*/ 268385 h 376110"/>
                  <a:gd name="connsiteX5" fmla="*/ 0 w 425118"/>
                  <a:gd name="connsiteY5" fmla="*/ 249892 h 376110"/>
                  <a:gd name="connsiteX6" fmla="*/ 328661 w 425118"/>
                  <a:gd name="connsiteY6" fmla="*/ 0 h 37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8" h="376110">
                    <a:moveTo>
                      <a:pt x="328661" y="0"/>
                    </a:moveTo>
                    <a:lnTo>
                      <a:pt x="425118" y="126861"/>
                    </a:lnTo>
                    <a:lnTo>
                      <a:pt x="97303" y="376110"/>
                    </a:lnTo>
                    <a:lnTo>
                      <a:pt x="97045" y="375686"/>
                    </a:lnTo>
                    <a:cubicBezTo>
                      <a:pt x="71997" y="338611"/>
                      <a:pt x="45212" y="302805"/>
                      <a:pt x="16807" y="268385"/>
                    </a:cubicBezTo>
                    <a:lnTo>
                      <a:pt x="0" y="249892"/>
                    </a:lnTo>
                    <a:lnTo>
                      <a:pt x="32866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4576EDF4-8682-4750-8658-69FEB9D1E48A}"/>
                  </a:ext>
                </a:extLst>
              </p:cNvPr>
              <p:cNvSpPr/>
              <p:nvPr/>
            </p:nvSpPr>
            <p:spPr>
              <a:xfrm>
                <a:off x="4495814" y="2455505"/>
                <a:ext cx="436719" cy="345019"/>
              </a:xfrm>
              <a:custGeom>
                <a:avLst/>
                <a:gdLst>
                  <a:gd name="connsiteX0" fmla="*/ 79933 w 436719"/>
                  <a:gd name="connsiteY0" fmla="*/ 0 h 345019"/>
                  <a:gd name="connsiteX1" fmla="*/ 436719 w 436719"/>
                  <a:gd name="connsiteY1" fmla="*/ 206851 h 345019"/>
                  <a:gd name="connsiteX2" fmla="*/ 374591 w 436719"/>
                  <a:gd name="connsiteY2" fmla="*/ 309117 h 345019"/>
                  <a:gd name="connsiteX3" fmla="*/ 357296 w 436719"/>
                  <a:gd name="connsiteY3" fmla="*/ 345019 h 345019"/>
                  <a:gd name="connsiteX4" fmla="*/ 0 w 436719"/>
                  <a:gd name="connsiteY4" fmla="*/ 137872 h 345019"/>
                  <a:gd name="connsiteX5" fmla="*/ 79933 w 436719"/>
                  <a:gd name="connsiteY5" fmla="*/ 0 h 34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9" h="345019">
                    <a:moveTo>
                      <a:pt x="79933" y="0"/>
                    </a:moveTo>
                    <a:lnTo>
                      <a:pt x="436719" y="206851"/>
                    </a:lnTo>
                    <a:lnTo>
                      <a:pt x="374591" y="309117"/>
                    </a:lnTo>
                    <a:lnTo>
                      <a:pt x="357296" y="345019"/>
                    </a:lnTo>
                    <a:lnTo>
                      <a:pt x="0" y="137872"/>
                    </a:lnTo>
                    <a:lnTo>
                      <a:pt x="7993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848672CC-EEC1-4F68-83D5-4B23FE99DBC4}"/>
                  </a:ext>
                </a:extLst>
              </p:cNvPr>
              <p:cNvSpPr/>
              <p:nvPr/>
            </p:nvSpPr>
            <p:spPr>
              <a:xfrm>
                <a:off x="7262013" y="2460866"/>
                <a:ext cx="437106" cy="344082"/>
              </a:xfrm>
              <a:custGeom>
                <a:avLst/>
                <a:gdLst>
                  <a:gd name="connsiteX0" fmla="*/ 357659 w 437106"/>
                  <a:gd name="connsiteY0" fmla="*/ 0 h 344082"/>
                  <a:gd name="connsiteX1" fmla="*/ 437106 w 437106"/>
                  <a:gd name="connsiteY1" fmla="*/ 138151 h 344082"/>
                  <a:gd name="connsiteX2" fmla="*/ 79010 w 437106"/>
                  <a:gd name="connsiteY2" fmla="*/ 344082 h 344082"/>
                  <a:gd name="connsiteX3" fmla="*/ 59584 w 437106"/>
                  <a:gd name="connsiteY3" fmla="*/ 303756 h 344082"/>
                  <a:gd name="connsiteX4" fmla="*/ 0 w 437106"/>
                  <a:gd name="connsiteY4" fmla="*/ 205678 h 344082"/>
                  <a:gd name="connsiteX5" fmla="*/ 357659 w 437106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6" h="344082">
                    <a:moveTo>
                      <a:pt x="357659" y="0"/>
                    </a:moveTo>
                    <a:lnTo>
                      <a:pt x="437106" y="138151"/>
                    </a:lnTo>
                    <a:lnTo>
                      <a:pt x="79010" y="344082"/>
                    </a:lnTo>
                    <a:lnTo>
                      <a:pt x="59584" y="303756"/>
                    </a:lnTo>
                    <a:lnTo>
                      <a:pt x="0" y="205678"/>
                    </a:lnTo>
                    <a:lnTo>
                      <a:pt x="3576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04820328-BF78-4AC5-9692-3495F3242D73}"/>
                  </a:ext>
                </a:extLst>
              </p:cNvPr>
              <p:cNvSpPr/>
              <p:nvPr/>
            </p:nvSpPr>
            <p:spPr>
              <a:xfrm>
                <a:off x="4401343" y="2659874"/>
                <a:ext cx="442739" cy="306383"/>
              </a:xfrm>
              <a:custGeom>
                <a:avLst/>
                <a:gdLst>
                  <a:gd name="connsiteX0" fmla="*/ 61468 w 442739"/>
                  <a:gd name="connsiteY0" fmla="*/ 0 h 306383"/>
                  <a:gd name="connsiteX1" fmla="*/ 442739 w 442739"/>
                  <a:gd name="connsiteY1" fmla="*/ 159391 h 306383"/>
                  <a:gd name="connsiteX2" fmla="*/ 410369 w 442739"/>
                  <a:gd name="connsiteY2" fmla="*/ 226588 h 306383"/>
                  <a:gd name="connsiteX3" fmla="*/ 381164 w 442739"/>
                  <a:gd name="connsiteY3" fmla="*/ 306383 h 306383"/>
                  <a:gd name="connsiteX4" fmla="*/ 0 w 442739"/>
                  <a:gd name="connsiteY4" fmla="*/ 147036 h 306383"/>
                  <a:gd name="connsiteX5" fmla="*/ 61468 w 442739"/>
                  <a:gd name="connsiteY5" fmla="*/ 0 h 30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9" h="306383">
                    <a:moveTo>
                      <a:pt x="61468" y="0"/>
                    </a:moveTo>
                    <a:lnTo>
                      <a:pt x="442739" y="159391"/>
                    </a:lnTo>
                    <a:lnTo>
                      <a:pt x="410369" y="226588"/>
                    </a:lnTo>
                    <a:lnTo>
                      <a:pt x="381164" y="306383"/>
                    </a:lnTo>
                    <a:lnTo>
                      <a:pt x="0" y="147036"/>
                    </a:lnTo>
                    <a:lnTo>
                      <a:pt x="6146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9A862141-0CB7-4584-90E8-EDDB68A64675}"/>
                  </a:ext>
                </a:extLst>
              </p:cNvPr>
              <p:cNvSpPr/>
              <p:nvPr/>
            </p:nvSpPr>
            <p:spPr>
              <a:xfrm>
                <a:off x="7352739" y="2672921"/>
                <a:ext cx="442825" cy="303756"/>
              </a:xfrm>
              <a:custGeom>
                <a:avLst/>
                <a:gdLst>
                  <a:gd name="connsiteX0" fmla="*/ 382531 w 442825"/>
                  <a:gd name="connsiteY0" fmla="*/ 0 h 303756"/>
                  <a:gd name="connsiteX1" fmla="*/ 442825 w 442825"/>
                  <a:gd name="connsiteY1" fmla="*/ 147522 h 303756"/>
                  <a:gd name="connsiteX2" fmla="*/ 60570 w 442825"/>
                  <a:gd name="connsiteY2" fmla="*/ 303756 h 303756"/>
                  <a:gd name="connsiteX3" fmla="*/ 27551 w 442825"/>
                  <a:gd name="connsiteY3" fmla="*/ 213541 h 303756"/>
                  <a:gd name="connsiteX4" fmla="*/ 0 w 442825"/>
                  <a:gd name="connsiteY4" fmla="*/ 156348 h 303756"/>
                  <a:gd name="connsiteX5" fmla="*/ 382531 w 442825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5" h="303756">
                    <a:moveTo>
                      <a:pt x="382531" y="0"/>
                    </a:moveTo>
                    <a:lnTo>
                      <a:pt x="442825" y="147522"/>
                    </a:lnTo>
                    <a:lnTo>
                      <a:pt x="60570" y="303756"/>
                    </a:lnTo>
                    <a:lnTo>
                      <a:pt x="27551" y="213541"/>
                    </a:lnTo>
                    <a:lnTo>
                      <a:pt x="0" y="156348"/>
                    </a:lnTo>
                    <a:lnTo>
                      <a:pt x="38253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9AD7B820-75AD-4E3F-BDDB-713C399DA658}"/>
                  </a:ext>
                </a:extLst>
              </p:cNvPr>
              <p:cNvSpPr/>
              <p:nvPr/>
            </p:nvSpPr>
            <p:spPr>
              <a:xfrm>
                <a:off x="4333467" y="2884768"/>
                <a:ext cx="439744" cy="260617"/>
              </a:xfrm>
              <a:custGeom>
                <a:avLst/>
                <a:gdLst>
                  <a:gd name="connsiteX0" fmla="*/ 41291 w 439744"/>
                  <a:gd name="connsiteY0" fmla="*/ 0 h 260617"/>
                  <a:gd name="connsiteX1" fmla="*/ 439744 w 439744"/>
                  <a:gd name="connsiteY1" fmla="*/ 106887 h 260617"/>
                  <a:gd name="connsiteX2" fmla="*/ 431375 w 439744"/>
                  <a:gd name="connsiteY2" fmla="*/ 129753 h 260617"/>
                  <a:gd name="connsiteX3" fmla="*/ 397727 w 439744"/>
                  <a:gd name="connsiteY3" fmla="*/ 260617 h 260617"/>
                  <a:gd name="connsiteX4" fmla="*/ 0 w 439744"/>
                  <a:gd name="connsiteY4" fmla="*/ 153925 h 260617"/>
                  <a:gd name="connsiteX5" fmla="*/ 41291 w 439744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4" h="260617">
                    <a:moveTo>
                      <a:pt x="41291" y="0"/>
                    </a:moveTo>
                    <a:lnTo>
                      <a:pt x="439744" y="106887"/>
                    </a:lnTo>
                    <a:lnTo>
                      <a:pt x="431375" y="129753"/>
                    </a:lnTo>
                    <a:lnTo>
                      <a:pt x="397727" y="260617"/>
                    </a:lnTo>
                    <a:lnTo>
                      <a:pt x="0" y="153925"/>
                    </a:lnTo>
                    <a:lnTo>
                      <a:pt x="412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9F1F73F9-1AE3-4A80-AF44-035D11B24EC6}"/>
                  </a:ext>
                </a:extLst>
              </p:cNvPr>
              <p:cNvSpPr/>
              <p:nvPr/>
            </p:nvSpPr>
            <p:spPr>
              <a:xfrm>
                <a:off x="7420482" y="2890834"/>
                <a:ext cx="439415" cy="259352"/>
              </a:xfrm>
              <a:custGeom>
                <a:avLst/>
                <a:gdLst>
                  <a:gd name="connsiteX0" fmla="*/ 398666 w 439415"/>
                  <a:gd name="connsiteY0" fmla="*/ 0 h 259352"/>
                  <a:gd name="connsiteX1" fmla="*/ 439415 w 439415"/>
                  <a:gd name="connsiteY1" fmla="*/ 154069 h 259352"/>
                  <a:gd name="connsiteX2" fmla="*/ 41343 w 439415"/>
                  <a:gd name="connsiteY2" fmla="*/ 259352 h 259352"/>
                  <a:gd name="connsiteX3" fmla="*/ 41024 w 439415"/>
                  <a:gd name="connsiteY3" fmla="*/ 257263 h 259352"/>
                  <a:gd name="connsiteX4" fmla="*/ 6678 w 439415"/>
                  <a:gd name="connsiteY4" fmla="*/ 123687 h 259352"/>
                  <a:gd name="connsiteX5" fmla="*/ 0 w 439415"/>
                  <a:gd name="connsiteY5" fmla="*/ 105440 h 259352"/>
                  <a:gd name="connsiteX6" fmla="*/ 398666 w 439415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5" h="259352">
                    <a:moveTo>
                      <a:pt x="398666" y="0"/>
                    </a:moveTo>
                    <a:lnTo>
                      <a:pt x="439415" y="154069"/>
                    </a:lnTo>
                    <a:lnTo>
                      <a:pt x="41343" y="259352"/>
                    </a:lnTo>
                    <a:lnTo>
                      <a:pt x="41024" y="257263"/>
                    </a:lnTo>
                    <a:cubicBezTo>
                      <a:pt x="31741" y="211896"/>
                      <a:pt x="20254" y="167332"/>
                      <a:pt x="6678" y="123687"/>
                    </a:cubicBezTo>
                    <a:lnTo>
                      <a:pt x="0" y="105440"/>
                    </a:lnTo>
                    <a:lnTo>
                      <a:pt x="39866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5B395B90-03EA-48C9-B452-BD95A446085D}"/>
                  </a:ext>
                </a:extLst>
              </p:cNvPr>
              <p:cNvSpPr/>
              <p:nvPr/>
            </p:nvSpPr>
            <p:spPr>
              <a:xfrm>
                <a:off x="4298032" y="3109287"/>
                <a:ext cx="429985" cy="213103"/>
              </a:xfrm>
              <a:custGeom>
                <a:avLst/>
                <a:gdLst>
                  <a:gd name="connsiteX0" fmla="*/ 21273 w 429985"/>
                  <a:gd name="connsiteY0" fmla="*/ 0 h 213103"/>
                  <a:gd name="connsiteX1" fmla="*/ 429985 w 429985"/>
                  <a:gd name="connsiteY1" fmla="*/ 55051 h 213103"/>
                  <a:gd name="connsiteX2" fmla="*/ 411342 w 429985"/>
                  <a:gd name="connsiteY2" fmla="*/ 177204 h 213103"/>
                  <a:gd name="connsiteX3" fmla="*/ 409530 w 429985"/>
                  <a:gd name="connsiteY3" fmla="*/ 213103 h 213103"/>
                  <a:gd name="connsiteX4" fmla="*/ 0 w 429985"/>
                  <a:gd name="connsiteY4" fmla="*/ 157941 h 213103"/>
                  <a:gd name="connsiteX5" fmla="*/ 21273 w 429985"/>
                  <a:gd name="connsiteY5" fmla="*/ 0 h 21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5" h="213103">
                    <a:moveTo>
                      <a:pt x="21273" y="0"/>
                    </a:moveTo>
                    <a:lnTo>
                      <a:pt x="429985" y="55051"/>
                    </a:lnTo>
                    <a:lnTo>
                      <a:pt x="411342" y="177204"/>
                    </a:lnTo>
                    <a:lnTo>
                      <a:pt x="409530" y="213103"/>
                    </a:lnTo>
                    <a:lnTo>
                      <a:pt x="0" y="157941"/>
                    </a:lnTo>
                    <a:lnTo>
                      <a:pt x="2127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118246D4-0C83-401C-953F-D81023BA9924}"/>
                  </a:ext>
                </a:extLst>
              </p:cNvPr>
              <p:cNvSpPr/>
              <p:nvPr/>
            </p:nvSpPr>
            <p:spPr>
              <a:xfrm>
                <a:off x="7465919" y="3125669"/>
                <a:ext cx="429463" cy="209551"/>
              </a:xfrm>
              <a:custGeom>
                <a:avLst/>
                <a:gdLst>
                  <a:gd name="connsiteX0" fmla="*/ 409646 w 429463"/>
                  <a:gd name="connsiteY0" fmla="*/ 0 h 209551"/>
                  <a:gd name="connsiteX1" fmla="*/ 429463 w 429463"/>
                  <a:gd name="connsiteY1" fmla="*/ 158131 h 209551"/>
                  <a:gd name="connsiteX2" fmla="*/ 19170 w 429463"/>
                  <a:gd name="connsiteY2" fmla="*/ 209551 h 209551"/>
                  <a:gd name="connsiteX3" fmla="*/ 16709 w 429463"/>
                  <a:gd name="connsiteY3" fmla="*/ 160822 h 209551"/>
                  <a:gd name="connsiteX4" fmla="*/ 0 w 429463"/>
                  <a:gd name="connsiteY4" fmla="*/ 51339 h 209551"/>
                  <a:gd name="connsiteX5" fmla="*/ 409646 w 429463"/>
                  <a:gd name="connsiteY5" fmla="*/ 0 h 20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3" h="209551">
                    <a:moveTo>
                      <a:pt x="409646" y="0"/>
                    </a:moveTo>
                    <a:lnTo>
                      <a:pt x="429463" y="158131"/>
                    </a:lnTo>
                    <a:lnTo>
                      <a:pt x="19170" y="209551"/>
                    </a:lnTo>
                    <a:lnTo>
                      <a:pt x="16709" y="160822"/>
                    </a:lnTo>
                    <a:lnTo>
                      <a:pt x="0" y="51339"/>
                    </a:lnTo>
                    <a:lnTo>
                      <a:pt x="40964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B4999072-1604-4D66-B55F-1336B5678554}"/>
                  </a:ext>
                </a:extLst>
              </p:cNvPr>
              <p:cNvSpPr/>
              <p:nvPr/>
            </p:nvSpPr>
            <p:spPr>
              <a:xfrm>
                <a:off x="4292527" y="3349316"/>
                <a:ext cx="413675" cy="159367"/>
              </a:xfrm>
              <a:custGeom>
                <a:avLst/>
                <a:gdLst>
                  <a:gd name="connsiteX0" fmla="*/ 1 w 413675"/>
                  <a:gd name="connsiteY0" fmla="*/ 0 h 159367"/>
                  <a:gd name="connsiteX1" fmla="*/ 413675 w 413675"/>
                  <a:gd name="connsiteY1" fmla="*/ 1 h 159367"/>
                  <a:gd name="connsiteX2" fmla="*/ 409651 w 413675"/>
                  <a:gd name="connsiteY2" fmla="*/ 79685 h 159367"/>
                  <a:gd name="connsiteX3" fmla="*/ 413675 w 413675"/>
                  <a:gd name="connsiteY3" fmla="*/ 159367 h 159367"/>
                  <a:gd name="connsiteX4" fmla="*/ 0 w 413675"/>
                  <a:gd name="connsiteY4" fmla="*/ 159367 h 159367"/>
                  <a:gd name="connsiteX5" fmla="*/ 1 w 413675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5" h="159367">
                    <a:moveTo>
                      <a:pt x="1" y="0"/>
                    </a:moveTo>
                    <a:lnTo>
                      <a:pt x="413675" y="1"/>
                    </a:lnTo>
                    <a:lnTo>
                      <a:pt x="409651" y="79685"/>
                    </a:lnTo>
                    <a:lnTo>
                      <a:pt x="413675" y="159367"/>
                    </a:lnTo>
                    <a:lnTo>
                      <a:pt x="0" y="159367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AB4C10CD-56DB-41FF-97B9-E1E9876A8308}"/>
                  </a:ext>
                </a:extLst>
              </p:cNvPr>
              <p:cNvSpPr/>
              <p:nvPr/>
            </p:nvSpPr>
            <p:spPr>
              <a:xfrm>
                <a:off x="7485801" y="3349316"/>
                <a:ext cx="413671" cy="159367"/>
              </a:xfrm>
              <a:custGeom>
                <a:avLst/>
                <a:gdLst>
                  <a:gd name="connsiteX0" fmla="*/ 413671 w 413671"/>
                  <a:gd name="connsiteY0" fmla="*/ 0 h 159367"/>
                  <a:gd name="connsiteX1" fmla="*/ 413671 w 413671"/>
                  <a:gd name="connsiteY1" fmla="*/ 159367 h 159367"/>
                  <a:gd name="connsiteX2" fmla="*/ 0 w 413671"/>
                  <a:gd name="connsiteY2" fmla="*/ 159367 h 159367"/>
                  <a:gd name="connsiteX3" fmla="*/ 4023 w 413671"/>
                  <a:gd name="connsiteY3" fmla="*/ 79685 h 159367"/>
                  <a:gd name="connsiteX4" fmla="*/ 0 w 413671"/>
                  <a:gd name="connsiteY4" fmla="*/ 1 h 159367"/>
                  <a:gd name="connsiteX5" fmla="*/ 413671 w 413671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1" h="159367">
                    <a:moveTo>
                      <a:pt x="413671" y="0"/>
                    </a:moveTo>
                    <a:lnTo>
                      <a:pt x="413671" y="159367"/>
                    </a:lnTo>
                    <a:lnTo>
                      <a:pt x="0" y="159367"/>
                    </a:lnTo>
                    <a:lnTo>
                      <a:pt x="4023" y="79685"/>
                    </a:lnTo>
                    <a:lnTo>
                      <a:pt x="0" y="1"/>
                    </a:lnTo>
                    <a:lnTo>
                      <a:pt x="4136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007C09C0-5EC6-4A9F-9837-5A549318F3F0}"/>
                  </a:ext>
                </a:extLst>
              </p:cNvPr>
              <p:cNvSpPr/>
              <p:nvPr/>
            </p:nvSpPr>
            <p:spPr>
              <a:xfrm>
                <a:off x="4296617" y="3522780"/>
                <a:ext cx="429466" cy="209550"/>
              </a:xfrm>
              <a:custGeom>
                <a:avLst/>
                <a:gdLst>
                  <a:gd name="connsiteX0" fmla="*/ 410297 w 429466"/>
                  <a:gd name="connsiteY0" fmla="*/ 0 h 209550"/>
                  <a:gd name="connsiteX1" fmla="*/ 412757 w 429466"/>
                  <a:gd name="connsiteY1" fmla="*/ 48731 h 209550"/>
                  <a:gd name="connsiteX2" fmla="*/ 429466 w 429466"/>
                  <a:gd name="connsiteY2" fmla="*/ 158211 h 209550"/>
                  <a:gd name="connsiteX3" fmla="*/ 19818 w 429466"/>
                  <a:gd name="connsiteY3" fmla="*/ 209550 h 209550"/>
                  <a:gd name="connsiteX4" fmla="*/ 0 w 429466"/>
                  <a:gd name="connsiteY4" fmla="*/ 51420 h 209550"/>
                  <a:gd name="connsiteX5" fmla="*/ 410297 w 429466"/>
                  <a:gd name="connsiteY5" fmla="*/ 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6" h="209550">
                    <a:moveTo>
                      <a:pt x="410297" y="0"/>
                    </a:moveTo>
                    <a:lnTo>
                      <a:pt x="412757" y="48731"/>
                    </a:lnTo>
                    <a:lnTo>
                      <a:pt x="429466" y="158211"/>
                    </a:lnTo>
                    <a:lnTo>
                      <a:pt x="19818" y="209550"/>
                    </a:lnTo>
                    <a:lnTo>
                      <a:pt x="0" y="51420"/>
                    </a:lnTo>
                    <a:lnTo>
                      <a:pt x="4102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F1311641-BBB3-406D-8CFB-C10D9D309E1A}"/>
                  </a:ext>
                </a:extLst>
              </p:cNvPr>
              <p:cNvSpPr/>
              <p:nvPr/>
            </p:nvSpPr>
            <p:spPr>
              <a:xfrm>
                <a:off x="7463985" y="3535610"/>
                <a:ext cx="429983" cy="213102"/>
              </a:xfrm>
              <a:custGeom>
                <a:avLst/>
                <a:gdLst>
                  <a:gd name="connsiteX0" fmla="*/ 20456 w 429983"/>
                  <a:gd name="connsiteY0" fmla="*/ 0 h 213102"/>
                  <a:gd name="connsiteX1" fmla="*/ 429983 w 429983"/>
                  <a:gd name="connsiteY1" fmla="*/ 55161 h 213102"/>
                  <a:gd name="connsiteX2" fmla="*/ 408710 w 429983"/>
                  <a:gd name="connsiteY2" fmla="*/ 213102 h 213102"/>
                  <a:gd name="connsiteX3" fmla="*/ 0 w 429983"/>
                  <a:gd name="connsiteY3" fmla="*/ 158051 h 213102"/>
                  <a:gd name="connsiteX4" fmla="*/ 18643 w 429983"/>
                  <a:gd name="connsiteY4" fmla="*/ 35901 h 213102"/>
                  <a:gd name="connsiteX5" fmla="*/ 20456 w 429983"/>
                  <a:gd name="connsiteY5" fmla="*/ 0 h 213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3" h="213102">
                    <a:moveTo>
                      <a:pt x="20456" y="0"/>
                    </a:moveTo>
                    <a:lnTo>
                      <a:pt x="429983" y="55161"/>
                    </a:lnTo>
                    <a:lnTo>
                      <a:pt x="408710" y="213102"/>
                    </a:lnTo>
                    <a:lnTo>
                      <a:pt x="0" y="158051"/>
                    </a:lnTo>
                    <a:lnTo>
                      <a:pt x="18643" y="35901"/>
                    </a:lnTo>
                    <a:lnTo>
                      <a:pt x="2045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CF7F9872-FC28-4FAE-A229-39A8E731749D}"/>
                  </a:ext>
                </a:extLst>
              </p:cNvPr>
              <p:cNvSpPr/>
              <p:nvPr/>
            </p:nvSpPr>
            <p:spPr>
              <a:xfrm>
                <a:off x="4332103" y="3707813"/>
                <a:ext cx="439417" cy="259352"/>
              </a:xfrm>
              <a:custGeom>
                <a:avLst/>
                <a:gdLst>
                  <a:gd name="connsiteX0" fmla="*/ 398074 w 439417"/>
                  <a:gd name="connsiteY0" fmla="*/ 0 h 259352"/>
                  <a:gd name="connsiteX1" fmla="*/ 398393 w 439417"/>
                  <a:gd name="connsiteY1" fmla="*/ 2092 h 259352"/>
                  <a:gd name="connsiteX2" fmla="*/ 432739 w 439417"/>
                  <a:gd name="connsiteY2" fmla="*/ 135668 h 259352"/>
                  <a:gd name="connsiteX3" fmla="*/ 439417 w 439417"/>
                  <a:gd name="connsiteY3" fmla="*/ 153912 h 259352"/>
                  <a:gd name="connsiteX4" fmla="*/ 40749 w 439417"/>
                  <a:gd name="connsiteY4" fmla="*/ 259352 h 259352"/>
                  <a:gd name="connsiteX5" fmla="*/ 0 w 439417"/>
                  <a:gd name="connsiteY5" fmla="*/ 105283 h 259352"/>
                  <a:gd name="connsiteX6" fmla="*/ 398074 w 439417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7" h="259352">
                    <a:moveTo>
                      <a:pt x="398074" y="0"/>
                    </a:moveTo>
                    <a:lnTo>
                      <a:pt x="398393" y="2092"/>
                    </a:lnTo>
                    <a:cubicBezTo>
                      <a:pt x="407676" y="47459"/>
                      <a:pt x="419164" y="92024"/>
                      <a:pt x="432739" y="135668"/>
                    </a:cubicBezTo>
                    <a:lnTo>
                      <a:pt x="439417" y="153912"/>
                    </a:lnTo>
                    <a:lnTo>
                      <a:pt x="40749" y="259352"/>
                    </a:lnTo>
                    <a:lnTo>
                      <a:pt x="0" y="105283"/>
                    </a:lnTo>
                    <a:lnTo>
                      <a:pt x="39807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D18F0857-8329-47CA-A6A7-EBF048302BD1}"/>
                  </a:ext>
                </a:extLst>
              </p:cNvPr>
              <p:cNvSpPr/>
              <p:nvPr/>
            </p:nvSpPr>
            <p:spPr>
              <a:xfrm>
                <a:off x="7418792" y="3712615"/>
                <a:ext cx="439741" cy="260617"/>
              </a:xfrm>
              <a:custGeom>
                <a:avLst/>
                <a:gdLst>
                  <a:gd name="connsiteX0" fmla="*/ 42017 w 439741"/>
                  <a:gd name="connsiteY0" fmla="*/ 0 h 260617"/>
                  <a:gd name="connsiteX1" fmla="*/ 439741 w 439741"/>
                  <a:gd name="connsiteY1" fmla="*/ 106691 h 260617"/>
                  <a:gd name="connsiteX2" fmla="*/ 398450 w 439741"/>
                  <a:gd name="connsiteY2" fmla="*/ 260617 h 260617"/>
                  <a:gd name="connsiteX3" fmla="*/ 0 w 439741"/>
                  <a:gd name="connsiteY3" fmla="*/ 153731 h 260617"/>
                  <a:gd name="connsiteX4" fmla="*/ 8368 w 439741"/>
                  <a:gd name="connsiteY4" fmla="*/ 130866 h 260617"/>
                  <a:gd name="connsiteX5" fmla="*/ 42017 w 439741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1" h="260617">
                    <a:moveTo>
                      <a:pt x="42017" y="0"/>
                    </a:moveTo>
                    <a:lnTo>
                      <a:pt x="439741" y="106691"/>
                    </a:lnTo>
                    <a:lnTo>
                      <a:pt x="398450" y="260617"/>
                    </a:lnTo>
                    <a:lnTo>
                      <a:pt x="0" y="153731"/>
                    </a:lnTo>
                    <a:lnTo>
                      <a:pt x="8368" y="130866"/>
                    </a:lnTo>
                    <a:lnTo>
                      <a:pt x="420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B4B429C8-846D-4681-95FD-ADDE9A28B1AA}"/>
                  </a:ext>
                </a:extLst>
              </p:cNvPr>
              <p:cNvSpPr/>
              <p:nvPr/>
            </p:nvSpPr>
            <p:spPr>
              <a:xfrm>
                <a:off x="4396435" y="3881322"/>
                <a:ext cx="442827" cy="303756"/>
              </a:xfrm>
              <a:custGeom>
                <a:avLst/>
                <a:gdLst>
                  <a:gd name="connsiteX0" fmla="*/ 382257 w 442827"/>
                  <a:gd name="connsiteY0" fmla="*/ 0 h 303756"/>
                  <a:gd name="connsiteX1" fmla="*/ 415277 w 442827"/>
                  <a:gd name="connsiteY1" fmla="*/ 90218 h 303756"/>
                  <a:gd name="connsiteX2" fmla="*/ 442827 w 442827"/>
                  <a:gd name="connsiteY2" fmla="*/ 147409 h 303756"/>
                  <a:gd name="connsiteX3" fmla="*/ 60295 w 442827"/>
                  <a:gd name="connsiteY3" fmla="*/ 303756 h 303756"/>
                  <a:gd name="connsiteX4" fmla="*/ 0 w 442827"/>
                  <a:gd name="connsiteY4" fmla="*/ 156235 h 303756"/>
                  <a:gd name="connsiteX5" fmla="*/ 382257 w 442827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7" h="303756">
                    <a:moveTo>
                      <a:pt x="382257" y="0"/>
                    </a:moveTo>
                    <a:lnTo>
                      <a:pt x="415277" y="90218"/>
                    </a:lnTo>
                    <a:lnTo>
                      <a:pt x="442827" y="147409"/>
                    </a:lnTo>
                    <a:lnTo>
                      <a:pt x="60295" y="303756"/>
                    </a:lnTo>
                    <a:lnTo>
                      <a:pt x="0" y="156235"/>
                    </a:lnTo>
                    <a:lnTo>
                      <a:pt x="3822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C8ED883F-AE61-44FE-A1C9-DA5F45179B06}"/>
                  </a:ext>
                </a:extLst>
              </p:cNvPr>
              <p:cNvSpPr/>
              <p:nvPr/>
            </p:nvSpPr>
            <p:spPr>
              <a:xfrm>
                <a:off x="7347921" y="3891744"/>
                <a:ext cx="442736" cy="306382"/>
              </a:xfrm>
              <a:custGeom>
                <a:avLst/>
                <a:gdLst>
                  <a:gd name="connsiteX0" fmla="*/ 61575 w 442736"/>
                  <a:gd name="connsiteY0" fmla="*/ 0 h 306382"/>
                  <a:gd name="connsiteX1" fmla="*/ 442736 w 442736"/>
                  <a:gd name="connsiteY1" fmla="*/ 159346 h 306382"/>
                  <a:gd name="connsiteX2" fmla="*/ 381268 w 442736"/>
                  <a:gd name="connsiteY2" fmla="*/ 306382 h 306382"/>
                  <a:gd name="connsiteX3" fmla="*/ 0 w 442736"/>
                  <a:gd name="connsiteY3" fmla="*/ 146992 h 306382"/>
                  <a:gd name="connsiteX4" fmla="*/ 32369 w 442736"/>
                  <a:gd name="connsiteY4" fmla="*/ 79796 h 306382"/>
                  <a:gd name="connsiteX5" fmla="*/ 61575 w 442736"/>
                  <a:gd name="connsiteY5" fmla="*/ 0 h 30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6" h="306382">
                    <a:moveTo>
                      <a:pt x="61575" y="0"/>
                    </a:moveTo>
                    <a:lnTo>
                      <a:pt x="442736" y="159346"/>
                    </a:lnTo>
                    <a:lnTo>
                      <a:pt x="381268" y="306382"/>
                    </a:lnTo>
                    <a:lnTo>
                      <a:pt x="0" y="146992"/>
                    </a:lnTo>
                    <a:lnTo>
                      <a:pt x="32369" y="79796"/>
                    </a:lnTo>
                    <a:lnTo>
                      <a:pt x="6157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18523282-8ED5-4537-B36C-CAAD759A9CA9}"/>
                  </a:ext>
                </a:extLst>
              </p:cNvPr>
              <p:cNvSpPr/>
              <p:nvPr/>
            </p:nvSpPr>
            <p:spPr>
              <a:xfrm>
                <a:off x="4492880" y="4053051"/>
                <a:ext cx="437107" cy="344082"/>
              </a:xfrm>
              <a:custGeom>
                <a:avLst/>
                <a:gdLst>
                  <a:gd name="connsiteX0" fmla="*/ 358098 w 437107"/>
                  <a:gd name="connsiteY0" fmla="*/ 0 h 344082"/>
                  <a:gd name="connsiteX1" fmla="*/ 377525 w 437107"/>
                  <a:gd name="connsiteY1" fmla="*/ 40329 h 344082"/>
                  <a:gd name="connsiteX2" fmla="*/ 437107 w 437107"/>
                  <a:gd name="connsiteY2" fmla="*/ 138404 h 344082"/>
                  <a:gd name="connsiteX3" fmla="*/ 79448 w 437107"/>
                  <a:gd name="connsiteY3" fmla="*/ 344082 h 344082"/>
                  <a:gd name="connsiteX4" fmla="*/ 0 w 437107"/>
                  <a:gd name="connsiteY4" fmla="*/ 205931 h 344082"/>
                  <a:gd name="connsiteX5" fmla="*/ 358098 w 437107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7" h="344082">
                    <a:moveTo>
                      <a:pt x="358098" y="0"/>
                    </a:moveTo>
                    <a:lnTo>
                      <a:pt x="377525" y="40329"/>
                    </a:lnTo>
                    <a:lnTo>
                      <a:pt x="437107" y="138404"/>
                    </a:lnTo>
                    <a:lnTo>
                      <a:pt x="79448" y="344082"/>
                    </a:lnTo>
                    <a:lnTo>
                      <a:pt x="0" y="205931"/>
                    </a:lnTo>
                    <a:lnTo>
                      <a:pt x="35809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D4BD3F41-2591-4ADF-A9BD-CD656EF45E6F}"/>
                  </a:ext>
                </a:extLst>
              </p:cNvPr>
              <p:cNvSpPr/>
              <p:nvPr/>
            </p:nvSpPr>
            <p:spPr>
              <a:xfrm>
                <a:off x="7259470" y="4057477"/>
                <a:ext cx="436716" cy="345018"/>
              </a:xfrm>
              <a:custGeom>
                <a:avLst/>
                <a:gdLst>
                  <a:gd name="connsiteX0" fmla="*/ 79422 w 436716"/>
                  <a:gd name="connsiteY0" fmla="*/ 0 h 345018"/>
                  <a:gd name="connsiteX1" fmla="*/ 436716 w 436716"/>
                  <a:gd name="connsiteY1" fmla="*/ 207146 h 345018"/>
                  <a:gd name="connsiteX2" fmla="*/ 356783 w 436716"/>
                  <a:gd name="connsiteY2" fmla="*/ 345018 h 345018"/>
                  <a:gd name="connsiteX3" fmla="*/ 0 w 436716"/>
                  <a:gd name="connsiteY3" fmla="*/ 138168 h 345018"/>
                  <a:gd name="connsiteX4" fmla="*/ 62127 w 436716"/>
                  <a:gd name="connsiteY4" fmla="*/ 35903 h 345018"/>
                  <a:gd name="connsiteX5" fmla="*/ 79422 w 436716"/>
                  <a:gd name="connsiteY5" fmla="*/ 0 h 34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6" h="345018">
                    <a:moveTo>
                      <a:pt x="79422" y="0"/>
                    </a:moveTo>
                    <a:lnTo>
                      <a:pt x="436716" y="207146"/>
                    </a:lnTo>
                    <a:lnTo>
                      <a:pt x="356783" y="345018"/>
                    </a:lnTo>
                    <a:lnTo>
                      <a:pt x="0" y="138168"/>
                    </a:lnTo>
                    <a:lnTo>
                      <a:pt x="62127" y="35903"/>
                    </a:lnTo>
                    <a:lnTo>
                      <a:pt x="7942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13920946-D4F8-43AB-A69D-02BB7A5C9D74}"/>
                  </a:ext>
                </a:extLst>
              </p:cNvPr>
              <p:cNvSpPr/>
              <p:nvPr/>
            </p:nvSpPr>
            <p:spPr>
              <a:xfrm>
                <a:off x="4612146" y="4207874"/>
                <a:ext cx="425119" cy="376111"/>
              </a:xfrm>
              <a:custGeom>
                <a:avLst/>
                <a:gdLst>
                  <a:gd name="connsiteX0" fmla="*/ 327816 w 425119"/>
                  <a:gd name="connsiteY0" fmla="*/ 0 h 376111"/>
                  <a:gd name="connsiteX1" fmla="*/ 328075 w 425119"/>
                  <a:gd name="connsiteY1" fmla="*/ 427 h 376111"/>
                  <a:gd name="connsiteX2" fmla="*/ 408313 w 425119"/>
                  <a:gd name="connsiteY2" fmla="*/ 107728 h 376111"/>
                  <a:gd name="connsiteX3" fmla="*/ 425119 w 425119"/>
                  <a:gd name="connsiteY3" fmla="*/ 126219 h 376111"/>
                  <a:gd name="connsiteX4" fmla="*/ 96457 w 425119"/>
                  <a:gd name="connsiteY4" fmla="*/ 376111 h 376111"/>
                  <a:gd name="connsiteX5" fmla="*/ 0 w 425119"/>
                  <a:gd name="connsiteY5" fmla="*/ 249250 h 376111"/>
                  <a:gd name="connsiteX6" fmla="*/ 327816 w 425119"/>
                  <a:gd name="connsiteY6" fmla="*/ 0 h 376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9" h="376111">
                    <a:moveTo>
                      <a:pt x="327816" y="0"/>
                    </a:moveTo>
                    <a:lnTo>
                      <a:pt x="328075" y="427"/>
                    </a:lnTo>
                    <a:cubicBezTo>
                      <a:pt x="353123" y="37503"/>
                      <a:pt x="379908" y="73309"/>
                      <a:pt x="408313" y="107728"/>
                    </a:cubicBezTo>
                    <a:lnTo>
                      <a:pt x="425119" y="126219"/>
                    </a:lnTo>
                    <a:lnTo>
                      <a:pt x="96457" y="376111"/>
                    </a:lnTo>
                    <a:lnTo>
                      <a:pt x="0" y="249250"/>
                    </a:lnTo>
                    <a:lnTo>
                      <a:pt x="32781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5C96005F-7B41-4B65-BC4B-5FF44C60E39A}"/>
                  </a:ext>
                </a:extLst>
              </p:cNvPr>
              <p:cNvSpPr/>
              <p:nvPr/>
            </p:nvSpPr>
            <p:spPr>
              <a:xfrm>
                <a:off x="7146092" y="4218171"/>
                <a:ext cx="424227" cy="378547"/>
              </a:xfrm>
              <a:custGeom>
                <a:avLst/>
                <a:gdLst>
                  <a:gd name="connsiteX0" fmla="*/ 98309 w 424227"/>
                  <a:gd name="connsiteY0" fmla="*/ 0 h 378547"/>
                  <a:gd name="connsiteX1" fmla="*/ 424227 w 424227"/>
                  <a:gd name="connsiteY1" fmla="*/ 252579 h 378547"/>
                  <a:gd name="connsiteX2" fmla="*/ 326606 w 424227"/>
                  <a:gd name="connsiteY2" fmla="*/ 378547 h 378547"/>
                  <a:gd name="connsiteX3" fmla="*/ 0 w 424227"/>
                  <a:gd name="connsiteY3" fmla="*/ 125435 h 378547"/>
                  <a:gd name="connsiteX4" fmla="*/ 25451 w 424227"/>
                  <a:gd name="connsiteY4" fmla="*/ 97431 h 378547"/>
                  <a:gd name="connsiteX5" fmla="*/ 98309 w 424227"/>
                  <a:gd name="connsiteY5" fmla="*/ 0 h 37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27" h="378547">
                    <a:moveTo>
                      <a:pt x="98309" y="0"/>
                    </a:moveTo>
                    <a:lnTo>
                      <a:pt x="424227" y="252579"/>
                    </a:lnTo>
                    <a:lnTo>
                      <a:pt x="326606" y="378547"/>
                    </a:lnTo>
                    <a:lnTo>
                      <a:pt x="0" y="125435"/>
                    </a:lnTo>
                    <a:lnTo>
                      <a:pt x="25451" y="97431"/>
                    </a:lnTo>
                    <a:lnTo>
                      <a:pt x="9830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8579335F-E0CA-48BA-B955-AA05C353A052}"/>
                  </a:ext>
                </a:extLst>
              </p:cNvPr>
              <p:cNvSpPr/>
              <p:nvPr/>
            </p:nvSpPr>
            <p:spPr>
              <a:xfrm>
                <a:off x="4762667" y="4354075"/>
                <a:ext cx="405314" cy="404774"/>
              </a:xfrm>
              <a:custGeom>
                <a:avLst/>
                <a:gdLst>
                  <a:gd name="connsiteX0" fmla="*/ 292759 w 405314"/>
                  <a:gd name="connsiteY0" fmla="*/ 0 h 404774"/>
                  <a:gd name="connsiteX1" fmla="*/ 347752 w 405314"/>
                  <a:gd name="connsiteY1" fmla="*/ 60508 h 404774"/>
                  <a:gd name="connsiteX2" fmla="*/ 405314 w 405314"/>
                  <a:gd name="connsiteY2" fmla="*/ 112824 h 404774"/>
                  <a:gd name="connsiteX3" fmla="*/ 112529 w 405314"/>
                  <a:gd name="connsiteY3" fmla="*/ 404774 h 404774"/>
                  <a:gd name="connsiteX4" fmla="*/ 0 w 405314"/>
                  <a:gd name="connsiteY4" fmla="*/ 291923 h 404774"/>
                  <a:gd name="connsiteX5" fmla="*/ 292759 w 405314"/>
                  <a:gd name="connsiteY5" fmla="*/ 0 h 40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4">
                    <a:moveTo>
                      <a:pt x="292759" y="0"/>
                    </a:moveTo>
                    <a:lnTo>
                      <a:pt x="347752" y="60508"/>
                    </a:lnTo>
                    <a:lnTo>
                      <a:pt x="405314" y="112824"/>
                    </a:lnTo>
                    <a:lnTo>
                      <a:pt x="112529" y="404774"/>
                    </a:lnTo>
                    <a:lnTo>
                      <a:pt x="0" y="291923"/>
                    </a:lnTo>
                    <a:lnTo>
                      <a:pt x="2927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DB253321-5F82-4161-B9BB-DA3FB4B81C68}"/>
                  </a:ext>
                </a:extLst>
              </p:cNvPr>
              <p:cNvSpPr/>
              <p:nvPr/>
            </p:nvSpPr>
            <p:spPr>
              <a:xfrm>
                <a:off x="7021380" y="4356716"/>
                <a:ext cx="404829" cy="405258"/>
              </a:xfrm>
              <a:custGeom>
                <a:avLst/>
                <a:gdLst>
                  <a:gd name="connsiteX0" fmla="*/ 112797 w 404829"/>
                  <a:gd name="connsiteY0" fmla="*/ 0 h 405258"/>
                  <a:gd name="connsiteX1" fmla="*/ 404829 w 404829"/>
                  <a:gd name="connsiteY1" fmla="*/ 292695 h 405258"/>
                  <a:gd name="connsiteX2" fmla="*/ 292011 w 404829"/>
                  <a:gd name="connsiteY2" fmla="*/ 405258 h 405258"/>
                  <a:gd name="connsiteX3" fmla="*/ 0 w 404829"/>
                  <a:gd name="connsiteY3" fmla="*/ 112584 h 405258"/>
                  <a:gd name="connsiteX4" fmla="*/ 60203 w 404829"/>
                  <a:gd name="connsiteY4" fmla="*/ 57867 h 405258"/>
                  <a:gd name="connsiteX5" fmla="*/ 112797 w 404829"/>
                  <a:gd name="connsiteY5" fmla="*/ 0 h 40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29" h="405258">
                    <a:moveTo>
                      <a:pt x="112797" y="0"/>
                    </a:moveTo>
                    <a:lnTo>
                      <a:pt x="404829" y="292695"/>
                    </a:lnTo>
                    <a:lnTo>
                      <a:pt x="292011" y="405258"/>
                    </a:lnTo>
                    <a:lnTo>
                      <a:pt x="0" y="112584"/>
                    </a:lnTo>
                    <a:lnTo>
                      <a:pt x="60203" y="57867"/>
                    </a:lnTo>
                    <a:lnTo>
                      <a:pt x="1127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E1CB194D-7CCD-414B-BCA1-754836D42C1D}"/>
                  </a:ext>
                </a:extLst>
              </p:cNvPr>
              <p:cNvSpPr/>
              <p:nvPr/>
            </p:nvSpPr>
            <p:spPr>
              <a:xfrm>
                <a:off x="4922153" y="4477304"/>
                <a:ext cx="382557" cy="429603"/>
              </a:xfrm>
              <a:custGeom>
                <a:avLst/>
                <a:gdLst>
                  <a:gd name="connsiteX0" fmla="*/ 257276 w 382557"/>
                  <a:gd name="connsiteY0" fmla="*/ 0 h 429603"/>
                  <a:gd name="connsiteX1" fmla="*/ 287247 w 382557"/>
                  <a:gd name="connsiteY1" fmla="*/ 27239 h 429603"/>
                  <a:gd name="connsiteX2" fmla="*/ 382557 w 382557"/>
                  <a:gd name="connsiteY2" fmla="*/ 98510 h 429603"/>
                  <a:gd name="connsiteX3" fmla="*/ 125967 w 382557"/>
                  <a:gd name="connsiteY3" fmla="*/ 429603 h 429603"/>
                  <a:gd name="connsiteX4" fmla="*/ 0 w 382557"/>
                  <a:gd name="connsiteY4" fmla="*/ 331980 h 429603"/>
                  <a:gd name="connsiteX5" fmla="*/ 257276 w 382557"/>
                  <a:gd name="connsiteY5" fmla="*/ 0 h 4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2557" h="429603">
                    <a:moveTo>
                      <a:pt x="257276" y="0"/>
                    </a:moveTo>
                    <a:lnTo>
                      <a:pt x="287247" y="27239"/>
                    </a:lnTo>
                    <a:lnTo>
                      <a:pt x="382557" y="98510"/>
                    </a:lnTo>
                    <a:lnTo>
                      <a:pt x="125967" y="429603"/>
                    </a:lnTo>
                    <a:lnTo>
                      <a:pt x="0" y="331980"/>
                    </a:lnTo>
                    <a:lnTo>
                      <a:pt x="25727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59567479-502A-46B4-B6DA-1B6571829E8B}"/>
                  </a:ext>
                </a:extLst>
              </p:cNvPr>
              <p:cNvSpPr/>
              <p:nvPr/>
            </p:nvSpPr>
            <p:spPr>
              <a:xfrm>
                <a:off x="6875228" y="4487460"/>
                <a:ext cx="376166" cy="425091"/>
              </a:xfrm>
              <a:custGeom>
                <a:avLst/>
                <a:gdLst>
                  <a:gd name="connsiteX0" fmla="*/ 126170 w 376166"/>
                  <a:gd name="connsiteY0" fmla="*/ 0 h 425091"/>
                  <a:gd name="connsiteX1" fmla="*/ 376166 w 376166"/>
                  <a:gd name="connsiteY1" fmla="*/ 328596 h 425091"/>
                  <a:gd name="connsiteX2" fmla="*/ 249333 w 376166"/>
                  <a:gd name="connsiteY2" fmla="*/ 425091 h 425091"/>
                  <a:gd name="connsiteX3" fmla="*/ 0 w 376166"/>
                  <a:gd name="connsiteY3" fmla="*/ 97366 h 425091"/>
                  <a:gd name="connsiteX4" fmla="*/ 73 w 376166"/>
                  <a:gd name="connsiteY4" fmla="*/ 97321 h 425091"/>
                  <a:gd name="connsiteX5" fmla="*/ 107374 w 376166"/>
                  <a:gd name="connsiteY5" fmla="*/ 17083 h 425091"/>
                  <a:gd name="connsiteX6" fmla="*/ 126170 w 376166"/>
                  <a:gd name="connsiteY6" fmla="*/ 0 h 42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6" h="425091">
                    <a:moveTo>
                      <a:pt x="126170" y="0"/>
                    </a:moveTo>
                    <a:lnTo>
                      <a:pt x="376166" y="328596"/>
                    </a:lnTo>
                    <a:lnTo>
                      <a:pt x="249333" y="425091"/>
                    </a:lnTo>
                    <a:lnTo>
                      <a:pt x="0" y="97366"/>
                    </a:lnTo>
                    <a:lnTo>
                      <a:pt x="73" y="97321"/>
                    </a:lnTo>
                    <a:cubicBezTo>
                      <a:pt x="37149" y="72273"/>
                      <a:pt x="72955" y="45488"/>
                      <a:pt x="107374" y="17083"/>
                    </a:cubicBezTo>
                    <a:lnTo>
                      <a:pt x="12617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55A49B1D-9A5D-460F-9B06-AB0F4181E320}"/>
                  </a:ext>
                </a:extLst>
              </p:cNvPr>
              <p:cNvSpPr/>
              <p:nvPr/>
            </p:nvSpPr>
            <p:spPr>
              <a:xfrm>
                <a:off x="5116909" y="4591094"/>
                <a:ext cx="348222" cy="442465"/>
              </a:xfrm>
              <a:custGeom>
                <a:avLst/>
                <a:gdLst>
                  <a:gd name="connsiteX0" fmla="*/ 210184 w 348222"/>
                  <a:gd name="connsiteY0" fmla="*/ 0 h 442465"/>
                  <a:gd name="connsiteX1" fmla="*/ 314713 w 348222"/>
                  <a:gd name="connsiteY1" fmla="*/ 63503 h 442465"/>
                  <a:gd name="connsiteX2" fmla="*/ 348222 w 348222"/>
                  <a:gd name="connsiteY2" fmla="*/ 79645 h 442465"/>
                  <a:gd name="connsiteX3" fmla="*/ 137872 w 348222"/>
                  <a:gd name="connsiteY3" fmla="*/ 442465 h 442465"/>
                  <a:gd name="connsiteX4" fmla="*/ 0 w 348222"/>
                  <a:gd name="connsiteY4" fmla="*/ 362531 h 442465"/>
                  <a:gd name="connsiteX5" fmla="*/ 210184 w 348222"/>
                  <a:gd name="connsiteY5" fmla="*/ 0 h 44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8222" h="442465">
                    <a:moveTo>
                      <a:pt x="210184" y="0"/>
                    </a:moveTo>
                    <a:lnTo>
                      <a:pt x="314713" y="63503"/>
                    </a:lnTo>
                    <a:lnTo>
                      <a:pt x="348222" y="79645"/>
                    </a:lnTo>
                    <a:lnTo>
                      <a:pt x="137872" y="442465"/>
                    </a:lnTo>
                    <a:lnTo>
                      <a:pt x="0" y="362531"/>
                    </a:lnTo>
                    <a:lnTo>
                      <a:pt x="2101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D3898BB8-2079-40E9-B37C-90E4504F83ED}"/>
                  </a:ext>
                </a:extLst>
              </p:cNvPr>
              <p:cNvSpPr/>
              <p:nvPr/>
            </p:nvSpPr>
            <p:spPr>
              <a:xfrm>
                <a:off x="6720423" y="4594802"/>
                <a:ext cx="344160" cy="437072"/>
              </a:xfrm>
              <a:custGeom>
                <a:avLst/>
                <a:gdLst>
                  <a:gd name="connsiteX0" fmla="*/ 138384 w 344160"/>
                  <a:gd name="connsiteY0" fmla="*/ 0 h 437072"/>
                  <a:gd name="connsiteX1" fmla="*/ 344160 w 344160"/>
                  <a:gd name="connsiteY1" fmla="*/ 357584 h 437072"/>
                  <a:gd name="connsiteX2" fmla="*/ 206031 w 344160"/>
                  <a:gd name="connsiteY2" fmla="*/ 437072 h 437072"/>
                  <a:gd name="connsiteX3" fmla="*/ 0 w 344160"/>
                  <a:gd name="connsiteY3" fmla="*/ 79043 h 437072"/>
                  <a:gd name="connsiteX4" fmla="*/ 39957 w 344160"/>
                  <a:gd name="connsiteY4" fmla="*/ 59795 h 437072"/>
                  <a:gd name="connsiteX5" fmla="*/ 138384 w 344160"/>
                  <a:gd name="connsiteY5" fmla="*/ 0 h 437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0" h="437072">
                    <a:moveTo>
                      <a:pt x="138384" y="0"/>
                    </a:moveTo>
                    <a:lnTo>
                      <a:pt x="344160" y="357584"/>
                    </a:lnTo>
                    <a:lnTo>
                      <a:pt x="206031" y="437072"/>
                    </a:lnTo>
                    <a:lnTo>
                      <a:pt x="0" y="79043"/>
                    </a:lnTo>
                    <a:lnTo>
                      <a:pt x="39957" y="59795"/>
                    </a:lnTo>
                    <a:lnTo>
                      <a:pt x="1383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3CFE8C1D-F818-4870-9463-D340C1F6002F}"/>
                  </a:ext>
                </a:extLst>
              </p:cNvPr>
              <p:cNvSpPr/>
              <p:nvPr/>
            </p:nvSpPr>
            <p:spPr>
              <a:xfrm>
                <a:off x="5321890" y="4679769"/>
                <a:ext cx="308877" cy="448947"/>
              </a:xfrm>
              <a:custGeom>
                <a:avLst/>
                <a:gdLst>
                  <a:gd name="connsiteX0" fmla="*/ 161986 w 308877"/>
                  <a:gd name="connsiteY0" fmla="*/ 0 h 448947"/>
                  <a:gd name="connsiteX1" fmla="*/ 231572 w 308877"/>
                  <a:gd name="connsiteY1" fmla="*/ 33521 h 448947"/>
                  <a:gd name="connsiteX2" fmla="*/ 308877 w 308877"/>
                  <a:gd name="connsiteY2" fmla="*/ 61815 h 448947"/>
                  <a:gd name="connsiteX3" fmla="*/ 147035 w 308877"/>
                  <a:gd name="connsiteY3" fmla="*/ 448947 h 448947"/>
                  <a:gd name="connsiteX4" fmla="*/ 0 w 308877"/>
                  <a:gd name="connsiteY4" fmla="*/ 387478 h 448947"/>
                  <a:gd name="connsiteX5" fmla="*/ 161986 w 308877"/>
                  <a:gd name="connsiteY5" fmla="*/ 0 h 44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8877" h="448947">
                    <a:moveTo>
                      <a:pt x="161986" y="0"/>
                    </a:moveTo>
                    <a:lnTo>
                      <a:pt x="231572" y="33521"/>
                    </a:lnTo>
                    <a:lnTo>
                      <a:pt x="308877" y="61815"/>
                    </a:lnTo>
                    <a:lnTo>
                      <a:pt x="147035" y="448947"/>
                    </a:lnTo>
                    <a:lnTo>
                      <a:pt x="0" y="387478"/>
                    </a:lnTo>
                    <a:lnTo>
                      <a:pt x="16198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2955A363-2617-4FE4-8565-B45F99F09882}"/>
                  </a:ext>
                </a:extLst>
              </p:cNvPr>
              <p:cNvSpPr/>
              <p:nvPr/>
            </p:nvSpPr>
            <p:spPr>
              <a:xfrm>
                <a:off x="6548708" y="4685562"/>
                <a:ext cx="303853" cy="442823"/>
              </a:xfrm>
              <a:custGeom>
                <a:avLst/>
                <a:gdLst>
                  <a:gd name="connsiteX0" fmla="*/ 147394 w 303853"/>
                  <a:gd name="connsiteY0" fmla="*/ 0 h 442823"/>
                  <a:gd name="connsiteX1" fmla="*/ 303853 w 303853"/>
                  <a:gd name="connsiteY1" fmla="*/ 382486 h 442823"/>
                  <a:gd name="connsiteX2" fmla="*/ 156350 w 303853"/>
                  <a:gd name="connsiteY2" fmla="*/ 442823 h 442823"/>
                  <a:gd name="connsiteX3" fmla="*/ 0 w 303853"/>
                  <a:gd name="connsiteY3" fmla="*/ 60607 h 442823"/>
                  <a:gd name="connsiteX4" fmla="*/ 89832 w 303853"/>
                  <a:gd name="connsiteY4" fmla="*/ 27728 h 442823"/>
                  <a:gd name="connsiteX5" fmla="*/ 147394 w 303853"/>
                  <a:gd name="connsiteY5" fmla="*/ 0 h 442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3">
                    <a:moveTo>
                      <a:pt x="147394" y="0"/>
                    </a:moveTo>
                    <a:lnTo>
                      <a:pt x="303853" y="382486"/>
                    </a:lnTo>
                    <a:lnTo>
                      <a:pt x="156350" y="442823"/>
                    </a:lnTo>
                    <a:lnTo>
                      <a:pt x="0" y="60607"/>
                    </a:lnTo>
                    <a:lnTo>
                      <a:pt x="89832" y="27728"/>
                    </a:lnTo>
                    <a:lnTo>
                      <a:pt x="14739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7901996B-9BDC-48E5-8DA0-C058EE27BEB8}"/>
                  </a:ext>
                </a:extLst>
              </p:cNvPr>
              <p:cNvSpPr/>
              <p:nvPr/>
            </p:nvSpPr>
            <p:spPr>
              <a:xfrm>
                <a:off x="5547503" y="4750877"/>
                <a:ext cx="262318" cy="446335"/>
              </a:xfrm>
              <a:custGeom>
                <a:avLst/>
                <a:gdLst>
                  <a:gd name="connsiteX0" fmla="*/ 108655 w 262318"/>
                  <a:gd name="connsiteY0" fmla="*/ 0 h 446335"/>
                  <a:gd name="connsiteX1" fmla="*/ 134018 w 262318"/>
                  <a:gd name="connsiteY1" fmla="*/ 9283 h 446335"/>
                  <a:gd name="connsiteX2" fmla="*/ 262318 w 262318"/>
                  <a:gd name="connsiteY2" fmla="*/ 42272 h 446335"/>
                  <a:gd name="connsiteX3" fmla="*/ 153925 w 262318"/>
                  <a:gd name="connsiteY3" fmla="*/ 446335 h 446335"/>
                  <a:gd name="connsiteX4" fmla="*/ 0 w 262318"/>
                  <a:gd name="connsiteY4" fmla="*/ 405042 h 446335"/>
                  <a:gd name="connsiteX5" fmla="*/ 108655 w 262318"/>
                  <a:gd name="connsiteY5" fmla="*/ 0 h 44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318" h="446335">
                    <a:moveTo>
                      <a:pt x="108655" y="0"/>
                    </a:moveTo>
                    <a:lnTo>
                      <a:pt x="134018" y="9283"/>
                    </a:lnTo>
                    <a:lnTo>
                      <a:pt x="262318" y="42272"/>
                    </a:lnTo>
                    <a:lnTo>
                      <a:pt x="153925" y="446335"/>
                    </a:lnTo>
                    <a:lnTo>
                      <a:pt x="0" y="405042"/>
                    </a:lnTo>
                    <a:lnTo>
                      <a:pt x="10865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9D775BE9-BC0C-4294-82CA-B662117F329E}"/>
                  </a:ext>
                </a:extLst>
              </p:cNvPr>
              <p:cNvSpPr/>
              <p:nvPr/>
            </p:nvSpPr>
            <p:spPr>
              <a:xfrm>
                <a:off x="6375221" y="4753341"/>
                <a:ext cx="259453" cy="439442"/>
              </a:xfrm>
              <a:custGeom>
                <a:avLst/>
                <a:gdLst>
                  <a:gd name="connsiteX0" fmla="*/ 153891 w 259453"/>
                  <a:gd name="connsiteY0" fmla="*/ 0 h 439442"/>
                  <a:gd name="connsiteX1" fmla="*/ 259453 w 259453"/>
                  <a:gd name="connsiteY1" fmla="*/ 398648 h 439442"/>
                  <a:gd name="connsiteX2" fmla="*/ 105395 w 259453"/>
                  <a:gd name="connsiteY2" fmla="*/ 439442 h 439442"/>
                  <a:gd name="connsiteX3" fmla="*/ 0 w 259453"/>
                  <a:gd name="connsiteY3" fmla="*/ 41422 h 439442"/>
                  <a:gd name="connsiteX4" fmla="*/ 1684 w 259453"/>
                  <a:gd name="connsiteY4" fmla="*/ 41165 h 439442"/>
                  <a:gd name="connsiteX5" fmla="*/ 135260 w 259453"/>
                  <a:gd name="connsiteY5" fmla="*/ 6819 h 439442"/>
                  <a:gd name="connsiteX6" fmla="*/ 153891 w 259453"/>
                  <a:gd name="connsiteY6" fmla="*/ 0 h 439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3" h="439442">
                    <a:moveTo>
                      <a:pt x="153891" y="0"/>
                    </a:moveTo>
                    <a:lnTo>
                      <a:pt x="259453" y="398648"/>
                    </a:lnTo>
                    <a:lnTo>
                      <a:pt x="105395" y="439442"/>
                    </a:lnTo>
                    <a:lnTo>
                      <a:pt x="0" y="41422"/>
                    </a:lnTo>
                    <a:lnTo>
                      <a:pt x="1684" y="41165"/>
                    </a:lnTo>
                    <a:cubicBezTo>
                      <a:pt x="47051" y="31882"/>
                      <a:pt x="91616" y="20395"/>
                      <a:pt x="135260" y="6819"/>
                    </a:cubicBezTo>
                    <a:lnTo>
                      <a:pt x="1538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89ACBA7E-883B-4822-A871-99890B43FB59}"/>
                  </a:ext>
                </a:extLst>
              </p:cNvPr>
              <p:cNvSpPr/>
              <p:nvPr/>
            </p:nvSpPr>
            <p:spPr>
              <a:xfrm>
                <a:off x="5772785" y="4796586"/>
                <a:ext cx="213951" cy="436560"/>
              </a:xfrm>
              <a:custGeom>
                <a:avLst/>
                <a:gdLst>
                  <a:gd name="connsiteX0" fmla="*/ 55937 w 213951"/>
                  <a:gd name="connsiteY0" fmla="*/ 0 h 436560"/>
                  <a:gd name="connsiteX1" fmla="*/ 180706 w 213951"/>
                  <a:gd name="connsiteY1" fmla="*/ 19042 h 436560"/>
                  <a:gd name="connsiteX2" fmla="*/ 213951 w 213951"/>
                  <a:gd name="connsiteY2" fmla="*/ 20721 h 436560"/>
                  <a:gd name="connsiteX3" fmla="*/ 157940 w 213951"/>
                  <a:gd name="connsiteY3" fmla="*/ 436560 h 436560"/>
                  <a:gd name="connsiteX4" fmla="*/ 0 w 213951"/>
                  <a:gd name="connsiteY4" fmla="*/ 415286 h 436560"/>
                  <a:gd name="connsiteX5" fmla="*/ 55937 w 213951"/>
                  <a:gd name="connsiteY5" fmla="*/ 0 h 436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951" h="436560">
                    <a:moveTo>
                      <a:pt x="55937" y="0"/>
                    </a:moveTo>
                    <a:lnTo>
                      <a:pt x="180706" y="19042"/>
                    </a:lnTo>
                    <a:lnTo>
                      <a:pt x="213951" y="20721"/>
                    </a:lnTo>
                    <a:lnTo>
                      <a:pt x="157940" y="436560"/>
                    </a:lnTo>
                    <a:lnTo>
                      <a:pt x="0" y="415286"/>
                    </a:lnTo>
                    <a:lnTo>
                      <a:pt x="5593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EBDFB20F-E850-4C55-BBE0-917E2C7D49D0}"/>
                  </a:ext>
                </a:extLst>
              </p:cNvPr>
              <p:cNvSpPr/>
              <p:nvPr/>
            </p:nvSpPr>
            <p:spPr>
              <a:xfrm>
                <a:off x="6190191" y="4798857"/>
                <a:ext cx="209664" cy="429483"/>
              </a:xfrm>
              <a:custGeom>
                <a:avLst/>
                <a:gdLst>
                  <a:gd name="connsiteX0" fmla="*/ 158206 w 209664"/>
                  <a:gd name="connsiteY0" fmla="*/ 0 h 429483"/>
                  <a:gd name="connsiteX1" fmla="*/ 209664 w 209664"/>
                  <a:gd name="connsiteY1" fmla="*/ 409618 h 429483"/>
                  <a:gd name="connsiteX2" fmla="*/ 51539 w 209664"/>
                  <a:gd name="connsiteY2" fmla="*/ 429483 h 429483"/>
                  <a:gd name="connsiteX3" fmla="*/ 0 w 209664"/>
                  <a:gd name="connsiteY3" fmla="*/ 19211 h 429483"/>
                  <a:gd name="connsiteX4" fmla="*/ 48320 w 209664"/>
                  <a:gd name="connsiteY4" fmla="*/ 16771 h 429483"/>
                  <a:gd name="connsiteX5" fmla="*/ 158206 w 209664"/>
                  <a:gd name="connsiteY5" fmla="*/ 0 h 429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3">
                    <a:moveTo>
                      <a:pt x="158206" y="0"/>
                    </a:moveTo>
                    <a:lnTo>
                      <a:pt x="209664" y="409618"/>
                    </a:lnTo>
                    <a:lnTo>
                      <a:pt x="51539" y="429483"/>
                    </a:lnTo>
                    <a:lnTo>
                      <a:pt x="0" y="19211"/>
                    </a:lnTo>
                    <a:lnTo>
                      <a:pt x="48320" y="16771"/>
                    </a:lnTo>
                    <a:lnTo>
                      <a:pt x="15820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C65B5C87-47B9-4CD3-9C1C-F1A1A965DABA}"/>
                  </a:ext>
                </a:extLst>
              </p:cNvPr>
              <p:cNvSpPr/>
              <p:nvPr/>
            </p:nvSpPr>
            <p:spPr>
              <a:xfrm>
                <a:off x="6013668" y="4818667"/>
                <a:ext cx="159368" cy="420395"/>
              </a:xfrm>
              <a:custGeom>
                <a:avLst/>
                <a:gdLst>
                  <a:gd name="connsiteX0" fmla="*/ 1 w 159368"/>
                  <a:gd name="connsiteY0" fmla="*/ 0 h 420395"/>
                  <a:gd name="connsiteX1" fmla="*/ 82333 w 159368"/>
                  <a:gd name="connsiteY1" fmla="*/ 4157 h 420395"/>
                  <a:gd name="connsiteX2" fmla="*/ 159368 w 159368"/>
                  <a:gd name="connsiteY2" fmla="*/ 267 h 420395"/>
                  <a:gd name="connsiteX3" fmla="*/ 159368 w 159368"/>
                  <a:gd name="connsiteY3" fmla="*/ 420395 h 420395"/>
                  <a:gd name="connsiteX4" fmla="*/ 0 w 159368"/>
                  <a:gd name="connsiteY4" fmla="*/ 420394 h 420395"/>
                  <a:gd name="connsiteX5" fmla="*/ 1 w 159368"/>
                  <a:gd name="connsiteY5" fmla="*/ 0 h 420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8" h="420395">
                    <a:moveTo>
                      <a:pt x="1" y="0"/>
                    </a:moveTo>
                    <a:lnTo>
                      <a:pt x="82333" y="4157"/>
                    </a:lnTo>
                    <a:lnTo>
                      <a:pt x="159368" y="267"/>
                    </a:lnTo>
                    <a:lnTo>
                      <a:pt x="159368" y="420395"/>
                    </a:lnTo>
                    <a:lnTo>
                      <a:pt x="0" y="42039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B993AB6D-3D3F-43D8-B863-575AEFCA86B2}"/>
                </a:ext>
              </a:extLst>
            </p:cNvPr>
            <p:cNvGrpSpPr/>
            <p:nvPr/>
          </p:nvGrpSpPr>
          <p:grpSpPr>
            <a:xfrm rot="6291444">
              <a:off x="8482861" y="3133457"/>
              <a:ext cx="1145704" cy="1145704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8A687738-C52F-4694-8360-DECA0BAC70F4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6817C543-BC46-4991-A164-505AB5E63705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422" name="Oval 421">
                  <a:extLst>
                    <a:ext uri="{FF2B5EF4-FFF2-40B4-BE49-F238E27FC236}">
                      <a16:creationId xmlns:a16="http://schemas.microsoft.com/office/drawing/2014/main" id="{B26DA3F9-249B-4276-8CE7-64657B656C03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3" name="Oval 422">
                  <a:extLst>
                    <a:ext uri="{FF2B5EF4-FFF2-40B4-BE49-F238E27FC236}">
                      <a16:creationId xmlns:a16="http://schemas.microsoft.com/office/drawing/2014/main" id="{6E638FB5-AE44-4C25-BE76-BDCC3E5431B6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4" name="Oval 423">
                  <a:extLst>
                    <a:ext uri="{FF2B5EF4-FFF2-40B4-BE49-F238E27FC236}">
                      <a16:creationId xmlns:a16="http://schemas.microsoft.com/office/drawing/2014/main" id="{000B789E-C54E-4F69-823C-03FB59BEDB80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5" name="Oval 424">
                  <a:extLst>
                    <a:ext uri="{FF2B5EF4-FFF2-40B4-BE49-F238E27FC236}">
                      <a16:creationId xmlns:a16="http://schemas.microsoft.com/office/drawing/2014/main" id="{94690015-8565-4644-AD5D-FCFEBF0D5123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6" name="Oval 425">
                  <a:extLst>
                    <a:ext uri="{FF2B5EF4-FFF2-40B4-BE49-F238E27FC236}">
                      <a16:creationId xmlns:a16="http://schemas.microsoft.com/office/drawing/2014/main" id="{7CE3C37C-8CF2-43BF-90A9-DB9653932656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7" name="Oval 426">
                  <a:extLst>
                    <a:ext uri="{FF2B5EF4-FFF2-40B4-BE49-F238E27FC236}">
                      <a16:creationId xmlns:a16="http://schemas.microsoft.com/office/drawing/2014/main" id="{6B68630F-5149-49FE-8CEA-8539073368C4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8" name="Oval 427">
                  <a:extLst>
                    <a:ext uri="{FF2B5EF4-FFF2-40B4-BE49-F238E27FC236}">
                      <a16:creationId xmlns:a16="http://schemas.microsoft.com/office/drawing/2014/main" id="{B335D712-2910-4C08-AA73-365C2381A214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6D7A051A-5F6F-4276-B93E-B018883FE857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19CCF3D6-F272-4EA3-A0C5-83CFA5698C4B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BC4F7B9D-50E5-486B-973A-06F6B1C76183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417" name="Oval 416">
                  <a:extLst>
                    <a:ext uri="{FF2B5EF4-FFF2-40B4-BE49-F238E27FC236}">
                      <a16:creationId xmlns:a16="http://schemas.microsoft.com/office/drawing/2014/main" id="{8C9A85A9-E2F8-4F27-8144-489C3B170EF3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8" name="Oval 417">
                  <a:extLst>
                    <a:ext uri="{FF2B5EF4-FFF2-40B4-BE49-F238E27FC236}">
                      <a16:creationId xmlns:a16="http://schemas.microsoft.com/office/drawing/2014/main" id="{8FC3C559-4488-4152-82AF-2D539EFB2ED9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9" name="Oval 418">
                  <a:extLst>
                    <a:ext uri="{FF2B5EF4-FFF2-40B4-BE49-F238E27FC236}">
                      <a16:creationId xmlns:a16="http://schemas.microsoft.com/office/drawing/2014/main" id="{46D96509-FC4E-40BD-A7E2-0157EA684A7E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0" name="Oval 419">
                  <a:extLst>
                    <a:ext uri="{FF2B5EF4-FFF2-40B4-BE49-F238E27FC236}">
                      <a16:creationId xmlns:a16="http://schemas.microsoft.com/office/drawing/2014/main" id="{1671BDA1-E2A9-4ABF-9A8B-91090E52E5F4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1" name="Oval 420">
                  <a:extLst>
                    <a:ext uri="{FF2B5EF4-FFF2-40B4-BE49-F238E27FC236}">
                      <a16:creationId xmlns:a16="http://schemas.microsoft.com/office/drawing/2014/main" id="{DEADB0B7-17AD-4C5B-9FDC-5922BE95D911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35F6EFA1-D8E8-44B5-B50C-0C6B5D31A707}"/>
                </a:ext>
              </a:extLst>
            </p:cNvPr>
            <p:cNvSpPr/>
            <p:nvPr/>
          </p:nvSpPr>
          <p:spPr>
            <a:xfrm>
              <a:off x="8669757" y="3320353"/>
              <a:ext cx="771913" cy="77191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49F2D567-2A56-4EB4-A9ED-DF5A71942A56}"/>
                </a:ext>
              </a:extLst>
            </p:cNvPr>
            <p:cNvSpPr/>
            <p:nvPr/>
          </p:nvSpPr>
          <p:spPr>
            <a:xfrm>
              <a:off x="7140329" y="1790931"/>
              <a:ext cx="3825935" cy="3825935"/>
            </a:xfrm>
            <a:prstGeom prst="ellipse">
              <a:avLst/>
            </a:prstGeom>
            <a:noFill/>
            <a:ln w="25400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BE0056B7-A79B-4B5E-8BD6-08F67B1C5A58}"/>
              </a:ext>
            </a:extLst>
          </p:cNvPr>
          <p:cNvGrpSpPr/>
          <p:nvPr/>
        </p:nvGrpSpPr>
        <p:grpSpPr>
          <a:xfrm flipH="1" flipV="1">
            <a:off x="11450412" y="4102025"/>
            <a:ext cx="643058" cy="643058"/>
            <a:chOff x="7140329" y="1790931"/>
            <a:chExt cx="3825935" cy="3825935"/>
          </a:xfrm>
        </p:grpSpPr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79044907-6BA1-48A2-8FF9-19ED762BE4D4}"/>
                </a:ext>
              </a:extLst>
            </p:cNvPr>
            <p:cNvGrpSpPr/>
            <p:nvPr/>
          </p:nvGrpSpPr>
          <p:grpSpPr>
            <a:xfrm>
              <a:off x="7929184" y="2579780"/>
              <a:ext cx="2253059" cy="2253059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AE878C28-C5E6-43B7-B5E3-A98153C95D68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77" name="Group 576">
                <a:extLst>
                  <a:ext uri="{FF2B5EF4-FFF2-40B4-BE49-F238E27FC236}">
                    <a16:creationId xmlns:a16="http://schemas.microsoft.com/office/drawing/2014/main" id="{480DB296-5C67-4438-8C56-575D8EB5F6F3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584" name="Oval 583">
                  <a:extLst>
                    <a:ext uri="{FF2B5EF4-FFF2-40B4-BE49-F238E27FC236}">
                      <a16:creationId xmlns:a16="http://schemas.microsoft.com/office/drawing/2014/main" id="{9C85AA06-BBD7-4B25-B035-CBC5D2E5F8B8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5" name="Oval 584">
                  <a:extLst>
                    <a:ext uri="{FF2B5EF4-FFF2-40B4-BE49-F238E27FC236}">
                      <a16:creationId xmlns:a16="http://schemas.microsoft.com/office/drawing/2014/main" id="{80C57DA6-C011-45B7-8C99-D29C25FFDC0E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6" name="Oval 585">
                  <a:extLst>
                    <a:ext uri="{FF2B5EF4-FFF2-40B4-BE49-F238E27FC236}">
                      <a16:creationId xmlns:a16="http://schemas.microsoft.com/office/drawing/2014/main" id="{7622E72E-4A65-474B-BC61-DF3BBED2D7D8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7" name="Oval 586">
                  <a:extLst>
                    <a:ext uri="{FF2B5EF4-FFF2-40B4-BE49-F238E27FC236}">
                      <a16:creationId xmlns:a16="http://schemas.microsoft.com/office/drawing/2014/main" id="{8339F80C-29D9-42A1-A400-9AAEBBD57E2A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8" name="Oval 587">
                  <a:extLst>
                    <a:ext uri="{FF2B5EF4-FFF2-40B4-BE49-F238E27FC236}">
                      <a16:creationId xmlns:a16="http://schemas.microsoft.com/office/drawing/2014/main" id="{5BC954C4-0E85-477C-9539-B900459AA8F2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9" name="Oval 588">
                  <a:extLst>
                    <a:ext uri="{FF2B5EF4-FFF2-40B4-BE49-F238E27FC236}">
                      <a16:creationId xmlns:a16="http://schemas.microsoft.com/office/drawing/2014/main" id="{8197A1EB-1942-4397-9CCE-2B9DA26300E2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0" name="Oval 589">
                  <a:extLst>
                    <a:ext uri="{FF2B5EF4-FFF2-40B4-BE49-F238E27FC236}">
                      <a16:creationId xmlns:a16="http://schemas.microsoft.com/office/drawing/2014/main" id="{7D2FE065-9754-4A46-8F0F-CAC7BF1D12D0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1" name="Oval 590">
                  <a:extLst>
                    <a:ext uri="{FF2B5EF4-FFF2-40B4-BE49-F238E27FC236}">
                      <a16:creationId xmlns:a16="http://schemas.microsoft.com/office/drawing/2014/main" id="{E4C7337D-0504-4D4B-880B-9BEC9668CC29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2" name="Oval 591">
                  <a:extLst>
                    <a:ext uri="{FF2B5EF4-FFF2-40B4-BE49-F238E27FC236}">
                      <a16:creationId xmlns:a16="http://schemas.microsoft.com/office/drawing/2014/main" id="{99150977-3155-4E4A-8F5B-3A583FAAA865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78" name="Group 577">
                <a:extLst>
                  <a:ext uri="{FF2B5EF4-FFF2-40B4-BE49-F238E27FC236}">
                    <a16:creationId xmlns:a16="http://schemas.microsoft.com/office/drawing/2014/main" id="{A3184F29-66A4-4661-AF17-855BDEFF9BC3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579" name="Oval 578">
                  <a:extLst>
                    <a:ext uri="{FF2B5EF4-FFF2-40B4-BE49-F238E27FC236}">
                      <a16:creationId xmlns:a16="http://schemas.microsoft.com/office/drawing/2014/main" id="{6A7C1ACF-C90E-4D8C-90A2-86DB7BFCFF0C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0" name="Oval 579">
                  <a:extLst>
                    <a:ext uri="{FF2B5EF4-FFF2-40B4-BE49-F238E27FC236}">
                      <a16:creationId xmlns:a16="http://schemas.microsoft.com/office/drawing/2014/main" id="{0C534652-9333-47E8-8E28-2BF5EB6C89DD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1" name="Oval 580">
                  <a:extLst>
                    <a:ext uri="{FF2B5EF4-FFF2-40B4-BE49-F238E27FC236}">
                      <a16:creationId xmlns:a16="http://schemas.microsoft.com/office/drawing/2014/main" id="{9C9B4120-DA22-4A71-B714-89EC31356A56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2" name="Oval 581">
                  <a:extLst>
                    <a:ext uri="{FF2B5EF4-FFF2-40B4-BE49-F238E27FC236}">
                      <a16:creationId xmlns:a16="http://schemas.microsoft.com/office/drawing/2014/main" id="{07C4842C-88A0-4A98-B9EB-F924BE64D69C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3" name="Oval 582">
                  <a:extLst>
                    <a:ext uri="{FF2B5EF4-FFF2-40B4-BE49-F238E27FC236}">
                      <a16:creationId xmlns:a16="http://schemas.microsoft.com/office/drawing/2014/main" id="{23AD2755-DD4F-4D4B-B4AC-EE7F226A4BCC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68D648B6-8610-4FD2-B113-6FD28CE7D029}"/>
                </a:ext>
              </a:extLst>
            </p:cNvPr>
            <p:cNvGrpSpPr/>
            <p:nvPr/>
          </p:nvGrpSpPr>
          <p:grpSpPr>
            <a:xfrm rot="12533106">
              <a:off x="8250732" y="2901328"/>
              <a:ext cx="1609963" cy="1609963"/>
              <a:chOff x="4440936" y="1773936"/>
              <a:chExt cx="3310128" cy="3310128"/>
            </a:xfrm>
            <a:effectLst>
              <a:glow rad="101600">
                <a:schemeClr val="accent5">
                  <a:satMod val="175000"/>
                  <a:alpha val="28000"/>
                </a:schemeClr>
              </a:glow>
            </a:effectLst>
          </p:grpSpPr>
          <p:sp>
            <p:nvSpPr>
              <p:cNvPr id="572" name="Oval 571">
                <a:extLst>
                  <a:ext uri="{FF2B5EF4-FFF2-40B4-BE49-F238E27FC236}">
                    <a16:creationId xmlns:a16="http://schemas.microsoft.com/office/drawing/2014/main" id="{FFF19EA4-4D9A-41A4-856C-9E038CE5F570}"/>
                  </a:ext>
                </a:extLst>
              </p:cNvPr>
              <p:cNvSpPr/>
              <p:nvPr/>
            </p:nvSpPr>
            <p:spPr>
              <a:xfrm>
                <a:off x="4441251" y="1774251"/>
                <a:ext cx="3309498" cy="3309498"/>
              </a:xfrm>
              <a:prstGeom prst="ellipse">
                <a:avLst/>
              </a:prstGeom>
              <a:noFill/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3" name="Arc 572">
                <a:extLst>
                  <a:ext uri="{FF2B5EF4-FFF2-40B4-BE49-F238E27FC236}">
                    <a16:creationId xmlns:a16="http://schemas.microsoft.com/office/drawing/2014/main" id="{2A9098BC-1E67-4033-B6DD-8CB7BA64A24B}"/>
                  </a:ext>
                </a:extLst>
              </p:cNvPr>
              <p:cNvSpPr/>
              <p:nvPr/>
            </p:nvSpPr>
            <p:spPr>
              <a:xfrm>
                <a:off x="4440936" y="1773936"/>
                <a:ext cx="3310128" cy="3310128"/>
              </a:xfrm>
              <a:prstGeom prst="arc">
                <a:avLst/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4" name="Arc 573">
                <a:extLst>
                  <a:ext uri="{FF2B5EF4-FFF2-40B4-BE49-F238E27FC236}">
                    <a16:creationId xmlns:a16="http://schemas.microsoft.com/office/drawing/2014/main" id="{2902DFFA-7274-4F62-8A80-0B229E5B7FDB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6117151"/>
                  <a:gd name="adj2" fmla="val 8372158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5" name="Arc 574">
                <a:extLst>
                  <a:ext uri="{FF2B5EF4-FFF2-40B4-BE49-F238E27FC236}">
                    <a16:creationId xmlns:a16="http://schemas.microsoft.com/office/drawing/2014/main" id="{9BB14E08-DC1F-4FF0-A2E0-20C5B2356213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20256575"/>
                  <a:gd name="adj2" fmla="val 3001779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38A65DA1-5F24-4AE0-9995-FE5915B81EFD}"/>
                </a:ext>
              </a:extLst>
            </p:cNvPr>
            <p:cNvGrpSpPr/>
            <p:nvPr/>
          </p:nvGrpSpPr>
          <p:grpSpPr>
            <a:xfrm>
              <a:off x="7354165" y="2003602"/>
              <a:ext cx="3403096" cy="3405414"/>
              <a:chOff x="4292527" y="1629660"/>
              <a:chExt cx="3606945" cy="3609402"/>
            </a:xfrm>
            <a:solidFill>
              <a:srgbClr val="BDD7EE"/>
            </a:solidFill>
            <a:effectLst>
              <a:glow rad="63500">
                <a:schemeClr val="accent5">
                  <a:satMod val="175000"/>
                  <a:alpha val="24000"/>
                </a:schemeClr>
              </a:glow>
            </a:effectLst>
          </p:grpSpPr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5CCAAB87-1209-4265-A8DB-6A148977D72A}"/>
                  </a:ext>
                </a:extLst>
              </p:cNvPr>
              <p:cNvSpPr/>
              <p:nvPr/>
            </p:nvSpPr>
            <p:spPr>
              <a:xfrm>
                <a:off x="5792145" y="1629660"/>
                <a:ext cx="209664" cy="429485"/>
              </a:xfrm>
              <a:custGeom>
                <a:avLst/>
                <a:gdLst>
                  <a:gd name="connsiteX0" fmla="*/ 158123 w 209664"/>
                  <a:gd name="connsiteY0" fmla="*/ 0 h 429485"/>
                  <a:gd name="connsiteX1" fmla="*/ 209664 w 209664"/>
                  <a:gd name="connsiteY1" fmla="*/ 410274 h 429485"/>
                  <a:gd name="connsiteX2" fmla="*/ 161346 w 209664"/>
                  <a:gd name="connsiteY2" fmla="*/ 412714 h 429485"/>
                  <a:gd name="connsiteX3" fmla="*/ 51458 w 209664"/>
                  <a:gd name="connsiteY3" fmla="*/ 429485 h 429485"/>
                  <a:gd name="connsiteX4" fmla="*/ 0 w 209664"/>
                  <a:gd name="connsiteY4" fmla="*/ 19864 h 429485"/>
                  <a:gd name="connsiteX5" fmla="*/ 158123 w 209664"/>
                  <a:gd name="connsiteY5" fmla="*/ 0 h 429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5">
                    <a:moveTo>
                      <a:pt x="158123" y="0"/>
                    </a:moveTo>
                    <a:lnTo>
                      <a:pt x="209664" y="410274"/>
                    </a:lnTo>
                    <a:lnTo>
                      <a:pt x="161346" y="412714"/>
                    </a:lnTo>
                    <a:lnTo>
                      <a:pt x="51458" y="429485"/>
                    </a:lnTo>
                    <a:lnTo>
                      <a:pt x="0" y="19864"/>
                    </a:lnTo>
                    <a:lnTo>
                      <a:pt x="15812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92478B9A-4C48-437F-94F1-32721E59C2F1}"/>
                  </a:ext>
                </a:extLst>
              </p:cNvPr>
              <p:cNvSpPr/>
              <p:nvPr/>
            </p:nvSpPr>
            <p:spPr>
              <a:xfrm>
                <a:off x="6013668" y="1632117"/>
                <a:ext cx="159367" cy="407218"/>
              </a:xfrm>
              <a:custGeom>
                <a:avLst/>
                <a:gdLst>
                  <a:gd name="connsiteX0" fmla="*/ 159367 w 159367"/>
                  <a:gd name="connsiteY0" fmla="*/ 0 h 407218"/>
                  <a:gd name="connsiteX1" fmla="*/ 159367 w 159367"/>
                  <a:gd name="connsiteY1" fmla="*/ 406951 h 407218"/>
                  <a:gd name="connsiteX2" fmla="*/ 82333 w 159367"/>
                  <a:gd name="connsiteY2" fmla="*/ 403061 h 407218"/>
                  <a:gd name="connsiteX3" fmla="*/ 0 w 159367"/>
                  <a:gd name="connsiteY3" fmla="*/ 407218 h 407218"/>
                  <a:gd name="connsiteX4" fmla="*/ 0 w 159367"/>
                  <a:gd name="connsiteY4" fmla="*/ 1 h 407218"/>
                  <a:gd name="connsiteX5" fmla="*/ 159367 w 159367"/>
                  <a:gd name="connsiteY5" fmla="*/ 0 h 40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7" h="407218">
                    <a:moveTo>
                      <a:pt x="159367" y="0"/>
                    </a:moveTo>
                    <a:lnTo>
                      <a:pt x="159367" y="406951"/>
                    </a:lnTo>
                    <a:lnTo>
                      <a:pt x="82333" y="403061"/>
                    </a:lnTo>
                    <a:lnTo>
                      <a:pt x="0" y="407218"/>
                    </a:lnTo>
                    <a:lnTo>
                      <a:pt x="0" y="1"/>
                    </a:lnTo>
                    <a:lnTo>
                      <a:pt x="15936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1BBFBEE9-0E28-49E8-8EE1-B8B63691E79F}"/>
                  </a:ext>
                </a:extLst>
              </p:cNvPr>
              <p:cNvSpPr/>
              <p:nvPr/>
            </p:nvSpPr>
            <p:spPr>
              <a:xfrm>
                <a:off x="6199956" y="1637209"/>
                <a:ext cx="212252" cy="423408"/>
              </a:xfrm>
              <a:custGeom>
                <a:avLst/>
                <a:gdLst>
                  <a:gd name="connsiteX0" fmla="*/ 54311 w 212252"/>
                  <a:gd name="connsiteY0" fmla="*/ 0 h 423408"/>
                  <a:gd name="connsiteX1" fmla="*/ 212252 w 212252"/>
                  <a:gd name="connsiteY1" fmla="*/ 21273 h 423408"/>
                  <a:gd name="connsiteX2" fmla="*/ 158087 w 212252"/>
                  <a:gd name="connsiteY2" fmla="*/ 423408 h 423408"/>
                  <a:gd name="connsiteX3" fmla="*/ 38555 w 212252"/>
                  <a:gd name="connsiteY3" fmla="*/ 405165 h 423408"/>
                  <a:gd name="connsiteX4" fmla="*/ 0 w 212252"/>
                  <a:gd name="connsiteY4" fmla="*/ 403218 h 423408"/>
                  <a:gd name="connsiteX5" fmla="*/ 54311 w 212252"/>
                  <a:gd name="connsiteY5" fmla="*/ 0 h 423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252" h="423408">
                    <a:moveTo>
                      <a:pt x="54311" y="0"/>
                    </a:moveTo>
                    <a:lnTo>
                      <a:pt x="212252" y="21273"/>
                    </a:lnTo>
                    <a:lnTo>
                      <a:pt x="158087" y="423408"/>
                    </a:lnTo>
                    <a:lnTo>
                      <a:pt x="38555" y="405165"/>
                    </a:lnTo>
                    <a:lnTo>
                      <a:pt x="0" y="403218"/>
                    </a:lnTo>
                    <a:lnTo>
                      <a:pt x="5431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9C84430A-010C-4343-A1F9-F70D5178DE7F}"/>
                  </a:ext>
                </a:extLst>
              </p:cNvPr>
              <p:cNvSpPr/>
              <p:nvPr/>
            </p:nvSpPr>
            <p:spPr>
              <a:xfrm>
                <a:off x="5557326" y="1665217"/>
                <a:ext cx="259452" cy="439445"/>
              </a:xfrm>
              <a:custGeom>
                <a:avLst/>
                <a:gdLst>
                  <a:gd name="connsiteX0" fmla="*/ 154057 w 259452"/>
                  <a:gd name="connsiteY0" fmla="*/ 0 h 439445"/>
                  <a:gd name="connsiteX1" fmla="*/ 259452 w 259452"/>
                  <a:gd name="connsiteY1" fmla="*/ 398023 h 439445"/>
                  <a:gd name="connsiteX2" fmla="*/ 257771 w 259452"/>
                  <a:gd name="connsiteY2" fmla="*/ 398279 h 439445"/>
                  <a:gd name="connsiteX3" fmla="*/ 124195 w 259452"/>
                  <a:gd name="connsiteY3" fmla="*/ 432625 h 439445"/>
                  <a:gd name="connsiteX4" fmla="*/ 105562 w 259452"/>
                  <a:gd name="connsiteY4" fmla="*/ 439445 h 439445"/>
                  <a:gd name="connsiteX5" fmla="*/ 0 w 259452"/>
                  <a:gd name="connsiteY5" fmla="*/ 40794 h 439445"/>
                  <a:gd name="connsiteX6" fmla="*/ 154057 w 259452"/>
                  <a:gd name="connsiteY6" fmla="*/ 0 h 43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2" h="439445">
                    <a:moveTo>
                      <a:pt x="154057" y="0"/>
                    </a:moveTo>
                    <a:lnTo>
                      <a:pt x="259452" y="398023"/>
                    </a:lnTo>
                    <a:lnTo>
                      <a:pt x="257771" y="398279"/>
                    </a:lnTo>
                    <a:cubicBezTo>
                      <a:pt x="212404" y="407562"/>
                      <a:pt x="167840" y="419050"/>
                      <a:pt x="124195" y="432625"/>
                    </a:cubicBezTo>
                    <a:lnTo>
                      <a:pt x="105562" y="439445"/>
                    </a:lnTo>
                    <a:lnTo>
                      <a:pt x="0" y="40794"/>
                    </a:lnTo>
                    <a:lnTo>
                      <a:pt x="1540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57DCDC91-0915-4856-95E3-89DAE0576EFE}"/>
                  </a:ext>
                </a:extLst>
              </p:cNvPr>
              <p:cNvSpPr/>
              <p:nvPr/>
            </p:nvSpPr>
            <p:spPr>
              <a:xfrm>
                <a:off x="6377051" y="1672147"/>
                <a:ext cx="258916" cy="433150"/>
              </a:xfrm>
              <a:custGeom>
                <a:avLst/>
                <a:gdLst>
                  <a:gd name="connsiteX0" fmla="*/ 104990 w 258916"/>
                  <a:gd name="connsiteY0" fmla="*/ 0 h 433150"/>
                  <a:gd name="connsiteX1" fmla="*/ 258916 w 258916"/>
                  <a:gd name="connsiteY1" fmla="*/ 41289 h 433150"/>
                  <a:gd name="connsiteX2" fmla="*/ 153798 w 258916"/>
                  <a:gd name="connsiteY2" fmla="*/ 433150 h 433150"/>
                  <a:gd name="connsiteX3" fmla="*/ 133430 w 258916"/>
                  <a:gd name="connsiteY3" fmla="*/ 425695 h 433150"/>
                  <a:gd name="connsiteX4" fmla="*/ 0 w 258916"/>
                  <a:gd name="connsiteY4" fmla="*/ 391386 h 433150"/>
                  <a:gd name="connsiteX5" fmla="*/ 104990 w 258916"/>
                  <a:gd name="connsiteY5" fmla="*/ 0 h 433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916" h="433150">
                    <a:moveTo>
                      <a:pt x="104990" y="0"/>
                    </a:moveTo>
                    <a:lnTo>
                      <a:pt x="258916" y="41289"/>
                    </a:lnTo>
                    <a:lnTo>
                      <a:pt x="153798" y="433150"/>
                    </a:lnTo>
                    <a:lnTo>
                      <a:pt x="133430" y="425695"/>
                    </a:lnTo>
                    <a:lnTo>
                      <a:pt x="0" y="391386"/>
                    </a:lnTo>
                    <a:lnTo>
                      <a:pt x="10499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611A4F76-0662-4170-817D-ED43D407298F}"/>
                  </a:ext>
                </a:extLst>
              </p:cNvPr>
              <p:cNvSpPr/>
              <p:nvPr/>
            </p:nvSpPr>
            <p:spPr>
              <a:xfrm>
                <a:off x="5339439" y="1729614"/>
                <a:ext cx="303853" cy="442827"/>
              </a:xfrm>
              <a:custGeom>
                <a:avLst/>
                <a:gdLst>
                  <a:gd name="connsiteX0" fmla="*/ 147503 w 303853"/>
                  <a:gd name="connsiteY0" fmla="*/ 0 h 442827"/>
                  <a:gd name="connsiteX1" fmla="*/ 303853 w 303853"/>
                  <a:gd name="connsiteY1" fmla="*/ 382220 h 442827"/>
                  <a:gd name="connsiteX2" fmla="*/ 214023 w 303853"/>
                  <a:gd name="connsiteY2" fmla="*/ 415098 h 442827"/>
                  <a:gd name="connsiteX3" fmla="*/ 156461 w 303853"/>
                  <a:gd name="connsiteY3" fmla="*/ 442827 h 442827"/>
                  <a:gd name="connsiteX4" fmla="*/ 0 w 303853"/>
                  <a:gd name="connsiteY4" fmla="*/ 60338 h 442827"/>
                  <a:gd name="connsiteX5" fmla="*/ 147503 w 303853"/>
                  <a:gd name="connsiteY5" fmla="*/ 0 h 442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7">
                    <a:moveTo>
                      <a:pt x="147503" y="0"/>
                    </a:moveTo>
                    <a:lnTo>
                      <a:pt x="303853" y="382220"/>
                    </a:lnTo>
                    <a:lnTo>
                      <a:pt x="214023" y="415098"/>
                    </a:lnTo>
                    <a:lnTo>
                      <a:pt x="156461" y="442827"/>
                    </a:lnTo>
                    <a:lnTo>
                      <a:pt x="0" y="60338"/>
                    </a:lnTo>
                    <a:lnTo>
                      <a:pt x="14750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5104B4F0-332E-4FF3-865B-BEEE84FB5770}"/>
                  </a:ext>
                </a:extLst>
              </p:cNvPr>
              <p:cNvSpPr/>
              <p:nvPr/>
            </p:nvSpPr>
            <p:spPr>
              <a:xfrm>
                <a:off x="6556254" y="1739402"/>
                <a:ext cx="303887" cy="436528"/>
              </a:xfrm>
              <a:custGeom>
                <a:avLst/>
                <a:gdLst>
                  <a:gd name="connsiteX0" fmla="*/ 156851 w 303887"/>
                  <a:gd name="connsiteY0" fmla="*/ 0 h 436528"/>
                  <a:gd name="connsiteX1" fmla="*/ 303887 w 303887"/>
                  <a:gd name="connsiteY1" fmla="*/ 61468 h 436528"/>
                  <a:gd name="connsiteX2" fmla="*/ 147092 w 303887"/>
                  <a:gd name="connsiteY2" fmla="*/ 436528 h 436528"/>
                  <a:gd name="connsiteX3" fmla="*/ 82286 w 303887"/>
                  <a:gd name="connsiteY3" fmla="*/ 405310 h 436528"/>
                  <a:gd name="connsiteX4" fmla="*/ 0 w 303887"/>
                  <a:gd name="connsiteY4" fmla="*/ 375193 h 436528"/>
                  <a:gd name="connsiteX5" fmla="*/ 156851 w 303887"/>
                  <a:gd name="connsiteY5" fmla="*/ 0 h 436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87" h="436528">
                    <a:moveTo>
                      <a:pt x="156851" y="0"/>
                    </a:moveTo>
                    <a:lnTo>
                      <a:pt x="303887" y="61468"/>
                    </a:lnTo>
                    <a:lnTo>
                      <a:pt x="147092" y="436528"/>
                    </a:lnTo>
                    <a:lnTo>
                      <a:pt x="82286" y="405310"/>
                    </a:lnTo>
                    <a:lnTo>
                      <a:pt x="0" y="375193"/>
                    </a:lnTo>
                    <a:lnTo>
                      <a:pt x="15685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BD8EAF42-2BF1-4E3B-993E-935881D59B75}"/>
                  </a:ext>
                </a:extLst>
              </p:cNvPr>
              <p:cNvSpPr/>
              <p:nvPr/>
            </p:nvSpPr>
            <p:spPr>
              <a:xfrm>
                <a:off x="5127417" y="1826126"/>
                <a:ext cx="344161" cy="437075"/>
              </a:xfrm>
              <a:custGeom>
                <a:avLst/>
                <a:gdLst>
                  <a:gd name="connsiteX0" fmla="*/ 138128 w 344161"/>
                  <a:gd name="connsiteY0" fmla="*/ 0 h 437075"/>
                  <a:gd name="connsiteX1" fmla="*/ 344161 w 344161"/>
                  <a:gd name="connsiteY1" fmla="*/ 358032 h 437075"/>
                  <a:gd name="connsiteX2" fmla="*/ 304205 w 344161"/>
                  <a:gd name="connsiteY2" fmla="*/ 377279 h 437075"/>
                  <a:gd name="connsiteX3" fmla="*/ 205777 w 344161"/>
                  <a:gd name="connsiteY3" fmla="*/ 437075 h 437075"/>
                  <a:gd name="connsiteX4" fmla="*/ 0 w 344161"/>
                  <a:gd name="connsiteY4" fmla="*/ 79487 h 437075"/>
                  <a:gd name="connsiteX5" fmla="*/ 138128 w 344161"/>
                  <a:gd name="connsiteY5" fmla="*/ 0 h 43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1" h="437075">
                    <a:moveTo>
                      <a:pt x="138128" y="0"/>
                    </a:moveTo>
                    <a:lnTo>
                      <a:pt x="344161" y="358032"/>
                    </a:lnTo>
                    <a:lnTo>
                      <a:pt x="304205" y="377279"/>
                    </a:lnTo>
                    <a:lnTo>
                      <a:pt x="205777" y="437075"/>
                    </a:lnTo>
                    <a:lnTo>
                      <a:pt x="0" y="79487"/>
                    </a:lnTo>
                    <a:lnTo>
                      <a:pt x="13812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04B55612-8015-46EC-BF0F-6D0A76D7BE21}"/>
                  </a:ext>
                </a:extLst>
              </p:cNvPr>
              <p:cNvSpPr/>
              <p:nvPr/>
            </p:nvSpPr>
            <p:spPr>
              <a:xfrm>
                <a:off x="6722083" y="1833187"/>
                <a:ext cx="341816" cy="430970"/>
              </a:xfrm>
              <a:custGeom>
                <a:avLst/>
                <a:gdLst>
                  <a:gd name="connsiteX0" fmla="*/ 203943 w 341816"/>
                  <a:gd name="connsiteY0" fmla="*/ 0 h 430970"/>
                  <a:gd name="connsiteX1" fmla="*/ 341816 w 341816"/>
                  <a:gd name="connsiteY1" fmla="*/ 79932 h 430970"/>
                  <a:gd name="connsiteX2" fmla="*/ 138297 w 341816"/>
                  <a:gd name="connsiteY2" fmla="*/ 430970 h 430970"/>
                  <a:gd name="connsiteX3" fmla="*/ 38297 w 341816"/>
                  <a:gd name="connsiteY3" fmla="*/ 370218 h 430970"/>
                  <a:gd name="connsiteX4" fmla="*/ 0 w 341816"/>
                  <a:gd name="connsiteY4" fmla="*/ 351770 h 430970"/>
                  <a:gd name="connsiteX5" fmla="*/ 203943 w 341816"/>
                  <a:gd name="connsiteY5" fmla="*/ 0 h 43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1816" h="430970">
                    <a:moveTo>
                      <a:pt x="203943" y="0"/>
                    </a:moveTo>
                    <a:lnTo>
                      <a:pt x="341816" y="79932"/>
                    </a:lnTo>
                    <a:lnTo>
                      <a:pt x="138297" y="430970"/>
                    </a:lnTo>
                    <a:lnTo>
                      <a:pt x="38297" y="370218"/>
                    </a:lnTo>
                    <a:lnTo>
                      <a:pt x="0" y="351770"/>
                    </a:lnTo>
                    <a:lnTo>
                      <a:pt x="20394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4AD15A11-A3B3-473B-A914-B52D28A79372}"/>
                  </a:ext>
                </a:extLst>
              </p:cNvPr>
              <p:cNvSpPr/>
              <p:nvPr/>
            </p:nvSpPr>
            <p:spPr>
              <a:xfrm>
                <a:off x="4940606" y="1945450"/>
                <a:ext cx="376167" cy="425093"/>
              </a:xfrm>
              <a:custGeom>
                <a:avLst/>
                <a:gdLst>
                  <a:gd name="connsiteX0" fmla="*/ 126832 w 376167"/>
                  <a:gd name="connsiteY0" fmla="*/ 0 h 425093"/>
                  <a:gd name="connsiteX1" fmla="*/ 376167 w 376167"/>
                  <a:gd name="connsiteY1" fmla="*/ 327727 h 425093"/>
                  <a:gd name="connsiteX2" fmla="*/ 376095 w 376167"/>
                  <a:gd name="connsiteY2" fmla="*/ 327771 h 425093"/>
                  <a:gd name="connsiteX3" fmla="*/ 268794 w 376167"/>
                  <a:gd name="connsiteY3" fmla="*/ 408009 h 425093"/>
                  <a:gd name="connsiteX4" fmla="*/ 249997 w 376167"/>
                  <a:gd name="connsiteY4" fmla="*/ 425093 h 425093"/>
                  <a:gd name="connsiteX5" fmla="*/ 0 w 376167"/>
                  <a:gd name="connsiteY5" fmla="*/ 96494 h 425093"/>
                  <a:gd name="connsiteX6" fmla="*/ 126832 w 376167"/>
                  <a:gd name="connsiteY6" fmla="*/ 0 h 425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7" h="425093">
                    <a:moveTo>
                      <a:pt x="126832" y="0"/>
                    </a:moveTo>
                    <a:lnTo>
                      <a:pt x="376167" y="327727"/>
                    </a:lnTo>
                    <a:lnTo>
                      <a:pt x="376095" y="327771"/>
                    </a:lnTo>
                    <a:cubicBezTo>
                      <a:pt x="339020" y="352819"/>
                      <a:pt x="303214" y="379604"/>
                      <a:pt x="268794" y="408009"/>
                    </a:cubicBezTo>
                    <a:lnTo>
                      <a:pt x="249997" y="425093"/>
                    </a:lnTo>
                    <a:lnTo>
                      <a:pt x="0" y="96494"/>
                    </a:lnTo>
                    <a:lnTo>
                      <a:pt x="12683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E1D174FE-28C2-45AB-A101-168AC019EEF5}"/>
                  </a:ext>
                </a:extLst>
              </p:cNvPr>
              <p:cNvSpPr/>
              <p:nvPr/>
            </p:nvSpPr>
            <p:spPr>
              <a:xfrm>
                <a:off x="6883049" y="1958267"/>
                <a:ext cx="374539" cy="418856"/>
              </a:xfrm>
              <a:custGeom>
                <a:avLst/>
                <a:gdLst>
                  <a:gd name="connsiteX0" fmla="*/ 248571 w 374539"/>
                  <a:gd name="connsiteY0" fmla="*/ 0 h 418856"/>
                  <a:gd name="connsiteX1" fmla="*/ 374539 w 374539"/>
                  <a:gd name="connsiteY1" fmla="*/ 97622 h 418856"/>
                  <a:gd name="connsiteX2" fmla="*/ 125591 w 374539"/>
                  <a:gd name="connsiteY2" fmla="*/ 418856 h 418856"/>
                  <a:gd name="connsiteX3" fmla="*/ 99553 w 374539"/>
                  <a:gd name="connsiteY3" fmla="*/ 395192 h 418856"/>
                  <a:gd name="connsiteX4" fmla="*/ 0 w 374539"/>
                  <a:gd name="connsiteY4" fmla="*/ 320748 h 418856"/>
                  <a:gd name="connsiteX5" fmla="*/ 248571 w 374539"/>
                  <a:gd name="connsiteY5" fmla="*/ 0 h 418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539" h="418856">
                    <a:moveTo>
                      <a:pt x="248571" y="0"/>
                    </a:moveTo>
                    <a:lnTo>
                      <a:pt x="374539" y="97622"/>
                    </a:lnTo>
                    <a:lnTo>
                      <a:pt x="125591" y="418856"/>
                    </a:lnTo>
                    <a:lnTo>
                      <a:pt x="99553" y="395192"/>
                    </a:lnTo>
                    <a:lnTo>
                      <a:pt x="0" y="320748"/>
                    </a:lnTo>
                    <a:lnTo>
                      <a:pt x="2485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015FB617-65B8-40BE-B85B-0D4B187CFE32}"/>
                  </a:ext>
                </a:extLst>
              </p:cNvPr>
              <p:cNvSpPr/>
              <p:nvPr/>
            </p:nvSpPr>
            <p:spPr>
              <a:xfrm>
                <a:off x="4765791" y="2096027"/>
                <a:ext cx="404830" cy="405259"/>
              </a:xfrm>
              <a:custGeom>
                <a:avLst/>
                <a:gdLst>
                  <a:gd name="connsiteX0" fmla="*/ 112817 w 404830"/>
                  <a:gd name="connsiteY0" fmla="*/ 0 h 405259"/>
                  <a:gd name="connsiteX1" fmla="*/ 404830 w 404830"/>
                  <a:gd name="connsiteY1" fmla="*/ 292677 h 405259"/>
                  <a:gd name="connsiteX2" fmla="*/ 344628 w 404830"/>
                  <a:gd name="connsiteY2" fmla="*/ 347392 h 405259"/>
                  <a:gd name="connsiteX3" fmla="*/ 292035 w 404830"/>
                  <a:gd name="connsiteY3" fmla="*/ 405259 h 405259"/>
                  <a:gd name="connsiteX4" fmla="*/ 0 w 404830"/>
                  <a:gd name="connsiteY4" fmla="*/ 112562 h 405259"/>
                  <a:gd name="connsiteX5" fmla="*/ 112817 w 404830"/>
                  <a:gd name="connsiteY5" fmla="*/ 0 h 40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30" h="405259">
                    <a:moveTo>
                      <a:pt x="112817" y="0"/>
                    </a:moveTo>
                    <a:lnTo>
                      <a:pt x="404830" y="292677"/>
                    </a:lnTo>
                    <a:lnTo>
                      <a:pt x="344628" y="347392"/>
                    </a:lnTo>
                    <a:lnTo>
                      <a:pt x="292035" y="405259"/>
                    </a:lnTo>
                    <a:lnTo>
                      <a:pt x="0" y="112562"/>
                    </a:lnTo>
                    <a:lnTo>
                      <a:pt x="1128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F0E83745-4D39-4D3E-9A24-4D5F932561BA}"/>
                  </a:ext>
                </a:extLst>
              </p:cNvPr>
              <p:cNvSpPr/>
              <p:nvPr/>
            </p:nvSpPr>
            <p:spPr>
              <a:xfrm>
                <a:off x="7024019" y="2099151"/>
                <a:ext cx="405314" cy="404773"/>
              </a:xfrm>
              <a:custGeom>
                <a:avLst/>
                <a:gdLst>
                  <a:gd name="connsiteX0" fmla="*/ 292785 w 405314"/>
                  <a:gd name="connsiteY0" fmla="*/ 0 h 404773"/>
                  <a:gd name="connsiteX1" fmla="*/ 405314 w 405314"/>
                  <a:gd name="connsiteY1" fmla="*/ 112850 h 404773"/>
                  <a:gd name="connsiteX2" fmla="*/ 112555 w 405314"/>
                  <a:gd name="connsiteY2" fmla="*/ 404773 h 404773"/>
                  <a:gd name="connsiteX3" fmla="*/ 57564 w 405314"/>
                  <a:gd name="connsiteY3" fmla="*/ 344268 h 404773"/>
                  <a:gd name="connsiteX4" fmla="*/ 0 w 405314"/>
                  <a:gd name="connsiteY4" fmla="*/ 291950 h 404773"/>
                  <a:gd name="connsiteX5" fmla="*/ 292785 w 405314"/>
                  <a:gd name="connsiteY5" fmla="*/ 0 h 40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3">
                    <a:moveTo>
                      <a:pt x="292785" y="0"/>
                    </a:moveTo>
                    <a:lnTo>
                      <a:pt x="405314" y="112850"/>
                    </a:lnTo>
                    <a:lnTo>
                      <a:pt x="112555" y="404773"/>
                    </a:lnTo>
                    <a:lnTo>
                      <a:pt x="57564" y="344268"/>
                    </a:lnTo>
                    <a:lnTo>
                      <a:pt x="0" y="291950"/>
                    </a:lnTo>
                    <a:lnTo>
                      <a:pt x="29278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98A98681-721F-430B-A6E4-11CED9B99189}"/>
                  </a:ext>
                </a:extLst>
              </p:cNvPr>
              <p:cNvSpPr/>
              <p:nvPr/>
            </p:nvSpPr>
            <p:spPr>
              <a:xfrm>
                <a:off x="4621681" y="2261282"/>
                <a:ext cx="424231" cy="378549"/>
              </a:xfrm>
              <a:custGeom>
                <a:avLst/>
                <a:gdLst>
                  <a:gd name="connsiteX0" fmla="*/ 97621 w 424231"/>
                  <a:gd name="connsiteY0" fmla="*/ 0 h 378549"/>
                  <a:gd name="connsiteX1" fmla="*/ 424231 w 424231"/>
                  <a:gd name="connsiteY1" fmla="*/ 253114 h 378549"/>
                  <a:gd name="connsiteX2" fmla="*/ 398778 w 424231"/>
                  <a:gd name="connsiteY2" fmla="*/ 281118 h 378549"/>
                  <a:gd name="connsiteX3" fmla="*/ 325921 w 424231"/>
                  <a:gd name="connsiteY3" fmla="*/ 378549 h 378549"/>
                  <a:gd name="connsiteX4" fmla="*/ 0 w 424231"/>
                  <a:gd name="connsiteY4" fmla="*/ 125968 h 378549"/>
                  <a:gd name="connsiteX5" fmla="*/ 97621 w 424231"/>
                  <a:gd name="connsiteY5" fmla="*/ 0 h 378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31" h="378549">
                    <a:moveTo>
                      <a:pt x="97621" y="0"/>
                    </a:moveTo>
                    <a:lnTo>
                      <a:pt x="424231" y="253114"/>
                    </a:lnTo>
                    <a:lnTo>
                      <a:pt x="398778" y="281118"/>
                    </a:lnTo>
                    <a:lnTo>
                      <a:pt x="325921" y="378549"/>
                    </a:lnTo>
                    <a:lnTo>
                      <a:pt x="0" y="125968"/>
                    </a:lnTo>
                    <a:lnTo>
                      <a:pt x="9762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FEC93166-B370-48FF-B1A2-879EDA909FC4}"/>
                  </a:ext>
                </a:extLst>
              </p:cNvPr>
              <p:cNvSpPr/>
              <p:nvPr/>
            </p:nvSpPr>
            <p:spPr>
              <a:xfrm>
                <a:off x="7154736" y="2274015"/>
                <a:ext cx="425118" cy="376110"/>
              </a:xfrm>
              <a:custGeom>
                <a:avLst/>
                <a:gdLst>
                  <a:gd name="connsiteX0" fmla="*/ 328661 w 425118"/>
                  <a:gd name="connsiteY0" fmla="*/ 0 h 376110"/>
                  <a:gd name="connsiteX1" fmla="*/ 425118 w 425118"/>
                  <a:gd name="connsiteY1" fmla="*/ 126861 h 376110"/>
                  <a:gd name="connsiteX2" fmla="*/ 97303 w 425118"/>
                  <a:gd name="connsiteY2" fmla="*/ 376110 h 376110"/>
                  <a:gd name="connsiteX3" fmla="*/ 97045 w 425118"/>
                  <a:gd name="connsiteY3" fmla="*/ 375686 h 376110"/>
                  <a:gd name="connsiteX4" fmla="*/ 16807 w 425118"/>
                  <a:gd name="connsiteY4" fmla="*/ 268385 h 376110"/>
                  <a:gd name="connsiteX5" fmla="*/ 0 w 425118"/>
                  <a:gd name="connsiteY5" fmla="*/ 249892 h 376110"/>
                  <a:gd name="connsiteX6" fmla="*/ 328661 w 425118"/>
                  <a:gd name="connsiteY6" fmla="*/ 0 h 37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8" h="376110">
                    <a:moveTo>
                      <a:pt x="328661" y="0"/>
                    </a:moveTo>
                    <a:lnTo>
                      <a:pt x="425118" y="126861"/>
                    </a:lnTo>
                    <a:lnTo>
                      <a:pt x="97303" y="376110"/>
                    </a:lnTo>
                    <a:lnTo>
                      <a:pt x="97045" y="375686"/>
                    </a:lnTo>
                    <a:cubicBezTo>
                      <a:pt x="71997" y="338611"/>
                      <a:pt x="45212" y="302805"/>
                      <a:pt x="16807" y="268385"/>
                    </a:cubicBezTo>
                    <a:lnTo>
                      <a:pt x="0" y="249892"/>
                    </a:lnTo>
                    <a:lnTo>
                      <a:pt x="32866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45C37A98-CD74-4050-A122-D65ED56BCEB6}"/>
                  </a:ext>
                </a:extLst>
              </p:cNvPr>
              <p:cNvSpPr/>
              <p:nvPr/>
            </p:nvSpPr>
            <p:spPr>
              <a:xfrm>
                <a:off x="4495814" y="2455505"/>
                <a:ext cx="436719" cy="345019"/>
              </a:xfrm>
              <a:custGeom>
                <a:avLst/>
                <a:gdLst>
                  <a:gd name="connsiteX0" fmla="*/ 79933 w 436719"/>
                  <a:gd name="connsiteY0" fmla="*/ 0 h 345019"/>
                  <a:gd name="connsiteX1" fmla="*/ 436719 w 436719"/>
                  <a:gd name="connsiteY1" fmla="*/ 206851 h 345019"/>
                  <a:gd name="connsiteX2" fmla="*/ 374591 w 436719"/>
                  <a:gd name="connsiteY2" fmla="*/ 309117 h 345019"/>
                  <a:gd name="connsiteX3" fmla="*/ 357296 w 436719"/>
                  <a:gd name="connsiteY3" fmla="*/ 345019 h 345019"/>
                  <a:gd name="connsiteX4" fmla="*/ 0 w 436719"/>
                  <a:gd name="connsiteY4" fmla="*/ 137872 h 345019"/>
                  <a:gd name="connsiteX5" fmla="*/ 79933 w 436719"/>
                  <a:gd name="connsiteY5" fmla="*/ 0 h 34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9" h="345019">
                    <a:moveTo>
                      <a:pt x="79933" y="0"/>
                    </a:moveTo>
                    <a:lnTo>
                      <a:pt x="436719" y="206851"/>
                    </a:lnTo>
                    <a:lnTo>
                      <a:pt x="374591" y="309117"/>
                    </a:lnTo>
                    <a:lnTo>
                      <a:pt x="357296" y="345019"/>
                    </a:lnTo>
                    <a:lnTo>
                      <a:pt x="0" y="137872"/>
                    </a:lnTo>
                    <a:lnTo>
                      <a:pt x="7993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41C7D91C-8B0A-4B8B-B2F7-5B38BF09B97A}"/>
                  </a:ext>
                </a:extLst>
              </p:cNvPr>
              <p:cNvSpPr/>
              <p:nvPr/>
            </p:nvSpPr>
            <p:spPr>
              <a:xfrm>
                <a:off x="7262013" y="2460866"/>
                <a:ext cx="437106" cy="344082"/>
              </a:xfrm>
              <a:custGeom>
                <a:avLst/>
                <a:gdLst>
                  <a:gd name="connsiteX0" fmla="*/ 357659 w 437106"/>
                  <a:gd name="connsiteY0" fmla="*/ 0 h 344082"/>
                  <a:gd name="connsiteX1" fmla="*/ 437106 w 437106"/>
                  <a:gd name="connsiteY1" fmla="*/ 138151 h 344082"/>
                  <a:gd name="connsiteX2" fmla="*/ 79010 w 437106"/>
                  <a:gd name="connsiteY2" fmla="*/ 344082 h 344082"/>
                  <a:gd name="connsiteX3" fmla="*/ 59584 w 437106"/>
                  <a:gd name="connsiteY3" fmla="*/ 303756 h 344082"/>
                  <a:gd name="connsiteX4" fmla="*/ 0 w 437106"/>
                  <a:gd name="connsiteY4" fmla="*/ 205678 h 344082"/>
                  <a:gd name="connsiteX5" fmla="*/ 357659 w 437106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6" h="344082">
                    <a:moveTo>
                      <a:pt x="357659" y="0"/>
                    </a:moveTo>
                    <a:lnTo>
                      <a:pt x="437106" y="138151"/>
                    </a:lnTo>
                    <a:lnTo>
                      <a:pt x="79010" y="344082"/>
                    </a:lnTo>
                    <a:lnTo>
                      <a:pt x="59584" y="303756"/>
                    </a:lnTo>
                    <a:lnTo>
                      <a:pt x="0" y="205678"/>
                    </a:lnTo>
                    <a:lnTo>
                      <a:pt x="3576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4D89D82F-A987-42A2-81FF-16A2906E8891}"/>
                  </a:ext>
                </a:extLst>
              </p:cNvPr>
              <p:cNvSpPr/>
              <p:nvPr/>
            </p:nvSpPr>
            <p:spPr>
              <a:xfrm>
                <a:off x="4401343" y="2659874"/>
                <a:ext cx="442739" cy="306383"/>
              </a:xfrm>
              <a:custGeom>
                <a:avLst/>
                <a:gdLst>
                  <a:gd name="connsiteX0" fmla="*/ 61468 w 442739"/>
                  <a:gd name="connsiteY0" fmla="*/ 0 h 306383"/>
                  <a:gd name="connsiteX1" fmla="*/ 442739 w 442739"/>
                  <a:gd name="connsiteY1" fmla="*/ 159391 h 306383"/>
                  <a:gd name="connsiteX2" fmla="*/ 410369 w 442739"/>
                  <a:gd name="connsiteY2" fmla="*/ 226588 h 306383"/>
                  <a:gd name="connsiteX3" fmla="*/ 381164 w 442739"/>
                  <a:gd name="connsiteY3" fmla="*/ 306383 h 306383"/>
                  <a:gd name="connsiteX4" fmla="*/ 0 w 442739"/>
                  <a:gd name="connsiteY4" fmla="*/ 147036 h 306383"/>
                  <a:gd name="connsiteX5" fmla="*/ 61468 w 442739"/>
                  <a:gd name="connsiteY5" fmla="*/ 0 h 30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9" h="306383">
                    <a:moveTo>
                      <a:pt x="61468" y="0"/>
                    </a:moveTo>
                    <a:lnTo>
                      <a:pt x="442739" y="159391"/>
                    </a:lnTo>
                    <a:lnTo>
                      <a:pt x="410369" y="226588"/>
                    </a:lnTo>
                    <a:lnTo>
                      <a:pt x="381164" y="306383"/>
                    </a:lnTo>
                    <a:lnTo>
                      <a:pt x="0" y="147036"/>
                    </a:lnTo>
                    <a:lnTo>
                      <a:pt x="6146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2902E363-A8A0-4BB6-AACB-8B7CDD0D65B4}"/>
                  </a:ext>
                </a:extLst>
              </p:cNvPr>
              <p:cNvSpPr/>
              <p:nvPr/>
            </p:nvSpPr>
            <p:spPr>
              <a:xfrm>
                <a:off x="7352739" y="2672921"/>
                <a:ext cx="442825" cy="303756"/>
              </a:xfrm>
              <a:custGeom>
                <a:avLst/>
                <a:gdLst>
                  <a:gd name="connsiteX0" fmla="*/ 382531 w 442825"/>
                  <a:gd name="connsiteY0" fmla="*/ 0 h 303756"/>
                  <a:gd name="connsiteX1" fmla="*/ 442825 w 442825"/>
                  <a:gd name="connsiteY1" fmla="*/ 147522 h 303756"/>
                  <a:gd name="connsiteX2" fmla="*/ 60570 w 442825"/>
                  <a:gd name="connsiteY2" fmla="*/ 303756 h 303756"/>
                  <a:gd name="connsiteX3" fmla="*/ 27551 w 442825"/>
                  <a:gd name="connsiteY3" fmla="*/ 213541 h 303756"/>
                  <a:gd name="connsiteX4" fmla="*/ 0 w 442825"/>
                  <a:gd name="connsiteY4" fmla="*/ 156348 h 303756"/>
                  <a:gd name="connsiteX5" fmla="*/ 382531 w 442825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5" h="303756">
                    <a:moveTo>
                      <a:pt x="382531" y="0"/>
                    </a:moveTo>
                    <a:lnTo>
                      <a:pt x="442825" y="147522"/>
                    </a:lnTo>
                    <a:lnTo>
                      <a:pt x="60570" y="303756"/>
                    </a:lnTo>
                    <a:lnTo>
                      <a:pt x="27551" y="213541"/>
                    </a:lnTo>
                    <a:lnTo>
                      <a:pt x="0" y="156348"/>
                    </a:lnTo>
                    <a:lnTo>
                      <a:pt x="38253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2ED51BDD-6EE6-4BF3-85AC-AF7BAED60BD6}"/>
                  </a:ext>
                </a:extLst>
              </p:cNvPr>
              <p:cNvSpPr/>
              <p:nvPr/>
            </p:nvSpPr>
            <p:spPr>
              <a:xfrm>
                <a:off x="4333467" y="2884768"/>
                <a:ext cx="439744" cy="260617"/>
              </a:xfrm>
              <a:custGeom>
                <a:avLst/>
                <a:gdLst>
                  <a:gd name="connsiteX0" fmla="*/ 41291 w 439744"/>
                  <a:gd name="connsiteY0" fmla="*/ 0 h 260617"/>
                  <a:gd name="connsiteX1" fmla="*/ 439744 w 439744"/>
                  <a:gd name="connsiteY1" fmla="*/ 106887 h 260617"/>
                  <a:gd name="connsiteX2" fmla="*/ 431375 w 439744"/>
                  <a:gd name="connsiteY2" fmla="*/ 129753 h 260617"/>
                  <a:gd name="connsiteX3" fmla="*/ 397727 w 439744"/>
                  <a:gd name="connsiteY3" fmla="*/ 260617 h 260617"/>
                  <a:gd name="connsiteX4" fmla="*/ 0 w 439744"/>
                  <a:gd name="connsiteY4" fmla="*/ 153925 h 260617"/>
                  <a:gd name="connsiteX5" fmla="*/ 41291 w 439744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4" h="260617">
                    <a:moveTo>
                      <a:pt x="41291" y="0"/>
                    </a:moveTo>
                    <a:lnTo>
                      <a:pt x="439744" y="106887"/>
                    </a:lnTo>
                    <a:lnTo>
                      <a:pt x="431375" y="129753"/>
                    </a:lnTo>
                    <a:lnTo>
                      <a:pt x="397727" y="260617"/>
                    </a:lnTo>
                    <a:lnTo>
                      <a:pt x="0" y="153925"/>
                    </a:lnTo>
                    <a:lnTo>
                      <a:pt x="412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D623D419-69BE-4703-9FEF-C5DFFA6FCE97}"/>
                  </a:ext>
                </a:extLst>
              </p:cNvPr>
              <p:cNvSpPr/>
              <p:nvPr/>
            </p:nvSpPr>
            <p:spPr>
              <a:xfrm>
                <a:off x="7420482" y="2890834"/>
                <a:ext cx="439415" cy="259352"/>
              </a:xfrm>
              <a:custGeom>
                <a:avLst/>
                <a:gdLst>
                  <a:gd name="connsiteX0" fmla="*/ 398666 w 439415"/>
                  <a:gd name="connsiteY0" fmla="*/ 0 h 259352"/>
                  <a:gd name="connsiteX1" fmla="*/ 439415 w 439415"/>
                  <a:gd name="connsiteY1" fmla="*/ 154069 h 259352"/>
                  <a:gd name="connsiteX2" fmla="*/ 41343 w 439415"/>
                  <a:gd name="connsiteY2" fmla="*/ 259352 h 259352"/>
                  <a:gd name="connsiteX3" fmla="*/ 41024 w 439415"/>
                  <a:gd name="connsiteY3" fmla="*/ 257263 h 259352"/>
                  <a:gd name="connsiteX4" fmla="*/ 6678 w 439415"/>
                  <a:gd name="connsiteY4" fmla="*/ 123687 h 259352"/>
                  <a:gd name="connsiteX5" fmla="*/ 0 w 439415"/>
                  <a:gd name="connsiteY5" fmla="*/ 105440 h 259352"/>
                  <a:gd name="connsiteX6" fmla="*/ 398666 w 439415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5" h="259352">
                    <a:moveTo>
                      <a:pt x="398666" y="0"/>
                    </a:moveTo>
                    <a:lnTo>
                      <a:pt x="439415" y="154069"/>
                    </a:lnTo>
                    <a:lnTo>
                      <a:pt x="41343" y="259352"/>
                    </a:lnTo>
                    <a:lnTo>
                      <a:pt x="41024" y="257263"/>
                    </a:lnTo>
                    <a:cubicBezTo>
                      <a:pt x="31741" y="211896"/>
                      <a:pt x="20254" y="167332"/>
                      <a:pt x="6678" y="123687"/>
                    </a:cubicBezTo>
                    <a:lnTo>
                      <a:pt x="0" y="105440"/>
                    </a:lnTo>
                    <a:lnTo>
                      <a:pt x="39866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86425021-18E6-4397-BA47-3EA076931646}"/>
                  </a:ext>
                </a:extLst>
              </p:cNvPr>
              <p:cNvSpPr/>
              <p:nvPr/>
            </p:nvSpPr>
            <p:spPr>
              <a:xfrm>
                <a:off x="4298032" y="3109287"/>
                <a:ext cx="429985" cy="213103"/>
              </a:xfrm>
              <a:custGeom>
                <a:avLst/>
                <a:gdLst>
                  <a:gd name="connsiteX0" fmla="*/ 21273 w 429985"/>
                  <a:gd name="connsiteY0" fmla="*/ 0 h 213103"/>
                  <a:gd name="connsiteX1" fmla="*/ 429985 w 429985"/>
                  <a:gd name="connsiteY1" fmla="*/ 55051 h 213103"/>
                  <a:gd name="connsiteX2" fmla="*/ 411342 w 429985"/>
                  <a:gd name="connsiteY2" fmla="*/ 177204 h 213103"/>
                  <a:gd name="connsiteX3" fmla="*/ 409530 w 429985"/>
                  <a:gd name="connsiteY3" fmla="*/ 213103 h 213103"/>
                  <a:gd name="connsiteX4" fmla="*/ 0 w 429985"/>
                  <a:gd name="connsiteY4" fmla="*/ 157941 h 213103"/>
                  <a:gd name="connsiteX5" fmla="*/ 21273 w 429985"/>
                  <a:gd name="connsiteY5" fmla="*/ 0 h 21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5" h="213103">
                    <a:moveTo>
                      <a:pt x="21273" y="0"/>
                    </a:moveTo>
                    <a:lnTo>
                      <a:pt x="429985" y="55051"/>
                    </a:lnTo>
                    <a:lnTo>
                      <a:pt x="411342" y="177204"/>
                    </a:lnTo>
                    <a:lnTo>
                      <a:pt x="409530" y="213103"/>
                    </a:lnTo>
                    <a:lnTo>
                      <a:pt x="0" y="157941"/>
                    </a:lnTo>
                    <a:lnTo>
                      <a:pt x="2127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72F380C9-3742-44E6-AB2F-0F4983C81D69}"/>
                  </a:ext>
                </a:extLst>
              </p:cNvPr>
              <p:cNvSpPr/>
              <p:nvPr/>
            </p:nvSpPr>
            <p:spPr>
              <a:xfrm>
                <a:off x="7465919" y="3125669"/>
                <a:ext cx="429463" cy="209551"/>
              </a:xfrm>
              <a:custGeom>
                <a:avLst/>
                <a:gdLst>
                  <a:gd name="connsiteX0" fmla="*/ 409646 w 429463"/>
                  <a:gd name="connsiteY0" fmla="*/ 0 h 209551"/>
                  <a:gd name="connsiteX1" fmla="*/ 429463 w 429463"/>
                  <a:gd name="connsiteY1" fmla="*/ 158131 h 209551"/>
                  <a:gd name="connsiteX2" fmla="*/ 19170 w 429463"/>
                  <a:gd name="connsiteY2" fmla="*/ 209551 h 209551"/>
                  <a:gd name="connsiteX3" fmla="*/ 16709 w 429463"/>
                  <a:gd name="connsiteY3" fmla="*/ 160822 h 209551"/>
                  <a:gd name="connsiteX4" fmla="*/ 0 w 429463"/>
                  <a:gd name="connsiteY4" fmla="*/ 51339 h 209551"/>
                  <a:gd name="connsiteX5" fmla="*/ 409646 w 429463"/>
                  <a:gd name="connsiteY5" fmla="*/ 0 h 20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3" h="209551">
                    <a:moveTo>
                      <a:pt x="409646" y="0"/>
                    </a:moveTo>
                    <a:lnTo>
                      <a:pt x="429463" y="158131"/>
                    </a:lnTo>
                    <a:lnTo>
                      <a:pt x="19170" y="209551"/>
                    </a:lnTo>
                    <a:lnTo>
                      <a:pt x="16709" y="160822"/>
                    </a:lnTo>
                    <a:lnTo>
                      <a:pt x="0" y="51339"/>
                    </a:lnTo>
                    <a:lnTo>
                      <a:pt x="40964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4C191C14-CD63-4F6B-8DCC-F647D9A40CF8}"/>
                  </a:ext>
                </a:extLst>
              </p:cNvPr>
              <p:cNvSpPr/>
              <p:nvPr/>
            </p:nvSpPr>
            <p:spPr>
              <a:xfrm>
                <a:off x="4292527" y="3349316"/>
                <a:ext cx="413675" cy="159367"/>
              </a:xfrm>
              <a:custGeom>
                <a:avLst/>
                <a:gdLst>
                  <a:gd name="connsiteX0" fmla="*/ 1 w 413675"/>
                  <a:gd name="connsiteY0" fmla="*/ 0 h 159367"/>
                  <a:gd name="connsiteX1" fmla="*/ 413675 w 413675"/>
                  <a:gd name="connsiteY1" fmla="*/ 1 h 159367"/>
                  <a:gd name="connsiteX2" fmla="*/ 409651 w 413675"/>
                  <a:gd name="connsiteY2" fmla="*/ 79685 h 159367"/>
                  <a:gd name="connsiteX3" fmla="*/ 413675 w 413675"/>
                  <a:gd name="connsiteY3" fmla="*/ 159367 h 159367"/>
                  <a:gd name="connsiteX4" fmla="*/ 0 w 413675"/>
                  <a:gd name="connsiteY4" fmla="*/ 159367 h 159367"/>
                  <a:gd name="connsiteX5" fmla="*/ 1 w 413675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5" h="159367">
                    <a:moveTo>
                      <a:pt x="1" y="0"/>
                    </a:moveTo>
                    <a:lnTo>
                      <a:pt x="413675" y="1"/>
                    </a:lnTo>
                    <a:lnTo>
                      <a:pt x="409651" y="79685"/>
                    </a:lnTo>
                    <a:lnTo>
                      <a:pt x="413675" y="159367"/>
                    </a:lnTo>
                    <a:lnTo>
                      <a:pt x="0" y="159367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D7F35E5F-E1BF-40BA-9BD8-387B276C601E}"/>
                  </a:ext>
                </a:extLst>
              </p:cNvPr>
              <p:cNvSpPr/>
              <p:nvPr/>
            </p:nvSpPr>
            <p:spPr>
              <a:xfrm>
                <a:off x="7485801" y="3349316"/>
                <a:ext cx="413671" cy="159367"/>
              </a:xfrm>
              <a:custGeom>
                <a:avLst/>
                <a:gdLst>
                  <a:gd name="connsiteX0" fmla="*/ 413671 w 413671"/>
                  <a:gd name="connsiteY0" fmla="*/ 0 h 159367"/>
                  <a:gd name="connsiteX1" fmla="*/ 413671 w 413671"/>
                  <a:gd name="connsiteY1" fmla="*/ 159367 h 159367"/>
                  <a:gd name="connsiteX2" fmla="*/ 0 w 413671"/>
                  <a:gd name="connsiteY2" fmla="*/ 159367 h 159367"/>
                  <a:gd name="connsiteX3" fmla="*/ 4023 w 413671"/>
                  <a:gd name="connsiteY3" fmla="*/ 79685 h 159367"/>
                  <a:gd name="connsiteX4" fmla="*/ 0 w 413671"/>
                  <a:gd name="connsiteY4" fmla="*/ 1 h 159367"/>
                  <a:gd name="connsiteX5" fmla="*/ 413671 w 413671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1" h="159367">
                    <a:moveTo>
                      <a:pt x="413671" y="0"/>
                    </a:moveTo>
                    <a:lnTo>
                      <a:pt x="413671" y="159367"/>
                    </a:lnTo>
                    <a:lnTo>
                      <a:pt x="0" y="159367"/>
                    </a:lnTo>
                    <a:lnTo>
                      <a:pt x="4023" y="79685"/>
                    </a:lnTo>
                    <a:lnTo>
                      <a:pt x="0" y="1"/>
                    </a:lnTo>
                    <a:lnTo>
                      <a:pt x="4136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0BB9EEC4-1DCE-4CEB-BE51-54E62AB75F47}"/>
                  </a:ext>
                </a:extLst>
              </p:cNvPr>
              <p:cNvSpPr/>
              <p:nvPr/>
            </p:nvSpPr>
            <p:spPr>
              <a:xfrm>
                <a:off x="4296617" y="3522780"/>
                <a:ext cx="429466" cy="209550"/>
              </a:xfrm>
              <a:custGeom>
                <a:avLst/>
                <a:gdLst>
                  <a:gd name="connsiteX0" fmla="*/ 410297 w 429466"/>
                  <a:gd name="connsiteY0" fmla="*/ 0 h 209550"/>
                  <a:gd name="connsiteX1" fmla="*/ 412757 w 429466"/>
                  <a:gd name="connsiteY1" fmla="*/ 48731 h 209550"/>
                  <a:gd name="connsiteX2" fmla="*/ 429466 w 429466"/>
                  <a:gd name="connsiteY2" fmla="*/ 158211 h 209550"/>
                  <a:gd name="connsiteX3" fmla="*/ 19818 w 429466"/>
                  <a:gd name="connsiteY3" fmla="*/ 209550 h 209550"/>
                  <a:gd name="connsiteX4" fmla="*/ 0 w 429466"/>
                  <a:gd name="connsiteY4" fmla="*/ 51420 h 209550"/>
                  <a:gd name="connsiteX5" fmla="*/ 410297 w 429466"/>
                  <a:gd name="connsiteY5" fmla="*/ 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6" h="209550">
                    <a:moveTo>
                      <a:pt x="410297" y="0"/>
                    </a:moveTo>
                    <a:lnTo>
                      <a:pt x="412757" y="48731"/>
                    </a:lnTo>
                    <a:lnTo>
                      <a:pt x="429466" y="158211"/>
                    </a:lnTo>
                    <a:lnTo>
                      <a:pt x="19818" y="209550"/>
                    </a:lnTo>
                    <a:lnTo>
                      <a:pt x="0" y="51420"/>
                    </a:lnTo>
                    <a:lnTo>
                      <a:pt x="4102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AB01A10C-6472-462B-A941-CD0948683AF8}"/>
                  </a:ext>
                </a:extLst>
              </p:cNvPr>
              <p:cNvSpPr/>
              <p:nvPr/>
            </p:nvSpPr>
            <p:spPr>
              <a:xfrm>
                <a:off x="7463985" y="3535610"/>
                <a:ext cx="429983" cy="213102"/>
              </a:xfrm>
              <a:custGeom>
                <a:avLst/>
                <a:gdLst>
                  <a:gd name="connsiteX0" fmla="*/ 20456 w 429983"/>
                  <a:gd name="connsiteY0" fmla="*/ 0 h 213102"/>
                  <a:gd name="connsiteX1" fmla="*/ 429983 w 429983"/>
                  <a:gd name="connsiteY1" fmla="*/ 55161 h 213102"/>
                  <a:gd name="connsiteX2" fmla="*/ 408710 w 429983"/>
                  <a:gd name="connsiteY2" fmla="*/ 213102 h 213102"/>
                  <a:gd name="connsiteX3" fmla="*/ 0 w 429983"/>
                  <a:gd name="connsiteY3" fmla="*/ 158051 h 213102"/>
                  <a:gd name="connsiteX4" fmla="*/ 18643 w 429983"/>
                  <a:gd name="connsiteY4" fmla="*/ 35901 h 213102"/>
                  <a:gd name="connsiteX5" fmla="*/ 20456 w 429983"/>
                  <a:gd name="connsiteY5" fmla="*/ 0 h 213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3" h="213102">
                    <a:moveTo>
                      <a:pt x="20456" y="0"/>
                    </a:moveTo>
                    <a:lnTo>
                      <a:pt x="429983" y="55161"/>
                    </a:lnTo>
                    <a:lnTo>
                      <a:pt x="408710" y="213102"/>
                    </a:lnTo>
                    <a:lnTo>
                      <a:pt x="0" y="158051"/>
                    </a:lnTo>
                    <a:lnTo>
                      <a:pt x="18643" y="35901"/>
                    </a:lnTo>
                    <a:lnTo>
                      <a:pt x="2045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26C4B765-A16D-4E5F-A7AE-315424E9BA37}"/>
                  </a:ext>
                </a:extLst>
              </p:cNvPr>
              <p:cNvSpPr/>
              <p:nvPr/>
            </p:nvSpPr>
            <p:spPr>
              <a:xfrm>
                <a:off x="4332103" y="3707813"/>
                <a:ext cx="439417" cy="259352"/>
              </a:xfrm>
              <a:custGeom>
                <a:avLst/>
                <a:gdLst>
                  <a:gd name="connsiteX0" fmla="*/ 398074 w 439417"/>
                  <a:gd name="connsiteY0" fmla="*/ 0 h 259352"/>
                  <a:gd name="connsiteX1" fmla="*/ 398393 w 439417"/>
                  <a:gd name="connsiteY1" fmla="*/ 2092 h 259352"/>
                  <a:gd name="connsiteX2" fmla="*/ 432739 w 439417"/>
                  <a:gd name="connsiteY2" fmla="*/ 135668 h 259352"/>
                  <a:gd name="connsiteX3" fmla="*/ 439417 w 439417"/>
                  <a:gd name="connsiteY3" fmla="*/ 153912 h 259352"/>
                  <a:gd name="connsiteX4" fmla="*/ 40749 w 439417"/>
                  <a:gd name="connsiteY4" fmla="*/ 259352 h 259352"/>
                  <a:gd name="connsiteX5" fmla="*/ 0 w 439417"/>
                  <a:gd name="connsiteY5" fmla="*/ 105283 h 259352"/>
                  <a:gd name="connsiteX6" fmla="*/ 398074 w 439417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7" h="259352">
                    <a:moveTo>
                      <a:pt x="398074" y="0"/>
                    </a:moveTo>
                    <a:lnTo>
                      <a:pt x="398393" y="2092"/>
                    </a:lnTo>
                    <a:cubicBezTo>
                      <a:pt x="407676" y="47459"/>
                      <a:pt x="419164" y="92024"/>
                      <a:pt x="432739" y="135668"/>
                    </a:cubicBezTo>
                    <a:lnTo>
                      <a:pt x="439417" y="153912"/>
                    </a:lnTo>
                    <a:lnTo>
                      <a:pt x="40749" y="259352"/>
                    </a:lnTo>
                    <a:lnTo>
                      <a:pt x="0" y="105283"/>
                    </a:lnTo>
                    <a:lnTo>
                      <a:pt x="39807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8D92D639-1948-441C-8198-B2B54CCC874E}"/>
                  </a:ext>
                </a:extLst>
              </p:cNvPr>
              <p:cNvSpPr/>
              <p:nvPr/>
            </p:nvSpPr>
            <p:spPr>
              <a:xfrm>
                <a:off x="7418792" y="3712615"/>
                <a:ext cx="439741" cy="260617"/>
              </a:xfrm>
              <a:custGeom>
                <a:avLst/>
                <a:gdLst>
                  <a:gd name="connsiteX0" fmla="*/ 42017 w 439741"/>
                  <a:gd name="connsiteY0" fmla="*/ 0 h 260617"/>
                  <a:gd name="connsiteX1" fmla="*/ 439741 w 439741"/>
                  <a:gd name="connsiteY1" fmla="*/ 106691 h 260617"/>
                  <a:gd name="connsiteX2" fmla="*/ 398450 w 439741"/>
                  <a:gd name="connsiteY2" fmla="*/ 260617 h 260617"/>
                  <a:gd name="connsiteX3" fmla="*/ 0 w 439741"/>
                  <a:gd name="connsiteY3" fmla="*/ 153731 h 260617"/>
                  <a:gd name="connsiteX4" fmla="*/ 8368 w 439741"/>
                  <a:gd name="connsiteY4" fmla="*/ 130866 h 260617"/>
                  <a:gd name="connsiteX5" fmla="*/ 42017 w 439741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1" h="260617">
                    <a:moveTo>
                      <a:pt x="42017" y="0"/>
                    </a:moveTo>
                    <a:lnTo>
                      <a:pt x="439741" y="106691"/>
                    </a:lnTo>
                    <a:lnTo>
                      <a:pt x="398450" y="260617"/>
                    </a:lnTo>
                    <a:lnTo>
                      <a:pt x="0" y="153731"/>
                    </a:lnTo>
                    <a:lnTo>
                      <a:pt x="8368" y="130866"/>
                    </a:lnTo>
                    <a:lnTo>
                      <a:pt x="420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B6412B6F-67C4-4159-ADB1-2F28A632922B}"/>
                  </a:ext>
                </a:extLst>
              </p:cNvPr>
              <p:cNvSpPr/>
              <p:nvPr/>
            </p:nvSpPr>
            <p:spPr>
              <a:xfrm>
                <a:off x="4396435" y="3881322"/>
                <a:ext cx="442827" cy="303756"/>
              </a:xfrm>
              <a:custGeom>
                <a:avLst/>
                <a:gdLst>
                  <a:gd name="connsiteX0" fmla="*/ 382257 w 442827"/>
                  <a:gd name="connsiteY0" fmla="*/ 0 h 303756"/>
                  <a:gd name="connsiteX1" fmla="*/ 415277 w 442827"/>
                  <a:gd name="connsiteY1" fmla="*/ 90218 h 303756"/>
                  <a:gd name="connsiteX2" fmla="*/ 442827 w 442827"/>
                  <a:gd name="connsiteY2" fmla="*/ 147409 h 303756"/>
                  <a:gd name="connsiteX3" fmla="*/ 60295 w 442827"/>
                  <a:gd name="connsiteY3" fmla="*/ 303756 h 303756"/>
                  <a:gd name="connsiteX4" fmla="*/ 0 w 442827"/>
                  <a:gd name="connsiteY4" fmla="*/ 156235 h 303756"/>
                  <a:gd name="connsiteX5" fmla="*/ 382257 w 442827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7" h="303756">
                    <a:moveTo>
                      <a:pt x="382257" y="0"/>
                    </a:moveTo>
                    <a:lnTo>
                      <a:pt x="415277" y="90218"/>
                    </a:lnTo>
                    <a:lnTo>
                      <a:pt x="442827" y="147409"/>
                    </a:lnTo>
                    <a:lnTo>
                      <a:pt x="60295" y="303756"/>
                    </a:lnTo>
                    <a:lnTo>
                      <a:pt x="0" y="156235"/>
                    </a:lnTo>
                    <a:lnTo>
                      <a:pt x="3822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DAD9F80E-53FB-4A94-8E84-CD7C341FB4F3}"/>
                  </a:ext>
                </a:extLst>
              </p:cNvPr>
              <p:cNvSpPr/>
              <p:nvPr/>
            </p:nvSpPr>
            <p:spPr>
              <a:xfrm>
                <a:off x="7347921" y="3891744"/>
                <a:ext cx="442736" cy="306382"/>
              </a:xfrm>
              <a:custGeom>
                <a:avLst/>
                <a:gdLst>
                  <a:gd name="connsiteX0" fmla="*/ 61575 w 442736"/>
                  <a:gd name="connsiteY0" fmla="*/ 0 h 306382"/>
                  <a:gd name="connsiteX1" fmla="*/ 442736 w 442736"/>
                  <a:gd name="connsiteY1" fmla="*/ 159346 h 306382"/>
                  <a:gd name="connsiteX2" fmla="*/ 381268 w 442736"/>
                  <a:gd name="connsiteY2" fmla="*/ 306382 h 306382"/>
                  <a:gd name="connsiteX3" fmla="*/ 0 w 442736"/>
                  <a:gd name="connsiteY3" fmla="*/ 146992 h 306382"/>
                  <a:gd name="connsiteX4" fmla="*/ 32369 w 442736"/>
                  <a:gd name="connsiteY4" fmla="*/ 79796 h 306382"/>
                  <a:gd name="connsiteX5" fmla="*/ 61575 w 442736"/>
                  <a:gd name="connsiteY5" fmla="*/ 0 h 30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6" h="306382">
                    <a:moveTo>
                      <a:pt x="61575" y="0"/>
                    </a:moveTo>
                    <a:lnTo>
                      <a:pt x="442736" y="159346"/>
                    </a:lnTo>
                    <a:lnTo>
                      <a:pt x="381268" y="306382"/>
                    </a:lnTo>
                    <a:lnTo>
                      <a:pt x="0" y="146992"/>
                    </a:lnTo>
                    <a:lnTo>
                      <a:pt x="32369" y="79796"/>
                    </a:lnTo>
                    <a:lnTo>
                      <a:pt x="6157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4459B7B2-C1DB-4F37-9DC6-26BE7FE9B1D4}"/>
                  </a:ext>
                </a:extLst>
              </p:cNvPr>
              <p:cNvSpPr/>
              <p:nvPr/>
            </p:nvSpPr>
            <p:spPr>
              <a:xfrm>
                <a:off x="4492880" y="4053051"/>
                <a:ext cx="437107" cy="344082"/>
              </a:xfrm>
              <a:custGeom>
                <a:avLst/>
                <a:gdLst>
                  <a:gd name="connsiteX0" fmla="*/ 358098 w 437107"/>
                  <a:gd name="connsiteY0" fmla="*/ 0 h 344082"/>
                  <a:gd name="connsiteX1" fmla="*/ 377525 w 437107"/>
                  <a:gd name="connsiteY1" fmla="*/ 40329 h 344082"/>
                  <a:gd name="connsiteX2" fmla="*/ 437107 w 437107"/>
                  <a:gd name="connsiteY2" fmla="*/ 138404 h 344082"/>
                  <a:gd name="connsiteX3" fmla="*/ 79448 w 437107"/>
                  <a:gd name="connsiteY3" fmla="*/ 344082 h 344082"/>
                  <a:gd name="connsiteX4" fmla="*/ 0 w 437107"/>
                  <a:gd name="connsiteY4" fmla="*/ 205931 h 344082"/>
                  <a:gd name="connsiteX5" fmla="*/ 358098 w 437107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7" h="344082">
                    <a:moveTo>
                      <a:pt x="358098" y="0"/>
                    </a:moveTo>
                    <a:lnTo>
                      <a:pt x="377525" y="40329"/>
                    </a:lnTo>
                    <a:lnTo>
                      <a:pt x="437107" y="138404"/>
                    </a:lnTo>
                    <a:lnTo>
                      <a:pt x="79448" y="344082"/>
                    </a:lnTo>
                    <a:lnTo>
                      <a:pt x="0" y="205931"/>
                    </a:lnTo>
                    <a:lnTo>
                      <a:pt x="35809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B93D1226-B067-42CD-B172-CE1FD0222BAD}"/>
                  </a:ext>
                </a:extLst>
              </p:cNvPr>
              <p:cNvSpPr/>
              <p:nvPr/>
            </p:nvSpPr>
            <p:spPr>
              <a:xfrm>
                <a:off x="7259470" y="4057477"/>
                <a:ext cx="436716" cy="345018"/>
              </a:xfrm>
              <a:custGeom>
                <a:avLst/>
                <a:gdLst>
                  <a:gd name="connsiteX0" fmla="*/ 79422 w 436716"/>
                  <a:gd name="connsiteY0" fmla="*/ 0 h 345018"/>
                  <a:gd name="connsiteX1" fmla="*/ 436716 w 436716"/>
                  <a:gd name="connsiteY1" fmla="*/ 207146 h 345018"/>
                  <a:gd name="connsiteX2" fmla="*/ 356783 w 436716"/>
                  <a:gd name="connsiteY2" fmla="*/ 345018 h 345018"/>
                  <a:gd name="connsiteX3" fmla="*/ 0 w 436716"/>
                  <a:gd name="connsiteY3" fmla="*/ 138168 h 345018"/>
                  <a:gd name="connsiteX4" fmla="*/ 62127 w 436716"/>
                  <a:gd name="connsiteY4" fmla="*/ 35903 h 345018"/>
                  <a:gd name="connsiteX5" fmla="*/ 79422 w 436716"/>
                  <a:gd name="connsiteY5" fmla="*/ 0 h 34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6" h="345018">
                    <a:moveTo>
                      <a:pt x="79422" y="0"/>
                    </a:moveTo>
                    <a:lnTo>
                      <a:pt x="436716" y="207146"/>
                    </a:lnTo>
                    <a:lnTo>
                      <a:pt x="356783" y="345018"/>
                    </a:lnTo>
                    <a:lnTo>
                      <a:pt x="0" y="138168"/>
                    </a:lnTo>
                    <a:lnTo>
                      <a:pt x="62127" y="35903"/>
                    </a:lnTo>
                    <a:lnTo>
                      <a:pt x="7942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22A6793A-93DC-42D8-9DF9-43225EE88603}"/>
                  </a:ext>
                </a:extLst>
              </p:cNvPr>
              <p:cNvSpPr/>
              <p:nvPr/>
            </p:nvSpPr>
            <p:spPr>
              <a:xfrm>
                <a:off x="4612146" y="4207874"/>
                <a:ext cx="425119" cy="376111"/>
              </a:xfrm>
              <a:custGeom>
                <a:avLst/>
                <a:gdLst>
                  <a:gd name="connsiteX0" fmla="*/ 327816 w 425119"/>
                  <a:gd name="connsiteY0" fmla="*/ 0 h 376111"/>
                  <a:gd name="connsiteX1" fmla="*/ 328075 w 425119"/>
                  <a:gd name="connsiteY1" fmla="*/ 427 h 376111"/>
                  <a:gd name="connsiteX2" fmla="*/ 408313 w 425119"/>
                  <a:gd name="connsiteY2" fmla="*/ 107728 h 376111"/>
                  <a:gd name="connsiteX3" fmla="*/ 425119 w 425119"/>
                  <a:gd name="connsiteY3" fmla="*/ 126219 h 376111"/>
                  <a:gd name="connsiteX4" fmla="*/ 96457 w 425119"/>
                  <a:gd name="connsiteY4" fmla="*/ 376111 h 376111"/>
                  <a:gd name="connsiteX5" fmla="*/ 0 w 425119"/>
                  <a:gd name="connsiteY5" fmla="*/ 249250 h 376111"/>
                  <a:gd name="connsiteX6" fmla="*/ 327816 w 425119"/>
                  <a:gd name="connsiteY6" fmla="*/ 0 h 376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9" h="376111">
                    <a:moveTo>
                      <a:pt x="327816" y="0"/>
                    </a:moveTo>
                    <a:lnTo>
                      <a:pt x="328075" y="427"/>
                    </a:lnTo>
                    <a:cubicBezTo>
                      <a:pt x="353123" y="37503"/>
                      <a:pt x="379908" y="73309"/>
                      <a:pt x="408313" y="107728"/>
                    </a:cubicBezTo>
                    <a:lnTo>
                      <a:pt x="425119" y="126219"/>
                    </a:lnTo>
                    <a:lnTo>
                      <a:pt x="96457" y="376111"/>
                    </a:lnTo>
                    <a:lnTo>
                      <a:pt x="0" y="249250"/>
                    </a:lnTo>
                    <a:lnTo>
                      <a:pt x="32781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7FC9F81F-8D08-412F-BAC7-D9C905CFE81A}"/>
                  </a:ext>
                </a:extLst>
              </p:cNvPr>
              <p:cNvSpPr/>
              <p:nvPr/>
            </p:nvSpPr>
            <p:spPr>
              <a:xfrm>
                <a:off x="7146092" y="4218171"/>
                <a:ext cx="424227" cy="378547"/>
              </a:xfrm>
              <a:custGeom>
                <a:avLst/>
                <a:gdLst>
                  <a:gd name="connsiteX0" fmla="*/ 98309 w 424227"/>
                  <a:gd name="connsiteY0" fmla="*/ 0 h 378547"/>
                  <a:gd name="connsiteX1" fmla="*/ 424227 w 424227"/>
                  <a:gd name="connsiteY1" fmla="*/ 252579 h 378547"/>
                  <a:gd name="connsiteX2" fmla="*/ 326606 w 424227"/>
                  <a:gd name="connsiteY2" fmla="*/ 378547 h 378547"/>
                  <a:gd name="connsiteX3" fmla="*/ 0 w 424227"/>
                  <a:gd name="connsiteY3" fmla="*/ 125435 h 378547"/>
                  <a:gd name="connsiteX4" fmla="*/ 25451 w 424227"/>
                  <a:gd name="connsiteY4" fmla="*/ 97431 h 378547"/>
                  <a:gd name="connsiteX5" fmla="*/ 98309 w 424227"/>
                  <a:gd name="connsiteY5" fmla="*/ 0 h 37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27" h="378547">
                    <a:moveTo>
                      <a:pt x="98309" y="0"/>
                    </a:moveTo>
                    <a:lnTo>
                      <a:pt x="424227" y="252579"/>
                    </a:lnTo>
                    <a:lnTo>
                      <a:pt x="326606" y="378547"/>
                    </a:lnTo>
                    <a:lnTo>
                      <a:pt x="0" y="125435"/>
                    </a:lnTo>
                    <a:lnTo>
                      <a:pt x="25451" y="97431"/>
                    </a:lnTo>
                    <a:lnTo>
                      <a:pt x="9830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F29647A6-E932-4D60-B1DC-F883307324F2}"/>
                  </a:ext>
                </a:extLst>
              </p:cNvPr>
              <p:cNvSpPr/>
              <p:nvPr/>
            </p:nvSpPr>
            <p:spPr>
              <a:xfrm>
                <a:off x="4762667" y="4354075"/>
                <a:ext cx="405314" cy="404774"/>
              </a:xfrm>
              <a:custGeom>
                <a:avLst/>
                <a:gdLst>
                  <a:gd name="connsiteX0" fmla="*/ 292759 w 405314"/>
                  <a:gd name="connsiteY0" fmla="*/ 0 h 404774"/>
                  <a:gd name="connsiteX1" fmla="*/ 347752 w 405314"/>
                  <a:gd name="connsiteY1" fmla="*/ 60508 h 404774"/>
                  <a:gd name="connsiteX2" fmla="*/ 405314 w 405314"/>
                  <a:gd name="connsiteY2" fmla="*/ 112824 h 404774"/>
                  <a:gd name="connsiteX3" fmla="*/ 112529 w 405314"/>
                  <a:gd name="connsiteY3" fmla="*/ 404774 h 404774"/>
                  <a:gd name="connsiteX4" fmla="*/ 0 w 405314"/>
                  <a:gd name="connsiteY4" fmla="*/ 291923 h 404774"/>
                  <a:gd name="connsiteX5" fmla="*/ 292759 w 405314"/>
                  <a:gd name="connsiteY5" fmla="*/ 0 h 40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4">
                    <a:moveTo>
                      <a:pt x="292759" y="0"/>
                    </a:moveTo>
                    <a:lnTo>
                      <a:pt x="347752" y="60508"/>
                    </a:lnTo>
                    <a:lnTo>
                      <a:pt x="405314" y="112824"/>
                    </a:lnTo>
                    <a:lnTo>
                      <a:pt x="112529" y="404774"/>
                    </a:lnTo>
                    <a:lnTo>
                      <a:pt x="0" y="291923"/>
                    </a:lnTo>
                    <a:lnTo>
                      <a:pt x="2927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D8C661D0-E50A-4BA4-81B9-79AC55C3D26E}"/>
                  </a:ext>
                </a:extLst>
              </p:cNvPr>
              <p:cNvSpPr/>
              <p:nvPr/>
            </p:nvSpPr>
            <p:spPr>
              <a:xfrm>
                <a:off x="7021380" y="4356716"/>
                <a:ext cx="404829" cy="405258"/>
              </a:xfrm>
              <a:custGeom>
                <a:avLst/>
                <a:gdLst>
                  <a:gd name="connsiteX0" fmla="*/ 112797 w 404829"/>
                  <a:gd name="connsiteY0" fmla="*/ 0 h 405258"/>
                  <a:gd name="connsiteX1" fmla="*/ 404829 w 404829"/>
                  <a:gd name="connsiteY1" fmla="*/ 292695 h 405258"/>
                  <a:gd name="connsiteX2" fmla="*/ 292011 w 404829"/>
                  <a:gd name="connsiteY2" fmla="*/ 405258 h 405258"/>
                  <a:gd name="connsiteX3" fmla="*/ 0 w 404829"/>
                  <a:gd name="connsiteY3" fmla="*/ 112584 h 405258"/>
                  <a:gd name="connsiteX4" fmla="*/ 60203 w 404829"/>
                  <a:gd name="connsiteY4" fmla="*/ 57867 h 405258"/>
                  <a:gd name="connsiteX5" fmla="*/ 112797 w 404829"/>
                  <a:gd name="connsiteY5" fmla="*/ 0 h 40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29" h="405258">
                    <a:moveTo>
                      <a:pt x="112797" y="0"/>
                    </a:moveTo>
                    <a:lnTo>
                      <a:pt x="404829" y="292695"/>
                    </a:lnTo>
                    <a:lnTo>
                      <a:pt x="292011" y="405258"/>
                    </a:lnTo>
                    <a:lnTo>
                      <a:pt x="0" y="112584"/>
                    </a:lnTo>
                    <a:lnTo>
                      <a:pt x="60203" y="57867"/>
                    </a:lnTo>
                    <a:lnTo>
                      <a:pt x="1127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6C479873-62EB-4BC9-BA05-F26F5B543B27}"/>
                  </a:ext>
                </a:extLst>
              </p:cNvPr>
              <p:cNvSpPr/>
              <p:nvPr/>
            </p:nvSpPr>
            <p:spPr>
              <a:xfrm>
                <a:off x="4922153" y="4477304"/>
                <a:ext cx="382557" cy="429603"/>
              </a:xfrm>
              <a:custGeom>
                <a:avLst/>
                <a:gdLst>
                  <a:gd name="connsiteX0" fmla="*/ 257276 w 382557"/>
                  <a:gd name="connsiteY0" fmla="*/ 0 h 429603"/>
                  <a:gd name="connsiteX1" fmla="*/ 287247 w 382557"/>
                  <a:gd name="connsiteY1" fmla="*/ 27239 h 429603"/>
                  <a:gd name="connsiteX2" fmla="*/ 382557 w 382557"/>
                  <a:gd name="connsiteY2" fmla="*/ 98510 h 429603"/>
                  <a:gd name="connsiteX3" fmla="*/ 125967 w 382557"/>
                  <a:gd name="connsiteY3" fmla="*/ 429603 h 429603"/>
                  <a:gd name="connsiteX4" fmla="*/ 0 w 382557"/>
                  <a:gd name="connsiteY4" fmla="*/ 331980 h 429603"/>
                  <a:gd name="connsiteX5" fmla="*/ 257276 w 382557"/>
                  <a:gd name="connsiteY5" fmla="*/ 0 h 4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2557" h="429603">
                    <a:moveTo>
                      <a:pt x="257276" y="0"/>
                    </a:moveTo>
                    <a:lnTo>
                      <a:pt x="287247" y="27239"/>
                    </a:lnTo>
                    <a:lnTo>
                      <a:pt x="382557" y="98510"/>
                    </a:lnTo>
                    <a:lnTo>
                      <a:pt x="125967" y="429603"/>
                    </a:lnTo>
                    <a:lnTo>
                      <a:pt x="0" y="331980"/>
                    </a:lnTo>
                    <a:lnTo>
                      <a:pt x="25727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E53C42D8-384F-4DCB-8744-CB344C825032}"/>
                  </a:ext>
                </a:extLst>
              </p:cNvPr>
              <p:cNvSpPr/>
              <p:nvPr/>
            </p:nvSpPr>
            <p:spPr>
              <a:xfrm>
                <a:off x="6875228" y="4487460"/>
                <a:ext cx="376166" cy="425091"/>
              </a:xfrm>
              <a:custGeom>
                <a:avLst/>
                <a:gdLst>
                  <a:gd name="connsiteX0" fmla="*/ 126170 w 376166"/>
                  <a:gd name="connsiteY0" fmla="*/ 0 h 425091"/>
                  <a:gd name="connsiteX1" fmla="*/ 376166 w 376166"/>
                  <a:gd name="connsiteY1" fmla="*/ 328596 h 425091"/>
                  <a:gd name="connsiteX2" fmla="*/ 249333 w 376166"/>
                  <a:gd name="connsiteY2" fmla="*/ 425091 h 425091"/>
                  <a:gd name="connsiteX3" fmla="*/ 0 w 376166"/>
                  <a:gd name="connsiteY3" fmla="*/ 97366 h 425091"/>
                  <a:gd name="connsiteX4" fmla="*/ 73 w 376166"/>
                  <a:gd name="connsiteY4" fmla="*/ 97321 h 425091"/>
                  <a:gd name="connsiteX5" fmla="*/ 107374 w 376166"/>
                  <a:gd name="connsiteY5" fmla="*/ 17083 h 425091"/>
                  <a:gd name="connsiteX6" fmla="*/ 126170 w 376166"/>
                  <a:gd name="connsiteY6" fmla="*/ 0 h 42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6" h="425091">
                    <a:moveTo>
                      <a:pt x="126170" y="0"/>
                    </a:moveTo>
                    <a:lnTo>
                      <a:pt x="376166" y="328596"/>
                    </a:lnTo>
                    <a:lnTo>
                      <a:pt x="249333" y="425091"/>
                    </a:lnTo>
                    <a:lnTo>
                      <a:pt x="0" y="97366"/>
                    </a:lnTo>
                    <a:lnTo>
                      <a:pt x="73" y="97321"/>
                    </a:lnTo>
                    <a:cubicBezTo>
                      <a:pt x="37149" y="72273"/>
                      <a:pt x="72955" y="45488"/>
                      <a:pt x="107374" y="17083"/>
                    </a:cubicBezTo>
                    <a:lnTo>
                      <a:pt x="12617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66A93DF1-F404-40B1-B58E-EE6D47572820}"/>
                  </a:ext>
                </a:extLst>
              </p:cNvPr>
              <p:cNvSpPr/>
              <p:nvPr/>
            </p:nvSpPr>
            <p:spPr>
              <a:xfrm>
                <a:off x="5116909" y="4591094"/>
                <a:ext cx="348222" cy="442465"/>
              </a:xfrm>
              <a:custGeom>
                <a:avLst/>
                <a:gdLst>
                  <a:gd name="connsiteX0" fmla="*/ 210184 w 348222"/>
                  <a:gd name="connsiteY0" fmla="*/ 0 h 442465"/>
                  <a:gd name="connsiteX1" fmla="*/ 314713 w 348222"/>
                  <a:gd name="connsiteY1" fmla="*/ 63503 h 442465"/>
                  <a:gd name="connsiteX2" fmla="*/ 348222 w 348222"/>
                  <a:gd name="connsiteY2" fmla="*/ 79645 h 442465"/>
                  <a:gd name="connsiteX3" fmla="*/ 137872 w 348222"/>
                  <a:gd name="connsiteY3" fmla="*/ 442465 h 442465"/>
                  <a:gd name="connsiteX4" fmla="*/ 0 w 348222"/>
                  <a:gd name="connsiteY4" fmla="*/ 362531 h 442465"/>
                  <a:gd name="connsiteX5" fmla="*/ 210184 w 348222"/>
                  <a:gd name="connsiteY5" fmla="*/ 0 h 44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8222" h="442465">
                    <a:moveTo>
                      <a:pt x="210184" y="0"/>
                    </a:moveTo>
                    <a:lnTo>
                      <a:pt x="314713" y="63503"/>
                    </a:lnTo>
                    <a:lnTo>
                      <a:pt x="348222" y="79645"/>
                    </a:lnTo>
                    <a:lnTo>
                      <a:pt x="137872" y="442465"/>
                    </a:lnTo>
                    <a:lnTo>
                      <a:pt x="0" y="362531"/>
                    </a:lnTo>
                    <a:lnTo>
                      <a:pt x="2101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3D4E97EE-74EE-4113-8A27-2F2789009B91}"/>
                  </a:ext>
                </a:extLst>
              </p:cNvPr>
              <p:cNvSpPr/>
              <p:nvPr/>
            </p:nvSpPr>
            <p:spPr>
              <a:xfrm>
                <a:off x="6720423" y="4594802"/>
                <a:ext cx="344160" cy="437072"/>
              </a:xfrm>
              <a:custGeom>
                <a:avLst/>
                <a:gdLst>
                  <a:gd name="connsiteX0" fmla="*/ 138384 w 344160"/>
                  <a:gd name="connsiteY0" fmla="*/ 0 h 437072"/>
                  <a:gd name="connsiteX1" fmla="*/ 344160 w 344160"/>
                  <a:gd name="connsiteY1" fmla="*/ 357584 h 437072"/>
                  <a:gd name="connsiteX2" fmla="*/ 206031 w 344160"/>
                  <a:gd name="connsiteY2" fmla="*/ 437072 h 437072"/>
                  <a:gd name="connsiteX3" fmla="*/ 0 w 344160"/>
                  <a:gd name="connsiteY3" fmla="*/ 79043 h 437072"/>
                  <a:gd name="connsiteX4" fmla="*/ 39957 w 344160"/>
                  <a:gd name="connsiteY4" fmla="*/ 59795 h 437072"/>
                  <a:gd name="connsiteX5" fmla="*/ 138384 w 344160"/>
                  <a:gd name="connsiteY5" fmla="*/ 0 h 437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0" h="437072">
                    <a:moveTo>
                      <a:pt x="138384" y="0"/>
                    </a:moveTo>
                    <a:lnTo>
                      <a:pt x="344160" y="357584"/>
                    </a:lnTo>
                    <a:lnTo>
                      <a:pt x="206031" y="437072"/>
                    </a:lnTo>
                    <a:lnTo>
                      <a:pt x="0" y="79043"/>
                    </a:lnTo>
                    <a:lnTo>
                      <a:pt x="39957" y="59795"/>
                    </a:lnTo>
                    <a:lnTo>
                      <a:pt x="1383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2A262FB1-7780-4A79-ACFA-1F3FEFF903D1}"/>
                  </a:ext>
                </a:extLst>
              </p:cNvPr>
              <p:cNvSpPr/>
              <p:nvPr/>
            </p:nvSpPr>
            <p:spPr>
              <a:xfrm>
                <a:off x="5321890" y="4679769"/>
                <a:ext cx="308877" cy="448947"/>
              </a:xfrm>
              <a:custGeom>
                <a:avLst/>
                <a:gdLst>
                  <a:gd name="connsiteX0" fmla="*/ 161986 w 308877"/>
                  <a:gd name="connsiteY0" fmla="*/ 0 h 448947"/>
                  <a:gd name="connsiteX1" fmla="*/ 231572 w 308877"/>
                  <a:gd name="connsiteY1" fmla="*/ 33521 h 448947"/>
                  <a:gd name="connsiteX2" fmla="*/ 308877 w 308877"/>
                  <a:gd name="connsiteY2" fmla="*/ 61815 h 448947"/>
                  <a:gd name="connsiteX3" fmla="*/ 147035 w 308877"/>
                  <a:gd name="connsiteY3" fmla="*/ 448947 h 448947"/>
                  <a:gd name="connsiteX4" fmla="*/ 0 w 308877"/>
                  <a:gd name="connsiteY4" fmla="*/ 387478 h 448947"/>
                  <a:gd name="connsiteX5" fmla="*/ 161986 w 308877"/>
                  <a:gd name="connsiteY5" fmla="*/ 0 h 44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8877" h="448947">
                    <a:moveTo>
                      <a:pt x="161986" y="0"/>
                    </a:moveTo>
                    <a:lnTo>
                      <a:pt x="231572" y="33521"/>
                    </a:lnTo>
                    <a:lnTo>
                      <a:pt x="308877" y="61815"/>
                    </a:lnTo>
                    <a:lnTo>
                      <a:pt x="147035" y="448947"/>
                    </a:lnTo>
                    <a:lnTo>
                      <a:pt x="0" y="387478"/>
                    </a:lnTo>
                    <a:lnTo>
                      <a:pt x="16198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14702CC9-787F-4CB6-949A-D64134B7614B}"/>
                  </a:ext>
                </a:extLst>
              </p:cNvPr>
              <p:cNvSpPr/>
              <p:nvPr/>
            </p:nvSpPr>
            <p:spPr>
              <a:xfrm>
                <a:off x="6548708" y="4685562"/>
                <a:ext cx="303853" cy="442823"/>
              </a:xfrm>
              <a:custGeom>
                <a:avLst/>
                <a:gdLst>
                  <a:gd name="connsiteX0" fmla="*/ 147394 w 303853"/>
                  <a:gd name="connsiteY0" fmla="*/ 0 h 442823"/>
                  <a:gd name="connsiteX1" fmla="*/ 303853 w 303853"/>
                  <a:gd name="connsiteY1" fmla="*/ 382486 h 442823"/>
                  <a:gd name="connsiteX2" fmla="*/ 156350 w 303853"/>
                  <a:gd name="connsiteY2" fmla="*/ 442823 h 442823"/>
                  <a:gd name="connsiteX3" fmla="*/ 0 w 303853"/>
                  <a:gd name="connsiteY3" fmla="*/ 60607 h 442823"/>
                  <a:gd name="connsiteX4" fmla="*/ 89832 w 303853"/>
                  <a:gd name="connsiteY4" fmla="*/ 27728 h 442823"/>
                  <a:gd name="connsiteX5" fmla="*/ 147394 w 303853"/>
                  <a:gd name="connsiteY5" fmla="*/ 0 h 442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3">
                    <a:moveTo>
                      <a:pt x="147394" y="0"/>
                    </a:moveTo>
                    <a:lnTo>
                      <a:pt x="303853" y="382486"/>
                    </a:lnTo>
                    <a:lnTo>
                      <a:pt x="156350" y="442823"/>
                    </a:lnTo>
                    <a:lnTo>
                      <a:pt x="0" y="60607"/>
                    </a:lnTo>
                    <a:lnTo>
                      <a:pt x="89832" y="27728"/>
                    </a:lnTo>
                    <a:lnTo>
                      <a:pt x="14739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B925F31A-EE28-426D-8755-0C40A397A735}"/>
                  </a:ext>
                </a:extLst>
              </p:cNvPr>
              <p:cNvSpPr/>
              <p:nvPr/>
            </p:nvSpPr>
            <p:spPr>
              <a:xfrm>
                <a:off x="5547503" y="4750877"/>
                <a:ext cx="262318" cy="446335"/>
              </a:xfrm>
              <a:custGeom>
                <a:avLst/>
                <a:gdLst>
                  <a:gd name="connsiteX0" fmla="*/ 108655 w 262318"/>
                  <a:gd name="connsiteY0" fmla="*/ 0 h 446335"/>
                  <a:gd name="connsiteX1" fmla="*/ 134018 w 262318"/>
                  <a:gd name="connsiteY1" fmla="*/ 9283 h 446335"/>
                  <a:gd name="connsiteX2" fmla="*/ 262318 w 262318"/>
                  <a:gd name="connsiteY2" fmla="*/ 42272 h 446335"/>
                  <a:gd name="connsiteX3" fmla="*/ 153925 w 262318"/>
                  <a:gd name="connsiteY3" fmla="*/ 446335 h 446335"/>
                  <a:gd name="connsiteX4" fmla="*/ 0 w 262318"/>
                  <a:gd name="connsiteY4" fmla="*/ 405042 h 446335"/>
                  <a:gd name="connsiteX5" fmla="*/ 108655 w 262318"/>
                  <a:gd name="connsiteY5" fmla="*/ 0 h 44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318" h="446335">
                    <a:moveTo>
                      <a:pt x="108655" y="0"/>
                    </a:moveTo>
                    <a:lnTo>
                      <a:pt x="134018" y="9283"/>
                    </a:lnTo>
                    <a:lnTo>
                      <a:pt x="262318" y="42272"/>
                    </a:lnTo>
                    <a:lnTo>
                      <a:pt x="153925" y="446335"/>
                    </a:lnTo>
                    <a:lnTo>
                      <a:pt x="0" y="405042"/>
                    </a:lnTo>
                    <a:lnTo>
                      <a:pt x="10865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1676563E-6CC1-4ACD-9CF3-9D6FED8E90BA}"/>
                  </a:ext>
                </a:extLst>
              </p:cNvPr>
              <p:cNvSpPr/>
              <p:nvPr/>
            </p:nvSpPr>
            <p:spPr>
              <a:xfrm>
                <a:off x="6375221" y="4753341"/>
                <a:ext cx="259453" cy="439442"/>
              </a:xfrm>
              <a:custGeom>
                <a:avLst/>
                <a:gdLst>
                  <a:gd name="connsiteX0" fmla="*/ 153891 w 259453"/>
                  <a:gd name="connsiteY0" fmla="*/ 0 h 439442"/>
                  <a:gd name="connsiteX1" fmla="*/ 259453 w 259453"/>
                  <a:gd name="connsiteY1" fmla="*/ 398648 h 439442"/>
                  <a:gd name="connsiteX2" fmla="*/ 105395 w 259453"/>
                  <a:gd name="connsiteY2" fmla="*/ 439442 h 439442"/>
                  <a:gd name="connsiteX3" fmla="*/ 0 w 259453"/>
                  <a:gd name="connsiteY3" fmla="*/ 41422 h 439442"/>
                  <a:gd name="connsiteX4" fmla="*/ 1684 w 259453"/>
                  <a:gd name="connsiteY4" fmla="*/ 41165 h 439442"/>
                  <a:gd name="connsiteX5" fmla="*/ 135260 w 259453"/>
                  <a:gd name="connsiteY5" fmla="*/ 6819 h 439442"/>
                  <a:gd name="connsiteX6" fmla="*/ 153891 w 259453"/>
                  <a:gd name="connsiteY6" fmla="*/ 0 h 439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3" h="439442">
                    <a:moveTo>
                      <a:pt x="153891" y="0"/>
                    </a:moveTo>
                    <a:lnTo>
                      <a:pt x="259453" y="398648"/>
                    </a:lnTo>
                    <a:lnTo>
                      <a:pt x="105395" y="439442"/>
                    </a:lnTo>
                    <a:lnTo>
                      <a:pt x="0" y="41422"/>
                    </a:lnTo>
                    <a:lnTo>
                      <a:pt x="1684" y="41165"/>
                    </a:lnTo>
                    <a:cubicBezTo>
                      <a:pt x="47051" y="31882"/>
                      <a:pt x="91616" y="20395"/>
                      <a:pt x="135260" y="6819"/>
                    </a:cubicBezTo>
                    <a:lnTo>
                      <a:pt x="1538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A9F50281-044F-4E1A-9FB6-66DC6E70637D}"/>
                  </a:ext>
                </a:extLst>
              </p:cNvPr>
              <p:cNvSpPr/>
              <p:nvPr/>
            </p:nvSpPr>
            <p:spPr>
              <a:xfrm>
                <a:off x="5772785" y="4796586"/>
                <a:ext cx="213951" cy="436560"/>
              </a:xfrm>
              <a:custGeom>
                <a:avLst/>
                <a:gdLst>
                  <a:gd name="connsiteX0" fmla="*/ 55937 w 213951"/>
                  <a:gd name="connsiteY0" fmla="*/ 0 h 436560"/>
                  <a:gd name="connsiteX1" fmla="*/ 180706 w 213951"/>
                  <a:gd name="connsiteY1" fmla="*/ 19042 h 436560"/>
                  <a:gd name="connsiteX2" fmla="*/ 213951 w 213951"/>
                  <a:gd name="connsiteY2" fmla="*/ 20721 h 436560"/>
                  <a:gd name="connsiteX3" fmla="*/ 157940 w 213951"/>
                  <a:gd name="connsiteY3" fmla="*/ 436560 h 436560"/>
                  <a:gd name="connsiteX4" fmla="*/ 0 w 213951"/>
                  <a:gd name="connsiteY4" fmla="*/ 415286 h 436560"/>
                  <a:gd name="connsiteX5" fmla="*/ 55937 w 213951"/>
                  <a:gd name="connsiteY5" fmla="*/ 0 h 436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951" h="436560">
                    <a:moveTo>
                      <a:pt x="55937" y="0"/>
                    </a:moveTo>
                    <a:lnTo>
                      <a:pt x="180706" y="19042"/>
                    </a:lnTo>
                    <a:lnTo>
                      <a:pt x="213951" y="20721"/>
                    </a:lnTo>
                    <a:lnTo>
                      <a:pt x="157940" y="436560"/>
                    </a:lnTo>
                    <a:lnTo>
                      <a:pt x="0" y="415286"/>
                    </a:lnTo>
                    <a:lnTo>
                      <a:pt x="5593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EA59A958-334B-4C39-983F-FFE484322215}"/>
                  </a:ext>
                </a:extLst>
              </p:cNvPr>
              <p:cNvSpPr/>
              <p:nvPr/>
            </p:nvSpPr>
            <p:spPr>
              <a:xfrm>
                <a:off x="6190191" y="4798857"/>
                <a:ext cx="209664" cy="429483"/>
              </a:xfrm>
              <a:custGeom>
                <a:avLst/>
                <a:gdLst>
                  <a:gd name="connsiteX0" fmla="*/ 158206 w 209664"/>
                  <a:gd name="connsiteY0" fmla="*/ 0 h 429483"/>
                  <a:gd name="connsiteX1" fmla="*/ 209664 w 209664"/>
                  <a:gd name="connsiteY1" fmla="*/ 409618 h 429483"/>
                  <a:gd name="connsiteX2" fmla="*/ 51539 w 209664"/>
                  <a:gd name="connsiteY2" fmla="*/ 429483 h 429483"/>
                  <a:gd name="connsiteX3" fmla="*/ 0 w 209664"/>
                  <a:gd name="connsiteY3" fmla="*/ 19211 h 429483"/>
                  <a:gd name="connsiteX4" fmla="*/ 48320 w 209664"/>
                  <a:gd name="connsiteY4" fmla="*/ 16771 h 429483"/>
                  <a:gd name="connsiteX5" fmla="*/ 158206 w 209664"/>
                  <a:gd name="connsiteY5" fmla="*/ 0 h 429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3">
                    <a:moveTo>
                      <a:pt x="158206" y="0"/>
                    </a:moveTo>
                    <a:lnTo>
                      <a:pt x="209664" y="409618"/>
                    </a:lnTo>
                    <a:lnTo>
                      <a:pt x="51539" y="429483"/>
                    </a:lnTo>
                    <a:lnTo>
                      <a:pt x="0" y="19211"/>
                    </a:lnTo>
                    <a:lnTo>
                      <a:pt x="48320" y="16771"/>
                    </a:lnTo>
                    <a:lnTo>
                      <a:pt x="15820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1EBFCA37-7B98-4777-AA0D-97553882434D}"/>
                  </a:ext>
                </a:extLst>
              </p:cNvPr>
              <p:cNvSpPr/>
              <p:nvPr/>
            </p:nvSpPr>
            <p:spPr>
              <a:xfrm>
                <a:off x="6013668" y="4818667"/>
                <a:ext cx="159368" cy="420395"/>
              </a:xfrm>
              <a:custGeom>
                <a:avLst/>
                <a:gdLst>
                  <a:gd name="connsiteX0" fmla="*/ 1 w 159368"/>
                  <a:gd name="connsiteY0" fmla="*/ 0 h 420395"/>
                  <a:gd name="connsiteX1" fmla="*/ 82333 w 159368"/>
                  <a:gd name="connsiteY1" fmla="*/ 4157 h 420395"/>
                  <a:gd name="connsiteX2" fmla="*/ 159368 w 159368"/>
                  <a:gd name="connsiteY2" fmla="*/ 267 h 420395"/>
                  <a:gd name="connsiteX3" fmla="*/ 159368 w 159368"/>
                  <a:gd name="connsiteY3" fmla="*/ 420395 h 420395"/>
                  <a:gd name="connsiteX4" fmla="*/ 0 w 159368"/>
                  <a:gd name="connsiteY4" fmla="*/ 420394 h 420395"/>
                  <a:gd name="connsiteX5" fmla="*/ 1 w 159368"/>
                  <a:gd name="connsiteY5" fmla="*/ 0 h 420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8" h="420395">
                    <a:moveTo>
                      <a:pt x="1" y="0"/>
                    </a:moveTo>
                    <a:lnTo>
                      <a:pt x="82333" y="4157"/>
                    </a:lnTo>
                    <a:lnTo>
                      <a:pt x="159368" y="267"/>
                    </a:lnTo>
                    <a:lnTo>
                      <a:pt x="159368" y="420395"/>
                    </a:lnTo>
                    <a:lnTo>
                      <a:pt x="0" y="42039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04" name="Group 503">
              <a:extLst>
                <a:ext uri="{FF2B5EF4-FFF2-40B4-BE49-F238E27FC236}">
                  <a16:creationId xmlns:a16="http://schemas.microsoft.com/office/drawing/2014/main" id="{971CA4AA-93F8-4ECB-B183-586A407401EF}"/>
                </a:ext>
              </a:extLst>
            </p:cNvPr>
            <p:cNvGrpSpPr/>
            <p:nvPr/>
          </p:nvGrpSpPr>
          <p:grpSpPr>
            <a:xfrm rot="6291444">
              <a:off x="8482861" y="3133457"/>
              <a:ext cx="1145704" cy="1145704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18EC4FD6-DF88-45D0-A831-3B00867E1739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0B77AA57-21DC-4BA8-A682-D6BE45E869A2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515" name="Oval 514">
                  <a:extLst>
                    <a:ext uri="{FF2B5EF4-FFF2-40B4-BE49-F238E27FC236}">
                      <a16:creationId xmlns:a16="http://schemas.microsoft.com/office/drawing/2014/main" id="{261DAA50-540B-4C00-BB01-780030494058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B80570FA-4C31-44A8-BCC4-DF48D598511F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7" name="Oval 516">
                  <a:extLst>
                    <a:ext uri="{FF2B5EF4-FFF2-40B4-BE49-F238E27FC236}">
                      <a16:creationId xmlns:a16="http://schemas.microsoft.com/office/drawing/2014/main" id="{621BC42A-9FC9-439D-B6EB-F5E262C7BB25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3C230085-CB65-4121-B125-6F6B767CA924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9" name="Oval 518">
                  <a:extLst>
                    <a:ext uri="{FF2B5EF4-FFF2-40B4-BE49-F238E27FC236}">
                      <a16:creationId xmlns:a16="http://schemas.microsoft.com/office/drawing/2014/main" id="{89E9BF97-E912-48C7-BBC8-E120BCDD661C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0" name="Oval 519">
                  <a:extLst>
                    <a:ext uri="{FF2B5EF4-FFF2-40B4-BE49-F238E27FC236}">
                      <a16:creationId xmlns:a16="http://schemas.microsoft.com/office/drawing/2014/main" id="{4DD25E14-75BE-4E8A-AEF4-716BD09FE3ED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1" name="Oval 520">
                  <a:extLst>
                    <a:ext uri="{FF2B5EF4-FFF2-40B4-BE49-F238E27FC236}">
                      <a16:creationId xmlns:a16="http://schemas.microsoft.com/office/drawing/2014/main" id="{AA751198-F445-4A47-BAC6-B2E4D572BECB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2" name="Oval 521">
                  <a:extLst>
                    <a:ext uri="{FF2B5EF4-FFF2-40B4-BE49-F238E27FC236}">
                      <a16:creationId xmlns:a16="http://schemas.microsoft.com/office/drawing/2014/main" id="{3DE052C3-FA99-46E7-8BEE-D32D4E596776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3" name="Oval 522">
                  <a:extLst>
                    <a:ext uri="{FF2B5EF4-FFF2-40B4-BE49-F238E27FC236}">
                      <a16:creationId xmlns:a16="http://schemas.microsoft.com/office/drawing/2014/main" id="{C747ED16-D70B-471B-9542-6D570BCCE88F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727F3FC5-490C-4EED-BBFA-AF410EC77667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0139975A-69C9-459F-A036-AB9227D99DFB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1" name="Oval 510">
                  <a:extLst>
                    <a:ext uri="{FF2B5EF4-FFF2-40B4-BE49-F238E27FC236}">
                      <a16:creationId xmlns:a16="http://schemas.microsoft.com/office/drawing/2014/main" id="{72B8ED9A-83DA-4F4A-89B6-0D6817CD8BC1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C705A563-D6E6-487A-9BC4-24DCF634B556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3" name="Oval 512">
                  <a:extLst>
                    <a:ext uri="{FF2B5EF4-FFF2-40B4-BE49-F238E27FC236}">
                      <a16:creationId xmlns:a16="http://schemas.microsoft.com/office/drawing/2014/main" id="{1C05FCDA-B1BF-4443-B0BA-DB29A565FE96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4" name="Oval 513">
                  <a:extLst>
                    <a:ext uri="{FF2B5EF4-FFF2-40B4-BE49-F238E27FC236}">
                      <a16:creationId xmlns:a16="http://schemas.microsoft.com/office/drawing/2014/main" id="{068F9C04-CC52-4317-8481-C256B0720159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A6B8834E-CBD8-4719-AB76-4617458025DD}"/>
                </a:ext>
              </a:extLst>
            </p:cNvPr>
            <p:cNvSpPr/>
            <p:nvPr/>
          </p:nvSpPr>
          <p:spPr>
            <a:xfrm>
              <a:off x="8669757" y="3320353"/>
              <a:ext cx="771913" cy="77191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C2ED2133-47C7-4888-B835-ECEEAD17C9F9}"/>
                </a:ext>
              </a:extLst>
            </p:cNvPr>
            <p:cNvSpPr/>
            <p:nvPr/>
          </p:nvSpPr>
          <p:spPr>
            <a:xfrm>
              <a:off x="7140329" y="1790931"/>
              <a:ext cx="3825935" cy="3825935"/>
            </a:xfrm>
            <a:prstGeom prst="ellipse">
              <a:avLst/>
            </a:prstGeom>
            <a:noFill/>
            <a:ln w="25400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8210D3B5-43BF-402E-99D8-397B012D1252}"/>
              </a:ext>
            </a:extLst>
          </p:cNvPr>
          <p:cNvGrpSpPr/>
          <p:nvPr/>
        </p:nvGrpSpPr>
        <p:grpSpPr>
          <a:xfrm flipH="1" flipV="1">
            <a:off x="11441827" y="4909332"/>
            <a:ext cx="643058" cy="643058"/>
            <a:chOff x="7140329" y="1790931"/>
            <a:chExt cx="3825935" cy="3825935"/>
          </a:xfrm>
        </p:grpSpPr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E6136FA8-1E24-4195-BE8D-B6E84509CDFF}"/>
                </a:ext>
              </a:extLst>
            </p:cNvPr>
            <p:cNvGrpSpPr/>
            <p:nvPr/>
          </p:nvGrpSpPr>
          <p:grpSpPr>
            <a:xfrm>
              <a:off x="7929184" y="2579780"/>
              <a:ext cx="2253059" cy="2253059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669" name="Oval 668">
                <a:extLst>
                  <a:ext uri="{FF2B5EF4-FFF2-40B4-BE49-F238E27FC236}">
                    <a16:creationId xmlns:a16="http://schemas.microsoft.com/office/drawing/2014/main" id="{7550D58E-C4E9-4052-A716-603D6E70E3CC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70" name="Group 669">
                <a:extLst>
                  <a:ext uri="{FF2B5EF4-FFF2-40B4-BE49-F238E27FC236}">
                    <a16:creationId xmlns:a16="http://schemas.microsoft.com/office/drawing/2014/main" id="{D49CCAD7-302E-40D9-87F7-6E2A96F70E1A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677" name="Oval 676">
                  <a:extLst>
                    <a:ext uri="{FF2B5EF4-FFF2-40B4-BE49-F238E27FC236}">
                      <a16:creationId xmlns:a16="http://schemas.microsoft.com/office/drawing/2014/main" id="{812DD195-5F61-48FC-A8D4-12AB68B65CDB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Oval 677">
                  <a:extLst>
                    <a:ext uri="{FF2B5EF4-FFF2-40B4-BE49-F238E27FC236}">
                      <a16:creationId xmlns:a16="http://schemas.microsoft.com/office/drawing/2014/main" id="{BADD545A-76F4-4B80-AE46-D0C04BD319E5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Oval 678">
                  <a:extLst>
                    <a:ext uri="{FF2B5EF4-FFF2-40B4-BE49-F238E27FC236}">
                      <a16:creationId xmlns:a16="http://schemas.microsoft.com/office/drawing/2014/main" id="{53B14C72-6D28-437E-ADFC-73707448E1A6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Oval 679">
                  <a:extLst>
                    <a:ext uri="{FF2B5EF4-FFF2-40B4-BE49-F238E27FC236}">
                      <a16:creationId xmlns:a16="http://schemas.microsoft.com/office/drawing/2014/main" id="{864761A2-7374-4042-AFDB-43DFB48F6AB5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Oval 680">
                  <a:extLst>
                    <a:ext uri="{FF2B5EF4-FFF2-40B4-BE49-F238E27FC236}">
                      <a16:creationId xmlns:a16="http://schemas.microsoft.com/office/drawing/2014/main" id="{316DC1AA-EB1C-44E0-A7A3-F37F4EEA7663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Oval 681">
                  <a:extLst>
                    <a:ext uri="{FF2B5EF4-FFF2-40B4-BE49-F238E27FC236}">
                      <a16:creationId xmlns:a16="http://schemas.microsoft.com/office/drawing/2014/main" id="{8C15E7D3-3521-454A-A278-A0CA6CDF68AB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Oval 682">
                  <a:extLst>
                    <a:ext uri="{FF2B5EF4-FFF2-40B4-BE49-F238E27FC236}">
                      <a16:creationId xmlns:a16="http://schemas.microsoft.com/office/drawing/2014/main" id="{3E0ED87F-3698-405C-8AC9-B0FC55B4453C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Oval 683">
                  <a:extLst>
                    <a:ext uri="{FF2B5EF4-FFF2-40B4-BE49-F238E27FC236}">
                      <a16:creationId xmlns:a16="http://schemas.microsoft.com/office/drawing/2014/main" id="{5F89ACE5-CC88-44EE-B5D9-B28646969B54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Oval 684">
                  <a:extLst>
                    <a:ext uri="{FF2B5EF4-FFF2-40B4-BE49-F238E27FC236}">
                      <a16:creationId xmlns:a16="http://schemas.microsoft.com/office/drawing/2014/main" id="{8DA8544B-59B1-4028-ACD3-D0F7EFC446A5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1" name="Group 670">
                <a:extLst>
                  <a:ext uri="{FF2B5EF4-FFF2-40B4-BE49-F238E27FC236}">
                    <a16:creationId xmlns:a16="http://schemas.microsoft.com/office/drawing/2014/main" id="{7FA66528-01BC-491E-8E19-1C0B79DD53ED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672" name="Oval 671">
                  <a:extLst>
                    <a:ext uri="{FF2B5EF4-FFF2-40B4-BE49-F238E27FC236}">
                      <a16:creationId xmlns:a16="http://schemas.microsoft.com/office/drawing/2014/main" id="{8D48959D-D0F6-4539-B8DB-32B048CBD211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Oval 672">
                  <a:extLst>
                    <a:ext uri="{FF2B5EF4-FFF2-40B4-BE49-F238E27FC236}">
                      <a16:creationId xmlns:a16="http://schemas.microsoft.com/office/drawing/2014/main" id="{0045EF31-D833-420C-BB5F-AA931B7F497B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Oval 673">
                  <a:extLst>
                    <a:ext uri="{FF2B5EF4-FFF2-40B4-BE49-F238E27FC236}">
                      <a16:creationId xmlns:a16="http://schemas.microsoft.com/office/drawing/2014/main" id="{983A3B9B-02ED-41F4-A08F-F483D2D02F57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Oval 674">
                  <a:extLst>
                    <a:ext uri="{FF2B5EF4-FFF2-40B4-BE49-F238E27FC236}">
                      <a16:creationId xmlns:a16="http://schemas.microsoft.com/office/drawing/2014/main" id="{F7ACA90E-720C-477B-ABE4-F10ADE85AF33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Oval 675">
                  <a:extLst>
                    <a:ext uri="{FF2B5EF4-FFF2-40B4-BE49-F238E27FC236}">
                      <a16:creationId xmlns:a16="http://schemas.microsoft.com/office/drawing/2014/main" id="{D64C23DD-8A1F-4344-9E11-C6A9A957910D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95" name="Group 594">
              <a:extLst>
                <a:ext uri="{FF2B5EF4-FFF2-40B4-BE49-F238E27FC236}">
                  <a16:creationId xmlns:a16="http://schemas.microsoft.com/office/drawing/2014/main" id="{9705D81F-16BC-4E68-A454-E8E588F3A28B}"/>
                </a:ext>
              </a:extLst>
            </p:cNvPr>
            <p:cNvGrpSpPr/>
            <p:nvPr/>
          </p:nvGrpSpPr>
          <p:grpSpPr>
            <a:xfrm rot="12533106">
              <a:off x="8250732" y="2901328"/>
              <a:ext cx="1609963" cy="1609963"/>
              <a:chOff x="4440936" y="1773936"/>
              <a:chExt cx="3310128" cy="3310128"/>
            </a:xfrm>
            <a:effectLst>
              <a:glow rad="101600">
                <a:schemeClr val="accent5">
                  <a:satMod val="175000"/>
                  <a:alpha val="28000"/>
                </a:schemeClr>
              </a:glow>
            </a:effectLst>
          </p:grpSpPr>
          <p:sp>
            <p:nvSpPr>
              <p:cNvPr id="665" name="Oval 664">
                <a:extLst>
                  <a:ext uri="{FF2B5EF4-FFF2-40B4-BE49-F238E27FC236}">
                    <a16:creationId xmlns:a16="http://schemas.microsoft.com/office/drawing/2014/main" id="{37B34AA5-F0C9-420D-9157-E0CD3FFC3B19}"/>
                  </a:ext>
                </a:extLst>
              </p:cNvPr>
              <p:cNvSpPr/>
              <p:nvPr/>
            </p:nvSpPr>
            <p:spPr>
              <a:xfrm>
                <a:off x="4441251" y="1774251"/>
                <a:ext cx="3309498" cy="3309498"/>
              </a:xfrm>
              <a:prstGeom prst="ellipse">
                <a:avLst/>
              </a:prstGeom>
              <a:noFill/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6" name="Arc 665">
                <a:extLst>
                  <a:ext uri="{FF2B5EF4-FFF2-40B4-BE49-F238E27FC236}">
                    <a16:creationId xmlns:a16="http://schemas.microsoft.com/office/drawing/2014/main" id="{3C535624-783E-4D6D-8F53-36421DCA0CD7}"/>
                  </a:ext>
                </a:extLst>
              </p:cNvPr>
              <p:cNvSpPr/>
              <p:nvPr/>
            </p:nvSpPr>
            <p:spPr>
              <a:xfrm>
                <a:off x="4440936" y="1773936"/>
                <a:ext cx="3310128" cy="3310128"/>
              </a:xfrm>
              <a:prstGeom prst="arc">
                <a:avLst/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Arc 666">
                <a:extLst>
                  <a:ext uri="{FF2B5EF4-FFF2-40B4-BE49-F238E27FC236}">
                    <a16:creationId xmlns:a16="http://schemas.microsoft.com/office/drawing/2014/main" id="{21D260EE-C467-45A3-93C5-48F05DC42580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6117151"/>
                  <a:gd name="adj2" fmla="val 8372158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Arc 667">
                <a:extLst>
                  <a:ext uri="{FF2B5EF4-FFF2-40B4-BE49-F238E27FC236}">
                    <a16:creationId xmlns:a16="http://schemas.microsoft.com/office/drawing/2014/main" id="{FA9234EF-19F7-4499-A9E2-DC6D54FDB360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20256575"/>
                  <a:gd name="adj2" fmla="val 3001779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72E15D44-D23E-4B7D-8C00-38283C7C150C}"/>
                </a:ext>
              </a:extLst>
            </p:cNvPr>
            <p:cNvGrpSpPr/>
            <p:nvPr/>
          </p:nvGrpSpPr>
          <p:grpSpPr>
            <a:xfrm>
              <a:off x="7354165" y="2003602"/>
              <a:ext cx="3403096" cy="3405414"/>
              <a:chOff x="4292527" y="1629660"/>
              <a:chExt cx="3606945" cy="3609402"/>
            </a:xfrm>
            <a:solidFill>
              <a:srgbClr val="BDD7EE"/>
            </a:solidFill>
            <a:effectLst>
              <a:glow rad="63500">
                <a:schemeClr val="accent5">
                  <a:satMod val="175000"/>
                  <a:alpha val="24000"/>
                </a:schemeClr>
              </a:glow>
            </a:effectLst>
          </p:grpSpPr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37D0B77E-E570-42D7-8E68-066F6AFE8732}"/>
                  </a:ext>
                </a:extLst>
              </p:cNvPr>
              <p:cNvSpPr/>
              <p:nvPr/>
            </p:nvSpPr>
            <p:spPr>
              <a:xfrm>
                <a:off x="5792145" y="1629660"/>
                <a:ext cx="209664" cy="429485"/>
              </a:xfrm>
              <a:custGeom>
                <a:avLst/>
                <a:gdLst>
                  <a:gd name="connsiteX0" fmla="*/ 158123 w 209664"/>
                  <a:gd name="connsiteY0" fmla="*/ 0 h 429485"/>
                  <a:gd name="connsiteX1" fmla="*/ 209664 w 209664"/>
                  <a:gd name="connsiteY1" fmla="*/ 410274 h 429485"/>
                  <a:gd name="connsiteX2" fmla="*/ 161346 w 209664"/>
                  <a:gd name="connsiteY2" fmla="*/ 412714 h 429485"/>
                  <a:gd name="connsiteX3" fmla="*/ 51458 w 209664"/>
                  <a:gd name="connsiteY3" fmla="*/ 429485 h 429485"/>
                  <a:gd name="connsiteX4" fmla="*/ 0 w 209664"/>
                  <a:gd name="connsiteY4" fmla="*/ 19864 h 429485"/>
                  <a:gd name="connsiteX5" fmla="*/ 158123 w 209664"/>
                  <a:gd name="connsiteY5" fmla="*/ 0 h 429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5">
                    <a:moveTo>
                      <a:pt x="158123" y="0"/>
                    </a:moveTo>
                    <a:lnTo>
                      <a:pt x="209664" y="410274"/>
                    </a:lnTo>
                    <a:lnTo>
                      <a:pt x="161346" y="412714"/>
                    </a:lnTo>
                    <a:lnTo>
                      <a:pt x="51458" y="429485"/>
                    </a:lnTo>
                    <a:lnTo>
                      <a:pt x="0" y="19864"/>
                    </a:lnTo>
                    <a:lnTo>
                      <a:pt x="15812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1F652C8E-CC9C-46D4-A944-88CBDDD9D0A7}"/>
                  </a:ext>
                </a:extLst>
              </p:cNvPr>
              <p:cNvSpPr/>
              <p:nvPr/>
            </p:nvSpPr>
            <p:spPr>
              <a:xfrm>
                <a:off x="6013668" y="1632117"/>
                <a:ext cx="159367" cy="407218"/>
              </a:xfrm>
              <a:custGeom>
                <a:avLst/>
                <a:gdLst>
                  <a:gd name="connsiteX0" fmla="*/ 159367 w 159367"/>
                  <a:gd name="connsiteY0" fmla="*/ 0 h 407218"/>
                  <a:gd name="connsiteX1" fmla="*/ 159367 w 159367"/>
                  <a:gd name="connsiteY1" fmla="*/ 406951 h 407218"/>
                  <a:gd name="connsiteX2" fmla="*/ 82333 w 159367"/>
                  <a:gd name="connsiteY2" fmla="*/ 403061 h 407218"/>
                  <a:gd name="connsiteX3" fmla="*/ 0 w 159367"/>
                  <a:gd name="connsiteY3" fmla="*/ 407218 h 407218"/>
                  <a:gd name="connsiteX4" fmla="*/ 0 w 159367"/>
                  <a:gd name="connsiteY4" fmla="*/ 1 h 407218"/>
                  <a:gd name="connsiteX5" fmla="*/ 159367 w 159367"/>
                  <a:gd name="connsiteY5" fmla="*/ 0 h 40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7" h="407218">
                    <a:moveTo>
                      <a:pt x="159367" y="0"/>
                    </a:moveTo>
                    <a:lnTo>
                      <a:pt x="159367" y="406951"/>
                    </a:lnTo>
                    <a:lnTo>
                      <a:pt x="82333" y="403061"/>
                    </a:lnTo>
                    <a:lnTo>
                      <a:pt x="0" y="407218"/>
                    </a:lnTo>
                    <a:lnTo>
                      <a:pt x="0" y="1"/>
                    </a:lnTo>
                    <a:lnTo>
                      <a:pt x="15936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851E5F00-F591-46CC-90DD-BA977C8CECD9}"/>
                  </a:ext>
                </a:extLst>
              </p:cNvPr>
              <p:cNvSpPr/>
              <p:nvPr/>
            </p:nvSpPr>
            <p:spPr>
              <a:xfrm>
                <a:off x="6199956" y="1637209"/>
                <a:ext cx="212252" cy="423408"/>
              </a:xfrm>
              <a:custGeom>
                <a:avLst/>
                <a:gdLst>
                  <a:gd name="connsiteX0" fmla="*/ 54311 w 212252"/>
                  <a:gd name="connsiteY0" fmla="*/ 0 h 423408"/>
                  <a:gd name="connsiteX1" fmla="*/ 212252 w 212252"/>
                  <a:gd name="connsiteY1" fmla="*/ 21273 h 423408"/>
                  <a:gd name="connsiteX2" fmla="*/ 158087 w 212252"/>
                  <a:gd name="connsiteY2" fmla="*/ 423408 h 423408"/>
                  <a:gd name="connsiteX3" fmla="*/ 38555 w 212252"/>
                  <a:gd name="connsiteY3" fmla="*/ 405165 h 423408"/>
                  <a:gd name="connsiteX4" fmla="*/ 0 w 212252"/>
                  <a:gd name="connsiteY4" fmla="*/ 403218 h 423408"/>
                  <a:gd name="connsiteX5" fmla="*/ 54311 w 212252"/>
                  <a:gd name="connsiteY5" fmla="*/ 0 h 423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252" h="423408">
                    <a:moveTo>
                      <a:pt x="54311" y="0"/>
                    </a:moveTo>
                    <a:lnTo>
                      <a:pt x="212252" y="21273"/>
                    </a:lnTo>
                    <a:lnTo>
                      <a:pt x="158087" y="423408"/>
                    </a:lnTo>
                    <a:lnTo>
                      <a:pt x="38555" y="405165"/>
                    </a:lnTo>
                    <a:lnTo>
                      <a:pt x="0" y="403218"/>
                    </a:lnTo>
                    <a:lnTo>
                      <a:pt x="5431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599E7538-318A-4F6B-95C8-4EFD75E2994F}"/>
                  </a:ext>
                </a:extLst>
              </p:cNvPr>
              <p:cNvSpPr/>
              <p:nvPr/>
            </p:nvSpPr>
            <p:spPr>
              <a:xfrm>
                <a:off x="5557326" y="1665217"/>
                <a:ext cx="259452" cy="439445"/>
              </a:xfrm>
              <a:custGeom>
                <a:avLst/>
                <a:gdLst>
                  <a:gd name="connsiteX0" fmla="*/ 154057 w 259452"/>
                  <a:gd name="connsiteY0" fmla="*/ 0 h 439445"/>
                  <a:gd name="connsiteX1" fmla="*/ 259452 w 259452"/>
                  <a:gd name="connsiteY1" fmla="*/ 398023 h 439445"/>
                  <a:gd name="connsiteX2" fmla="*/ 257771 w 259452"/>
                  <a:gd name="connsiteY2" fmla="*/ 398279 h 439445"/>
                  <a:gd name="connsiteX3" fmla="*/ 124195 w 259452"/>
                  <a:gd name="connsiteY3" fmla="*/ 432625 h 439445"/>
                  <a:gd name="connsiteX4" fmla="*/ 105562 w 259452"/>
                  <a:gd name="connsiteY4" fmla="*/ 439445 h 439445"/>
                  <a:gd name="connsiteX5" fmla="*/ 0 w 259452"/>
                  <a:gd name="connsiteY5" fmla="*/ 40794 h 439445"/>
                  <a:gd name="connsiteX6" fmla="*/ 154057 w 259452"/>
                  <a:gd name="connsiteY6" fmla="*/ 0 h 43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2" h="439445">
                    <a:moveTo>
                      <a:pt x="154057" y="0"/>
                    </a:moveTo>
                    <a:lnTo>
                      <a:pt x="259452" y="398023"/>
                    </a:lnTo>
                    <a:lnTo>
                      <a:pt x="257771" y="398279"/>
                    </a:lnTo>
                    <a:cubicBezTo>
                      <a:pt x="212404" y="407562"/>
                      <a:pt x="167840" y="419050"/>
                      <a:pt x="124195" y="432625"/>
                    </a:cubicBezTo>
                    <a:lnTo>
                      <a:pt x="105562" y="439445"/>
                    </a:lnTo>
                    <a:lnTo>
                      <a:pt x="0" y="40794"/>
                    </a:lnTo>
                    <a:lnTo>
                      <a:pt x="1540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1D58A405-A901-47D6-A1BA-EEC43867AA6C}"/>
                  </a:ext>
                </a:extLst>
              </p:cNvPr>
              <p:cNvSpPr/>
              <p:nvPr/>
            </p:nvSpPr>
            <p:spPr>
              <a:xfrm>
                <a:off x="6377051" y="1672147"/>
                <a:ext cx="258916" cy="433150"/>
              </a:xfrm>
              <a:custGeom>
                <a:avLst/>
                <a:gdLst>
                  <a:gd name="connsiteX0" fmla="*/ 104990 w 258916"/>
                  <a:gd name="connsiteY0" fmla="*/ 0 h 433150"/>
                  <a:gd name="connsiteX1" fmla="*/ 258916 w 258916"/>
                  <a:gd name="connsiteY1" fmla="*/ 41289 h 433150"/>
                  <a:gd name="connsiteX2" fmla="*/ 153798 w 258916"/>
                  <a:gd name="connsiteY2" fmla="*/ 433150 h 433150"/>
                  <a:gd name="connsiteX3" fmla="*/ 133430 w 258916"/>
                  <a:gd name="connsiteY3" fmla="*/ 425695 h 433150"/>
                  <a:gd name="connsiteX4" fmla="*/ 0 w 258916"/>
                  <a:gd name="connsiteY4" fmla="*/ 391386 h 433150"/>
                  <a:gd name="connsiteX5" fmla="*/ 104990 w 258916"/>
                  <a:gd name="connsiteY5" fmla="*/ 0 h 433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916" h="433150">
                    <a:moveTo>
                      <a:pt x="104990" y="0"/>
                    </a:moveTo>
                    <a:lnTo>
                      <a:pt x="258916" y="41289"/>
                    </a:lnTo>
                    <a:lnTo>
                      <a:pt x="153798" y="433150"/>
                    </a:lnTo>
                    <a:lnTo>
                      <a:pt x="133430" y="425695"/>
                    </a:lnTo>
                    <a:lnTo>
                      <a:pt x="0" y="391386"/>
                    </a:lnTo>
                    <a:lnTo>
                      <a:pt x="10499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AC657828-7266-4695-9380-6F13917AD306}"/>
                  </a:ext>
                </a:extLst>
              </p:cNvPr>
              <p:cNvSpPr/>
              <p:nvPr/>
            </p:nvSpPr>
            <p:spPr>
              <a:xfrm>
                <a:off x="5339439" y="1729614"/>
                <a:ext cx="303853" cy="442827"/>
              </a:xfrm>
              <a:custGeom>
                <a:avLst/>
                <a:gdLst>
                  <a:gd name="connsiteX0" fmla="*/ 147503 w 303853"/>
                  <a:gd name="connsiteY0" fmla="*/ 0 h 442827"/>
                  <a:gd name="connsiteX1" fmla="*/ 303853 w 303853"/>
                  <a:gd name="connsiteY1" fmla="*/ 382220 h 442827"/>
                  <a:gd name="connsiteX2" fmla="*/ 214023 w 303853"/>
                  <a:gd name="connsiteY2" fmla="*/ 415098 h 442827"/>
                  <a:gd name="connsiteX3" fmla="*/ 156461 w 303853"/>
                  <a:gd name="connsiteY3" fmla="*/ 442827 h 442827"/>
                  <a:gd name="connsiteX4" fmla="*/ 0 w 303853"/>
                  <a:gd name="connsiteY4" fmla="*/ 60338 h 442827"/>
                  <a:gd name="connsiteX5" fmla="*/ 147503 w 303853"/>
                  <a:gd name="connsiteY5" fmla="*/ 0 h 442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7">
                    <a:moveTo>
                      <a:pt x="147503" y="0"/>
                    </a:moveTo>
                    <a:lnTo>
                      <a:pt x="303853" y="382220"/>
                    </a:lnTo>
                    <a:lnTo>
                      <a:pt x="214023" y="415098"/>
                    </a:lnTo>
                    <a:lnTo>
                      <a:pt x="156461" y="442827"/>
                    </a:lnTo>
                    <a:lnTo>
                      <a:pt x="0" y="60338"/>
                    </a:lnTo>
                    <a:lnTo>
                      <a:pt x="14750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BB00BD52-5A1A-4509-8523-F2DD21523B33}"/>
                  </a:ext>
                </a:extLst>
              </p:cNvPr>
              <p:cNvSpPr/>
              <p:nvPr/>
            </p:nvSpPr>
            <p:spPr>
              <a:xfrm>
                <a:off x="6556254" y="1739402"/>
                <a:ext cx="303887" cy="436528"/>
              </a:xfrm>
              <a:custGeom>
                <a:avLst/>
                <a:gdLst>
                  <a:gd name="connsiteX0" fmla="*/ 156851 w 303887"/>
                  <a:gd name="connsiteY0" fmla="*/ 0 h 436528"/>
                  <a:gd name="connsiteX1" fmla="*/ 303887 w 303887"/>
                  <a:gd name="connsiteY1" fmla="*/ 61468 h 436528"/>
                  <a:gd name="connsiteX2" fmla="*/ 147092 w 303887"/>
                  <a:gd name="connsiteY2" fmla="*/ 436528 h 436528"/>
                  <a:gd name="connsiteX3" fmla="*/ 82286 w 303887"/>
                  <a:gd name="connsiteY3" fmla="*/ 405310 h 436528"/>
                  <a:gd name="connsiteX4" fmla="*/ 0 w 303887"/>
                  <a:gd name="connsiteY4" fmla="*/ 375193 h 436528"/>
                  <a:gd name="connsiteX5" fmla="*/ 156851 w 303887"/>
                  <a:gd name="connsiteY5" fmla="*/ 0 h 436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87" h="436528">
                    <a:moveTo>
                      <a:pt x="156851" y="0"/>
                    </a:moveTo>
                    <a:lnTo>
                      <a:pt x="303887" y="61468"/>
                    </a:lnTo>
                    <a:lnTo>
                      <a:pt x="147092" y="436528"/>
                    </a:lnTo>
                    <a:lnTo>
                      <a:pt x="82286" y="405310"/>
                    </a:lnTo>
                    <a:lnTo>
                      <a:pt x="0" y="375193"/>
                    </a:lnTo>
                    <a:lnTo>
                      <a:pt x="15685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6CD71BDE-2A0E-44AD-BFC7-E6C7B5AE06D7}"/>
                  </a:ext>
                </a:extLst>
              </p:cNvPr>
              <p:cNvSpPr/>
              <p:nvPr/>
            </p:nvSpPr>
            <p:spPr>
              <a:xfrm>
                <a:off x="5127417" y="1826126"/>
                <a:ext cx="344161" cy="437075"/>
              </a:xfrm>
              <a:custGeom>
                <a:avLst/>
                <a:gdLst>
                  <a:gd name="connsiteX0" fmla="*/ 138128 w 344161"/>
                  <a:gd name="connsiteY0" fmla="*/ 0 h 437075"/>
                  <a:gd name="connsiteX1" fmla="*/ 344161 w 344161"/>
                  <a:gd name="connsiteY1" fmla="*/ 358032 h 437075"/>
                  <a:gd name="connsiteX2" fmla="*/ 304205 w 344161"/>
                  <a:gd name="connsiteY2" fmla="*/ 377279 h 437075"/>
                  <a:gd name="connsiteX3" fmla="*/ 205777 w 344161"/>
                  <a:gd name="connsiteY3" fmla="*/ 437075 h 437075"/>
                  <a:gd name="connsiteX4" fmla="*/ 0 w 344161"/>
                  <a:gd name="connsiteY4" fmla="*/ 79487 h 437075"/>
                  <a:gd name="connsiteX5" fmla="*/ 138128 w 344161"/>
                  <a:gd name="connsiteY5" fmla="*/ 0 h 43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1" h="437075">
                    <a:moveTo>
                      <a:pt x="138128" y="0"/>
                    </a:moveTo>
                    <a:lnTo>
                      <a:pt x="344161" y="358032"/>
                    </a:lnTo>
                    <a:lnTo>
                      <a:pt x="304205" y="377279"/>
                    </a:lnTo>
                    <a:lnTo>
                      <a:pt x="205777" y="437075"/>
                    </a:lnTo>
                    <a:lnTo>
                      <a:pt x="0" y="79487"/>
                    </a:lnTo>
                    <a:lnTo>
                      <a:pt x="13812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C1F9D15D-3022-42CC-BDE5-D7209799DF56}"/>
                  </a:ext>
                </a:extLst>
              </p:cNvPr>
              <p:cNvSpPr/>
              <p:nvPr/>
            </p:nvSpPr>
            <p:spPr>
              <a:xfrm>
                <a:off x="6722083" y="1833187"/>
                <a:ext cx="341816" cy="430970"/>
              </a:xfrm>
              <a:custGeom>
                <a:avLst/>
                <a:gdLst>
                  <a:gd name="connsiteX0" fmla="*/ 203943 w 341816"/>
                  <a:gd name="connsiteY0" fmla="*/ 0 h 430970"/>
                  <a:gd name="connsiteX1" fmla="*/ 341816 w 341816"/>
                  <a:gd name="connsiteY1" fmla="*/ 79932 h 430970"/>
                  <a:gd name="connsiteX2" fmla="*/ 138297 w 341816"/>
                  <a:gd name="connsiteY2" fmla="*/ 430970 h 430970"/>
                  <a:gd name="connsiteX3" fmla="*/ 38297 w 341816"/>
                  <a:gd name="connsiteY3" fmla="*/ 370218 h 430970"/>
                  <a:gd name="connsiteX4" fmla="*/ 0 w 341816"/>
                  <a:gd name="connsiteY4" fmla="*/ 351770 h 430970"/>
                  <a:gd name="connsiteX5" fmla="*/ 203943 w 341816"/>
                  <a:gd name="connsiteY5" fmla="*/ 0 h 43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1816" h="430970">
                    <a:moveTo>
                      <a:pt x="203943" y="0"/>
                    </a:moveTo>
                    <a:lnTo>
                      <a:pt x="341816" y="79932"/>
                    </a:lnTo>
                    <a:lnTo>
                      <a:pt x="138297" y="430970"/>
                    </a:lnTo>
                    <a:lnTo>
                      <a:pt x="38297" y="370218"/>
                    </a:lnTo>
                    <a:lnTo>
                      <a:pt x="0" y="351770"/>
                    </a:lnTo>
                    <a:lnTo>
                      <a:pt x="20394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5905C2A4-2625-4D97-83D9-5DB237FBE042}"/>
                  </a:ext>
                </a:extLst>
              </p:cNvPr>
              <p:cNvSpPr/>
              <p:nvPr/>
            </p:nvSpPr>
            <p:spPr>
              <a:xfrm>
                <a:off x="4940606" y="1945450"/>
                <a:ext cx="376167" cy="425093"/>
              </a:xfrm>
              <a:custGeom>
                <a:avLst/>
                <a:gdLst>
                  <a:gd name="connsiteX0" fmla="*/ 126832 w 376167"/>
                  <a:gd name="connsiteY0" fmla="*/ 0 h 425093"/>
                  <a:gd name="connsiteX1" fmla="*/ 376167 w 376167"/>
                  <a:gd name="connsiteY1" fmla="*/ 327727 h 425093"/>
                  <a:gd name="connsiteX2" fmla="*/ 376095 w 376167"/>
                  <a:gd name="connsiteY2" fmla="*/ 327771 h 425093"/>
                  <a:gd name="connsiteX3" fmla="*/ 268794 w 376167"/>
                  <a:gd name="connsiteY3" fmla="*/ 408009 h 425093"/>
                  <a:gd name="connsiteX4" fmla="*/ 249997 w 376167"/>
                  <a:gd name="connsiteY4" fmla="*/ 425093 h 425093"/>
                  <a:gd name="connsiteX5" fmla="*/ 0 w 376167"/>
                  <a:gd name="connsiteY5" fmla="*/ 96494 h 425093"/>
                  <a:gd name="connsiteX6" fmla="*/ 126832 w 376167"/>
                  <a:gd name="connsiteY6" fmla="*/ 0 h 425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7" h="425093">
                    <a:moveTo>
                      <a:pt x="126832" y="0"/>
                    </a:moveTo>
                    <a:lnTo>
                      <a:pt x="376167" y="327727"/>
                    </a:lnTo>
                    <a:lnTo>
                      <a:pt x="376095" y="327771"/>
                    </a:lnTo>
                    <a:cubicBezTo>
                      <a:pt x="339020" y="352819"/>
                      <a:pt x="303214" y="379604"/>
                      <a:pt x="268794" y="408009"/>
                    </a:cubicBezTo>
                    <a:lnTo>
                      <a:pt x="249997" y="425093"/>
                    </a:lnTo>
                    <a:lnTo>
                      <a:pt x="0" y="96494"/>
                    </a:lnTo>
                    <a:lnTo>
                      <a:pt x="12683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38FDCD51-8178-44FF-AF21-625A5B48CDDE}"/>
                  </a:ext>
                </a:extLst>
              </p:cNvPr>
              <p:cNvSpPr/>
              <p:nvPr/>
            </p:nvSpPr>
            <p:spPr>
              <a:xfrm>
                <a:off x="6883049" y="1958267"/>
                <a:ext cx="374539" cy="418856"/>
              </a:xfrm>
              <a:custGeom>
                <a:avLst/>
                <a:gdLst>
                  <a:gd name="connsiteX0" fmla="*/ 248571 w 374539"/>
                  <a:gd name="connsiteY0" fmla="*/ 0 h 418856"/>
                  <a:gd name="connsiteX1" fmla="*/ 374539 w 374539"/>
                  <a:gd name="connsiteY1" fmla="*/ 97622 h 418856"/>
                  <a:gd name="connsiteX2" fmla="*/ 125591 w 374539"/>
                  <a:gd name="connsiteY2" fmla="*/ 418856 h 418856"/>
                  <a:gd name="connsiteX3" fmla="*/ 99553 w 374539"/>
                  <a:gd name="connsiteY3" fmla="*/ 395192 h 418856"/>
                  <a:gd name="connsiteX4" fmla="*/ 0 w 374539"/>
                  <a:gd name="connsiteY4" fmla="*/ 320748 h 418856"/>
                  <a:gd name="connsiteX5" fmla="*/ 248571 w 374539"/>
                  <a:gd name="connsiteY5" fmla="*/ 0 h 418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539" h="418856">
                    <a:moveTo>
                      <a:pt x="248571" y="0"/>
                    </a:moveTo>
                    <a:lnTo>
                      <a:pt x="374539" y="97622"/>
                    </a:lnTo>
                    <a:lnTo>
                      <a:pt x="125591" y="418856"/>
                    </a:lnTo>
                    <a:lnTo>
                      <a:pt x="99553" y="395192"/>
                    </a:lnTo>
                    <a:lnTo>
                      <a:pt x="0" y="320748"/>
                    </a:lnTo>
                    <a:lnTo>
                      <a:pt x="2485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1AC85373-BA7D-41B1-9883-C025D4D5E31B}"/>
                  </a:ext>
                </a:extLst>
              </p:cNvPr>
              <p:cNvSpPr/>
              <p:nvPr/>
            </p:nvSpPr>
            <p:spPr>
              <a:xfrm>
                <a:off x="4765791" y="2096027"/>
                <a:ext cx="404830" cy="405259"/>
              </a:xfrm>
              <a:custGeom>
                <a:avLst/>
                <a:gdLst>
                  <a:gd name="connsiteX0" fmla="*/ 112817 w 404830"/>
                  <a:gd name="connsiteY0" fmla="*/ 0 h 405259"/>
                  <a:gd name="connsiteX1" fmla="*/ 404830 w 404830"/>
                  <a:gd name="connsiteY1" fmla="*/ 292677 h 405259"/>
                  <a:gd name="connsiteX2" fmla="*/ 344628 w 404830"/>
                  <a:gd name="connsiteY2" fmla="*/ 347392 h 405259"/>
                  <a:gd name="connsiteX3" fmla="*/ 292035 w 404830"/>
                  <a:gd name="connsiteY3" fmla="*/ 405259 h 405259"/>
                  <a:gd name="connsiteX4" fmla="*/ 0 w 404830"/>
                  <a:gd name="connsiteY4" fmla="*/ 112562 h 405259"/>
                  <a:gd name="connsiteX5" fmla="*/ 112817 w 404830"/>
                  <a:gd name="connsiteY5" fmla="*/ 0 h 40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30" h="405259">
                    <a:moveTo>
                      <a:pt x="112817" y="0"/>
                    </a:moveTo>
                    <a:lnTo>
                      <a:pt x="404830" y="292677"/>
                    </a:lnTo>
                    <a:lnTo>
                      <a:pt x="344628" y="347392"/>
                    </a:lnTo>
                    <a:lnTo>
                      <a:pt x="292035" y="405259"/>
                    </a:lnTo>
                    <a:lnTo>
                      <a:pt x="0" y="112562"/>
                    </a:lnTo>
                    <a:lnTo>
                      <a:pt x="1128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489074F9-D4B8-4889-BE95-A7561564F16E}"/>
                  </a:ext>
                </a:extLst>
              </p:cNvPr>
              <p:cNvSpPr/>
              <p:nvPr/>
            </p:nvSpPr>
            <p:spPr>
              <a:xfrm>
                <a:off x="7024019" y="2099151"/>
                <a:ext cx="405314" cy="404773"/>
              </a:xfrm>
              <a:custGeom>
                <a:avLst/>
                <a:gdLst>
                  <a:gd name="connsiteX0" fmla="*/ 292785 w 405314"/>
                  <a:gd name="connsiteY0" fmla="*/ 0 h 404773"/>
                  <a:gd name="connsiteX1" fmla="*/ 405314 w 405314"/>
                  <a:gd name="connsiteY1" fmla="*/ 112850 h 404773"/>
                  <a:gd name="connsiteX2" fmla="*/ 112555 w 405314"/>
                  <a:gd name="connsiteY2" fmla="*/ 404773 h 404773"/>
                  <a:gd name="connsiteX3" fmla="*/ 57564 w 405314"/>
                  <a:gd name="connsiteY3" fmla="*/ 344268 h 404773"/>
                  <a:gd name="connsiteX4" fmla="*/ 0 w 405314"/>
                  <a:gd name="connsiteY4" fmla="*/ 291950 h 404773"/>
                  <a:gd name="connsiteX5" fmla="*/ 292785 w 405314"/>
                  <a:gd name="connsiteY5" fmla="*/ 0 h 40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3">
                    <a:moveTo>
                      <a:pt x="292785" y="0"/>
                    </a:moveTo>
                    <a:lnTo>
                      <a:pt x="405314" y="112850"/>
                    </a:lnTo>
                    <a:lnTo>
                      <a:pt x="112555" y="404773"/>
                    </a:lnTo>
                    <a:lnTo>
                      <a:pt x="57564" y="344268"/>
                    </a:lnTo>
                    <a:lnTo>
                      <a:pt x="0" y="291950"/>
                    </a:lnTo>
                    <a:lnTo>
                      <a:pt x="29278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1896B474-298D-4AC1-B667-5F139CE98131}"/>
                  </a:ext>
                </a:extLst>
              </p:cNvPr>
              <p:cNvSpPr/>
              <p:nvPr/>
            </p:nvSpPr>
            <p:spPr>
              <a:xfrm>
                <a:off x="4621681" y="2261282"/>
                <a:ext cx="424231" cy="378549"/>
              </a:xfrm>
              <a:custGeom>
                <a:avLst/>
                <a:gdLst>
                  <a:gd name="connsiteX0" fmla="*/ 97621 w 424231"/>
                  <a:gd name="connsiteY0" fmla="*/ 0 h 378549"/>
                  <a:gd name="connsiteX1" fmla="*/ 424231 w 424231"/>
                  <a:gd name="connsiteY1" fmla="*/ 253114 h 378549"/>
                  <a:gd name="connsiteX2" fmla="*/ 398778 w 424231"/>
                  <a:gd name="connsiteY2" fmla="*/ 281118 h 378549"/>
                  <a:gd name="connsiteX3" fmla="*/ 325921 w 424231"/>
                  <a:gd name="connsiteY3" fmla="*/ 378549 h 378549"/>
                  <a:gd name="connsiteX4" fmla="*/ 0 w 424231"/>
                  <a:gd name="connsiteY4" fmla="*/ 125968 h 378549"/>
                  <a:gd name="connsiteX5" fmla="*/ 97621 w 424231"/>
                  <a:gd name="connsiteY5" fmla="*/ 0 h 378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31" h="378549">
                    <a:moveTo>
                      <a:pt x="97621" y="0"/>
                    </a:moveTo>
                    <a:lnTo>
                      <a:pt x="424231" y="253114"/>
                    </a:lnTo>
                    <a:lnTo>
                      <a:pt x="398778" y="281118"/>
                    </a:lnTo>
                    <a:lnTo>
                      <a:pt x="325921" y="378549"/>
                    </a:lnTo>
                    <a:lnTo>
                      <a:pt x="0" y="125968"/>
                    </a:lnTo>
                    <a:lnTo>
                      <a:pt x="9762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A4FD8C11-7F72-4C96-B3B2-05E872D03069}"/>
                  </a:ext>
                </a:extLst>
              </p:cNvPr>
              <p:cNvSpPr/>
              <p:nvPr/>
            </p:nvSpPr>
            <p:spPr>
              <a:xfrm>
                <a:off x="7154736" y="2274015"/>
                <a:ext cx="425118" cy="376110"/>
              </a:xfrm>
              <a:custGeom>
                <a:avLst/>
                <a:gdLst>
                  <a:gd name="connsiteX0" fmla="*/ 328661 w 425118"/>
                  <a:gd name="connsiteY0" fmla="*/ 0 h 376110"/>
                  <a:gd name="connsiteX1" fmla="*/ 425118 w 425118"/>
                  <a:gd name="connsiteY1" fmla="*/ 126861 h 376110"/>
                  <a:gd name="connsiteX2" fmla="*/ 97303 w 425118"/>
                  <a:gd name="connsiteY2" fmla="*/ 376110 h 376110"/>
                  <a:gd name="connsiteX3" fmla="*/ 97045 w 425118"/>
                  <a:gd name="connsiteY3" fmla="*/ 375686 h 376110"/>
                  <a:gd name="connsiteX4" fmla="*/ 16807 w 425118"/>
                  <a:gd name="connsiteY4" fmla="*/ 268385 h 376110"/>
                  <a:gd name="connsiteX5" fmla="*/ 0 w 425118"/>
                  <a:gd name="connsiteY5" fmla="*/ 249892 h 376110"/>
                  <a:gd name="connsiteX6" fmla="*/ 328661 w 425118"/>
                  <a:gd name="connsiteY6" fmla="*/ 0 h 37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8" h="376110">
                    <a:moveTo>
                      <a:pt x="328661" y="0"/>
                    </a:moveTo>
                    <a:lnTo>
                      <a:pt x="425118" y="126861"/>
                    </a:lnTo>
                    <a:lnTo>
                      <a:pt x="97303" y="376110"/>
                    </a:lnTo>
                    <a:lnTo>
                      <a:pt x="97045" y="375686"/>
                    </a:lnTo>
                    <a:cubicBezTo>
                      <a:pt x="71997" y="338611"/>
                      <a:pt x="45212" y="302805"/>
                      <a:pt x="16807" y="268385"/>
                    </a:cubicBezTo>
                    <a:lnTo>
                      <a:pt x="0" y="249892"/>
                    </a:lnTo>
                    <a:lnTo>
                      <a:pt x="32866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24144396-A3FD-48AD-B000-87959CEC0F7B}"/>
                  </a:ext>
                </a:extLst>
              </p:cNvPr>
              <p:cNvSpPr/>
              <p:nvPr/>
            </p:nvSpPr>
            <p:spPr>
              <a:xfrm>
                <a:off x="4495814" y="2455505"/>
                <a:ext cx="436719" cy="345019"/>
              </a:xfrm>
              <a:custGeom>
                <a:avLst/>
                <a:gdLst>
                  <a:gd name="connsiteX0" fmla="*/ 79933 w 436719"/>
                  <a:gd name="connsiteY0" fmla="*/ 0 h 345019"/>
                  <a:gd name="connsiteX1" fmla="*/ 436719 w 436719"/>
                  <a:gd name="connsiteY1" fmla="*/ 206851 h 345019"/>
                  <a:gd name="connsiteX2" fmla="*/ 374591 w 436719"/>
                  <a:gd name="connsiteY2" fmla="*/ 309117 h 345019"/>
                  <a:gd name="connsiteX3" fmla="*/ 357296 w 436719"/>
                  <a:gd name="connsiteY3" fmla="*/ 345019 h 345019"/>
                  <a:gd name="connsiteX4" fmla="*/ 0 w 436719"/>
                  <a:gd name="connsiteY4" fmla="*/ 137872 h 345019"/>
                  <a:gd name="connsiteX5" fmla="*/ 79933 w 436719"/>
                  <a:gd name="connsiteY5" fmla="*/ 0 h 34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9" h="345019">
                    <a:moveTo>
                      <a:pt x="79933" y="0"/>
                    </a:moveTo>
                    <a:lnTo>
                      <a:pt x="436719" y="206851"/>
                    </a:lnTo>
                    <a:lnTo>
                      <a:pt x="374591" y="309117"/>
                    </a:lnTo>
                    <a:lnTo>
                      <a:pt x="357296" y="345019"/>
                    </a:lnTo>
                    <a:lnTo>
                      <a:pt x="0" y="137872"/>
                    </a:lnTo>
                    <a:lnTo>
                      <a:pt x="7993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184336AA-6A9F-4706-B521-3A95FB3BAB4F}"/>
                  </a:ext>
                </a:extLst>
              </p:cNvPr>
              <p:cNvSpPr/>
              <p:nvPr/>
            </p:nvSpPr>
            <p:spPr>
              <a:xfrm>
                <a:off x="7262013" y="2460866"/>
                <a:ext cx="437106" cy="344082"/>
              </a:xfrm>
              <a:custGeom>
                <a:avLst/>
                <a:gdLst>
                  <a:gd name="connsiteX0" fmla="*/ 357659 w 437106"/>
                  <a:gd name="connsiteY0" fmla="*/ 0 h 344082"/>
                  <a:gd name="connsiteX1" fmla="*/ 437106 w 437106"/>
                  <a:gd name="connsiteY1" fmla="*/ 138151 h 344082"/>
                  <a:gd name="connsiteX2" fmla="*/ 79010 w 437106"/>
                  <a:gd name="connsiteY2" fmla="*/ 344082 h 344082"/>
                  <a:gd name="connsiteX3" fmla="*/ 59584 w 437106"/>
                  <a:gd name="connsiteY3" fmla="*/ 303756 h 344082"/>
                  <a:gd name="connsiteX4" fmla="*/ 0 w 437106"/>
                  <a:gd name="connsiteY4" fmla="*/ 205678 h 344082"/>
                  <a:gd name="connsiteX5" fmla="*/ 357659 w 437106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6" h="344082">
                    <a:moveTo>
                      <a:pt x="357659" y="0"/>
                    </a:moveTo>
                    <a:lnTo>
                      <a:pt x="437106" y="138151"/>
                    </a:lnTo>
                    <a:lnTo>
                      <a:pt x="79010" y="344082"/>
                    </a:lnTo>
                    <a:lnTo>
                      <a:pt x="59584" y="303756"/>
                    </a:lnTo>
                    <a:lnTo>
                      <a:pt x="0" y="205678"/>
                    </a:lnTo>
                    <a:lnTo>
                      <a:pt x="3576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id="{CD538937-C079-45F0-B768-BC64864F156D}"/>
                  </a:ext>
                </a:extLst>
              </p:cNvPr>
              <p:cNvSpPr/>
              <p:nvPr/>
            </p:nvSpPr>
            <p:spPr>
              <a:xfrm>
                <a:off x="4401343" y="2659874"/>
                <a:ext cx="442739" cy="306383"/>
              </a:xfrm>
              <a:custGeom>
                <a:avLst/>
                <a:gdLst>
                  <a:gd name="connsiteX0" fmla="*/ 61468 w 442739"/>
                  <a:gd name="connsiteY0" fmla="*/ 0 h 306383"/>
                  <a:gd name="connsiteX1" fmla="*/ 442739 w 442739"/>
                  <a:gd name="connsiteY1" fmla="*/ 159391 h 306383"/>
                  <a:gd name="connsiteX2" fmla="*/ 410369 w 442739"/>
                  <a:gd name="connsiteY2" fmla="*/ 226588 h 306383"/>
                  <a:gd name="connsiteX3" fmla="*/ 381164 w 442739"/>
                  <a:gd name="connsiteY3" fmla="*/ 306383 h 306383"/>
                  <a:gd name="connsiteX4" fmla="*/ 0 w 442739"/>
                  <a:gd name="connsiteY4" fmla="*/ 147036 h 306383"/>
                  <a:gd name="connsiteX5" fmla="*/ 61468 w 442739"/>
                  <a:gd name="connsiteY5" fmla="*/ 0 h 30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9" h="306383">
                    <a:moveTo>
                      <a:pt x="61468" y="0"/>
                    </a:moveTo>
                    <a:lnTo>
                      <a:pt x="442739" y="159391"/>
                    </a:lnTo>
                    <a:lnTo>
                      <a:pt x="410369" y="226588"/>
                    </a:lnTo>
                    <a:lnTo>
                      <a:pt x="381164" y="306383"/>
                    </a:lnTo>
                    <a:lnTo>
                      <a:pt x="0" y="147036"/>
                    </a:lnTo>
                    <a:lnTo>
                      <a:pt x="6146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5" name="Freeform: Shape 634">
                <a:extLst>
                  <a:ext uri="{FF2B5EF4-FFF2-40B4-BE49-F238E27FC236}">
                    <a16:creationId xmlns:a16="http://schemas.microsoft.com/office/drawing/2014/main" id="{11E17504-545C-44E9-B5D1-254F04DEF5EA}"/>
                  </a:ext>
                </a:extLst>
              </p:cNvPr>
              <p:cNvSpPr/>
              <p:nvPr/>
            </p:nvSpPr>
            <p:spPr>
              <a:xfrm>
                <a:off x="7352739" y="2672921"/>
                <a:ext cx="442825" cy="303756"/>
              </a:xfrm>
              <a:custGeom>
                <a:avLst/>
                <a:gdLst>
                  <a:gd name="connsiteX0" fmla="*/ 382531 w 442825"/>
                  <a:gd name="connsiteY0" fmla="*/ 0 h 303756"/>
                  <a:gd name="connsiteX1" fmla="*/ 442825 w 442825"/>
                  <a:gd name="connsiteY1" fmla="*/ 147522 h 303756"/>
                  <a:gd name="connsiteX2" fmla="*/ 60570 w 442825"/>
                  <a:gd name="connsiteY2" fmla="*/ 303756 h 303756"/>
                  <a:gd name="connsiteX3" fmla="*/ 27551 w 442825"/>
                  <a:gd name="connsiteY3" fmla="*/ 213541 h 303756"/>
                  <a:gd name="connsiteX4" fmla="*/ 0 w 442825"/>
                  <a:gd name="connsiteY4" fmla="*/ 156348 h 303756"/>
                  <a:gd name="connsiteX5" fmla="*/ 382531 w 442825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5" h="303756">
                    <a:moveTo>
                      <a:pt x="382531" y="0"/>
                    </a:moveTo>
                    <a:lnTo>
                      <a:pt x="442825" y="147522"/>
                    </a:lnTo>
                    <a:lnTo>
                      <a:pt x="60570" y="303756"/>
                    </a:lnTo>
                    <a:lnTo>
                      <a:pt x="27551" y="213541"/>
                    </a:lnTo>
                    <a:lnTo>
                      <a:pt x="0" y="156348"/>
                    </a:lnTo>
                    <a:lnTo>
                      <a:pt x="38253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6" name="Freeform: Shape 635">
                <a:extLst>
                  <a:ext uri="{FF2B5EF4-FFF2-40B4-BE49-F238E27FC236}">
                    <a16:creationId xmlns:a16="http://schemas.microsoft.com/office/drawing/2014/main" id="{8AD85D4A-970E-49E5-ADBD-2CBA434A8342}"/>
                  </a:ext>
                </a:extLst>
              </p:cNvPr>
              <p:cNvSpPr/>
              <p:nvPr/>
            </p:nvSpPr>
            <p:spPr>
              <a:xfrm>
                <a:off x="4333467" y="2884768"/>
                <a:ext cx="439744" cy="260617"/>
              </a:xfrm>
              <a:custGeom>
                <a:avLst/>
                <a:gdLst>
                  <a:gd name="connsiteX0" fmla="*/ 41291 w 439744"/>
                  <a:gd name="connsiteY0" fmla="*/ 0 h 260617"/>
                  <a:gd name="connsiteX1" fmla="*/ 439744 w 439744"/>
                  <a:gd name="connsiteY1" fmla="*/ 106887 h 260617"/>
                  <a:gd name="connsiteX2" fmla="*/ 431375 w 439744"/>
                  <a:gd name="connsiteY2" fmla="*/ 129753 h 260617"/>
                  <a:gd name="connsiteX3" fmla="*/ 397727 w 439744"/>
                  <a:gd name="connsiteY3" fmla="*/ 260617 h 260617"/>
                  <a:gd name="connsiteX4" fmla="*/ 0 w 439744"/>
                  <a:gd name="connsiteY4" fmla="*/ 153925 h 260617"/>
                  <a:gd name="connsiteX5" fmla="*/ 41291 w 439744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4" h="260617">
                    <a:moveTo>
                      <a:pt x="41291" y="0"/>
                    </a:moveTo>
                    <a:lnTo>
                      <a:pt x="439744" y="106887"/>
                    </a:lnTo>
                    <a:lnTo>
                      <a:pt x="431375" y="129753"/>
                    </a:lnTo>
                    <a:lnTo>
                      <a:pt x="397727" y="260617"/>
                    </a:lnTo>
                    <a:lnTo>
                      <a:pt x="0" y="153925"/>
                    </a:lnTo>
                    <a:lnTo>
                      <a:pt x="412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7" name="Freeform: Shape 636">
                <a:extLst>
                  <a:ext uri="{FF2B5EF4-FFF2-40B4-BE49-F238E27FC236}">
                    <a16:creationId xmlns:a16="http://schemas.microsoft.com/office/drawing/2014/main" id="{28394E07-65B0-4ED5-83E8-E67E6A63BE9C}"/>
                  </a:ext>
                </a:extLst>
              </p:cNvPr>
              <p:cNvSpPr/>
              <p:nvPr/>
            </p:nvSpPr>
            <p:spPr>
              <a:xfrm>
                <a:off x="7420482" y="2890834"/>
                <a:ext cx="439415" cy="259352"/>
              </a:xfrm>
              <a:custGeom>
                <a:avLst/>
                <a:gdLst>
                  <a:gd name="connsiteX0" fmla="*/ 398666 w 439415"/>
                  <a:gd name="connsiteY0" fmla="*/ 0 h 259352"/>
                  <a:gd name="connsiteX1" fmla="*/ 439415 w 439415"/>
                  <a:gd name="connsiteY1" fmla="*/ 154069 h 259352"/>
                  <a:gd name="connsiteX2" fmla="*/ 41343 w 439415"/>
                  <a:gd name="connsiteY2" fmla="*/ 259352 h 259352"/>
                  <a:gd name="connsiteX3" fmla="*/ 41024 w 439415"/>
                  <a:gd name="connsiteY3" fmla="*/ 257263 h 259352"/>
                  <a:gd name="connsiteX4" fmla="*/ 6678 w 439415"/>
                  <a:gd name="connsiteY4" fmla="*/ 123687 h 259352"/>
                  <a:gd name="connsiteX5" fmla="*/ 0 w 439415"/>
                  <a:gd name="connsiteY5" fmla="*/ 105440 h 259352"/>
                  <a:gd name="connsiteX6" fmla="*/ 398666 w 439415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5" h="259352">
                    <a:moveTo>
                      <a:pt x="398666" y="0"/>
                    </a:moveTo>
                    <a:lnTo>
                      <a:pt x="439415" y="154069"/>
                    </a:lnTo>
                    <a:lnTo>
                      <a:pt x="41343" y="259352"/>
                    </a:lnTo>
                    <a:lnTo>
                      <a:pt x="41024" y="257263"/>
                    </a:lnTo>
                    <a:cubicBezTo>
                      <a:pt x="31741" y="211896"/>
                      <a:pt x="20254" y="167332"/>
                      <a:pt x="6678" y="123687"/>
                    </a:cubicBezTo>
                    <a:lnTo>
                      <a:pt x="0" y="105440"/>
                    </a:lnTo>
                    <a:lnTo>
                      <a:pt x="39866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8" name="Freeform: Shape 637">
                <a:extLst>
                  <a:ext uri="{FF2B5EF4-FFF2-40B4-BE49-F238E27FC236}">
                    <a16:creationId xmlns:a16="http://schemas.microsoft.com/office/drawing/2014/main" id="{EFA8660F-354D-4412-B41A-956501759F0F}"/>
                  </a:ext>
                </a:extLst>
              </p:cNvPr>
              <p:cNvSpPr/>
              <p:nvPr/>
            </p:nvSpPr>
            <p:spPr>
              <a:xfrm>
                <a:off x="4298032" y="3109287"/>
                <a:ext cx="429985" cy="213103"/>
              </a:xfrm>
              <a:custGeom>
                <a:avLst/>
                <a:gdLst>
                  <a:gd name="connsiteX0" fmla="*/ 21273 w 429985"/>
                  <a:gd name="connsiteY0" fmla="*/ 0 h 213103"/>
                  <a:gd name="connsiteX1" fmla="*/ 429985 w 429985"/>
                  <a:gd name="connsiteY1" fmla="*/ 55051 h 213103"/>
                  <a:gd name="connsiteX2" fmla="*/ 411342 w 429985"/>
                  <a:gd name="connsiteY2" fmla="*/ 177204 h 213103"/>
                  <a:gd name="connsiteX3" fmla="*/ 409530 w 429985"/>
                  <a:gd name="connsiteY3" fmla="*/ 213103 h 213103"/>
                  <a:gd name="connsiteX4" fmla="*/ 0 w 429985"/>
                  <a:gd name="connsiteY4" fmla="*/ 157941 h 213103"/>
                  <a:gd name="connsiteX5" fmla="*/ 21273 w 429985"/>
                  <a:gd name="connsiteY5" fmla="*/ 0 h 21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5" h="213103">
                    <a:moveTo>
                      <a:pt x="21273" y="0"/>
                    </a:moveTo>
                    <a:lnTo>
                      <a:pt x="429985" y="55051"/>
                    </a:lnTo>
                    <a:lnTo>
                      <a:pt x="411342" y="177204"/>
                    </a:lnTo>
                    <a:lnTo>
                      <a:pt x="409530" y="213103"/>
                    </a:lnTo>
                    <a:lnTo>
                      <a:pt x="0" y="157941"/>
                    </a:lnTo>
                    <a:lnTo>
                      <a:pt x="2127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16F0124F-3688-4289-AA26-490FA4EE507B}"/>
                  </a:ext>
                </a:extLst>
              </p:cNvPr>
              <p:cNvSpPr/>
              <p:nvPr/>
            </p:nvSpPr>
            <p:spPr>
              <a:xfrm>
                <a:off x="7465919" y="3125669"/>
                <a:ext cx="429463" cy="209551"/>
              </a:xfrm>
              <a:custGeom>
                <a:avLst/>
                <a:gdLst>
                  <a:gd name="connsiteX0" fmla="*/ 409646 w 429463"/>
                  <a:gd name="connsiteY0" fmla="*/ 0 h 209551"/>
                  <a:gd name="connsiteX1" fmla="*/ 429463 w 429463"/>
                  <a:gd name="connsiteY1" fmla="*/ 158131 h 209551"/>
                  <a:gd name="connsiteX2" fmla="*/ 19170 w 429463"/>
                  <a:gd name="connsiteY2" fmla="*/ 209551 h 209551"/>
                  <a:gd name="connsiteX3" fmla="*/ 16709 w 429463"/>
                  <a:gd name="connsiteY3" fmla="*/ 160822 h 209551"/>
                  <a:gd name="connsiteX4" fmla="*/ 0 w 429463"/>
                  <a:gd name="connsiteY4" fmla="*/ 51339 h 209551"/>
                  <a:gd name="connsiteX5" fmla="*/ 409646 w 429463"/>
                  <a:gd name="connsiteY5" fmla="*/ 0 h 20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3" h="209551">
                    <a:moveTo>
                      <a:pt x="409646" y="0"/>
                    </a:moveTo>
                    <a:lnTo>
                      <a:pt x="429463" y="158131"/>
                    </a:lnTo>
                    <a:lnTo>
                      <a:pt x="19170" y="209551"/>
                    </a:lnTo>
                    <a:lnTo>
                      <a:pt x="16709" y="160822"/>
                    </a:lnTo>
                    <a:lnTo>
                      <a:pt x="0" y="51339"/>
                    </a:lnTo>
                    <a:lnTo>
                      <a:pt x="40964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3094D8B6-A7F1-430D-8D58-E8EFC272D62D}"/>
                  </a:ext>
                </a:extLst>
              </p:cNvPr>
              <p:cNvSpPr/>
              <p:nvPr/>
            </p:nvSpPr>
            <p:spPr>
              <a:xfrm>
                <a:off x="4292527" y="3349316"/>
                <a:ext cx="413675" cy="159367"/>
              </a:xfrm>
              <a:custGeom>
                <a:avLst/>
                <a:gdLst>
                  <a:gd name="connsiteX0" fmla="*/ 1 w 413675"/>
                  <a:gd name="connsiteY0" fmla="*/ 0 h 159367"/>
                  <a:gd name="connsiteX1" fmla="*/ 413675 w 413675"/>
                  <a:gd name="connsiteY1" fmla="*/ 1 h 159367"/>
                  <a:gd name="connsiteX2" fmla="*/ 409651 w 413675"/>
                  <a:gd name="connsiteY2" fmla="*/ 79685 h 159367"/>
                  <a:gd name="connsiteX3" fmla="*/ 413675 w 413675"/>
                  <a:gd name="connsiteY3" fmla="*/ 159367 h 159367"/>
                  <a:gd name="connsiteX4" fmla="*/ 0 w 413675"/>
                  <a:gd name="connsiteY4" fmla="*/ 159367 h 159367"/>
                  <a:gd name="connsiteX5" fmla="*/ 1 w 413675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5" h="159367">
                    <a:moveTo>
                      <a:pt x="1" y="0"/>
                    </a:moveTo>
                    <a:lnTo>
                      <a:pt x="413675" y="1"/>
                    </a:lnTo>
                    <a:lnTo>
                      <a:pt x="409651" y="79685"/>
                    </a:lnTo>
                    <a:lnTo>
                      <a:pt x="413675" y="159367"/>
                    </a:lnTo>
                    <a:lnTo>
                      <a:pt x="0" y="159367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6D699EE7-AC8C-4F6D-A28C-34B5F0F94BE2}"/>
                  </a:ext>
                </a:extLst>
              </p:cNvPr>
              <p:cNvSpPr/>
              <p:nvPr/>
            </p:nvSpPr>
            <p:spPr>
              <a:xfrm>
                <a:off x="7485801" y="3349316"/>
                <a:ext cx="413671" cy="159367"/>
              </a:xfrm>
              <a:custGeom>
                <a:avLst/>
                <a:gdLst>
                  <a:gd name="connsiteX0" fmla="*/ 413671 w 413671"/>
                  <a:gd name="connsiteY0" fmla="*/ 0 h 159367"/>
                  <a:gd name="connsiteX1" fmla="*/ 413671 w 413671"/>
                  <a:gd name="connsiteY1" fmla="*/ 159367 h 159367"/>
                  <a:gd name="connsiteX2" fmla="*/ 0 w 413671"/>
                  <a:gd name="connsiteY2" fmla="*/ 159367 h 159367"/>
                  <a:gd name="connsiteX3" fmla="*/ 4023 w 413671"/>
                  <a:gd name="connsiteY3" fmla="*/ 79685 h 159367"/>
                  <a:gd name="connsiteX4" fmla="*/ 0 w 413671"/>
                  <a:gd name="connsiteY4" fmla="*/ 1 h 159367"/>
                  <a:gd name="connsiteX5" fmla="*/ 413671 w 413671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1" h="159367">
                    <a:moveTo>
                      <a:pt x="413671" y="0"/>
                    </a:moveTo>
                    <a:lnTo>
                      <a:pt x="413671" y="159367"/>
                    </a:lnTo>
                    <a:lnTo>
                      <a:pt x="0" y="159367"/>
                    </a:lnTo>
                    <a:lnTo>
                      <a:pt x="4023" y="79685"/>
                    </a:lnTo>
                    <a:lnTo>
                      <a:pt x="0" y="1"/>
                    </a:lnTo>
                    <a:lnTo>
                      <a:pt x="4136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A14F651B-B6DD-4953-9CAE-9F11199ABC56}"/>
                  </a:ext>
                </a:extLst>
              </p:cNvPr>
              <p:cNvSpPr/>
              <p:nvPr/>
            </p:nvSpPr>
            <p:spPr>
              <a:xfrm>
                <a:off x="4296617" y="3522780"/>
                <a:ext cx="429466" cy="209550"/>
              </a:xfrm>
              <a:custGeom>
                <a:avLst/>
                <a:gdLst>
                  <a:gd name="connsiteX0" fmla="*/ 410297 w 429466"/>
                  <a:gd name="connsiteY0" fmla="*/ 0 h 209550"/>
                  <a:gd name="connsiteX1" fmla="*/ 412757 w 429466"/>
                  <a:gd name="connsiteY1" fmla="*/ 48731 h 209550"/>
                  <a:gd name="connsiteX2" fmla="*/ 429466 w 429466"/>
                  <a:gd name="connsiteY2" fmla="*/ 158211 h 209550"/>
                  <a:gd name="connsiteX3" fmla="*/ 19818 w 429466"/>
                  <a:gd name="connsiteY3" fmla="*/ 209550 h 209550"/>
                  <a:gd name="connsiteX4" fmla="*/ 0 w 429466"/>
                  <a:gd name="connsiteY4" fmla="*/ 51420 h 209550"/>
                  <a:gd name="connsiteX5" fmla="*/ 410297 w 429466"/>
                  <a:gd name="connsiteY5" fmla="*/ 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6" h="209550">
                    <a:moveTo>
                      <a:pt x="410297" y="0"/>
                    </a:moveTo>
                    <a:lnTo>
                      <a:pt x="412757" y="48731"/>
                    </a:lnTo>
                    <a:lnTo>
                      <a:pt x="429466" y="158211"/>
                    </a:lnTo>
                    <a:lnTo>
                      <a:pt x="19818" y="209550"/>
                    </a:lnTo>
                    <a:lnTo>
                      <a:pt x="0" y="51420"/>
                    </a:lnTo>
                    <a:lnTo>
                      <a:pt x="4102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9FA78284-A03C-41C3-A53F-D3E67AB9968F}"/>
                  </a:ext>
                </a:extLst>
              </p:cNvPr>
              <p:cNvSpPr/>
              <p:nvPr/>
            </p:nvSpPr>
            <p:spPr>
              <a:xfrm>
                <a:off x="7463985" y="3535610"/>
                <a:ext cx="429983" cy="213102"/>
              </a:xfrm>
              <a:custGeom>
                <a:avLst/>
                <a:gdLst>
                  <a:gd name="connsiteX0" fmla="*/ 20456 w 429983"/>
                  <a:gd name="connsiteY0" fmla="*/ 0 h 213102"/>
                  <a:gd name="connsiteX1" fmla="*/ 429983 w 429983"/>
                  <a:gd name="connsiteY1" fmla="*/ 55161 h 213102"/>
                  <a:gd name="connsiteX2" fmla="*/ 408710 w 429983"/>
                  <a:gd name="connsiteY2" fmla="*/ 213102 h 213102"/>
                  <a:gd name="connsiteX3" fmla="*/ 0 w 429983"/>
                  <a:gd name="connsiteY3" fmla="*/ 158051 h 213102"/>
                  <a:gd name="connsiteX4" fmla="*/ 18643 w 429983"/>
                  <a:gd name="connsiteY4" fmla="*/ 35901 h 213102"/>
                  <a:gd name="connsiteX5" fmla="*/ 20456 w 429983"/>
                  <a:gd name="connsiteY5" fmla="*/ 0 h 213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3" h="213102">
                    <a:moveTo>
                      <a:pt x="20456" y="0"/>
                    </a:moveTo>
                    <a:lnTo>
                      <a:pt x="429983" y="55161"/>
                    </a:lnTo>
                    <a:lnTo>
                      <a:pt x="408710" y="213102"/>
                    </a:lnTo>
                    <a:lnTo>
                      <a:pt x="0" y="158051"/>
                    </a:lnTo>
                    <a:lnTo>
                      <a:pt x="18643" y="35901"/>
                    </a:lnTo>
                    <a:lnTo>
                      <a:pt x="2045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E88EA197-7669-4196-BB43-882DF2F703D8}"/>
                  </a:ext>
                </a:extLst>
              </p:cNvPr>
              <p:cNvSpPr/>
              <p:nvPr/>
            </p:nvSpPr>
            <p:spPr>
              <a:xfrm>
                <a:off x="4332103" y="3707813"/>
                <a:ext cx="439417" cy="259352"/>
              </a:xfrm>
              <a:custGeom>
                <a:avLst/>
                <a:gdLst>
                  <a:gd name="connsiteX0" fmla="*/ 398074 w 439417"/>
                  <a:gd name="connsiteY0" fmla="*/ 0 h 259352"/>
                  <a:gd name="connsiteX1" fmla="*/ 398393 w 439417"/>
                  <a:gd name="connsiteY1" fmla="*/ 2092 h 259352"/>
                  <a:gd name="connsiteX2" fmla="*/ 432739 w 439417"/>
                  <a:gd name="connsiteY2" fmla="*/ 135668 h 259352"/>
                  <a:gd name="connsiteX3" fmla="*/ 439417 w 439417"/>
                  <a:gd name="connsiteY3" fmla="*/ 153912 h 259352"/>
                  <a:gd name="connsiteX4" fmla="*/ 40749 w 439417"/>
                  <a:gd name="connsiteY4" fmla="*/ 259352 h 259352"/>
                  <a:gd name="connsiteX5" fmla="*/ 0 w 439417"/>
                  <a:gd name="connsiteY5" fmla="*/ 105283 h 259352"/>
                  <a:gd name="connsiteX6" fmla="*/ 398074 w 439417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7" h="259352">
                    <a:moveTo>
                      <a:pt x="398074" y="0"/>
                    </a:moveTo>
                    <a:lnTo>
                      <a:pt x="398393" y="2092"/>
                    </a:lnTo>
                    <a:cubicBezTo>
                      <a:pt x="407676" y="47459"/>
                      <a:pt x="419164" y="92024"/>
                      <a:pt x="432739" y="135668"/>
                    </a:cubicBezTo>
                    <a:lnTo>
                      <a:pt x="439417" y="153912"/>
                    </a:lnTo>
                    <a:lnTo>
                      <a:pt x="40749" y="259352"/>
                    </a:lnTo>
                    <a:lnTo>
                      <a:pt x="0" y="105283"/>
                    </a:lnTo>
                    <a:lnTo>
                      <a:pt x="39807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F52F78A8-9D48-40E2-B322-8C89D2790A31}"/>
                  </a:ext>
                </a:extLst>
              </p:cNvPr>
              <p:cNvSpPr/>
              <p:nvPr/>
            </p:nvSpPr>
            <p:spPr>
              <a:xfrm>
                <a:off x="7418792" y="3712615"/>
                <a:ext cx="439741" cy="260617"/>
              </a:xfrm>
              <a:custGeom>
                <a:avLst/>
                <a:gdLst>
                  <a:gd name="connsiteX0" fmla="*/ 42017 w 439741"/>
                  <a:gd name="connsiteY0" fmla="*/ 0 h 260617"/>
                  <a:gd name="connsiteX1" fmla="*/ 439741 w 439741"/>
                  <a:gd name="connsiteY1" fmla="*/ 106691 h 260617"/>
                  <a:gd name="connsiteX2" fmla="*/ 398450 w 439741"/>
                  <a:gd name="connsiteY2" fmla="*/ 260617 h 260617"/>
                  <a:gd name="connsiteX3" fmla="*/ 0 w 439741"/>
                  <a:gd name="connsiteY3" fmla="*/ 153731 h 260617"/>
                  <a:gd name="connsiteX4" fmla="*/ 8368 w 439741"/>
                  <a:gd name="connsiteY4" fmla="*/ 130866 h 260617"/>
                  <a:gd name="connsiteX5" fmla="*/ 42017 w 439741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1" h="260617">
                    <a:moveTo>
                      <a:pt x="42017" y="0"/>
                    </a:moveTo>
                    <a:lnTo>
                      <a:pt x="439741" y="106691"/>
                    </a:lnTo>
                    <a:lnTo>
                      <a:pt x="398450" y="260617"/>
                    </a:lnTo>
                    <a:lnTo>
                      <a:pt x="0" y="153731"/>
                    </a:lnTo>
                    <a:lnTo>
                      <a:pt x="8368" y="130866"/>
                    </a:lnTo>
                    <a:lnTo>
                      <a:pt x="420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F2AD4334-5FC6-4461-8EB7-4F58DE31F0DA}"/>
                  </a:ext>
                </a:extLst>
              </p:cNvPr>
              <p:cNvSpPr/>
              <p:nvPr/>
            </p:nvSpPr>
            <p:spPr>
              <a:xfrm>
                <a:off x="4396435" y="3881322"/>
                <a:ext cx="442827" cy="303756"/>
              </a:xfrm>
              <a:custGeom>
                <a:avLst/>
                <a:gdLst>
                  <a:gd name="connsiteX0" fmla="*/ 382257 w 442827"/>
                  <a:gd name="connsiteY0" fmla="*/ 0 h 303756"/>
                  <a:gd name="connsiteX1" fmla="*/ 415277 w 442827"/>
                  <a:gd name="connsiteY1" fmla="*/ 90218 h 303756"/>
                  <a:gd name="connsiteX2" fmla="*/ 442827 w 442827"/>
                  <a:gd name="connsiteY2" fmla="*/ 147409 h 303756"/>
                  <a:gd name="connsiteX3" fmla="*/ 60295 w 442827"/>
                  <a:gd name="connsiteY3" fmla="*/ 303756 h 303756"/>
                  <a:gd name="connsiteX4" fmla="*/ 0 w 442827"/>
                  <a:gd name="connsiteY4" fmla="*/ 156235 h 303756"/>
                  <a:gd name="connsiteX5" fmla="*/ 382257 w 442827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7" h="303756">
                    <a:moveTo>
                      <a:pt x="382257" y="0"/>
                    </a:moveTo>
                    <a:lnTo>
                      <a:pt x="415277" y="90218"/>
                    </a:lnTo>
                    <a:lnTo>
                      <a:pt x="442827" y="147409"/>
                    </a:lnTo>
                    <a:lnTo>
                      <a:pt x="60295" y="303756"/>
                    </a:lnTo>
                    <a:lnTo>
                      <a:pt x="0" y="156235"/>
                    </a:lnTo>
                    <a:lnTo>
                      <a:pt x="3822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E9C0B1B9-0723-486C-B01B-1BA60243B5C9}"/>
                  </a:ext>
                </a:extLst>
              </p:cNvPr>
              <p:cNvSpPr/>
              <p:nvPr/>
            </p:nvSpPr>
            <p:spPr>
              <a:xfrm>
                <a:off x="7347921" y="3891744"/>
                <a:ext cx="442736" cy="306382"/>
              </a:xfrm>
              <a:custGeom>
                <a:avLst/>
                <a:gdLst>
                  <a:gd name="connsiteX0" fmla="*/ 61575 w 442736"/>
                  <a:gd name="connsiteY0" fmla="*/ 0 h 306382"/>
                  <a:gd name="connsiteX1" fmla="*/ 442736 w 442736"/>
                  <a:gd name="connsiteY1" fmla="*/ 159346 h 306382"/>
                  <a:gd name="connsiteX2" fmla="*/ 381268 w 442736"/>
                  <a:gd name="connsiteY2" fmla="*/ 306382 h 306382"/>
                  <a:gd name="connsiteX3" fmla="*/ 0 w 442736"/>
                  <a:gd name="connsiteY3" fmla="*/ 146992 h 306382"/>
                  <a:gd name="connsiteX4" fmla="*/ 32369 w 442736"/>
                  <a:gd name="connsiteY4" fmla="*/ 79796 h 306382"/>
                  <a:gd name="connsiteX5" fmla="*/ 61575 w 442736"/>
                  <a:gd name="connsiteY5" fmla="*/ 0 h 30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6" h="306382">
                    <a:moveTo>
                      <a:pt x="61575" y="0"/>
                    </a:moveTo>
                    <a:lnTo>
                      <a:pt x="442736" y="159346"/>
                    </a:lnTo>
                    <a:lnTo>
                      <a:pt x="381268" y="306382"/>
                    </a:lnTo>
                    <a:lnTo>
                      <a:pt x="0" y="146992"/>
                    </a:lnTo>
                    <a:lnTo>
                      <a:pt x="32369" y="79796"/>
                    </a:lnTo>
                    <a:lnTo>
                      <a:pt x="6157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E7821FA7-A5E1-4D79-8A4A-452FCA1AFFDD}"/>
                  </a:ext>
                </a:extLst>
              </p:cNvPr>
              <p:cNvSpPr/>
              <p:nvPr/>
            </p:nvSpPr>
            <p:spPr>
              <a:xfrm>
                <a:off x="4492880" y="4053051"/>
                <a:ext cx="437107" cy="344082"/>
              </a:xfrm>
              <a:custGeom>
                <a:avLst/>
                <a:gdLst>
                  <a:gd name="connsiteX0" fmla="*/ 358098 w 437107"/>
                  <a:gd name="connsiteY0" fmla="*/ 0 h 344082"/>
                  <a:gd name="connsiteX1" fmla="*/ 377525 w 437107"/>
                  <a:gd name="connsiteY1" fmla="*/ 40329 h 344082"/>
                  <a:gd name="connsiteX2" fmla="*/ 437107 w 437107"/>
                  <a:gd name="connsiteY2" fmla="*/ 138404 h 344082"/>
                  <a:gd name="connsiteX3" fmla="*/ 79448 w 437107"/>
                  <a:gd name="connsiteY3" fmla="*/ 344082 h 344082"/>
                  <a:gd name="connsiteX4" fmla="*/ 0 w 437107"/>
                  <a:gd name="connsiteY4" fmla="*/ 205931 h 344082"/>
                  <a:gd name="connsiteX5" fmla="*/ 358098 w 437107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7" h="344082">
                    <a:moveTo>
                      <a:pt x="358098" y="0"/>
                    </a:moveTo>
                    <a:lnTo>
                      <a:pt x="377525" y="40329"/>
                    </a:lnTo>
                    <a:lnTo>
                      <a:pt x="437107" y="138404"/>
                    </a:lnTo>
                    <a:lnTo>
                      <a:pt x="79448" y="344082"/>
                    </a:lnTo>
                    <a:lnTo>
                      <a:pt x="0" y="205931"/>
                    </a:lnTo>
                    <a:lnTo>
                      <a:pt x="35809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B0438C3F-BC2C-4755-AAE6-4CDF056CD37F}"/>
                  </a:ext>
                </a:extLst>
              </p:cNvPr>
              <p:cNvSpPr/>
              <p:nvPr/>
            </p:nvSpPr>
            <p:spPr>
              <a:xfrm>
                <a:off x="7259470" y="4057477"/>
                <a:ext cx="436716" cy="345018"/>
              </a:xfrm>
              <a:custGeom>
                <a:avLst/>
                <a:gdLst>
                  <a:gd name="connsiteX0" fmla="*/ 79422 w 436716"/>
                  <a:gd name="connsiteY0" fmla="*/ 0 h 345018"/>
                  <a:gd name="connsiteX1" fmla="*/ 436716 w 436716"/>
                  <a:gd name="connsiteY1" fmla="*/ 207146 h 345018"/>
                  <a:gd name="connsiteX2" fmla="*/ 356783 w 436716"/>
                  <a:gd name="connsiteY2" fmla="*/ 345018 h 345018"/>
                  <a:gd name="connsiteX3" fmla="*/ 0 w 436716"/>
                  <a:gd name="connsiteY3" fmla="*/ 138168 h 345018"/>
                  <a:gd name="connsiteX4" fmla="*/ 62127 w 436716"/>
                  <a:gd name="connsiteY4" fmla="*/ 35903 h 345018"/>
                  <a:gd name="connsiteX5" fmla="*/ 79422 w 436716"/>
                  <a:gd name="connsiteY5" fmla="*/ 0 h 34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6" h="345018">
                    <a:moveTo>
                      <a:pt x="79422" y="0"/>
                    </a:moveTo>
                    <a:lnTo>
                      <a:pt x="436716" y="207146"/>
                    </a:lnTo>
                    <a:lnTo>
                      <a:pt x="356783" y="345018"/>
                    </a:lnTo>
                    <a:lnTo>
                      <a:pt x="0" y="138168"/>
                    </a:lnTo>
                    <a:lnTo>
                      <a:pt x="62127" y="35903"/>
                    </a:lnTo>
                    <a:lnTo>
                      <a:pt x="7942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B85F4ED1-CE97-44AE-97E6-1C09B1BA9BC2}"/>
                  </a:ext>
                </a:extLst>
              </p:cNvPr>
              <p:cNvSpPr/>
              <p:nvPr/>
            </p:nvSpPr>
            <p:spPr>
              <a:xfrm>
                <a:off x="4612146" y="4207874"/>
                <a:ext cx="425119" cy="376111"/>
              </a:xfrm>
              <a:custGeom>
                <a:avLst/>
                <a:gdLst>
                  <a:gd name="connsiteX0" fmla="*/ 327816 w 425119"/>
                  <a:gd name="connsiteY0" fmla="*/ 0 h 376111"/>
                  <a:gd name="connsiteX1" fmla="*/ 328075 w 425119"/>
                  <a:gd name="connsiteY1" fmla="*/ 427 h 376111"/>
                  <a:gd name="connsiteX2" fmla="*/ 408313 w 425119"/>
                  <a:gd name="connsiteY2" fmla="*/ 107728 h 376111"/>
                  <a:gd name="connsiteX3" fmla="*/ 425119 w 425119"/>
                  <a:gd name="connsiteY3" fmla="*/ 126219 h 376111"/>
                  <a:gd name="connsiteX4" fmla="*/ 96457 w 425119"/>
                  <a:gd name="connsiteY4" fmla="*/ 376111 h 376111"/>
                  <a:gd name="connsiteX5" fmla="*/ 0 w 425119"/>
                  <a:gd name="connsiteY5" fmla="*/ 249250 h 376111"/>
                  <a:gd name="connsiteX6" fmla="*/ 327816 w 425119"/>
                  <a:gd name="connsiteY6" fmla="*/ 0 h 376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9" h="376111">
                    <a:moveTo>
                      <a:pt x="327816" y="0"/>
                    </a:moveTo>
                    <a:lnTo>
                      <a:pt x="328075" y="427"/>
                    </a:lnTo>
                    <a:cubicBezTo>
                      <a:pt x="353123" y="37503"/>
                      <a:pt x="379908" y="73309"/>
                      <a:pt x="408313" y="107728"/>
                    </a:cubicBezTo>
                    <a:lnTo>
                      <a:pt x="425119" y="126219"/>
                    </a:lnTo>
                    <a:lnTo>
                      <a:pt x="96457" y="376111"/>
                    </a:lnTo>
                    <a:lnTo>
                      <a:pt x="0" y="249250"/>
                    </a:lnTo>
                    <a:lnTo>
                      <a:pt x="32781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42ABB9F1-D1B1-4E88-B3C0-B6446DF41081}"/>
                  </a:ext>
                </a:extLst>
              </p:cNvPr>
              <p:cNvSpPr/>
              <p:nvPr/>
            </p:nvSpPr>
            <p:spPr>
              <a:xfrm>
                <a:off x="7146092" y="4218171"/>
                <a:ext cx="424227" cy="378547"/>
              </a:xfrm>
              <a:custGeom>
                <a:avLst/>
                <a:gdLst>
                  <a:gd name="connsiteX0" fmla="*/ 98309 w 424227"/>
                  <a:gd name="connsiteY0" fmla="*/ 0 h 378547"/>
                  <a:gd name="connsiteX1" fmla="*/ 424227 w 424227"/>
                  <a:gd name="connsiteY1" fmla="*/ 252579 h 378547"/>
                  <a:gd name="connsiteX2" fmla="*/ 326606 w 424227"/>
                  <a:gd name="connsiteY2" fmla="*/ 378547 h 378547"/>
                  <a:gd name="connsiteX3" fmla="*/ 0 w 424227"/>
                  <a:gd name="connsiteY3" fmla="*/ 125435 h 378547"/>
                  <a:gd name="connsiteX4" fmla="*/ 25451 w 424227"/>
                  <a:gd name="connsiteY4" fmla="*/ 97431 h 378547"/>
                  <a:gd name="connsiteX5" fmla="*/ 98309 w 424227"/>
                  <a:gd name="connsiteY5" fmla="*/ 0 h 37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27" h="378547">
                    <a:moveTo>
                      <a:pt x="98309" y="0"/>
                    </a:moveTo>
                    <a:lnTo>
                      <a:pt x="424227" y="252579"/>
                    </a:lnTo>
                    <a:lnTo>
                      <a:pt x="326606" y="378547"/>
                    </a:lnTo>
                    <a:lnTo>
                      <a:pt x="0" y="125435"/>
                    </a:lnTo>
                    <a:lnTo>
                      <a:pt x="25451" y="97431"/>
                    </a:lnTo>
                    <a:lnTo>
                      <a:pt x="9830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667DA118-4DBB-42F2-A9F4-04D359934507}"/>
                  </a:ext>
                </a:extLst>
              </p:cNvPr>
              <p:cNvSpPr/>
              <p:nvPr/>
            </p:nvSpPr>
            <p:spPr>
              <a:xfrm>
                <a:off x="4762667" y="4354075"/>
                <a:ext cx="405314" cy="404774"/>
              </a:xfrm>
              <a:custGeom>
                <a:avLst/>
                <a:gdLst>
                  <a:gd name="connsiteX0" fmla="*/ 292759 w 405314"/>
                  <a:gd name="connsiteY0" fmla="*/ 0 h 404774"/>
                  <a:gd name="connsiteX1" fmla="*/ 347752 w 405314"/>
                  <a:gd name="connsiteY1" fmla="*/ 60508 h 404774"/>
                  <a:gd name="connsiteX2" fmla="*/ 405314 w 405314"/>
                  <a:gd name="connsiteY2" fmla="*/ 112824 h 404774"/>
                  <a:gd name="connsiteX3" fmla="*/ 112529 w 405314"/>
                  <a:gd name="connsiteY3" fmla="*/ 404774 h 404774"/>
                  <a:gd name="connsiteX4" fmla="*/ 0 w 405314"/>
                  <a:gd name="connsiteY4" fmla="*/ 291923 h 404774"/>
                  <a:gd name="connsiteX5" fmla="*/ 292759 w 405314"/>
                  <a:gd name="connsiteY5" fmla="*/ 0 h 40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4">
                    <a:moveTo>
                      <a:pt x="292759" y="0"/>
                    </a:moveTo>
                    <a:lnTo>
                      <a:pt x="347752" y="60508"/>
                    </a:lnTo>
                    <a:lnTo>
                      <a:pt x="405314" y="112824"/>
                    </a:lnTo>
                    <a:lnTo>
                      <a:pt x="112529" y="404774"/>
                    </a:lnTo>
                    <a:lnTo>
                      <a:pt x="0" y="291923"/>
                    </a:lnTo>
                    <a:lnTo>
                      <a:pt x="2927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2EA1B826-A9F9-4A05-B8A6-49859F5E54B1}"/>
                  </a:ext>
                </a:extLst>
              </p:cNvPr>
              <p:cNvSpPr/>
              <p:nvPr/>
            </p:nvSpPr>
            <p:spPr>
              <a:xfrm>
                <a:off x="7021380" y="4356716"/>
                <a:ext cx="404829" cy="405258"/>
              </a:xfrm>
              <a:custGeom>
                <a:avLst/>
                <a:gdLst>
                  <a:gd name="connsiteX0" fmla="*/ 112797 w 404829"/>
                  <a:gd name="connsiteY0" fmla="*/ 0 h 405258"/>
                  <a:gd name="connsiteX1" fmla="*/ 404829 w 404829"/>
                  <a:gd name="connsiteY1" fmla="*/ 292695 h 405258"/>
                  <a:gd name="connsiteX2" fmla="*/ 292011 w 404829"/>
                  <a:gd name="connsiteY2" fmla="*/ 405258 h 405258"/>
                  <a:gd name="connsiteX3" fmla="*/ 0 w 404829"/>
                  <a:gd name="connsiteY3" fmla="*/ 112584 h 405258"/>
                  <a:gd name="connsiteX4" fmla="*/ 60203 w 404829"/>
                  <a:gd name="connsiteY4" fmla="*/ 57867 h 405258"/>
                  <a:gd name="connsiteX5" fmla="*/ 112797 w 404829"/>
                  <a:gd name="connsiteY5" fmla="*/ 0 h 40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29" h="405258">
                    <a:moveTo>
                      <a:pt x="112797" y="0"/>
                    </a:moveTo>
                    <a:lnTo>
                      <a:pt x="404829" y="292695"/>
                    </a:lnTo>
                    <a:lnTo>
                      <a:pt x="292011" y="405258"/>
                    </a:lnTo>
                    <a:lnTo>
                      <a:pt x="0" y="112584"/>
                    </a:lnTo>
                    <a:lnTo>
                      <a:pt x="60203" y="57867"/>
                    </a:lnTo>
                    <a:lnTo>
                      <a:pt x="1127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B9179ADC-9C0F-4E24-99EA-4EE147A173C4}"/>
                  </a:ext>
                </a:extLst>
              </p:cNvPr>
              <p:cNvSpPr/>
              <p:nvPr/>
            </p:nvSpPr>
            <p:spPr>
              <a:xfrm>
                <a:off x="4922153" y="4477304"/>
                <a:ext cx="382557" cy="429603"/>
              </a:xfrm>
              <a:custGeom>
                <a:avLst/>
                <a:gdLst>
                  <a:gd name="connsiteX0" fmla="*/ 257276 w 382557"/>
                  <a:gd name="connsiteY0" fmla="*/ 0 h 429603"/>
                  <a:gd name="connsiteX1" fmla="*/ 287247 w 382557"/>
                  <a:gd name="connsiteY1" fmla="*/ 27239 h 429603"/>
                  <a:gd name="connsiteX2" fmla="*/ 382557 w 382557"/>
                  <a:gd name="connsiteY2" fmla="*/ 98510 h 429603"/>
                  <a:gd name="connsiteX3" fmla="*/ 125967 w 382557"/>
                  <a:gd name="connsiteY3" fmla="*/ 429603 h 429603"/>
                  <a:gd name="connsiteX4" fmla="*/ 0 w 382557"/>
                  <a:gd name="connsiteY4" fmla="*/ 331980 h 429603"/>
                  <a:gd name="connsiteX5" fmla="*/ 257276 w 382557"/>
                  <a:gd name="connsiteY5" fmla="*/ 0 h 4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2557" h="429603">
                    <a:moveTo>
                      <a:pt x="257276" y="0"/>
                    </a:moveTo>
                    <a:lnTo>
                      <a:pt x="287247" y="27239"/>
                    </a:lnTo>
                    <a:lnTo>
                      <a:pt x="382557" y="98510"/>
                    </a:lnTo>
                    <a:lnTo>
                      <a:pt x="125967" y="429603"/>
                    </a:lnTo>
                    <a:lnTo>
                      <a:pt x="0" y="331980"/>
                    </a:lnTo>
                    <a:lnTo>
                      <a:pt x="25727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C8BC967D-1679-4B39-A85D-362698B54EBA}"/>
                  </a:ext>
                </a:extLst>
              </p:cNvPr>
              <p:cNvSpPr/>
              <p:nvPr/>
            </p:nvSpPr>
            <p:spPr>
              <a:xfrm>
                <a:off x="6875228" y="4487460"/>
                <a:ext cx="376166" cy="425091"/>
              </a:xfrm>
              <a:custGeom>
                <a:avLst/>
                <a:gdLst>
                  <a:gd name="connsiteX0" fmla="*/ 126170 w 376166"/>
                  <a:gd name="connsiteY0" fmla="*/ 0 h 425091"/>
                  <a:gd name="connsiteX1" fmla="*/ 376166 w 376166"/>
                  <a:gd name="connsiteY1" fmla="*/ 328596 h 425091"/>
                  <a:gd name="connsiteX2" fmla="*/ 249333 w 376166"/>
                  <a:gd name="connsiteY2" fmla="*/ 425091 h 425091"/>
                  <a:gd name="connsiteX3" fmla="*/ 0 w 376166"/>
                  <a:gd name="connsiteY3" fmla="*/ 97366 h 425091"/>
                  <a:gd name="connsiteX4" fmla="*/ 73 w 376166"/>
                  <a:gd name="connsiteY4" fmla="*/ 97321 h 425091"/>
                  <a:gd name="connsiteX5" fmla="*/ 107374 w 376166"/>
                  <a:gd name="connsiteY5" fmla="*/ 17083 h 425091"/>
                  <a:gd name="connsiteX6" fmla="*/ 126170 w 376166"/>
                  <a:gd name="connsiteY6" fmla="*/ 0 h 42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6" h="425091">
                    <a:moveTo>
                      <a:pt x="126170" y="0"/>
                    </a:moveTo>
                    <a:lnTo>
                      <a:pt x="376166" y="328596"/>
                    </a:lnTo>
                    <a:lnTo>
                      <a:pt x="249333" y="425091"/>
                    </a:lnTo>
                    <a:lnTo>
                      <a:pt x="0" y="97366"/>
                    </a:lnTo>
                    <a:lnTo>
                      <a:pt x="73" y="97321"/>
                    </a:lnTo>
                    <a:cubicBezTo>
                      <a:pt x="37149" y="72273"/>
                      <a:pt x="72955" y="45488"/>
                      <a:pt x="107374" y="17083"/>
                    </a:cubicBezTo>
                    <a:lnTo>
                      <a:pt x="12617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C88F2258-E4E7-4918-9C3E-C46B34F855D4}"/>
                  </a:ext>
                </a:extLst>
              </p:cNvPr>
              <p:cNvSpPr/>
              <p:nvPr/>
            </p:nvSpPr>
            <p:spPr>
              <a:xfrm>
                <a:off x="5116909" y="4591094"/>
                <a:ext cx="348222" cy="442465"/>
              </a:xfrm>
              <a:custGeom>
                <a:avLst/>
                <a:gdLst>
                  <a:gd name="connsiteX0" fmla="*/ 210184 w 348222"/>
                  <a:gd name="connsiteY0" fmla="*/ 0 h 442465"/>
                  <a:gd name="connsiteX1" fmla="*/ 314713 w 348222"/>
                  <a:gd name="connsiteY1" fmla="*/ 63503 h 442465"/>
                  <a:gd name="connsiteX2" fmla="*/ 348222 w 348222"/>
                  <a:gd name="connsiteY2" fmla="*/ 79645 h 442465"/>
                  <a:gd name="connsiteX3" fmla="*/ 137872 w 348222"/>
                  <a:gd name="connsiteY3" fmla="*/ 442465 h 442465"/>
                  <a:gd name="connsiteX4" fmla="*/ 0 w 348222"/>
                  <a:gd name="connsiteY4" fmla="*/ 362531 h 442465"/>
                  <a:gd name="connsiteX5" fmla="*/ 210184 w 348222"/>
                  <a:gd name="connsiteY5" fmla="*/ 0 h 44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8222" h="442465">
                    <a:moveTo>
                      <a:pt x="210184" y="0"/>
                    </a:moveTo>
                    <a:lnTo>
                      <a:pt x="314713" y="63503"/>
                    </a:lnTo>
                    <a:lnTo>
                      <a:pt x="348222" y="79645"/>
                    </a:lnTo>
                    <a:lnTo>
                      <a:pt x="137872" y="442465"/>
                    </a:lnTo>
                    <a:lnTo>
                      <a:pt x="0" y="362531"/>
                    </a:lnTo>
                    <a:lnTo>
                      <a:pt x="2101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E33C5A23-1488-4ED9-88F1-2E2C79F9AE82}"/>
                  </a:ext>
                </a:extLst>
              </p:cNvPr>
              <p:cNvSpPr/>
              <p:nvPr/>
            </p:nvSpPr>
            <p:spPr>
              <a:xfrm>
                <a:off x="6720423" y="4594802"/>
                <a:ext cx="344160" cy="437072"/>
              </a:xfrm>
              <a:custGeom>
                <a:avLst/>
                <a:gdLst>
                  <a:gd name="connsiteX0" fmla="*/ 138384 w 344160"/>
                  <a:gd name="connsiteY0" fmla="*/ 0 h 437072"/>
                  <a:gd name="connsiteX1" fmla="*/ 344160 w 344160"/>
                  <a:gd name="connsiteY1" fmla="*/ 357584 h 437072"/>
                  <a:gd name="connsiteX2" fmla="*/ 206031 w 344160"/>
                  <a:gd name="connsiteY2" fmla="*/ 437072 h 437072"/>
                  <a:gd name="connsiteX3" fmla="*/ 0 w 344160"/>
                  <a:gd name="connsiteY3" fmla="*/ 79043 h 437072"/>
                  <a:gd name="connsiteX4" fmla="*/ 39957 w 344160"/>
                  <a:gd name="connsiteY4" fmla="*/ 59795 h 437072"/>
                  <a:gd name="connsiteX5" fmla="*/ 138384 w 344160"/>
                  <a:gd name="connsiteY5" fmla="*/ 0 h 437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0" h="437072">
                    <a:moveTo>
                      <a:pt x="138384" y="0"/>
                    </a:moveTo>
                    <a:lnTo>
                      <a:pt x="344160" y="357584"/>
                    </a:lnTo>
                    <a:lnTo>
                      <a:pt x="206031" y="437072"/>
                    </a:lnTo>
                    <a:lnTo>
                      <a:pt x="0" y="79043"/>
                    </a:lnTo>
                    <a:lnTo>
                      <a:pt x="39957" y="59795"/>
                    </a:lnTo>
                    <a:lnTo>
                      <a:pt x="1383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23C75C55-1673-4FCD-998C-5EFD7D0203B4}"/>
                  </a:ext>
                </a:extLst>
              </p:cNvPr>
              <p:cNvSpPr/>
              <p:nvPr/>
            </p:nvSpPr>
            <p:spPr>
              <a:xfrm>
                <a:off x="5321890" y="4679769"/>
                <a:ext cx="308877" cy="448947"/>
              </a:xfrm>
              <a:custGeom>
                <a:avLst/>
                <a:gdLst>
                  <a:gd name="connsiteX0" fmla="*/ 161986 w 308877"/>
                  <a:gd name="connsiteY0" fmla="*/ 0 h 448947"/>
                  <a:gd name="connsiteX1" fmla="*/ 231572 w 308877"/>
                  <a:gd name="connsiteY1" fmla="*/ 33521 h 448947"/>
                  <a:gd name="connsiteX2" fmla="*/ 308877 w 308877"/>
                  <a:gd name="connsiteY2" fmla="*/ 61815 h 448947"/>
                  <a:gd name="connsiteX3" fmla="*/ 147035 w 308877"/>
                  <a:gd name="connsiteY3" fmla="*/ 448947 h 448947"/>
                  <a:gd name="connsiteX4" fmla="*/ 0 w 308877"/>
                  <a:gd name="connsiteY4" fmla="*/ 387478 h 448947"/>
                  <a:gd name="connsiteX5" fmla="*/ 161986 w 308877"/>
                  <a:gd name="connsiteY5" fmla="*/ 0 h 44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8877" h="448947">
                    <a:moveTo>
                      <a:pt x="161986" y="0"/>
                    </a:moveTo>
                    <a:lnTo>
                      <a:pt x="231572" y="33521"/>
                    </a:lnTo>
                    <a:lnTo>
                      <a:pt x="308877" y="61815"/>
                    </a:lnTo>
                    <a:lnTo>
                      <a:pt x="147035" y="448947"/>
                    </a:lnTo>
                    <a:lnTo>
                      <a:pt x="0" y="387478"/>
                    </a:lnTo>
                    <a:lnTo>
                      <a:pt x="16198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F35E30C7-3445-48D4-8167-7A0884AEB5AB}"/>
                  </a:ext>
                </a:extLst>
              </p:cNvPr>
              <p:cNvSpPr/>
              <p:nvPr/>
            </p:nvSpPr>
            <p:spPr>
              <a:xfrm>
                <a:off x="6548708" y="4685562"/>
                <a:ext cx="303853" cy="442823"/>
              </a:xfrm>
              <a:custGeom>
                <a:avLst/>
                <a:gdLst>
                  <a:gd name="connsiteX0" fmla="*/ 147394 w 303853"/>
                  <a:gd name="connsiteY0" fmla="*/ 0 h 442823"/>
                  <a:gd name="connsiteX1" fmla="*/ 303853 w 303853"/>
                  <a:gd name="connsiteY1" fmla="*/ 382486 h 442823"/>
                  <a:gd name="connsiteX2" fmla="*/ 156350 w 303853"/>
                  <a:gd name="connsiteY2" fmla="*/ 442823 h 442823"/>
                  <a:gd name="connsiteX3" fmla="*/ 0 w 303853"/>
                  <a:gd name="connsiteY3" fmla="*/ 60607 h 442823"/>
                  <a:gd name="connsiteX4" fmla="*/ 89832 w 303853"/>
                  <a:gd name="connsiteY4" fmla="*/ 27728 h 442823"/>
                  <a:gd name="connsiteX5" fmla="*/ 147394 w 303853"/>
                  <a:gd name="connsiteY5" fmla="*/ 0 h 442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3">
                    <a:moveTo>
                      <a:pt x="147394" y="0"/>
                    </a:moveTo>
                    <a:lnTo>
                      <a:pt x="303853" y="382486"/>
                    </a:lnTo>
                    <a:lnTo>
                      <a:pt x="156350" y="442823"/>
                    </a:lnTo>
                    <a:lnTo>
                      <a:pt x="0" y="60607"/>
                    </a:lnTo>
                    <a:lnTo>
                      <a:pt x="89832" y="27728"/>
                    </a:lnTo>
                    <a:lnTo>
                      <a:pt x="14739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6FF92EF3-E411-42A2-ABD5-EACE1763C276}"/>
                  </a:ext>
                </a:extLst>
              </p:cNvPr>
              <p:cNvSpPr/>
              <p:nvPr/>
            </p:nvSpPr>
            <p:spPr>
              <a:xfrm>
                <a:off x="5547503" y="4750877"/>
                <a:ext cx="262318" cy="446335"/>
              </a:xfrm>
              <a:custGeom>
                <a:avLst/>
                <a:gdLst>
                  <a:gd name="connsiteX0" fmla="*/ 108655 w 262318"/>
                  <a:gd name="connsiteY0" fmla="*/ 0 h 446335"/>
                  <a:gd name="connsiteX1" fmla="*/ 134018 w 262318"/>
                  <a:gd name="connsiteY1" fmla="*/ 9283 h 446335"/>
                  <a:gd name="connsiteX2" fmla="*/ 262318 w 262318"/>
                  <a:gd name="connsiteY2" fmla="*/ 42272 h 446335"/>
                  <a:gd name="connsiteX3" fmla="*/ 153925 w 262318"/>
                  <a:gd name="connsiteY3" fmla="*/ 446335 h 446335"/>
                  <a:gd name="connsiteX4" fmla="*/ 0 w 262318"/>
                  <a:gd name="connsiteY4" fmla="*/ 405042 h 446335"/>
                  <a:gd name="connsiteX5" fmla="*/ 108655 w 262318"/>
                  <a:gd name="connsiteY5" fmla="*/ 0 h 44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318" h="446335">
                    <a:moveTo>
                      <a:pt x="108655" y="0"/>
                    </a:moveTo>
                    <a:lnTo>
                      <a:pt x="134018" y="9283"/>
                    </a:lnTo>
                    <a:lnTo>
                      <a:pt x="262318" y="42272"/>
                    </a:lnTo>
                    <a:lnTo>
                      <a:pt x="153925" y="446335"/>
                    </a:lnTo>
                    <a:lnTo>
                      <a:pt x="0" y="405042"/>
                    </a:lnTo>
                    <a:lnTo>
                      <a:pt x="10865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BF193DB2-CC8E-487E-9A52-092D1BFB55EE}"/>
                  </a:ext>
                </a:extLst>
              </p:cNvPr>
              <p:cNvSpPr/>
              <p:nvPr/>
            </p:nvSpPr>
            <p:spPr>
              <a:xfrm>
                <a:off x="6375221" y="4753341"/>
                <a:ext cx="259453" cy="439442"/>
              </a:xfrm>
              <a:custGeom>
                <a:avLst/>
                <a:gdLst>
                  <a:gd name="connsiteX0" fmla="*/ 153891 w 259453"/>
                  <a:gd name="connsiteY0" fmla="*/ 0 h 439442"/>
                  <a:gd name="connsiteX1" fmla="*/ 259453 w 259453"/>
                  <a:gd name="connsiteY1" fmla="*/ 398648 h 439442"/>
                  <a:gd name="connsiteX2" fmla="*/ 105395 w 259453"/>
                  <a:gd name="connsiteY2" fmla="*/ 439442 h 439442"/>
                  <a:gd name="connsiteX3" fmla="*/ 0 w 259453"/>
                  <a:gd name="connsiteY3" fmla="*/ 41422 h 439442"/>
                  <a:gd name="connsiteX4" fmla="*/ 1684 w 259453"/>
                  <a:gd name="connsiteY4" fmla="*/ 41165 h 439442"/>
                  <a:gd name="connsiteX5" fmla="*/ 135260 w 259453"/>
                  <a:gd name="connsiteY5" fmla="*/ 6819 h 439442"/>
                  <a:gd name="connsiteX6" fmla="*/ 153891 w 259453"/>
                  <a:gd name="connsiteY6" fmla="*/ 0 h 439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3" h="439442">
                    <a:moveTo>
                      <a:pt x="153891" y="0"/>
                    </a:moveTo>
                    <a:lnTo>
                      <a:pt x="259453" y="398648"/>
                    </a:lnTo>
                    <a:lnTo>
                      <a:pt x="105395" y="439442"/>
                    </a:lnTo>
                    <a:lnTo>
                      <a:pt x="0" y="41422"/>
                    </a:lnTo>
                    <a:lnTo>
                      <a:pt x="1684" y="41165"/>
                    </a:lnTo>
                    <a:cubicBezTo>
                      <a:pt x="47051" y="31882"/>
                      <a:pt x="91616" y="20395"/>
                      <a:pt x="135260" y="6819"/>
                    </a:cubicBezTo>
                    <a:lnTo>
                      <a:pt x="1538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A39814BC-434C-4926-AF6E-A649E1892F50}"/>
                  </a:ext>
                </a:extLst>
              </p:cNvPr>
              <p:cNvSpPr/>
              <p:nvPr/>
            </p:nvSpPr>
            <p:spPr>
              <a:xfrm>
                <a:off x="5772785" y="4796586"/>
                <a:ext cx="213951" cy="436560"/>
              </a:xfrm>
              <a:custGeom>
                <a:avLst/>
                <a:gdLst>
                  <a:gd name="connsiteX0" fmla="*/ 55937 w 213951"/>
                  <a:gd name="connsiteY0" fmla="*/ 0 h 436560"/>
                  <a:gd name="connsiteX1" fmla="*/ 180706 w 213951"/>
                  <a:gd name="connsiteY1" fmla="*/ 19042 h 436560"/>
                  <a:gd name="connsiteX2" fmla="*/ 213951 w 213951"/>
                  <a:gd name="connsiteY2" fmla="*/ 20721 h 436560"/>
                  <a:gd name="connsiteX3" fmla="*/ 157940 w 213951"/>
                  <a:gd name="connsiteY3" fmla="*/ 436560 h 436560"/>
                  <a:gd name="connsiteX4" fmla="*/ 0 w 213951"/>
                  <a:gd name="connsiteY4" fmla="*/ 415286 h 436560"/>
                  <a:gd name="connsiteX5" fmla="*/ 55937 w 213951"/>
                  <a:gd name="connsiteY5" fmla="*/ 0 h 436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951" h="436560">
                    <a:moveTo>
                      <a:pt x="55937" y="0"/>
                    </a:moveTo>
                    <a:lnTo>
                      <a:pt x="180706" y="19042"/>
                    </a:lnTo>
                    <a:lnTo>
                      <a:pt x="213951" y="20721"/>
                    </a:lnTo>
                    <a:lnTo>
                      <a:pt x="157940" y="436560"/>
                    </a:lnTo>
                    <a:lnTo>
                      <a:pt x="0" y="415286"/>
                    </a:lnTo>
                    <a:lnTo>
                      <a:pt x="5593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8AD8D025-7AB5-4427-8418-5F33F40C1364}"/>
                  </a:ext>
                </a:extLst>
              </p:cNvPr>
              <p:cNvSpPr/>
              <p:nvPr/>
            </p:nvSpPr>
            <p:spPr>
              <a:xfrm>
                <a:off x="6190191" y="4798857"/>
                <a:ext cx="209664" cy="429483"/>
              </a:xfrm>
              <a:custGeom>
                <a:avLst/>
                <a:gdLst>
                  <a:gd name="connsiteX0" fmla="*/ 158206 w 209664"/>
                  <a:gd name="connsiteY0" fmla="*/ 0 h 429483"/>
                  <a:gd name="connsiteX1" fmla="*/ 209664 w 209664"/>
                  <a:gd name="connsiteY1" fmla="*/ 409618 h 429483"/>
                  <a:gd name="connsiteX2" fmla="*/ 51539 w 209664"/>
                  <a:gd name="connsiteY2" fmla="*/ 429483 h 429483"/>
                  <a:gd name="connsiteX3" fmla="*/ 0 w 209664"/>
                  <a:gd name="connsiteY3" fmla="*/ 19211 h 429483"/>
                  <a:gd name="connsiteX4" fmla="*/ 48320 w 209664"/>
                  <a:gd name="connsiteY4" fmla="*/ 16771 h 429483"/>
                  <a:gd name="connsiteX5" fmla="*/ 158206 w 209664"/>
                  <a:gd name="connsiteY5" fmla="*/ 0 h 429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3">
                    <a:moveTo>
                      <a:pt x="158206" y="0"/>
                    </a:moveTo>
                    <a:lnTo>
                      <a:pt x="209664" y="409618"/>
                    </a:lnTo>
                    <a:lnTo>
                      <a:pt x="51539" y="429483"/>
                    </a:lnTo>
                    <a:lnTo>
                      <a:pt x="0" y="19211"/>
                    </a:lnTo>
                    <a:lnTo>
                      <a:pt x="48320" y="16771"/>
                    </a:lnTo>
                    <a:lnTo>
                      <a:pt x="15820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24AF773D-4567-4FB0-AD51-43C76F0F99B7}"/>
                  </a:ext>
                </a:extLst>
              </p:cNvPr>
              <p:cNvSpPr/>
              <p:nvPr/>
            </p:nvSpPr>
            <p:spPr>
              <a:xfrm>
                <a:off x="6013668" y="4818667"/>
                <a:ext cx="159368" cy="420395"/>
              </a:xfrm>
              <a:custGeom>
                <a:avLst/>
                <a:gdLst>
                  <a:gd name="connsiteX0" fmla="*/ 1 w 159368"/>
                  <a:gd name="connsiteY0" fmla="*/ 0 h 420395"/>
                  <a:gd name="connsiteX1" fmla="*/ 82333 w 159368"/>
                  <a:gd name="connsiteY1" fmla="*/ 4157 h 420395"/>
                  <a:gd name="connsiteX2" fmla="*/ 159368 w 159368"/>
                  <a:gd name="connsiteY2" fmla="*/ 267 h 420395"/>
                  <a:gd name="connsiteX3" fmla="*/ 159368 w 159368"/>
                  <a:gd name="connsiteY3" fmla="*/ 420395 h 420395"/>
                  <a:gd name="connsiteX4" fmla="*/ 0 w 159368"/>
                  <a:gd name="connsiteY4" fmla="*/ 420394 h 420395"/>
                  <a:gd name="connsiteX5" fmla="*/ 1 w 159368"/>
                  <a:gd name="connsiteY5" fmla="*/ 0 h 420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8" h="420395">
                    <a:moveTo>
                      <a:pt x="1" y="0"/>
                    </a:moveTo>
                    <a:lnTo>
                      <a:pt x="82333" y="4157"/>
                    </a:lnTo>
                    <a:lnTo>
                      <a:pt x="159368" y="267"/>
                    </a:lnTo>
                    <a:lnTo>
                      <a:pt x="159368" y="420395"/>
                    </a:lnTo>
                    <a:lnTo>
                      <a:pt x="0" y="42039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97" name="Group 596">
              <a:extLst>
                <a:ext uri="{FF2B5EF4-FFF2-40B4-BE49-F238E27FC236}">
                  <a16:creationId xmlns:a16="http://schemas.microsoft.com/office/drawing/2014/main" id="{BD82C3EA-9A84-4406-A1DA-9D3C72D354BB}"/>
                </a:ext>
              </a:extLst>
            </p:cNvPr>
            <p:cNvGrpSpPr/>
            <p:nvPr/>
          </p:nvGrpSpPr>
          <p:grpSpPr>
            <a:xfrm rot="6291444">
              <a:off x="8482861" y="3133457"/>
              <a:ext cx="1145704" cy="1145704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600" name="Oval 599">
                <a:extLst>
                  <a:ext uri="{FF2B5EF4-FFF2-40B4-BE49-F238E27FC236}">
                    <a16:creationId xmlns:a16="http://schemas.microsoft.com/office/drawing/2014/main" id="{20BA5F03-42B8-4339-BC78-D5A28C7B5DF1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01" name="Group 600">
                <a:extLst>
                  <a:ext uri="{FF2B5EF4-FFF2-40B4-BE49-F238E27FC236}">
                    <a16:creationId xmlns:a16="http://schemas.microsoft.com/office/drawing/2014/main" id="{AB392832-8DB7-4D3E-84FC-A7658440D830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608" name="Oval 607">
                  <a:extLst>
                    <a:ext uri="{FF2B5EF4-FFF2-40B4-BE49-F238E27FC236}">
                      <a16:creationId xmlns:a16="http://schemas.microsoft.com/office/drawing/2014/main" id="{4C15DAC2-437E-470D-86D5-AD98499C9C5D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" name="Oval 608">
                  <a:extLst>
                    <a:ext uri="{FF2B5EF4-FFF2-40B4-BE49-F238E27FC236}">
                      <a16:creationId xmlns:a16="http://schemas.microsoft.com/office/drawing/2014/main" id="{D041D4DC-B37C-459D-B63E-18EECC57338A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" name="Oval 609">
                  <a:extLst>
                    <a:ext uri="{FF2B5EF4-FFF2-40B4-BE49-F238E27FC236}">
                      <a16:creationId xmlns:a16="http://schemas.microsoft.com/office/drawing/2014/main" id="{607924DC-029E-4C03-9644-DECB82427154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" name="Oval 610">
                  <a:extLst>
                    <a:ext uri="{FF2B5EF4-FFF2-40B4-BE49-F238E27FC236}">
                      <a16:creationId xmlns:a16="http://schemas.microsoft.com/office/drawing/2014/main" id="{6ADD91F1-C082-4369-B02B-77D5FAB9D313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" name="Oval 611">
                  <a:extLst>
                    <a:ext uri="{FF2B5EF4-FFF2-40B4-BE49-F238E27FC236}">
                      <a16:creationId xmlns:a16="http://schemas.microsoft.com/office/drawing/2014/main" id="{A9F9835E-E9D9-4EF6-BD93-12F5CEBDF874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" name="Oval 612">
                  <a:extLst>
                    <a:ext uri="{FF2B5EF4-FFF2-40B4-BE49-F238E27FC236}">
                      <a16:creationId xmlns:a16="http://schemas.microsoft.com/office/drawing/2014/main" id="{42B276C5-D46A-421C-BDA7-E79C9DC21F65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" name="Oval 613">
                  <a:extLst>
                    <a:ext uri="{FF2B5EF4-FFF2-40B4-BE49-F238E27FC236}">
                      <a16:creationId xmlns:a16="http://schemas.microsoft.com/office/drawing/2014/main" id="{095A32E0-DC9C-4541-A84B-3B16EDD9E292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" name="Oval 614">
                  <a:extLst>
                    <a:ext uri="{FF2B5EF4-FFF2-40B4-BE49-F238E27FC236}">
                      <a16:creationId xmlns:a16="http://schemas.microsoft.com/office/drawing/2014/main" id="{17C205CB-920C-4CC9-8E12-7A9918011E2E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" name="Oval 615">
                  <a:extLst>
                    <a:ext uri="{FF2B5EF4-FFF2-40B4-BE49-F238E27FC236}">
                      <a16:creationId xmlns:a16="http://schemas.microsoft.com/office/drawing/2014/main" id="{B82D4A4E-4D58-46C4-8555-27B479369F38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02" name="Group 601">
                <a:extLst>
                  <a:ext uri="{FF2B5EF4-FFF2-40B4-BE49-F238E27FC236}">
                    <a16:creationId xmlns:a16="http://schemas.microsoft.com/office/drawing/2014/main" id="{1E361521-2A23-4B1B-9FE5-340878162777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603" name="Oval 602">
                  <a:extLst>
                    <a:ext uri="{FF2B5EF4-FFF2-40B4-BE49-F238E27FC236}">
                      <a16:creationId xmlns:a16="http://schemas.microsoft.com/office/drawing/2014/main" id="{70C51683-85C6-4B0A-B0C4-4FE8F052CF33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5E3CB3F7-3962-4CC2-BF1C-D613C5A15DAE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Oval 604">
                  <a:extLst>
                    <a:ext uri="{FF2B5EF4-FFF2-40B4-BE49-F238E27FC236}">
                      <a16:creationId xmlns:a16="http://schemas.microsoft.com/office/drawing/2014/main" id="{B483FDBD-F876-4F95-9EE4-DA736F768AC0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Oval 605">
                  <a:extLst>
                    <a:ext uri="{FF2B5EF4-FFF2-40B4-BE49-F238E27FC236}">
                      <a16:creationId xmlns:a16="http://schemas.microsoft.com/office/drawing/2014/main" id="{35F73B1F-9A74-4AFD-971B-5E85AF0D07CE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" name="Oval 606">
                  <a:extLst>
                    <a:ext uri="{FF2B5EF4-FFF2-40B4-BE49-F238E27FC236}">
                      <a16:creationId xmlns:a16="http://schemas.microsoft.com/office/drawing/2014/main" id="{9E8858E9-BEE2-460D-BE41-EFB6DEAA6DB6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393C6ADC-50E0-4863-BF06-260F22978B67}"/>
                </a:ext>
              </a:extLst>
            </p:cNvPr>
            <p:cNvSpPr/>
            <p:nvPr/>
          </p:nvSpPr>
          <p:spPr>
            <a:xfrm>
              <a:off x="8669757" y="3320353"/>
              <a:ext cx="771913" cy="77191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28F355C0-C2B7-4420-97AC-4F40972BCCC2}"/>
                </a:ext>
              </a:extLst>
            </p:cNvPr>
            <p:cNvSpPr/>
            <p:nvPr/>
          </p:nvSpPr>
          <p:spPr>
            <a:xfrm>
              <a:off x="7140329" y="1790931"/>
              <a:ext cx="3825935" cy="3825935"/>
            </a:xfrm>
            <a:prstGeom prst="ellipse">
              <a:avLst/>
            </a:prstGeom>
            <a:noFill/>
            <a:ln w="25400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86" name="Group 685">
            <a:extLst>
              <a:ext uri="{FF2B5EF4-FFF2-40B4-BE49-F238E27FC236}">
                <a16:creationId xmlns:a16="http://schemas.microsoft.com/office/drawing/2014/main" id="{9E564C40-C949-4165-9978-918F755E332E}"/>
              </a:ext>
            </a:extLst>
          </p:cNvPr>
          <p:cNvGrpSpPr/>
          <p:nvPr/>
        </p:nvGrpSpPr>
        <p:grpSpPr>
          <a:xfrm>
            <a:off x="2218244" y="1131759"/>
            <a:ext cx="7957283" cy="5002898"/>
            <a:chOff x="2218244" y="1131759"/>
            <a:chExt cx="7957283" cy="5002898"/>
          </a:xfrm>
          <a:solidFill>
            <a:schemeClr val="accent5">
              <a:lumMod val="60000"/>
              <a:lumOff val="4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687" name="Flowchart: Card 686">
              <a:extLst>
                <a:ext uri="{FF2B5EF4-FFF2-40B4-BE49-F238E27FC236}">
                  <a16:creationId xmlns:a16="http://schemas.microsoft.com/office/drawing/2014/main" id="{1C97E180-63D1-40C2-A56B-5D4714E54A70}"/>
                </a:ext>
              </a:extLst>
            </p:cNvPr>
            <p:cNvSpPr/>
            <p:nvPr/>
          </p:nvSpPr>
          <p:spPr>
            <a:xfrm flipH="1">
              <a:off x="2218244" y="1131759"/>
              <a:ext cx="5000934" cy="3661280"/>
            </a:xfrm>
            <a:prstGeom prst="flowChartPunchedCar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id="{6463982E-405E-48D9-AC68-30A8439EBEE4}"/>
                </a:ext>
              </a:extLst>
            </p:cNvPr>
            <p:cNvSpPr/>
            <p:nvPr/>
          </p:nvSpPr>
          <p:spPr>
            <a:xfrm>
              <a:off x="2236479" y="1648330"/>
              <a:ext cx="7939048" cy="4486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9" name="TextBox 688">
            <a:extLst>
              <a:ext uri="{FF2B5EF4-FFF2-40B4-BE49-F238E27FC236}">
                <a16:creationId xmlns:a16="http://schemas.microsoft.com/office/drawing/2014/main" id="{A72667D1-DB7C-4DCB-ACF0-B2A22C3E87B8}"/>
              </a:ext>
            </a:extLst>
          </p:cNvPr>
          <p:cNvSpPr txBox="1"/>
          <p:nvPr/>
        </p:nvSpPr>
        <p:spPr>
          <a:xfrm>
            <a:off x="3128400" y="1181107"/>
            <a:ext cx="2506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latin typeface="Oxanium" panose="02000503000000000000" pitchFamily="2" charset="2"/>
              </a:rPr>
              <a:t>UC </a:t>
            </a:r>
            <a:r>
              <a:rPr lang="en-US" sz="2400" b="1" dirty="0" err="1"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latin typeface="Oxanium" panose="02000503000000000000" pitchFamily="2" charset="2"/>
              </a:rPr>
              <a:t>khách</a:t>
            </a:r>
            <a:r>
              <a:rPr lang="en-US" sz="2400" b="1" dirty="0"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latin typeface="Oxanium" panose="02000503000000000000" pitchFamily="2" charset="2"/>
              </a:rPr>
              <a:t> </a:t>
            </a:r>
            <a:r>
              <a:rPr lang="en-US" sz="2400" b="1" dirty="0" err="1"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latin typeface="Oxanium" panose="02000503000000000000" pitchFamily="2" charset="2"/>
              </a:rPr>
              <a:t>hàng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63500">
                  <a:srgbClr val="5B9BD5">
                    <a:satMod val="175000"/>
                    <a:alpha val="40000"/>
                  </a:srgbClr>
                </a:glow>
              </a:effectLst>
              <a:uLnTx/>
              <a:uFillTx/>
              <a:latin typeface="Oxanium" panose="02000503000000000000" pitchFamily="2" charset="2"/>
              <a:ea typeface="+mn-ea"/>
              <a:cs typeface="+mn-cs"/>
            </a:endParaRPr>
          </a:p>
        </p:txBody>
      </p:sp>
      <p:grpSp>
        <p:nvGrpSpPr>
          <p:cNvPr id="691" name="Group 690">
            <a:extLst>
              <a:ext uri="{FF2B5EF4-FFF2-40B4-BE49-F238E27FC236}">
                <a16:creationId xmlns:a16="http://schemas.microsoft.com/office/drawing/2014/main" id="{E39928ED-EE8A-4FEB-B33B-DD2E48988DD6}"/>
              </a:ext>
            </a:extLst>
          </p:cNvPr>
          <p:cNvGrpSpPr/>
          <p:nvPr/>
        </p:nvGrpSpPr>
        <p:grpSpPr>
          <a:xfrm flipH="1" flipV="1">
            <a:off x="11458718" y="1697067"/>
            <a:ext cx="643058" cy="643058"/>
            <a:chOff x="7140329" y="1790931"/>
            <a:chExt cx="3825935" cy="3825935"/>
          </a:xfrm>
        </p:grpSpPr>
        <p:grpSp>
          <p:nvGrpSpPr>
            <p:cNvPr id="692" name="Group 691">
              <a:extLst>
                <a:ext uri="{FF2B5EF4-FFF2-40B4-BE49-F238E27FC236}">
                  <a16:creationId xmlns:a16="http://schemas.microsoft.com/office/drawing/2014/main" id="{4A7E91EE-E8FF-4708-9AD3-4D2C978AD7EF}"/>
                </a:ext>
              </a:extLst>
            </p:cNvPr>
            <p:cNvGrpSpPr/>
            <p:nvPr/>
          </p:nvGrpSpPr>
          <p:grpSpPr>
            <a:xfrm>
              <a:off x="7929184" y="2579780"/>
              <a:ext cx="2253059" cy="2253059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767" name="Oval 766">
                <a:extLst>
                  <a:ext uri="{FF2B5EF4-FFF2-40B4-BE49-F238E27FC236}">
                    <a16:creationId xmlns:a16="http://schemas.microsoft.com/office/drawing/2014/main" id="{1638E5C1-A108-4396-BF73-BA5BAA133768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68" name="Group 767">
                <a:extLst>
                  <a:ext uri="{FF2B5EF4-FFF2-40B4-BE49-F238E27FC236}">
                    <a16:creationId xmlns:a16="http://schemas.microsoft.com/office/drawing/2014/main" id="{912741B5-6867-40B0-A611-B53C8EB6426C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775" name="Oval 774">
                  <a:extLst>
                    <a:ext uri="{FF2B5EF4-FFF2-40B4-BE49-F238E27FC236}">
                      <a16:creationId xmlns:a16="http://schemas.microsoft.com/office/drawing/2014/main" id="{612ADB13-D9DE-48CB-895B-83525210246D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Oval 775">
                  <a:extLst>
                    <a:ext uri="{FF2B5EF4-FFF2-40B4-BE49-F238E27FC236}">
                      <a16:creationId xmlns:a16="http://schemas.microsoft.com/office/drawing/2014/main" id="{5F45504E-B51E-4C8A-87E0-A0285B82FA28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Oval 776">
                  <a:extLst>
                    <a:ext uri="{FF2B5EF4-FFF2-40B4-BE49-F238E27FC236}">
                      <a16:creationId xmlns:a16="http://schemas.microsoft.com/office/drawing/2014/main" id="{AC025A1E-7836-4CA1-9BD6-304F266EFE55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Oval 777">
                  <a:extLst>
                    <a:ext uri="{FF2B5EF4-FFF2-40B4-BE49-F238E27FC236}">
                      <a16:creationId xmlns:a16="http://schemas.microsoft.com/office/drawing/2014/main" id="{A5B2E61D-4263-4053-A214-874DF450CBC8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Oval 778">
                  <a:extLst>
                    <a:ext uri="{FF2B5EF4-FFF2-40B4-BE49-F238E27FC236}">
                      <a16:creationId xmlns:a16="http://schemas.microsoft.com/office/drawing/2014/main" id="{FA208C6B-9E54-4648-B559-B5006C18D8D7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Oval 779">
                  <a:extLst>
                    <a:ext uri="{FF2B5EF4-FFF2-40B4-BE49-F238E27FC236}">
                      <a16:creationId xmlns:a16="http://schemas.microsoft.com/office/drawing/2014/main" id="{2AB6982D-720F-4CE1-A6BC-A4350B5B4099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Oval 780">
                  <a:extLst>
                    <a:ext uri="{FF2B5EF4-FFF2-40B4-BE49-F238E27FC236}">
                      <a16:creationId xmlns:a16="http://schemas.microsoft.com/office/drawing/2014/main" id="{6905D64F-BF52-4906-A214-C0A715C76962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Oval 781">
                  <a:extLst>
                    <a:ext uri="{FF2B5EF4-FFF2-40B4-BE49-F238E27FC236}">
                      <a16:creationId xmlns:a16="http://schemas.microsoft.com/office/drawing/2014/main" id="{85670A32-558A-4D65-B4DC-46141A6B5379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Oval 782">
                  <a:extLst>
                    <a:ext uri="{FF2B5EF4-FFF2-40B4-BE49-F238E27FC236}">
                      <a16:creationId xmlns:a16="http://schemas.microsoft.com/office/drawing/2014/main" id="{7ECDC71C-9610-4432-B18B-A37D306EDD7F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>
                <a:extLst>
                  <a:ext uri="{FF2B5EF4-FFF2-40B4-BE49-F238E27FC236}">
                    <a16:creationId xmlns:a16="http://schemas.microsoft.com/office/drawing/2014/main" id="{FFBC102D-A72D-4438-BD8A-43E4A39E1E17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770" name="Oval 769">
                  <a:extLst>
                    <a:ext uri="{FF2B5EF4-FFF2-40B4-BE49-F238E27FC236}">
                      <a16:creationId xmlns:a16="http://schemas.microsoft.com/office/drawing/2014/main" id="{12C9E014-F899-4715-B0FB-762F6ECA4F71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Oval 770">
                  <a:extLst>
                    <a:ext uri="{FF2B5EF4-FFF2-40B4-BE49-F238E27FC236}">
                      <a16:creationId xmlns:a16="http://schemas.microsoft.com/office/drawing/2014/main" id="{06A97FBE-6157-46DA-B0FE-2B12BCC36B02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Oval 771">
                  <a:extLst>
                    <a:ext uri="{FF2B5EF4-FFF2-40B4-BE49-F238E27FC236}">
                      <a16:creationId xmlns:a16="http://schemas.microsoft.com/office/drawing/2014/main" id="{8A89732B-BDA9-4695-924F-4FE95B4BF65A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Oval 772">
                  <a:extLst>
                    <a:ext uri="{FF2B5EF4-FFF2-40B4-BE49-F238E27FC236}">
                      <a16:creationId xmlns:a16="http://schemas.microsoft.com/office/drawing/2014/main" id="{872419C3-7EB0-4824-89A6-F04E83B8A4B1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Oval 773">
                  <a:extLst>
                    <a:ext uri="{FF2B5EF4-FFF2-40B4-BE49-F238E27FC236}">
                      <a16:creationId xmlns:a16="http://schemas.microsoft.com/office/drawing/2014/main" id="{4C866C23-82E7-4F30-867B-DC9C70D53C67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93" name="Group 692">
              <a:extLst>
                <a:ext uri="{FF2B5EF4-FFF2-40B4-BE49-F238E27FC236}">
                  <a16:creationId xmlns:a16="http://schemas.microsoft.com/office/drawing/2014/main" id="{508DDDDB-C77F-41AA-BDDD-21D53F3E2F8C}"/>
                </a:ext>
              </a:extLst>
            </p:cNvPr>
            <p:cNvGrpSpPr/>
            <p:nvPr/>
          </p:nvGrpSpPr>
          <p:grpSpPr>
            <a:xfrm rot="12533106">
              <a:off x="8250732" y="2901328"/>
              <a:ext cx="1609963" cy="1609963"/>
              <a:chOff x="4440936" y="1773936"/>
              <a:chExt cx="3310128" cy="3310128"/>
            </a:xfrm>
            <a:effectLst>
              <a:glow rad="101600">
                <a:schemeClr val="accent5">
                  <a:satMod val="175000"/>
                  <a:alpha val="28000"/>
                </a:schemeClr>
              </a:glow>
            </a:effectLst>
          </p:grpSpPr>
          <p:sp>
            <p:nvSpPr>
              <p:cNvPr id="763" name="Oval 762">
                <a:extLst>
                  <a:ext uri="{FF2B5EF4-FFF2-40B4-BE49-F238E27FC236}">
                    <a16:creationId xmlns:a16="http://schemas.microsoft.com/office/drawing/2014/main" id="{40B58CA8-628F-4668-B77B-53C25FBF1B9C}"/>
                  </a:ext>
                </a:extLst>
              </p:cNvPr>
              <p:cNvSpPr/>
              <p:nvPr/>
            </p:nvSpPr>
            <p:spPr>
              <a:xfrm>
                <a:off x="4441251" y="1774251"/>
                <a:ext cx="3309498" cy="3309498"/>
              </a:xfrm>
              <a:prstGeom prst="ellipse">
                <a:avLst/>
              </a:prstGeom>
              <a:noFill/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4" name="Arc 763">
                <a:extLst>
                  <a:ext uri="{FF2B5EF4-FFF2-40B4-BE49-F238E27FC236}">
                    <a16:creationId xmlns:a16="http://schemas.microsoft.com/office/drawing/2014/main" id="{0B310C64-2AEE-4706-818A-18E06D8105B3}"/>
                  </a:ext>
                </a:extLst>
              </p:cNvPr>
              <p:cNvSpPr/>
              <p:nvPr/>
            </p:nvSpPr>
            <p:spPr>
              <a:xfrm>
                <a:off x="4440936" y="1773936"/>
                <a:ext cx="3310128" cy="3310128"/>
              </a:xfrm>
              <a:prstGeom prst="arc">
                <a:avLst/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5" name="Arc 764">
                <a:extLst>
                  <a:ext uri="{FF2B5EF4-FFF2-40B4-BE49-F238E27FC236}">
                    <a16:creationId xmlns:a16="http://schemas.microsoft.com/office/drawing/2014/main" id="{490DEE3E-D108-4E8F-B7A2-46C506403851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6117151"/>
                  <a:gd name="adj2" fmla="val 8372158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6" name="Arc 765">
                <a:extLst>
                  <a:ext uri="{FF2B5EF4-FFF2-40B4-BE49-F238E27FC236}">
                    <a16:creationId xmlns:a16="http://schemas.microsoft.com/office/drawing/2014/main" id="{F77249C5-7FE0-4F98-96B0-67A941AC4F69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20256575"/>
                  <a:gd name="adj2" fmla="val 3001779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82BC5419-43F4-40B7-BC60-33C414E13790}"/>
                </a:ext>
              </a:extLst>
            </p:cNvPr>
            <p:cNvGrpSpPr/>
            <p:nvPr/>
          </p:nvGrpSpPr>
          <p:grpSpPr>
            <a:xfrm>
              <a:off x="7354165" y="2003602"/>
              <a:ext cx="3403096" cy="3405414"/>
              <a:chOff x="4292527" y="1629660"/>
              <a:chExt cx="3606945" cy="3609402"/>
            </a:xfrm>
            <a:solidFill>
              <a:srgbClr val="BDD7EE"/>
            </a:solidFill>
            <a:effectLst>
              <a:glow rad="63500">
                <a:schemeClr val="accent5">
                  <a:satMod val="175000"/>
                  <a:alpha val="24000"/>
                </a:schemeClr>
              </a:glow>
            </a:effectLst>
          </p:grpSpPr>
          <p:sp>
            <p:nvSpPr>
              <p:cNvPr id="715" name="Freeform: Shape 714">
                <a:extLst>
                  <a:ext uri="{FF2B5EF4-FFF2-40B4-BE49-F238E27FC236}">
                    <a16:creationId xmlns:a16="http://schemas.microsoft.com/office/drawing/2014/main" id="{11955833-11C9-472C-896E-F4512C832CA1}"/>
                  </a:ext>
                </a:extLst>
              </p:cNvPr>
              <p:cNvSpPr/>
              <p:nvPr/>
            </p:nvSpPr>
            <p:spPr>
              <a:xfrm>
                <a:off x="5792145" y="1629660"/>
                <a:ext cx="209664" cy="429485"/>
              </a:xfrm>
              <a:custGeom>
                <a:avLst/>
                <a:gdLst>
                  <a:gd name="connsiteX0" fmla="*/ 158123 w 209664"/>
                  <a:gd name="connsiteY0" fmla="*/ 0 h 429485"/>
                  <a:gd name="connsiteX1" fmla="*/ 209664 w 209664"/>
                  <a:gd name="connsiteY1" fmla="*/ 410274 h 429485"/>
                  <a:gd name="connsiteX2" fmla="*/ 161346 w 209664"/>
                  <a:gd name="connsiteY2" fmla="*/ 412714 h 429485"/>
                  <a:gd name="connsiteX3" fmla="*/ 51458 w 209664"/>
                  <a:gd name="connsiteY3" fmla="*/ 429485 h 429485"/>
                  <a:gd name="connsiteX4" fmla="*/ 0 w 209664"/>
                  <a:gd name="connsiteY4" fmla="*/ 19864 h 429485"/>
                  <a:gd name="connsiteX5" fmla="*/ 158123 w 209664"/>
                  <a:gd name="connsiteY5" fmla="*/ 0 h 429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5">
                    <a:moveTo>
                      <a:pt x="158123" y="0"/>
                    </a:moveTo>
                    <a:lnTo>
                      <a:pt x="209664" y="410274"/>
                    </a:lnTo>
                    <a:lnTo>
                      <a:pt x="161346" y="412714"/>
                    </a:lnTo>
                    <a:lnTo>
                      <a:pt x="51458" y="429485"/>
                    </a:lnTo>
                    <a:lnTo>
                      <a:pt x="0" y="19864"/>
                    </a:lnTo>
                    <a:lnTo>
                      <a:pt x="15812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6" name="Freeform: Shape 715">
                <a:extLst>
                  <a:ext uri="{FF2B5EF4-FFF2-40B4-BE49-F238E27FC236}">
                    <a16:creationId xmlns:a16="http://schemas.microsoft.com/office/drawing/2014/main" id="{7BDFC6F3-75BB-45E2-BD2F-47942780CEBE}"/>
                  </a:ext>
                </a:extLst>
              </p:cNvPr>
              <p:cNvSpPr/>
              <p:nvPr/>
            </p:nvSpPr>
            <p:spPr>
              <a:xfrm>
                <a:off x="6013668" y="1632117"/>
                <a:ext cx="159367" cy="407218"/>
              </a:xfrm>
              <a:custGeom>
                <a:avLst/>
                <a:gdLst>
                  <a:gd name="connsiteX0" fmla="*/ 159367 w 159367"/>
                  <a:gd name="connsiteY0" fmla="*/ 0 h 407218"/>
                  <a:gd name="connsiteX1" fmla="*/ 159367 w 159367"/>
                  <a:gd name="connsiteY1" fmla="*/ 406951 h 407218"/>
                  <a:gd name="connsiteX2" fmla="*/ 82333 w 159367"/>
                  <a:gd name="connsiteY2" fmla="*/ 403061 h 407218"/>
                  <a:gd name="connsiteX3" fmla="*/ 0 w 159367"/>
                  <a:gd name="connsiteY3" fmla="*/ 407218 h 407218"/>
                  <a:gd name="connsiteX4" fmla="*/ 0 w 159367"/>
                  <a:gd name="connsiteY4" fmla="*/ 1 h 407218"/>
                  <a:gd name="connsiteX5" fmla="*/ 159367 w 159367"/>
                  <a:gd name="connsiteY5" fmla="*/ 0 h 40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7" h="407218">
                    <a:moveTo>
                      <a:pt x="159367" y="0"/>
                    </a:moveTo>
                    <a:lnTo>
                      <a:pt x="159367" y="406951"/>
                    </a:lnTo>
                    <a:lnTo>
                      <a:pt x="82333" y="403061"/>
                    </a:lnTo>
                    <a:lnTo>
                      <a:pt x="0" y="407218"/>
                    </a:lnTo>
                    <a:lnTo>
                      <a:pt x="0" y="1"/>
                    </a:lnTo>
                    <a:lnTo>
                      <a:pt x="15936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7" name="Freeform: Shape 716">
                <a:extLst>
                  <a:ext uri="{FF2B5EF4-FFF2-40B4-BE49-F238E27FC236}">
                    <a16:creationId xmlns:a16="http://schemas.microsoft.com/office/drawing/2014/main" id="{70A55839-E22C-4A77-97DC-C9487475ACE7}"/>
                  </a:ext>
                </a:extLst>
              </p:cNvPr>
              <p:cNvSpPr/>
              <p:nvPr/>
            </p:nvSpPr>
            <p:spPr>
              <a:xfrm>
                <a:off x="6199956" y="1637209"/>
                <a:ext cx="212252" cy="423408"/>
              </a:xfrm>
              <a:custGeom>
                <a:avLst/>
                <a:gdLst>
                  <a:gd name="connsiteX0" fmla="*/ 54311 w 212252"/>
                  <a:gd name="connsiteY0" fmla="*/ 0 h 423408"/>
                  <a:gd name="connsiteX1" fmla="*/ 212252 w 212252"/>
                  <a:gd name="connsiteY1" fmla="*/ 21273 h 423408"/>
                  <a:gd name="connsiteX2" fmla="*/ 158087 w 212252"/>
                  <a:gd name="connsiteY2" fmla="*/ 423408 h 423408"/>
                  <a:gd name="connsiteX3" fmla="*/ 38555 w 212252"/>
                  <a:gd name="connsiteY3" fmla="*/ 405165 h 423408"/>
                  <a:gd name="connsiteX4" fmla="*/ 0 w 212252"/>
                  <a:gd name="connsiteY4" fmla="*/ 403218 h 423408"/>
                  <a:gd name="connsiteX5" fmla="*/ 54311 w 212252"/>
                  <a:gd name="connsiteY5" fmla="*/ 0 h 423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252" h="423408">
                    <a:moveTo>
                      <a:pt x="54311" y="0"/>
                    </a:moveTo>
                    <a:lnTo>
                      <a:pt x="212252" y="21273"/>
                    </a:lnTo>
                    <a:lnTo>
                      <a:pt x="158087" y="423408"/>
                    </a:lnTo>
                    <a:lnTo>
                      <a:pt x="38555" y="405165"/>
                    </a:lnTo>
                    <a:lnTo>
                      <a:pt x="0" y="403218"/>
                    </a:lnTo>
                    <a:lnTo>
                      <a:pt x="5431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8" name="Freeform: Shape 717">
                <a:extLst>
                  <a:ext uri="{FF2B5EF4-FFF2-40B4-BE49-F238E27FC236}">
                    <a16:creationId xmlns:a16="http://schemas.microsoft.com/office/drawing/2014/main" id="{4BA99CA7-91DC-4238-9357-1EF6CE8F5A25}"/>
                  </a:ext>
                </a:extLst>
              </p:cNvPr>
              <p:cNvSpPr/>
              <p:nvPr/>
            </p:nvSpPr>
            <p:spPr>
              <a:xfrm>
                <a:off x="5557326" y="1665217"/>
                <a:ext cx="259452" cy="439445"/>
              </a:xfrm>
              <a:custGeom>
                <a:avLst/>
                <a:gdLst>
                  <a:gd name="connsiteX0" fmla="*/ 154057 w 259452"/>
                  <a:gd name="connsiteY0" fmla="*/ 0 h 439445"/>
                  <a:gd name="connsiteX1" fmla="*/ 259452 w 259452"/>
                  <a:gd name="connsiteY1" fmla="*/ 398023 h 439445"/>
                  <a:gd name="connsiteX2" fmla="*/ 257771 w 259452"/>
                  <a:gd name="connsiteY2" fmla="*/ 398279 h 439445"/>
                  <a:gd name="connsiteX3" fmla="*/ 124195 w 259452"/>
                  <a:gd name="connsiteY3" fmla="*/ 432625 h 439445"/>
                  <a:gd name="connsiteX4" fmla="*/ 105562 w 259452"/>
                  <a:gd name="connsiteY4" fmla="*/ 439445 h 439445"/>
                  <a:gd name="connsiteX5" fmla="*/ 0 w 259452"/>
                  <a:gd name="connsiteY5" fmla="*/ 40794 h 439445"/>
                  <a:gd name="connsiteX6" fmla="*/ 154057 w 259452"/>
                  <a:gd name="connsiteY6" fmla="*/ 0 h 43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2" h="439445">
                    <a:moveTo>
                      <a:pt x="154057" y="0"/>
                    </a:moveTo>
                    <a:lnTo>
                      <a:pt x="259452" y="398023"/>
                    </a:lnTo>
                    <a:lnTo>
                      <a:pt x="257771" y="398279"/>
                    </a:lnTo>
                    <a:cubicBezTo>
                      <a:pt x="212404" y="407562"/>
                      <a:pt x="167840" y="419050"/>
                      <a:pt x="124195" y="432625"/>
                    </a:cubicBezTo>
                    <a:lnTo>
                      <a:pt x="105562" y="439445"/>
                    </a:lnTo>
                    <a:lnTo>
                      <a:pt x="0" y="40794"/>
                    </a:lnTo>
                    <a:lnTo>
                      <a:pt x="1540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9" name="Freeform: Shape 718">
                <a:extLst>
                  <a:ext uri="{FF2B5EF4-FFF2-40B4-BE49-F238E27FC236}">
                    <a16:creationId xmlns:a16="http://schemas.microsoft.com/office/drawing/2014/main" id="{59228D78-1614-41AB-98DC-7D77185BD839}"/>
                  </a:ext>
                </a:extLst>
              </p:cNvPr>
              <p:cNvSpPr/>
              <p:nvPr/>
            </p:nvSpPr>
            <p:spPr>
              <a:xfrm>
                <a:off x="6377051" y="1672147"/>
                <a:ext cx="258916" cy="433150"/>
              </a:xfrm>
              <a:custGeom>
                <a:avLst/>
                <a:gdLst>
                  <a:gd name="connsiteX0" fmla="*/ 104990 w 258916"/>
                  <a:gd name="connsiteY0" fmla="*/ 0 h 433150"/>
                  <a:gd name="connsiteX1" fmla="*/ 258916 w 258916"/>
                  <a:gd name="connsiteY1" fmla="*/ 41289 h 433150"/>
                  <a:gd name="connsiteX2" fmla="*/ 153798 w 258916"/>
                  <a:gd name="connsiteY2" fmla="*/ 433150 h 433150"/>
                  <a:gd name="connsiteX3" fmla="*/ 133430 w 258916"/>
                  <a:gd name="connsiteY3" fmla="*/ 425695 h 433150"/>
                  <a:gd name="connsiteX4" fmla="*/ 0 w 258916"/>
                  <a:gd name="connsiteY4" fmla="*/ 391386 h 433150"/>
                  <a:gd name="connsiteX5" fmla="*/ 104990 w 258916"/>
                  <a:gd name="connsiteY5" fmla="*/ 0 h 433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916" h="433150">
                    <a:moveTo>
                      <a:pt x="104990" y="0"/>
                    </a:moveTo>
                    <a:lnTo>
                      <a:pt x="258916" y="41289"/>
                    </a:lnTo>
                    <a:lnTo>
                      <a:pt x="153798" y="433150"/>
                    </a:lnTo>
                    <a:lnTo>
                      <a:pt x="133430" y="425695"/>
                    </a:lnTo>
                    <a:lnTo>
                      <a:pt x="0" y="391386"/>
                    </a:lnTo>
                    <a:lnTo>
                      <a:pt x="10499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793F6EB4-39F5-4913-9FE7-9BE48B73F583}"/>
                  </a:ext>
                </a:extLst>
              </p:cNvPr>
              <p:cNvSpPr/>
              <p:nvPr/>
            </p:nvSpPr>
            <p:spPr>
              <a:xfrm>
                <a:off x="5339439" y="1729614"/>
                <a:ext cx="303853" cy="442827"/>
              </a:xfrm>
              <a:custGeom>
                <a:avLst/>
                <a:gdLst>
                  <a:gd name="connsiteX0" fmla="*/ 147503 w 303853"/>
                  <a:gd name="connsiteY0" fmla="*/ 0 h 442827"/>
                  <a:gd name="connsiteX1" fmla="*/ 303853 w 303853"/>
                  <a:gd name="connsiteY1" fmla="*/ 382220 h 442827"/>
                  <a:gd name="connsiteX2" fmla="*/ 214023 w 303853"/>
                  <a:gd name="connsiteY2" fmla="*/ 415098 h 442827"/>
                  <a:gd name="connsiteX3" fmla="*/ 156461 w 303853"/>
                  <a:gd name="connsiteY3" fmla="*/ 442827 h 442827"/>
                  <a:gd name="connsiteX4" fmla="*/ 0 w 303853"/>
                  <a:gd name="connsiteY4" fmla="*/ 60338 h 442827"/>
                  <a:gd name="connsiteX5" fmla="*/ 147503 w 303853"/>
                  <a:gd name="connsiteY5" fmla="*/ 0 h 442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7">
                    <a:moveTo>
                      <a:pt x="147503" y="0"/>
                    </a:moveTo>
                    <a:lnTo>
                      <a:pt x="303853" y="382220"/>
                    </a:lnTo>
                    <a:lnTo>
                      <a:pt x="214023" y="415098"/>
                    </a:lnTo>
                    <a:lnTo>
                      <a:pt x="156461" y="442827"/>
                    </a:lnTo>
                    <a:lnTo>
                      <a:pt x="0" y="60338"/>
                    </a:lnTo>
                    <a:lnTo>
                      <a:pt x="14750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4D4131ED-3378-4E49-97F1-760DFD777F61}"/>
                  </a:ext>
                </a:extLst>
              </p:cNvPr>
              <p:cNvSpPr/>
              <p:nvPr/>
            </p:nvSpPr>
            <p:spPr>
              <a:xfrm>
                <a:off x="6556254" y="1739402"/>
                <a:ext cx="303887" cy="436528"/>
              </a:xfrm>
              <a:custGeom>
                <a:avLst/>
                <a:gdLst>
                  <a:gd name="connsiteX0" fmla="*/ 156851 w 303887"/>
                  <a:gd name="connsiteY0" fmla="*/ 0 h 436528"/>
                  <a:gd name="connsiteX1" fmla="*/ 303887 w 303887"/>
                  <a:gd name="connsiteY1" fmla="*/ 61468 h 436528"/>
                  <a:gd name="connsiteX2" fmla="*/ 147092 w 303887"/>
                  <a:gd name="connsiteY2" fmla="*/ 436528 h 436528"/>
                  <a:gd name="connsiteX3" fmla="*/ 82286 w 303887"/>
                  <a:gd name="connsiteY3" fmla="*/ 405310 h 436528"/>
                  <a:gd name="connsiteX4" fmla="*/ 0 w 303887"/>
                  <a:gd name="connsiteY4" fmla="*/ 375193 h 436528"/>
                  <a:gd name="connsiteX5" fmla="*/ 156851 w 303887"/>
                  <a:gd name="connsiteY5" fmla="*/ 0 h 436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87" h="436528">
                    <a:moveTo>
                      <a:pt x="156851" y="0"/>
                    </a:moveTo>
                    <a:lnTo>
                      <a:pt x="303887" y="61468"/>
                    </a:lnTo>
                    <a:lnTo>
                      <a:pt x="147092" y="436528"/>
                    </a:lnTo>
                    <a:lnTo>
                      <a:pt x="82286" y="405310"/>
                    </a:lnTo>
                    <a:lnTo>
                      <a:pt x="0" y="375193"/>
                    </a:lnTo>
                    <a:lnTo>
                      <a:pt x="15685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8A855D75-66D0-40A0-8F46-479931EF9963}"/>
                  </a:ext>
                </a:extLst>
              </p:cNvPr>
              <p:cNvSpPr/>
              <p:nvPr/>
            </p:nvSpPr>
            <p:spPr>
              <a:xfrm>
                <a:off x="5127417" y="1826126"/>
                <a:ext cx="344161" cy="437075"/>
              </a:xfrm>
              <a:custGeom>
                <a:avLst/>
                <a:gdLst>
                  <a:gd name="connsiteX0" fmla="*/ 138128 w 344161"/>
                  <a:gd name="connsiteY0" fmla="*/ 0 h 437075"/>
                  <a:gd name="connsiteX1" fmla="*/ 344161 w 344161"/>
                  <a:gd name="connsiteY1" fmla="*/ 358032 h 437075"/>
                  <a:gd name="connsiteX2" fmla="*/ 304205 w 344161"/>
                  <a:gd name="connsiteY2" fmla="*/ 377279 h 437075"/>
                  <a:gd name="connsiteX3" fmla="*/ 205777 w 344161"/>
                  <a:gd name="connsiteY3" fmla="*/ 437075 h 437075"/>
                  <a:gd name="connsiteX4" fmla="*/ 0 w 344161"/>
                  <a:gd name="connsiteY4" fmla="*/ 79487 h 437075"/>
                  <a:gd name="connsiteX5" fmla="*/ 138128 w 344161"/>
                  <a:gd name="connsiteY5" fmla="*/ 0 h 43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1" h="437075">
                    <a:moveTo>
                      <a:pt x="138128" y="0"/>
                    </a:moveTo>
                    <a:lnTo>
                      <a:pt x="344161" y="358032"/>
                    </a:lnTo>
                    <a:lnTo>
                      <a:pt x="304205" y="377279"/>
                    </a:lnTo>
                    <a:lnTo>
                      <a:pt x="205777" y="437075"/>
                    </a:lnTo>
                    <a:lnTo>
                      <a:pt x="0" y="79487"/>
                    </a:lnTo>
                    <a:lnTo>
                      <a:pt x="13812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031D132D-488C-4244-8850-343E2523E480}"/>
                  </a:ext>
                </a:extLst>
              </p:cNvPr>
              <p:cNvSpPr/>
              <p:nvPr/>
            </p:nvSpPr>
            <p:spPr>
              <a:xfrm>
                <a:off x="6722083" y="1833187"/>
                <a:ext cx="341816" cy="430970"/>
              </a:xfrm>
              <a:custGeom>
                <a:avLst/>
                <a:gdLst>
                  <a:gd name="connsiteX0" fmla="*/ 203943 w 341816"/>
                  <a:gd name="connsiteY0" fmla="*/ 0 h 430970"/>
                  <a:gd name="connsiteX1" fmla="*/ 341816 w 341816"/>
                  <a:gd name="connsiteY1" fmla="*/ 79932 h 430970"/>
                  <a:gd name="connsiteX2" fmla="*/ 138297 w 341816"/>
                  <a:gd name="connsiteY2" fmla="*/ 430970 h 430970"/>
                  <a:gd name="connsiteX3" fmla="*/ 38297 w 341816"/>
                  <a:gd name="connsiteY3" fmla="*/ 370218 h 430970"/>
                  <a:gd name="connsiteX4" fmla="*/ 0 w 341816"/>
                  <a:gd name="connsiteY4" fmla="*/ 351770 h 430970"/>
                  <a:gd name="connsiteX5" fmla="*/ 203943 w 341816"/>
                  <a:gd name="connsiteY5" fmla="*/ 0 h 43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1816" h="430970">
                    <a:moveTo>
                      <a:pt x="203943" y="0"/>
                    </a:moveTo>
                    <a:lnTo>
                      <a:pt x="341816" y="79932"/>
                    </a:lnTo>
                    <a:lnTo>
                      <a:pt x="138297" y="430970"/>
                    </a:lnTo>
                    <a:lnTo>
                      <a:pt x="38297" y="370218"/>
                    </a:lnTo>
                    <a:lnTo>
                      <a:pt x="0" y="351770"/>
                    </a:lnTo>
                    <a:lnTo>
                      <a:pt x="20394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4" name="Freeform: Shape 723">
                <a:extLst>
                  <a:ext uri="{FF2B5EF4-FFF2-40B4-BE49-F238E27FC236}">
                    <a16:creationId xmlns:a16="http://schemas.microsoft.com/office/drawing/2014/main" id="{09063B6D-FC50-4944-9DC8-170A0DFEC782}"/>
                  </a:ext>
                </a:extLst>
              </p:cNvPr>
              <p:cNvSpPr/>
              <p:nvPr/>
            </p:nvSpPr>
            <p:spPr>
              <a:xfrm>
                <a:off x="4940606" y="1945450"/>
                <a:ext cx="376167" cy="425093"/>
              </a:xfrm>
              <a:custGeom>
                <a:avLst/>
                <a:gdLst>
                  <a:gd name="connsiteX0" fmla="*/ 126832 w 376167"/>
                  <a:gd name="connsiteY0" fmla="*/ 0 h 425093"/>
                  <a:gd name="connsiteX1" fmla="*/ 376167 w 376167"/>
                  <a:gd name="connsiteY1" fmla="*/ 327727 h 425093"/>
                  <a:gd name="connsiteX2" fmla="*/ 376095 w 376167"/>
                  <a:gd name="connsiteY2" fmla="*/ 327771 h 425093"/>
                  <a:gd name="connsiteX3" fmla="*/ 268794 w 376167"/>
                  <a:gd name="connsiteY3" fmla="*/ 408009 h 425093"/>
                  <a:gd name="connsiteX4" fmla="*/ 249997 w 376167"/>
                  <a:gd name="connsiteY4" fmla="*/ 425093 h 425093"/>
                  <a:gd name="connsiteX5" fmla="*/ 0 w 376167"/>
                  <a:gd name="connsiteY5" fmla="*/ 96494 h 425093"/>
                  <a:gd name="connsiteX6" fmla="*/ 126832 w 376167"/>
                  <a:gd name="connsiteY6" fmla="*/ 0 h 425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7" h="425093">
                    <a:moveTo>
                      <a:pt x="126832" y="0"/>
                    </a:moveTo>
                    <a:lnTo>
                      <a:pt x="376167" y="327727"/>
                    </a:lnTo>
                    <a:lnTo>
                      <a:pt x="376095" y="327771"/>
                    </a:lnTo>
                    <a:cubicBezTo>
                      <a:pt x="339020" y="352819"/>
                      <a:pt x="303214" y="379604"/>
                      <a:pt x="268794" y="408009"/>
                    </a:cubicBezTo>
                    <a:lnTo>
                      <a:pt x="249997" y="425093"/>
                    </a:lnTo>
                    <a:lnTo>
                      <a:pt x="0" y="96494"/>
                    </a:lnTo>
                    <a:lnTo>
                      <a:pt x="12683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5" name="Freeform: Shape 724">
                <a:extLst>
                  <a:ext uri="{FF2B5EF4-FFF2-40B4-BE49-F238E27FC236}">
                    <a16:creationId xmlns:a16="http://schemas.microsoft.com/office/drawing/2014/main" id="{50E4E71F-C771-4CA2-A1E6-CF69F95D504C}"/>
                  </a:ext>
                </a:extLst>
              </p:cNvPr>
              <p:cNvSpPr/>
              <p:nvPr/>
            </p:nvSpPr>
            <p:spPr>
              <a:xfrm>
                <a:off x="6883049" y="1958267"/>
                <a:ext cx="374539" cy="418856"/>
              </a:xfrm>
              <a:custGeom>
                <a:avLst/>
                <a:gdLst>
                  <a:gd name="connsiteX0" fmla="*/ 248571 w 374539"/>
                  <a:gd name="connsiteY0" fmla="*/ 0 h 418856"/>
                  <a:gd name="connsiteX1" fmla="*/ 374539 w 374539"/>
                  <a:gd name="connsiteY1" fmla="*/ 97622 h 418856"/>
                  <a:gd name="connsiteX2" fmla="*/ 125591 w 374539"/>
                  <a:gd name="connsiteY2" fmla="*/ 418856 h 418856"/>
                  <a:gd name="connsiteX3" fmla="*/ 99553 w 374539"/>
                  <a:gd name="connsiteY3" fmla="*/ 395192 h 418856"/>
                  <a:gd name="connsiteX4" fmla="*/ 0 w 374539"/>
                  <a:gd name="connsiteY4" fmla="*/ 320748 h 418856"/>
                  <a:gd name="connsiteX5" fmla="*/ 248571 w 374539"/>
                  <a:gd name="connsiteY5" fmla="*/ 0 h 418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539" h="418856">
                    <a:moveTo>
                      <a:pt x="248571" y="0"/>
                    </a:moveTo>
                    <a:lnTo>
                      <a:pt x="374539" y="97622"/>
                    </a:lnTo>
                    <a:lnTo>
                      <a:pt x="125591" y="418856"/>
                    </a:lnTo>
                    <a:lnTo>
                      <a:pt x="99553" y="395192"/>
                    </a:lnTo>
                    <a:lnTo>
                      <a:pt x="0" y="320748"/>
                    </a:lnTo>
                    <a:lnTo>
                      <a:pt x="2485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6" name="Freeform: Shape 725">
                <a:extLst>
                  <a:ext uri="{FF2B5EF4-FFF2-40B4-BE49-F238E27FC236}">
                    <a16:creationId xmlns:a16="http://schemas.microsoft.com/office/drawing/2014/main" id="{E8D2C200-9181-4D2D-9DCA-27070B7BCA91}"/>
                  </a:ext>
                </a:extLst>
              </p:cNvPr>
              <p:cNvSpPr/>
              <p:nvPr/>
            </p:nvSpPr>
            <p:spPr>
              <a:xfrm>
                <a:off x="4765791" y="2096027"/>
                <a:ext cx="404830" cy="405259"/>
              </a:xfrm>
              <a:custGeom>
                <a:avLst/>
                <a:gdLst>
                  <a:gd name="connsiteX0" fmla="*/ 112817 w 404830"/>
                  <a:gd name="connsiteY0" fmla="*/ 0 h 405259"/>
                  <a:gd name="connsiteX1" fmla="*/ 404830 w 404830"/>
                  <a:gd name="connsiteY1" fmla="*/ 292677 h 405259"/>
                  <a:gd name="connsiteX2" fmla="*/ 344628 w 404830"/>
                  <a:gd name="connsiteY2" fmla="*/ 347392 h 405259"/>
                  <a:gd name="connsiteX3" fmla="*/ 292035 w 404830"/>
                  <a:gd name="connsiteY3" fmla="*/ 405259 h 405259"/>
                  <a:gd name="connsiteX4" fmla="*/ 0 w 404830"/>
                  <a:gd name="connsiteY4" fmla="*/ 112562 h 405259"/>
                  <a:gd name="connsiteX5" fmla="*/ 112817 w 404830"/>
                  <a:gd name="connsiteY5" fmla="*/ 0 h 40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30" h="405259">
                    <a:moveTo>
                      <a:pt x="112817" y="0"/>
                    </a:moveTo>
                    <a:lnTo>
                      <a:pt x="404830" y="292677"/>
                    </a:lnTo>
                    <a:lnTo>
                      <a:pt x="344628" y="347392"/>
                    </a:lnTo>
                    <a:lnTo>
                      <a:pt x="292035" y="405259"/>
                    </a:lnTo>
                    <a:lnTo>
                      <a:pt x="0" y="112562"/>
                    </a:lnTo>
                    <a:lnTo>
                      <a:pt x="1128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7" name="Freeform: Shape 726">
                <a:extLst>
                  <a:ext uri="{FF2B5EF4-FFF2-40B4-BE49-F238E27FC236}">
                    <a16:creationId xmlns:a16="http://schemas.microsoft.com/office/drawing/2014/main" id="{7943F947-A219-4BE6-898F-850004698E74}"/>
                  </a:ext>
                </a:extLst>
              </p:cNvPr>
              <p:cNvSpPr/>
              <p:nvPr/>
            </p:nvSpPr>
            <p:spPr>
              <a:xfrm>
                <a:off x="7024019" y="2099151"/>
                <a:ext cx="405314" cy="404773"/>
              </a:xfrm>
              <a:custGeom>
                <a:avLst/>
                <a:gdLst>
                  <a:gd name="connsiteX0" fmla="*/ 292785 w 405314"/>
                  <a:gd name="connsiteY0" fmla="*/ 0 h 404773"/>
                  <a:gd name="connsiteX1" fmla="*/ 405314 w 405314"/>
                  <a:gd name="connsiteY1" fmla="*/ 112850 h 404773"/>
                  <a:gd name="connsiteX2" fmla="*/ 112555 w 405314"/>
                  <a:gd name="connsiteY2" fmla="*/ 404773 h 404773"/>
                  <a:gd name="connsiteX3" fmla="*/ 57564 w 405314"/>
                  <a:gd name="connsiteY3" fmla="*/ 344268 h 404773"/>
                  <a:gd name="connsiteX4" fmla="*/ 0 w 405314"/>
                  <a:gd name="connsiteY4" fmla="*/ 291950 h 404773"/>
                  <a:gd name="connsiteX5" fmla="*/ 292785 w 405314"/>
                  <a:gd name="connsiteY5" fmla="*/ 0 h 40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3">
                    <a:moveTo>
                      <a:pt x="292785" y="0"/>
                    </a:moveTo>
                    <a:lnTo>
                      <a:pt x="405314" y="112850"/>
                    </a:lnTo>
                    <a:lnTo>
                      <a:pt x="112555" y="404773"/>
                    </a:lnTo>
                    <a:lnTo>
                      <a:pt x="57564" y="344268"/>
                    </a:lnTo>
                    <a:lnTo>
                      <a:pt x="0" y="291950"/>
                    </a:lnTo>
                    <a:lnTo>
                      <a:pt x="29278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8" name="Freeform: Shape 727">
                <a:extLst>
                  <a:ext uri="{FF2B5EF4-FFF2-40B4-BE49-F238E27FC236}">
                    <a16:creationId xmlns:a16="http://schemas.microsoft.com/office/drawing/2014/main" id="{77FD2BB8-5F61-4E1C-801D-B7ECFC8E3F1A}"/>
                  </a:ext>
                </a:extLst>
              </p:cNvPr>
              <p:cNvSpPr/>
              <p:nvPr/>
            </p:nvSpPr>
            <p:spPr>
              <a:xfrm>
                <a:off x="4621681" y="2261282"/>
                <a:ext cx="424231" cy="378549"/>
              </a:xfrm>
              <a:custGeom>
                <a:avLst/>
                <a:gdLst>
                  <a:gd name="connsiteX0" fmla="*/ 97621 w 424231"/>
                  <a:gd name="connsiteY0" fmla="*/ 0 h 378549"/>
                  <a:gd name="connsiteX1" fmla="*/ 424231 w 424231"/>
                  <a:gd name="connsiteY1" fmla="*/ 253114 h 378549"/>
                  <a:gd name="connsiteX2" fmla="*/ 398778 w 424231"/>
                  <a:gd name="connsiteY2" fmla="*/ 281118 h 378549"/>
                  <a:gd name="connsiteX3" fmla="*/ 325921 w 424231"/>
                  <a:gd name="connsiteY3" fmla="*/ 378549 h 378549"/>
                  <a:gd name="connsiteX4" fmla="*/ 0 w 424231"/>
                  <a:gd name="connsiteY4" fmla="*/ 125968 h 378549"/>
                  <a:gd name="connsiteX5" fmla="*/ 97621 w 424231"/>
                  <a:gd name="connsiteY5" fmla="*/ 0 h 378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31" h="378549">
                    <a:moveTo>
                      <a:pt x="97621" y="0"/>
                    </a:moveTo>
                    <a:lnTo>
                      <a:pt x="424231" y="253114"/>
                    </a:lnTo>
                    <a:lnTo>
                      <a:pt x="398778" y="281118"/>
                    </a:lnTo>
                    <a:lnTo>
                      <a:pt x="325921" y="378549"/>
                    </a:lnTo>
                    <a:lnTo>
                      <a:pt x="0" y="125968"/>
                    </a:lnTo>
                    <a:lnTo>
                      <a:pt x="9762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9" name="Freeform: Shape 728">
                <a:extLst>
                  <a:ext uri="{FF2B5EF4-FFF2-40B4-BE49-F238E27FC236}">
                    <a16:creationId xmlns:a16="http://schemas.microsoft.com/office/drawing/2014/main" id="{80713E73-6E82-438A-A35D-C6E8CEA06967}"/>
                  </a:ext>
                </a:extLst>
              </p:cNvPr>
              <p:cNvSpPr/>
              <p:nvPr/>
            </p:nvSpPr>
            <p:spPr>
              <a:xfrm>
                <a:off x="7154736" y="2274015"/>
                <a:ext cx="425118" cy="376110"/>
              </a:xfrm>
              <a:custGeom>
                <a:avLst/>
                <a:gdLst>
                  <a:gd name="connsiteX0" fmla="*/ 328661 w 425118"/>
                  <a:gd name="connsiteY0" fmla="*/ 0 h 376110"/>
                  <a:gd name="connsiteX1" fmla="*/ 425118 w 425118"/>
                  <a:gd name="connsiteY1" fmla="*/ 126861 h 376110"/>
                  <a:gd name="connsiteX2" fmla="*/ 97303 w 425118"/>
                  <a:gd name="connsiteY2" fmla="*/ 376110 h 376110"/>
                  <a:gd name="connsiteX3" fmla="*/ 97045 w 425118"/>
                  <a:gd name="connsiteY3" fmla="*/ 375686 h 376110"/>
                  <a:gd name="connsiteX4" fmla="*/ 16807 w 425118"/>
                  <a:gd name="connsiteY4" fmla="*/ 268385 h 376110"/>
                  <a:gd name="connsiteX5" fmla="*/ 0 w 425118"/>
                  <a:gd name="connsiteY5" fmla="*/ 249892 h 376110"/>
                  <a:gd name="connsiteX6" fmla="*/ 328661 w 425118"/>
                  <a:gd name="connsiteY6" fmla="*/ 0 h 37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8" h="376110">
                    <a:moveTo>
                      <a:pt x="328661" y="0"/>
                    </a:moveTo>
                    <a:lnTo>
                      <a:pt x="425118" y="126861"/>
                    </a:lnTo>
                    <a:lnTo>
                      <a:pt x="97303" y="376110"/>
                    </a:lnTo>
                    <a:lnTo>
                      <a:pt x="97045" y="375686"/>
                    </a:lnTo>
                    <a:cubicBezTo>
                      <a:pt x="71997" y="338611"/>
                      <a:pt x="45212" y="302805"/>
                      <a:pt x="16807" y="268385"/>
                    </a:cubicBezTo>
                    <a:lnTo>
                      <a:pt x="0" y="249892"/>
                    </a:lnTo>
                    <a:lnTo>
                      <a:pt x="32866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0" name="Freeform: Shape 729">
                <a:extLst>
                  <a:ext uri="{FF2B5EF4-FFF2-40B4-BE49-F238E27FC236}">
                    <a16:creationId xmlns:a16="http://schemas.microsoft.com/office/drawing/2014/main" id="{D4806AEE-AF97-4F90-A773-37966B5EE467}"/>
                  </a:ext>
                </a:extLst>
              </p:cNvPr>
              <p:cNvSpPr/>
              <p:nvPr/>
            </p:nvSpPr>
            <p:spPr>
              <a:xfrm>
                <a:off x="4495814" y="2455505"/>
                <a:ext cx="436719" cy="345019"/>
              </a:xfrm>
              <a:custGeom>
                <a:avLst/>
                <a:gdLst>
                  <a:gd name="connsiteX0" fmla="*/ 79933 w 436719"/>
                  <a:gd name="connsiteY0" fmla="*/ 0 h 345019"/>
                  <a:gd name="connsiteX1" fmla="*/ 436719 w 436719"/>
                  <a:gd name="connsiteY1" fmla="*/ 206851 h 345019"/>
                  <a:gd name="connsiteX2" fmla="*/ 374591 w 436719"/>
                  <a:gd name="connsiteY2" fmla="*/ 309117 h 345019"/>
                  <a:gd name="connsiteX3" fmla="*/ 357296 w 436719"/>
                  <a:gd name="connsiteY3" fmla="*/ 345019 h 345019"/>
                  <a:gd name="connsiteX4" fmla="*/ 0 w 436719"/>
                  <a:gd name="connsiteY4" fmla="*/ 137872 h 345019"/>
                  <a:gd name="connsiteX5" fmla="*/ 79933 w 436719"/>
                  <a:gd name="connsiteY5" fmla="*/ 0 h 34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9" h="345019">
                    <a:moveTo>
                      <a:pt x="79933" y="0"/>
                    </a:moveTo>
                    <a:lnTo>
                      <a:pt x="436719" y="206851"/>
                    </a:lnTo>
                    <a:lnTo>
                      <a:pt x="374591" y="309117"/>
                    </a:lnTo>
                    <a:lnTo>
                      <a:pt x="357296" y="345019"/>
                    </a:lnTo>
                    <a:lnTo>
                      <a:pt x="0" y="137872"/>
                    </a:lnTo>
                    <a:lnTo>
                      <a:pt x="7993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1" name="Freeform: Shape 730">
                <a:extLst>
                  <a:ext uri="{FF2B5EF4-FFF2-40B4-BE49-F238E27FC236}">
                    <a16:creationId xmlns:a16="http://schemas.microsoft.com/office/drawing/2014/main" id="{0B6C0DA2-E6D6-4483-9574-3DD4DE11B517}"/>
                  </a:ext>
                </a:extLst>
              </p:cNvPr>
              <p:cNvSpPr/>
              <p:nvPr/>
            </p:nvSpPr>
            <p:spPr>
              <a:xfrm>
                <a:off x="7262013" y="2460866"/>
                <a:ext cx="437106" cy="344082"/>
              </a:xfrm>
              <a:custGeom>
                <a:avLst/>
                <a:gdLst>
                  <a:gd name="connsiteX0" fmla="*/ 357659 w 437106"/>
                  <a:gd name="connsiteY0" fmla="*/ 0 h 344082"/>
                  <a:gd name="connsiteX1" fmla="*/ 437106 w 437106"/>
                  <a:gd name="connsiteY1" fmla="*/ 138151 h 344082"/>
                  <a:gd name="connsiteX2" fmla="*/ 79010 w 437106"/>
                  <a:gd name="connsiteY2" fmla="*/ 344082 h 344082"/>
                  <a:gd name="connsiteX3" fmla="*/ 59584 w 437106"/>
                  <a:gd name="connsiteY3" fmla="*/ 303756 h 344082"/>
                  <a:gd name="connsiteX4" fmla="*/ 0 w 437106"/>
                  <a:gd name="connsiteY4" fmla="*/ 205678 h 344082"/>
                  <a:gd name="connsiteX5" fmla="*/ 357659 w 437106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6" h="344082">
                    <a:moveTo>
                      <a:pt x="357659" y="0"/>
                    </a:moveTo>
                    <a:lnTo>
                      <a:pt x="437106" y="138151"/>
                    </a:lnTo>
                    <a:lnTo>
                      <a:pt x="79010" y="344082"/>
                    </a:lnTo>
                    <a:lnTo>
                      <a:pt x="59584" y="303756"/>
                    </a:lnTo>
                    <a:lnTo>
                      <a:pt x="0" y="205678"/>
                    </a:lnTo>
                    <a:lnTo>
                      <a:pt x="3576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2" name="Freeform: Shape 731">
                <a:extLst>
                  <a:ext uri="{FF2B5EF4-FFF2-40B4-BE49-F238E27FC236}">
                    <a16:creationId xmlns:a16="http://schemas.microsoft.com/office/drawing/2014/main" id="{C480F0C4-141E-4876-A205-3A3869247649}"/>
                  </a:ext>
                </a:extLst>
              </p:cNvPr>
              <p:cNvSpPr/>
              <p:nvPr/>
            </p:nvSpPr>
            <p:spPr>
              <a:xfrm>
                <a:off x="4401343" y="2659874"/>
                <a:ext cx="442739" cy="306383"/>
              </a:xfrm>
              <a:custGeom>
                <a:avLst/>
                <a:gdLst>
                  <a:gd name="connsiteX0" fmla="*/ 61468 w 442739"/>
                  <a:gd name="connsiteY0" fmla="*/ 0 h 306383"/>
                  <a:gd name="connsiteX1" fmla="*/ 442739 w 442739"/>
                  <a:gd name="connsiteY1" fmla="*/ 159391 h 306383"/>
                  <a:gd name="connsiteX2" fmla="*/ 410369 w 442739"/>
                  <a:gd name="connsiteY2" fmla="*/ 226588 h 306383"/>
                  <a:gd name="connsiteX3" fmla="*/ 381164 w 442739"/>
                  <a:gd name="connsiteY3" fmla="*/ 306383 h 306383"/>
                  <a:gd name="connsiteX4" fmla="*/ 0 w 442739"/>
                  <a:gd name="connsiteY4" fmla="*/ 147036 h 306383"/>
                  <a:gd name="connsiteX5" fmla="*/ 61468 w 442739"/>
                  <a:gd name="connsiteY5" fmla="*/ 0 h 30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9" h="306383">
                    <a:moveTo>
                      <a:pt x="61468" y="0"/>
                    </a:moveTo>
                    <a:lnTo>
                      <a:pt x="442739" y="159391"/>
                    </a:lnTo>
                    <a:lnTo>
                      <a:pt x="410369" y="226588"/>
                    </a:lnTo>
                    <a:lnTo>
                      <a:pt x="381164" y="306383"/>
                    </a:lnTo>
                    <a:lnTo>
                      <a:pt x="0" y="147036"/>
                    </a:lnTo>
                    <a:lnTo>
                      <a:pt x="6146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B3D0094A-1CFD-4585-86EE-EBB18A6EBF97}"/>
                  </a:ext>
                </a:extLst>
              </p:cNvPr>
              <p:cNvSpPr/>
              <p:nvPr/>
            </p:nvSpPr>
            <p:spPr>
              <a:xfrm>
                <a:off x="7352739" y="2672921"/>
                <a:ext cx="442825" cy="303756"/>
              </a:xfrm>
              <a:custGeom>
                <a:avLst/>
                <a:gdLst>
                  <a:gd name="connsiteX0" fmla="*/ 382531 w 442825"/>
                  <a:gd name="connsiteY0" fmla="*/ 0 h 303756"/>
                  <a:gd name="connsiteX1" fmla="*/ 442825 w 442825"/>
                  <a:gd name="connsiteY1" fmla="*/ 147522 h 303756"/>
                  <a:gd name="connsiteX2" fmla="*/ 60570 w 442825"/>
                  <a:gd name="connsiteY2" fmla="*/ 303756 h 303756"/>
                  <a:gd name="connsiteX3" fmla="*/ 27551 w 442825"/>
                  <a:gd name="connsiteY3" fmla="*/ 213541 h 303756"/>
                  <a:gd name="connsiteX4" fmla="*/ 0 w 442825"/>
                  <a:gd name="connsiteY4" fmla="*/ 156348 h 303756"/>
                  <a:gd name="connsiteX5" fmla="*/ 382531 w 442825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5" h="303756">
                    <a:moveTo>
                      <a:pt x="382531" y="0"/>
                    </a:moveTo>
                    <a:lnTo>
                      <a:pt x="442825" y="147522"/>
                    </a:lnTo>
                    <a:lnTo>
                      <a:pt x="60570" y="303756"/>
                    </a:lnTo>
                    <a:lnTo>
                      <a:pt x="27551" y="213541"/>
                    </a:lnTo>
                    <a:lnTo>
                      <a:pt x="0" y="156348"/>
                    </a:lnTo>
                    <a:lnTo>
                      <a:pt x="38253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4" name="Freeform: Shape 733">
                <a:extLst>
                  <a:ext uri="{FF2B5EF4-FFF2-40B4-BE49-F238E27FC236}">
                    <a16:creationId xmlns:a16="http://schemas.microsoft.com/office/drawing/2014/main" id="{189D9066-300E-48F6-A955-275B73204415}"/>
                  </a:ext>
                </a:extLst>
              </p:cNvPr>
              <p:cNvSpPr/>
              <p:nvPr/>
            </p:nvSpPr>
            <p:spPr>
              <a:xfrm>
                <a:off x="4333467" y="2884768"/>
                <a:ext cx="439744" cy="260617"/>
              </a:xfrm>
              <a:custGeom>
                <a:avLst/>
                <a:gdLst>
                  <a:gd name="connsiteX0" fmla="*/ 41291 w 439744"/>
                  <a:gd name="connsiteY0" fmla="*/ 0 h 260617"/>
                  <a:gd name="connsiteX1" fmla="*/ 439744 w 439744"/>
                  <a:gd name="connsiteY1" fmla="*/ 106887 h 260617"/>
                  <a:gd name="connsiteX2" fmla="*/ 431375 w 439744"/>
                  <a:gd name="connsiteY2" fmla="*/ 129753 h 260617"/>
                  <a:gd name="connsiteX3" fmla="*/ 397727 w 439744"/>
                  <a:gd name="connsiteY3" fmla="*/ 260617 h 260617"/>
                  <a:gd name="connsiteX4" fmla="*/ 0 w 439744"/>
                  <a:gd name="connsiteY4" fmla="*/ 153925 h 260617"/>
                  <a:gd name="connsiteX5" fmla="*/ 41291 w 439744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4" h="260617">
                    <a:moveTo>
                      <a:pt x="41291" y="0"/>
                    </a:moveTo>
                    <a:lnTo>
                      <a:pt x="439744" y="106887"/>
                    </a:lnTo>
                    <a:lnTo>
                      <a:pt x="431375" y="129753"/>
                    </a:lnTo>
                    <a:lnTo>
                      <a:pt x="397727" y="260617"/>
                    </a:lnTo>
                    <a:lnTo>
                      <a:pt x="0" y="153925"/>
                    </a:lnTo>
                    <a:lnTo>
                      <a:pt x="412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5" name="Freeform: Shape 734">
                <a:extLst>
                  <a:ext uri="{FF2B5EF4-FFF2-40B4-BE49-F238E27FC236}">
                    <a16:creationId xmlns:a16="http://schemas.microsoft.com/office/drawing/2014/main" id="{A8D30917-CABF-4DEE-A7BE-03DB73FAEF6A}"/>
                  </a:ext>
                </a:extLst>
              </p:cNvPr>
              <p:cNvSpPr/>
              <p:nvPr/>
            </p:nvSpPr>
            <p:spPr>
              <a:xfrm>
                <a:off x="7420482" y="2890834"/>
                <a:ext cx="439415" cy="259352"/>
              </a:xfrm>
              <a:custGeom>
                <a:avLst/>
                <a:gdLst>
                  <a:gd name="connsiteX0" fmla="*/ 398666 w 439415"/>
                  <a:gd name="connsiteY0" fmla="*/ 0 h 259352"/>
                  <a:gd name="connsiteX1" fmla="*/ 439415 w 439415"/>
                  <a:gd name="connsiteY1" fmla="*/ 154069 h 259352"/>
                  <a:gd name="connsiteX2" fmla="*/ 41343 w 439415"/>
                  <a:gd name="connsiteY2" fmla="*/ 259352 h 259352"/>
                  <a:gd name="connsiteX3" fmla="*/ 41024 w 439415"/>
                  <a:gd name="connsiteY3" fmla="*/ 257263 h 259352"/>
                  <a:gd name="connsiteX4" fmla="*/ 6678 w 439415"/>
                  <a:gd name="connsiteY4" fmla="*/ 123687 h 259352"/>
                  <a:gd name="connsiteX5" fmla="*/ 0 w 439415"/>
                  <a:gd name="connsiteY5" fmla="*/ 105440 h 259352"/>
                  <a:gd name="connsiteX6" fmla="*/ 398666 w 439415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5" h="259352">
                    <a:moveTo>
                      <a:pt x="398666" y="0"/>
                    </a:moveTo>
                    <a:lnTo>
                      <a:pt x="439415" y="154069"/>
                    </a:lnTo>
                    <a:lnTo>
                      <a:pt x="41343" y="259352"/>
                    </a:lnTo>
                    <a:lnTo>
                      <a:pt x="41024" y="257263"/>
                    </a:lnTo>
                    <a:cubicBezTo>
                      <a:pt x="31741" y="211896"/>
                      <a:pt x="20254" y="167332"/>
                      <a:pt x="6678" y="123687"/>
                    </a:cubicBezTo>
                    <a:lnTo>
                      <a:pt x="0" y="105440"/>
                    </a:lnTo>
                    <a:lnTo>
                      <a:pt x="39866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6" name="Freeform: Shape 735">
                <a:extLst>
                  <a:ext uri="{FF2B5EF4-FFF2-40B4-BE49-F238E27FC236}">
                    <a16:creationId xmlns:a16="http://schemas.microsoft.com/office/drawing/2014/main" id="{FF344656-634A-4D6C-8433-77DD9F78E58E}"/>
                  </a:ext>
                </a:extLst>
              </p:cNvPr>
              <p:cNvSpPr/>
              <p:nvPr/>
            </p:nvSpPr>
            <p:spPr>
              <a:xfrm>
                <a:off x="4298032" y="3109287"/>
                <a:ext cx="429985" cy="213103"/>
              </a:xfrm>
              <a:custGeom>
                <a:avLst/>
                <a:gdLst>
                  <a:gd name="connsiteX0" fmla="*/ 21273 w 429985"/>
                  <a:gd name="connsiteY0" fmla="*/ 0 h 213103"/>
                  <a:gd name="connsiteX1" fmla="*/ 429985 w 429985"/>
                  <a:gd name="connsiteY1" fmla="*/ 55051 h 213103"/>
                  <a:gd name="connsiteX2" fmla="*/ 411342 w 429985"/>
                  <a:gd name="connsiteY2" fmla="*/ 177204 h 213103"/>
                  <a:gd name="connsiteX3" fmla="*/ 409530 w 429985"/>
                  <a:gd name="connsiteY3" fmla="*/ 213103 h 213103"/>
                  <a:gd name="connsiteX4" fmla="*/ 0 w 429985"/>
                  <a:gd name="connsiteY4" fmla="*/ 157941 h 213103"/>
                  <a:gd name="connsiteX5" fmla="*/ 21273 w 429985"/>
                  <a:gd name="connsiteY5" fmla="*/ 0 h 21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5" h="213103">
                    <a:moveTo>
                      <a:pt x="21273" y="0"/>
                    </a:moveTo>
                    <a:lnTo>
                      <a:pt x="429985" y="55051"/>
                    </a:lnTo>
                    <a:lnTo>
                      <a:pt x="411342" y="177204"/>
                    </a:lnTo>
                    <a:lnTo>
                      <a:pt x="409530" y="213103"/>
                    </a:lnTo>
                    <a:lnTo>
                      <a:pt x="0" y="157941"/>
                    </a:lnTo>
                    <a:lnTo>
                      <a:pt x="2127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7" name="Freeform: Shape 736">
                <a:extLst>
                  <a:ext uri="{FF2B5EF4-FFF2-40B4-BE49-F238E27FC236}">
                    <a16:creationId xmlns:a16="http://schemas.microsoft.com/office/drawing/2014/main" id="{8CA64A70-42C9-4995-BF6B-BC7C3DDDA357}"/>
                  </a:ext>
                </a:extLst>
              </p:cNvPr>
              <p:cNvSpPr/>
              <p:nvPr/>
            </p:nvSpPr>
            <p:spPr>
              <a:xfrm>
                <a:off x="7465919" y="3125669"/>
                <a:ext cx="429463" cy="209551"/>
              </a:xfrm>
              <a:custGeom>
                <a:avLst/>
                <a:gdLst>
                  <a:gd name="connsiteX0" fmla="*/ 409646 w 429463"/>
                  <a:gd name="connsiteY0" fmla="*/ 0 h 209551"/>
                  <a:gd name="connsiteX1" fmla="*/ 429463 w 429463"/>
                  <a:gd name="connsiteY1" fmla="*/ 158131 h 209551"/>
                  <a:gd name="connsiteX2" fmla="*/ 19170 w 429463"/>
                  <a:gd name="connsiteY2" fmla="*/ 209551 h 209551"/>
                  <a:gd name="connsiteX3" fmla="*/ 16709 w 429463"/>
                  <a:gd name="connsiteY3" fmla="*/ 160822 h 209551"/>
                  <a:gd name="connsiteX4" fmla="*/ 0 w 429463"/>
                  <a:gd name="connsiteY4" fmla="*/ 51339 h 209551"/>
                  <a:gd name="connsiteX5" fmla="*/ 409646 w 429463"/>
                  <a:gd name="connsiteY5" fmla="*/ 0 h 20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3" h="209551">
                    <a:moveTo>
                      <a:pt x="409646" y="0"/>
                    </a:moveTo>
                    <a:lnTo>
                      <a:pt x="429463" y="158131"/>
                    </a:lnTo>
                    <a:lnTo>
                      <a:pt x="19170" y="209551"/>
                    </a:lnTo>
                    <a:lnTo>
                      <a:pt x="16709" y="160822"/>
                    </a:lnTo>
                    <a:lnTo>
                      <a:pt x="0" y="51339"/>
                    </a:lnTo>
                    <a:lnTo>
                      <a:pt x="40964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8" name="Freeform: Shape 737">
                <a:extLst>
                  <a:ext uri="{FF2B5EF4-FFF2-40B4-BE49-F238E27FC236}">
                    <a16:creationId xmlns:a16="http://schemas.microsoft.com/office/drawing/2014/main" id="{C2CEC5D7-A411-4FC2-86F4-D9247480B7C1}"/>
                  </a:ext>
                </a:extLst>
              </p:cNvPr>
              <p:cNvSpPr/>
              <p:nvPr/>
            </p:nvSpPr>
            <p:spPr>
              <a:xfrm>
                <a:off x="4292527" y="3349316"/>
                <a:ext cx="413675" cy="159367"/>
              </a:xfrm>
              <a:custGeom>
                <a:avLst/>
                <a:gdLst>
                  <a:gd name="connsiteX0" fmla="*/ 1 w 413675"/>
                  <a:gd name="connsiteY0" fmla="*/ 0 h 159367"/>
                  <a:gd name="connsiteX1" fmla="*/ 413675 w 413675"/>
                  <a:gd name="connsiteY1" fmla="*/ 1 h 159367"/>
                  <a:gd name="connsiteX2" fmla="*/ 409651 w 413675"/>
                  <a:gd name="connsiteY2" fmla="*/ 79685 h 159367"/>
                  <a:gd name="connsiteX3" fmla="*/ 413675 w 413675"/>
                  <a:gd name="connsiteY3" fmla="*/ 159367 h 159367"/>
                  <a:gd name="connsiteX4" fmla="*/ 0 w 413675"/>
                  <a:gd name="connsiteY4" fmla="*/ 159367 h 159367"/>
                  <a:gd name="connsiteX5" fmla="*/ 1 w 413675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5" h="159367">
                    <a:moveTo>
                      <a:pt x="1" y="0"/>
                    </a:moveTo>
                    <a:lnTo>
                      <a:pt x="413675" y="1"/>
                    </a:lnTo>
                    <a:lnTo>
                      <a:pt x="409651" y="79685"/>
                    </a:lnTo>
                    <a:lnTo>
                      <a:pt x="413675" y="159367"/>
                    </a:lnTo>
                    <a:lnTo>
                      <a:pt x="0" y="159367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9" name="Freeform: Shape 738">
                <a:extLst>
                  <a:ext uri="{FF2B5EF4-FFF2-40B4-BE49-F238E27FC236}">
                    <a16:creationId xmlns:a16="http://schemas.microsoft.com/office/drawing/2014/main" id="{583E4251-51C1-4E71-83BA-B006215F2E5C}"/>
                  </a:ext>
                </a:extLst>
              </p:cNvPr>
              <p:cNvSpPr/>
              <p:nvPr/>
            </p:nvSpPr>
            <p:spPr>
              <a:xfrm>
                <a:off x="7485801" y="3349316"/>
                <a:ext cx="413671" cy="159367"/>
              </a:xfrm>
              <a:custGeom>
                <a:avLst/>
                <a:gdLst>
                  <a:gd name="connsiteX0" fmla="*/ 413671 w 413671"/>
                  <a:gd name="connsiteY0" fmla="*/ 0 h 159367"/>
                  <a:gd name="connsiteX1" fmla="*/ 413671 w 413671"/>
                  <a:gd name="connsiteY1" fmla="*/ 159367 h 159367"/>
                  <a:gd name="connsiteX2" fmla="*/ 0 w 413671"/>
                  <a:gd name="connsiteY2" fmla="*/ 159367 h 159367"/>
                  <a:gd name="connsiteX3" fmla="*/ 4023 w 413671"/>
                  <a:gd name="connsiteY3" fmla="*/ 79685 h 159367"/>
                  <a:gd name="connsiteX4" fmla="*/ 0 w 413671"/>
                  <a:gd name="connsiteY4" fmla="*/ 1 h 159367"/>
                  <a:gd name="connsiteX5" fmla="*/ 413671 w 413671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1" h="159367">
                    <a:moveTo>
                      <a:pt x="413671" y="0"/>
                    </a:moveTo>
                    <a:lnTo>
                      <a:pt x="413671" y="159367"/>
                    </a:lnTo>
                    <a:lnTo>
                      <a:pt x="0" y="159367"/>
                    </a:lnTo>
                    <a:lnTo>
                      <a:pt x="4023" y="79685"/>
                    </a:lnTo>
                    <a:lnTo>
                      <a:pt x="0" y="1"/>
                    </a:lnTo>
                    <a:lnTo>
                      <a:pt x="4136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0" name="Freeform: Shape 739">
                <a:extLst>
                  <a:ext uri="{FF2B5EF4-FFF2-40B4-BE49-F238E27FC236}">
                    <a16:creationId xmlns:a16="http://schemas.microsoft.com/office/drawing/2014/main" id="{10EE171D-26E5-43FF-A72A-9CF9870D9684}"/>
                  </a:ext>
                </a:extLst>
              </p:cNvPr>
              <p:cNvSpPr/>
              <p:nvPr/>
            </p:nvSpPr>
            <p:spPr>
              <a:xfrm>
                <a:off x="4296617" y="3522780"/>
                <a:ext cx="429466" cy="209550"/>
              </a:xfrm>
              <a:custGeom>
                <a:avLst/>
                <a:gdLst>
                  <a:gd name="connsiteX0" fmla="*/ 410297 w 429466"/>
                  <a:gd name="connsiteY0" fmla="*/ 0 h 209550"/>
                  <a:gd name="connsiteX1" fmla="*/ 412757 w 429466"/>
                  <a:gd name="connsiteY1" fmla="*/ 48731 h 209550"/>
                  <a:gd name="connsiteX2" fmla="*/ 429466 w 429466"/>
                  <a:gd name="connsiteY2" fmla="*/ 158211 h 209550"/>
                  <a:gd name="connsiteX3" fmla="*/ 19818 w 429466"/>
                  <a:gd name="connsiteY3" fmla="*/ 209550 h 209550"/>
                  <a:gd name="connsiteX4" fmla="*/ 0 w 429466"/>
                  <a:gd name="connsiteY4" fmla="*/ 51420 h 209550"/>
                  <a:gd name="connsiteX5" fmla="*/ 410297 w 429466"/>
                  <a:gd name="connsiteY5" fmla="*/ 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6" h="209550">
                    <a:moveTo>
                      <a:pt x="410297" y="0"/>
                    </a:moveTo>
                    <a:lnTo>
                      <a:pt x="412757" y="48731"/>
                    </a:lnTo>
                    <a:lnTo>
                      <a:pt x="429466" y="158211"/>
                    </a:lnTo>
                    <a:lnTo>
                      <a:pt x="19818" y="209550"/>
                    </a:lnTo>
                    <a:lnTo>
                      <a:pt x="0" y="51420"/>
                    </a:lnTo>
                    <a:lnTo>
                      <a:pt x="4102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1" name="Freeform: Shape 740">
                <a:extLst>
                  <a:ext uri="{FF2B5EF4-FFF2-40B4-BE49-F238E27FC236}">
                    <a16:creationId xmlns:a16="http://schemas.microsoft.com/office/drawing/2014/main" id="{A0FAB56C-68B1-4326-84BE-ABF93A19490E}"/>
                  </a:ext>
                </a:extLst>
              </p:cNvPr>
              <p:cNvSpPr/>
              <p:nvPr/>
            </p:nvSpPr>
            <p:spPr>
              <a:xfrm>
                <a:off x="7463985" y="3535610"/>
                <a:ext cx="429983" cy="213102"/>
              </a:xfrm>
              <a:custGeom>
                <a:avLst/>
                <a:gdLst>
                  <a:gd name="connsiteX0" fmla="*/ 20456 w 429983"/>
                  <a:gd name="connsiteY0" fmla="*/ 0 h 213102"/>
                  <a:gd name="connsiteX1" fmla="*/ 429983 w 429983"/>
                  <a:gd name="connsiteY1" fmla="*/ 55161 h 213102"/>
                  <a:gd name="connsiteX2" fmla="*/ 408710 w 429983"/>
                  <a:gd name="connsiteY2" fmla="*/ 213102 h 213102"/>
                  <a:gd name="connsiteX3" fmla="*/ 0 w 429983"/>
                  <a:gd name="connsiteY3" fmla="*/ 158051 h 213102"/>
                  <a:gd name="connsiteX4" fmla="*/ 18643 w 429983"/>
                  <a:gd name="connsiteY4" fmla="*/ 35901 h 213102"/>
                  <a:gd name="connsiteX5" fmla="*/ 20456 w 429983"/>
                  <a:gd name="connsiteY5" fmla="*/ 0 h 213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3" h="213102">
                    <a:moveTo>
                      <a:pt x="20456" y="0"/>
                    </a:moveTo>
                    <a:lnTo>
                      <a:pt x="429983" y="55161"/>
                    </a:lnTo>
                    <a:lnTo>
                      <a:pt x="408710" y="213102"/>
                    </a:lnTo>
                    <a:lnTo>
                      <a:pt x="0" y="158051"/>
                    </a:lnTo>
                    <a:lnTo>
                      <a:pt x="18643" y="35901"/>
                    </a:lnTo>
                    <a:lnTo>
                      <a:pt x="2045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2" name="Freeform: Shape 741">
                <a:extLst>
                  <a:ext uri="{FF2B5EF4-FFF2-40B4-BE49-F238E27FC236}">
                    <a16:creationId xmlns:a16="http://schemas.microsoft.com/office/drawing/2014/main" id="{E0E50A60-9FB8-420A-97D4-CDA763206C51}"/>
                  </a:ext>
                </a:extLst>
              </p:cNvPr>
              <p:cNvSpPr/>
              <p:nvPr/>
            </p:nvSpPr>
            <p:spPr>
              <a:xfrm>
                <a:off x="4332103" y="3707813"/>
                <a:ext cx="439417" cy="259352"/>
              </a:xfrm>
              <a:custGeom>
                <a:avLst/>
                <a:gdLst>
                  <a:gd name="connsiteX0" fmla="*/ 398074 w 439417"/>
                  <a:gd name="connsiteY0" fmla="*/ 0 h 259352"/>
                  <a:gd name="connsiteX1" fmla="*/ 398393 w 439417"/>
                  <a:gd name="connsiteY1" fmla="*/ 2092 h 259352"/>
                  <a:gd name="connsiteX2" fmla="*/ 432739 w 439417"/>
                  <a:gd name="connsiteY2" fmla="*/ 135668 h 259352"/>
                  <a:gd name="connsiteX3" fmla="*/ 439417 w 439417"/>
                  <a:gd name="connsiteY3" fmla="*/ 153912 h 259352"/>
                  <a:gd name="connsiteX4" fmla="*/ 40749 w 439417"/>
                  <a:gd name="connsiteY4" fmla="*/ 259352 h 259352"/>
                  <a:gd name="connsiteX5" fmla="*/ 0 w 439417"/>
                  <a:gd name="connsiteY5" fmla="*/ 105283 h 259352"/>
                  <a:gd name="connsiteX6" fmla="*/ 398074 w 439417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7" h="259352">
                    <a:moveTo>
                      <a:pt x="398074" y="0"/>
                    </a:moveTo>
                    <a:lnTo>
                      <a:pt x="398393" y="2092"/>
                    </a:lnTo>
                    <a:cubicBezTo>
                      <a:pt x="407676" y="47459"/>
                      <a:pt x="419164" y="92024"/>
                      <a:pt x="432739" y="135668"/>
                    </a:cubicBezTo>
                    <a:lnTo>
                      <a:pt x="439417" y="153912"/>
                    </a:lnTo>
                    <a:lnTo>
                      <a:pt x="40749" y="259352"/>
                    </a:lnTo>
                    <a:lnTo>
                      <a:pt x="0" y="105283"/>
                    </a:lnTo>
                    <a:lnTo>
                      <a:pt x="39807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3" name="Freeform: Shape 742">
                <a:extLst>
                  <a:ext uri="{FF2B5EF4-FFF2-40B4-BE49-F238E27FC236}">
                    <a16:creationId xmlns:a16="http://schemas.microsoft.com/office/drawing/2014/main" id="{11AF02F8-9EA7-45BD-AE96-C393DB9B4B84}"/>
                  </a:ext>
                </a:extLst>
              </p:cNvPr>
              <p:cNvSpPr/>
              <p:nvPr/>
            </p:nvSpPr>
            <p:spPr>
              <a:xfrm>
                <a:off x="7418792" y="3712615"/>
                <a:ext cx="439741" cy="260617"/>
              </a:xfrm>
              <a:custGeom>
                <a:avLst/>
                <a:gdLst>
                  <a:gd name="connsiteX0" fmla="*/ 42017 w 439741"/>
                  <a:gd name="connsiteY0" fmla="*/ 0 h 260617"/>
                  <a:gd name="connsiteX1" fmla="*/ 439741 w 439741"/>
                  <a:gd name="connsiteY1" fmla="*/ 106691 h 260617"/>
                  <a:gd name="connsiteX2" fmla="*/ 398450 w 439741"/>
                  <a:gd name="connsiteY2" fmla="*/ 260617 h 260617"/>
                  <a:gd name="connsiteX3" fmla="*/ 0 w 439741"/>
                  <a:gd name="connsiteY3" fmla="*/ 153731 h 260617"/>
                  <a:gd name="connsiteX4" fmla="*/ 8368 w 439741"/>
                  <a:gd name="connsiteY4" fmla="*/ 130866 h 260617"/>
                  <a:gd name="connsiteX5" fmla="*/ 42017 w 439741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1" h="260617">
                    <a:moveTo>
                      <a:pt x="42017" y="0"/>
                    </a:moveTo>
                    <a:lnTo>
                      <a:pt x="439741" y="106691"/>
                    </a:lnTo>
                    <a:lnTo>
                      <a:pt x="398450" y="260617"/>
                    </a:lnTo>
                    <a:lnTo>
                      <a:pt x="0" y="153731"/>
                    </a:lnTo>
                    <a:lnTo>
                      <a:pt x="8368" y="130866"/>
                    </a:lnTo>
                    <a:lnTo>
                      <a:pt x="420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4" name="Freeform: Shape 743">
                <a:extLst>
                  <a:ext uri="{FF2B5EF4-FFF2-40B4-BE49-F238E27FC236}">
                    <a16:creationId xmlns:a16="http://schemas.microsoft.com/office/drawing/2014/main" id="{3F4E41AE-FB07-46A1-B043-E72B75DCD56A}"/>
                  </a:ext>
                </a:extLst>
              </p:cNvPr>
              <p:cNvSpPr/>
              <p:nvPr/>
            </p:nvSpPr>
            <p:spPr>
              <a:xfrm>
                <a:off x="4396435" y="3881322"/>
                <a:ext cx="442827" cy="303756"/>
              </a:xfrm>
              <a:custGeom>
                <a:avLst/>
                <a:gdLst>
                  <a:gd name="connsiteX0" fmla="*/ 382257 w 442827"/>
                  <a:gd name="connsiteY0" fmla="*/ 0 h 303756"/>
                  <a:gd name="connsiteX1" fmla="*/ 415277 w 442827"/>
                  <a:gd name="connsiteY1" fmla="*/ 90218 h 303756"/>
                  <a:gd name="connsiteX2" fmla="*/ 442827 w 442827"/>
                  <a:gd name="connsiteY2" fmla="*/ 147409 h 303756"/>
                  <a:gd name="connsiteX3" fmla="*/ 60295 w 442827"/>
                  <a:gd name="connsiteY3" fmla="*/ 303756 h 303756"/>
                  <a:gd name="connsiteX4" fmla="*/ 0 w 442827"/>
                  <a:gd name="connsiteY4" fmla="*/ 156235 h 303756"/>
                  <a:gd name="connsiteX5" fmla="*/ 382257 w 442827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7" h="303756">
                    <a:moveTo>
                      <a:pt x="382257" y="0"/>
                    </a:moveTo>
                    <a:lnTo>
                      <a:pt x="415277" y="90218"/>
                    </a:lnTo>
                    <a:lnTo>
                      <a:pt x="442827" y="147409"/>
                    </a:lnTo>
                    <a:lnTo>
                      <a:pt x="60295" y="303756"/>
                    </a:lnTo>
                    <a:lnTo>
                      <a:pt x="0" y="156235"/>
                    </a:lnTo>
                    <a:lnTo>
                      <a:pt x="3822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5" name="Freeform: Shape 744">
                <a:extLst>
                  <a:ext uri="{FF2B5EF4-FFF2-40B4-BE49-F238E27FC236}">
                    <a16:creationId xmlns:a16="http://schemas.microsoft.com/office/drawing/2014/main" id="{6722F5FB-A5BF-4989-8C78-53CEB75722F7}"/>
                  </a:ext>
                </a:extLst>
              </p:cNvPr>
              <p:cNvSpPr/>
              <p:nvPr/>
            </p:nvSpPr>
            <p:spPr>
              <a:xfrm>
                <a:off x="7347921" y="3891744"/>
                <a:ext cx="442736" cy="306382"/>
              </a:xfrm>
              <a:custGeom>
                <a:avLst/>
                <a:gdLst>
                  <a:gd name="connsiteX0" fmla="*/ 61575 w 442736"/>
                  <a:gd name="connsiteY0" fmla="*/ 0 h 306382"/>
                  <a:gd name="connsiteX1" fmla="*/ 442736 w 442736"/>
                  <a:gd name="connsiteY1" fmla="*/ 159346 h 306382"/>
                  <a:gd name="connsiteX2" fmla="*/ 381268 w 442736"/>
                  <a:gd name="connsiteY2" fmla="*/ 306382 h 306382"/>
                  <a:gd name="connsiteX3" fmla="*/ 0 w 442736"/>
                  <a:gd name="connsiteY3" fmla="*/ 146992 h 306382"/>
                  <a:gd name="connsiteX4" fmla="*/ 32369 w 442736"/>
                  <a:gd name="connsiteY4" fmla="*/ 79796 h 306382"/>
                  <a:gd name="connsiteX5" fmla="*/ 61575 w 442736"/>
                  <a:gd name="connsiteY5" fmla="*/ 0 h 30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6" h="306382">
                    <a:moveTo>
                      <a:pt x="61575" y="0"/>
                    </a:moveTo>
                    <a:lnTo>
                      <a:pt x="442736" y="159346"/>
                    </a:lnTo>
                    <a:lnTo>
                      <a:pt x="381268" y="306382"/>
                    </a:lnTo>
                    <a:lnTo>
                      <a:pt x="0" y="146992"/>
                    </a:lnTo>
                    <a:lnTo>
                      <a:pt x="32369" y="79796"/>
                    </a:lnTo>
                    <a:lnTo>
                      <a:pt x="6157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6" name="Freeform: Shape 745">
                <a:extLst>
                  <a:ext uri="{FF2B5EF4-FFF2-40B4-BE49-F238E27FC236}">
                    <a16:creationId xmlns:a16="http://schemas.microsoft.com/office/drawing/2014/main" id="{BF410790-4F7C-4E6F-94F8-2AAC619B5FC1}"/>
                  </a:ext>
                </a:extLst>
              </p:cNvPr>
              <p:cNvSpPr/>
              <p:nvPr/>
            </p:nvSpPr>
            <p:spPr>
              <a:xfrm>
                <a:off x="4492880" y="4053051"/>
                <a:ext cx="437107" cy="344082"/>
              </a:xfrm>
              <a:custGeom>
                <a:avLst/>
                <a:gdLst>
                  <a:gd name="connsiteX0" fmla="*/ 358098 w 437107"/>
                  <a:gd name="connsiteY0" fmla="*/ 0 h 344082"/>
                  <a:gd name="connsiteX1" fmla="*/ 377525 w 437107"/>
                  <a:gd name="connsiteY1" fmla="*/ 40329 h 344082"/>
                  <a:gd name="connsiteX2" fmla="*/ 437107 w 437107"/>
                  <a:gd name="connsiteY2" fmla="*/ 138404 h 344082"/>
                  <a:gd name="connsiteX3" fmla="*/ 79448 w 437107"/>
                  <a:gd name="connsiteY3" fmla="*/ 344082 h 344082"/>
                  <a:gd name="connsiteX4" fmla="*/ 0 w 437107"/>
                  <a:gd name="connsiteY4" fmla="*/ 205931 h 344082"/>
                  <a:gd name="connsiteX5" fmla="*/ 358098 w 437107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7" h="344082">
                    <a:moveTo>
                      <a:pt x="358098" y="0"/>
                    </a:moveTo>
                    <a:lnTo>
                      <a:pt x="377525" y="40329"/>
                    </a:lnTo>
                    <a:lnTo>
                      <a:pt x="437107" y="138404"/>
                    </a:lnTo>
                    <a:lnTo>
                      <a:pt x="79448" y="344082"/>
                    </a:lnTo>
                    <a:lnTo>
                      <a:pt x="0" y="205931"/>
                    </a:lnTo>
                    <a:lnTo>
                      <a:pt x="35809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7" name="Freeform: Shape 746">
                <a:extLst>
                  <a:ext uri="{FF2B5EF4-FFF2-40B4-BE49-F238E27FC236}">
                    <a16:creationId xmlns:a16="http://schemas.microsoft.com/office/drawing/2014/main" id="{E0979DCC-6138-45CD-91BF-E131D595DD3F}"/>
                  </a:ext>
                </a:extLst>
              </p:cNvPr>
              <p:cNvSpPr/>
              <p:nvPr/>
            </p:nvSpPr>
            <p:spPr>
              <a:xfrm>
                <a:off x="7259470" y="4057477"/>
                <a:ext cx="436716" cy="345018"/>
              </a:xfrm>
              <a:custGeom>
                <a:avLst/>
                <a:gdLst>
                  <a:gd name="connsiteX0" fmla="*/ 79422 w 436716"/>
                  <a:gd name="connsiteY0" fmla="*/ 0 h 345018"/>
                  <a:gd name="connsiteX1" fmla="*/ 436716 w 436716"/>
                  <a:gd name="connsiteY1" fmla="*/ 207146 h 345018"/>
                  <a:gd name="connsiteX2" fmla="*/ 356783 w 436716"/>
                  <a:gd name="connsiteY2" fmla="*/ 345018 h 345018"/>
                  <a:gd name="connsiteX3" fmla="*/ 0 w 436716"/>
                  <a:gd name="connsiteY3" fmla="*/ 138168 h 345018"/>
                  <a:gd name="connsiteX4" fmla="*/ 62127 w 436716"/>
                  <a:gd name="connsiteY4" fmla="*/ 35903 h 345018"/>
                  <a:gd name="connsiteX5" fmla="*/ 79422 w 436716"/>
                  <a:gd name="connsiteY5" fmla="*/ 0 h 34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6" h="345018">
                    <a:moveTo>
                      <a:pt x="79422" y="0"/>
                    </a:moveTo>
                    <a:lnTo>
                      <a:pt x="436716" y="207146"/>
                    </a:lnTo>
                    <a:lnTo>
                      <a:pt x="356783" y="345018"/>
                    </a:lnTo>
                    <a:lnTo>
                      <a:pt x="0" y="138168"/>
                    </a:lnTo>
                    <a:lnTo>
                      <a:pt x="62127" y="35903"/>
                    </a:lnTo>
                    <a:lnTo>
                      <a:pt x="7942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8" name="Freeform: Shape 747">
                <a:extLst>
                  <a:ext uri="{FF2B5EF4-FFF2-40B4-BE49-F238E27FC236}">
                    <a16:creationId xmlns:a16="http://schemas.microsoft.com/office/drawing/2014/main" id="{DCC9B107-ECF3-42A3-BA80-D7C218BE3C77}"/>
                  </a:ext>
                </a:extLst>
              </p:cNvPr>
              <p:cNvSpPr/>
              <p:nvPr/>
            </p:nvSpPr>
            <p:spPr>
              <a:xfrm>
                <a:off x="4612146" y="4207874"/>
                <a:ext cx="425119" cy="376111"/>
              </a:xfrm>
              <a:custGeom>
                <a:avLst/>
                <a:gdLst>
                  <a:gd name="connsiteX0" fmla="*/ 327816 w 425119"/>
                  <a:gd name="connsiteY0" fmla="*/ 0 h 376111"/>
                  <a:gd name="connsiteX1" fmla="*/ 328075 w 425119"/>
                  <a:gd name="connsiteY1" fmla="*/ 427 h 376111"/>
                  <a:gd name="connsiteX2" fmla="*/ 408313 w 425119"/>
                  <a:gd name="connsiteY2" fmla="*/ 107728 h 376111"/>
                  <a:gd name="connsiteX3" fmla="*/ 425119 w 425119"/>
                  <a:gd name="connsiteY3" fmla="*/ 126219 h 376111"/>
                  <a:gd name="connsiteX4" fmla="*/ 96457 w 425119"/>
                  <a:gd name="connsiteY4" fmla="*/ 376111 h 376111"/>
                  <a:gd name="connsiteX5" fmla="*/ 0 w 425119"/>
                  <a:gd name="connsiteY5" fmla="*/ 249250 h 376111"/>
                  <a:gd name="connsiteX6" fmla="*/ 327816 w 425119"/>
                  <a:gd name="connsiteY6" fmla="*/ 0 h 376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9" h="376111">
                    <a:moveTo>
                      <a:pt x="327816" y="0"/>
                    </a:moveTo>
                    <a:lnTo>
                      <a:pt x="328075" y="427"/>
                    </a:lnTo>
                    <a:cubicBezTo>
                      <a:pt x="353123" y="37503"/>
                      <a:pt x="379908" y="73309"/>
                      <a:pt x="408313" y="107728"/>
                    </a:cubicBezTo>
                    <a:lnTo>
                      <a:pt x="425119" y="126219"/>
                    </a:lnTo>
                    <a:lnTo>
                      <a:pt x="96457" y="376111"/>
                    </a:lnTo>
                    <a:lnTo>
                      <a:pt x="0" y="249250"/>
                    </a:lnTo>
                    <a:lnTo>
                      <a:pt x="32781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9" name="Freeform: Shape 748">
                <a:extLst>
                  <a:ext uri="{FF2B5EF4-FFF2-40B4-BE49-F238E27FC236}">
                    <a16:creationId xmlns:a16="http://schemas.microsoft.com/office/drawing/2014/main" id="{3B52E4A2-602D-4380-80B9-59658F375C98}"/>
                  </a:ext>
                </a:extLst>
              </p:cNvPr>
              <p:cNvSpPr/>
              <p:nvPr/>
            </p:nvSpPr>
            <p:spPr>
              <a:xfrm>
                <a:off x="7146092" y="4218171"/>
                <a:ext cx="424227" cy="378547"/>
              </a:xfrm>
              <a:custGeom>
                <a:avLst/>
                <a:gdLst>
                  <a:gd name="connsiteX0" fmla="*/ 98309 w 424227"/>
                  <a:gd name="connsiteY0" fmla="*/ 0 h 378547"/>
                  <a:gd name="connsiteX1" fmla="*/ 424227 w 424227"/>
                  <a:gd name="connsiteY1" fmla="*/ 252579 h 378547"/>
                  <a:gd name="connsiteX2" fmla="*/ 326606 w 424227"/>
                  <a:gd name="connsiteY2" fmla="*/ 378547 h 378547"/>
                  <a:gd name="connsiteX3" fmla="*/ 0 w 424227"/>
                  <a:gd name="connsiteY3" fmla="*/ 125435 h 378547"/>
                  <a:gd name="connsiteX4" fmla="*/ 25451 w 424227"/>
                  <a:gd name="connsiteY4" fmla="*/ 97431 h 378547"/>
                  <a:gd name="connsiteX5" fmla="*/ 98309 w 424227"/>
                  <a:gd name="connsiteY5" fmla="*/ 0 h 37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27" h="378547">
                    <a:moveTo>
                      <a:pt x="98309" y="0"/>
                    </a:moveTo>
                    <a:lnTo>
                      <a:pt x="424227" y="252579"/>
                    </a:lnTo>
                    <a:lnTo>
                      <a:pt x="326606" y="378547"/>
                    </a:lnTo>
                    <a:lnTo>
                      <a:pt x="0" y="125435"/>
                    </a:lnTo>
                    <a:lnTo>
                      <a:pt x="25451" y="97431"/>
                    </a:lnTo>
                    <a:lnTo>
                      <a:pt x="9830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0" name="Freeform: Shape 749">
                <a:extLst>
                  <a:ext uri="{FF2B5EF4-FFF2-40B4-BE49-F238E27FC236}">
                    <a16:creationId xmlns:a16="http://schemas.microsoft.com/office/drawing/2014/main" id="{04EA54CF-578E-48AF-9E66-CD60FDDB666F}"/>
                  </a:ext>
                </a:extLst>
              </p:cNvPr>
              <p:cNvSpPr/>
              <p:nvPr/>
            </p:nvSpPr>
            <p:spPr>
              <a:xfrm>
                <a:off x="4762667" y="4354075"/>
                <a:ext cx="405314" cy="404774"/>
              </a:xfrm>
              <a:custGeom>
                <a:avLst/>
                <a:gdLst>
                  <a:gd name="connsiteX0" fmla="*/ 292759 w 405314"/>
                  <a:gd name="connsiteY0" fmla="*/ 0 h 404774"/>
                  <a:gd name="connsiteX1" fmla="*/ 347752 w 405314"/>
                  <a:gd name="connsiteY1" fmla="*/ 60508 h 404774"/>
                  <a:gd name="connsiteX2" fmla="*/ 405314 w 405314"/>
                  <a:gd name="connsiteY2" fmla="*/ 112824 h 404774"/>
                  <a:gd name="connsiteX3" fmla="*/ 112529 w 405314"/>
                  <a:gd name="connsiteY3" fmla="*/ 404774 h 404774"/>
                  <a:gd name="connsiteX4" fmla="*/ 0 w 405314"/>
                  <a:gd name="connsiteY4" fmla="*/ 291923 h 404774"/>
                  <a:gd name="connsiteX5" fmla="*/ 292759 w 405314"/>
                  <a:gd name="connsiteY5" fmla="*/ 0 h 40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4">
                    <a:moveTo>
                      <a:pt x="292759" y="0"/>
                    </a:moveTo>
                    <a:lnTo>
                      <a:pt x="347752" y="60508"/>
                    </a:lnTo>
                    <a:lnTo>
                      <a:pt x="405314" y="112824"/>
                    </a:lnTo>
                    <a:lnTo>
                      <a:pt x="112529" y="404774"/>
                    </a:lnTo>
                    <a:lnTo>
                      <a:pt x="0" y="291923"/>
                    </a:lnTo>
                    <a:lnTo>
                      <a:pt x="2927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1" name="Freeform: Shape 750">
                <a:extLst>
                  <a:ext uri="{FF2B5EF4-FFF2-40B4-BE49-F238E27FC236}">
                    <a16:creationId xmlns:a16="http://schemas.microsoft.com/office/drawing/2014/main" id="{248435B2-0739-4419-A08D-0092F89BC0B2}"/>
                  </a:ext>
                </a:extLst>
              </p:cNvPr>
              <p:cNvSpPr/>
              <p:nvPr/>
            </p:nvSpPr>
            <p:spPr>
              <a:xfrm>
                <a:off x="7021380" y="4356716"/>
                <a:ext cx="404829" cy="405258"/>
              </a:xfrm>
              <a:custGeom>
                <a:avLst/>
                <a:gdLst>
                  <a:gd name="connsiteX0" fmla="*/ 112797 w 404829"/>
                  <a:gd name="connsiteY0" fmla="*/ 0 h 405258"/>
                  <a:gd name="connsiteX1" fmla="*/ 404829 w 404829"/>
                  <a:gd name="connsiteY1" fmla="*/ 292695 h 405258"/>
                  <a:gd name="connsiteX2" fmla="*/ 292011 w 404829"/>
                  <a:gd name="connsiteY2" fmla="*/ 405258 h 405258"/>
                  <a:gd name="connsiteX3" fmla="*/ 0 w 404829"/>
                  <a:gd name="connsiteY3" fmla="*/ 112584 h 405258"/>
                  <a:gd name="connsiteX4" fmla="*/ 60203 w 404829"/>
                  <a:gd name="connsiteY4" fmla="*/ 57867 h 405258"/>
                  <a:gd name="connsiteX5" fmla="*/ 112797 w 404829"/>
                  <a:gd name="connsiteY5" fmla="*/ 0 h 40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29" h="405258">
                    <a:moveTo>
                      <a:pt x="112797" y="0"/>
                    </a:moveTo>
                    <a:lnTo>
                      <a:pt x="404829" y="292695"/>
                    </a:lnTo>
                    <a:lnTo>
                      <a:pt x="292011" y="405258"/>
                    </a:lnTo>
                    <a:lnTo>
                      <a:pt x="0" y="112584"/>
                    </a:lnTo>
                    <a:lnTo>
                      <a:pt x="60203" y="57867"/>
                    </a:lnTo>
                    <a:lnTo>
                      <a:pt x="1127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2" name="Freeform: Shape 751">
                <a:extLst>
                  <a:ext uri="{FF2B5EF4-FFF2-40B4-BE49-F238E27FC236}">
                    <a16:creationId xmlns:a16="http://schemas.microsoft.com/office/drawing/2014/main" id="{D8DE95BB-7BEF-4A7B-9657-E22E42310BD0}"/>
                  </a:ext>
                </a:extLst>
              </p:cNvPr>
              <p:cNvSpPr/>
              <p:nvPr/>
            </p:nvSpPr>
            <p:spPr>
              <a:xfrm>
                <a:off x="4922153" y="4477304"/>
                <a:ext cx="382557" cy="429603"/>
              </a:xfrm>
              <a:custGeom>
                <a:avLst/>
                <a:gdLst>
                  <a:gd name="connsiteX0" fmla="*/ 257276 w 382557"/>
                  <a:gd name="connsiteY0" fmla="*/ 0 h 429603"/>
                  <a:gd name="connsiteX1" fmla="*/ 287247 w 382557"/>
                  <a:gd name="connsiteY1" fmla="*/ 27239 h 429603"/>
                  <a:gd name="connsiteX2" fmla="*/ 382557 w 382557"/>
                  <a:gd name="connsiteY2" fmla="*/ 98510 h 429603"/>
                  <a:gd name="connsiteX3" fmla="*/ 125967 w 382557"/>
                  <a:gd name="connsiteY3" fmla="*/ 429603 h 429603"/>
                  <a:gd name="connsiteX4" fmla="*/ 0 w 382557"/>
                  <a:gd name="connsiteY4" fmla="*/ 331980 h 429603"/>
                  <a:gd name="connsiteX5" fmla="*/ 257276 w 382557"/>
                  <a:gd name="connsiteY5" fmla="*/ 0 h 4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2557" h="429603">
                    <a:moveTo>
                      <a:pt x="257276" y="0"/>
                    </a:moveTo>
                    <a:lnTo>
                      <a:pt x="287247" y="27239"/>
                    </a:lnTo>
                    <a:lnTo>
                      <a:pt x="382557" y="98510"/>
                    </a:lnTo>
                    <a:lnTo>
                      <a:pt x="125967" y="429603"/>
                    </a:lnTo>
                    <a:lnTo>
                      <a:pt x="0" y="331980"/>
                    </a:lnTo>
                    <a:lnTo>
                      <a:pt x="25727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3" name="Freeform: Shape 752">
                <a:extLst>
                  <a:ext uri="{FF2B5EF4-FFF2-40B4-BE49-F238E27FC236}">
                    <a16:creationId xmlns:a16="http://schemas.microsoft.com/office/drawing/2014/main" id="{6B64DF6D-8E3D-42A9-8E6C-BC685C317F75}"/>
                  </a:ext>
                </a:extLst>
              </p:cNvPr>
              <p:cNvSpPr/>
              <p:nvPr/>
            </p:nvSpPr>
            <p:spPr>
              <a:xfrm>
                <a:off x="6875228" y="4487460"/>
                <a:ext cx="376166" cy="425091"/>
              </a:xfrm>
              <a:custGeom>
                <a:avLst/>
                <a:gdLst>
                  <a:gd name="connsiteX0" fmla="*/ 126170 w 376166"/>
                  <a:gd name="connsiteY0" fmla="*/ 0 h 425091"/>
                  <a:gd name="connsiteX1" fmla="*/ 376166 w 376166"/>
                  <a:gd name="connsiteY1" fmla="*/ 328596 h 425091"/>
                  <a:gd name="connsiteX2" fmla="*/ 249333 w 376166"/>
                  <a:gd name="connsiteY2" fmla="*/ 425091 h 425091"/>
                  <a:gd name="connsiteX3" fmla="*/ 0 w 376166"/>
                  <a:gd name="connsiteY3" fmla="*/ 97366 h 425091"/>
                  <a:gd name="connsiteX4" fmla="*/ 73 w 376166"/>
                  <a:gd name="connsiteY4" fmla="*/ 97321 h 425091"/>
                  <a:gd name="connsiteX5" fmla="*/ 107374 w 376166"/>
                  <a:gd name="connsiteY5" fmla="*/ 17083 h 425091"/>
                  <a:gd name="connsiteX6" fmla="*/ 126170 w 376166"/>
                  <a:gd name="connsiteY6" fmla="*/ 0 h 42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6" h="425091">
                    <a:moveTo>
                      <a:pt x="126170" y="0"/>
                    </a:moveTo>
                    <a:lnTo>
                      <a:pt x="376166" y="328596"/>
                    </a:lnTo>
                    <a:lnTo>
                      <a:pt x="249333" y="425091"/>
                    </a:lnTo>
                    <a:lnTo>
                      <a:pt x="0" y="97366"/>
                    </a:lnTo>
                    <a:lnTo>
                      <a:pt x="73" y="97321"/>
                    </a:lnTo>
                    <a:cubicBezTo>
                      <a:pt x="37149" y="72273"/>
                      <a:pt x="72955" y="45488"/>
                      <a:pt x="107374" y="17083"/>
                    </a:cubicBezTo>
                    <a:lnTo>
                      <a:pt x="12617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4" name="Freeform: Shape 753">
                <a:extLst>
                  <a:ext uri="{FF2B5EF4-FFF2-40B4-BE49-F238E27FC236}">
                    <a16:creationId xmlns:a16="http://schemas.microsoft.com/office/drawing/2014/main" id="{24D863CB-BDCE-4D9E-8416-8B7269871D98}"/>
                  </a:ext>
                </a:extLst>
              </p:cNvPr>
              <p:cNvSpPr/>
              <p:nvPr/>
            </p:nvSpPr>
            <p:spPr>
              <a:xfrm>
                <a:off x="5116909" y="4591094"/>
                <a:ext cx="348222" cy="442465"/>
              </a:xfrm>
              <a:custGeom>
                <a:avLst/>
                <a:gdLst>
                  <a:gd name="connsiteX0" fmla="*/ 210184 w 348222"/>
                  <a:gd name="connsiteY0" fmla="*/ 0 h 442465"/>
                  <a:gd name="connsiteX1" fmla="*/ 314713 w 348222"/>
                  <a:gd name="connsiteY1" fmla="*/ 63503 h 442465"/>
                  <a:gd name="connsiteX2" fmla="*/ 348222 w 348222"/>
                  <a:gd name="connsiteY2" fmla="*/ 79645 h 442465"/>
                  <a:gd name="connsiteX3" fmla="*/ 137872 w 348222"/>
                  <a:gd name="connsiteY3" fmla="*/ 442465 h 442465"/>
                  <a:gd name="connsiteX4" fmla="*/ 0 w 348222"/>
                  <a:gd name="connsiteY4" fmla="*/ 362531 h 442465"/>
                  <a:gd name="connsiteX5" fmla="*/ 210184 w 348222"/>
                  <a:gd name="connsiteY5" fmla="*/ 0 h 44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8222" h="442465">
                    <a:moveTo>
                      <a:pt x="210184" y="0"/>
                    </a:moveTo>
                    <a:lnTo>
                      <a:pt x="314713" y="63503"/>
                    </a:lnTo>
                    <a:lnTo>
                      <a:pt x="348222" y="79645"/>
                    </a:lnTo>
                    <a:lnTo>
                      <a:pt x="137872" y="442465"/>
                    </a:lnTo>
                    <a:lnTo>
                      <a:pt x="0" y="362531"/>
                    </a:lnTo>
                    <a:lnTo>
                      <a:pt x="2101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5" name="Freeform: Shape 754">
                <a:extLst>
                  <a:ext uri="{FF2B5EF4-FFF2-40B4-BE49-F238E27FC236}">
                    <a16:creationId xmlns:a16="http://schemas.microsoft.com/office/drawing/2014/main" id="{729CE800-D423-4D0F-A3A9-EC215047C8EB}"/>
                  </a:ext>
                </a:extLst>
              </p:cNvPr>
              <p:cNvSpPr/>
              <p:nvPr/>
            </p:nvSpPr>
            <p:spPr>
              <a:xfrm>
                <a:off x="6720423" y="4594802"/>
                <a:ext cx="344160" cy="437072"/>
              </a:xfrm>
              <a:custGeom>
                <a:avLst/>
                <a:gdLst>
                  <a:gd name="connsiteX0" fmla="*/ 138384 w 344160"/>
                  <a:gd name="connsiteY0" fmla="*/ 0 h 437072"/>
                  <a:gd name="connsiteX1" fmla="*/ 344160 w 344160"/>
                  <a:gd name="connsiteY1" fmla="*/ 357584 h 437072"/>
                  <a:gd name="connsiteX2" fmla="*/ 206031 w 344160"/>
                  <a:gd name="connsiteY2" fmla="*/ 437072 h 437072"/>
                  <a:gd name="connsiteX3" fmla="*/ 0 w 344160"/>
                  <a:gd name="connsiteY3" fmla="*/ 79043 h 437072"/>
                  <a:gd name="connsiteX4" fmla="*/ 39957 w 344160"/>
                  <a:gd name="connsiteY4" fmla="*/ 59795 h 437072"/>
                  <a:gd name="connsiteX5" fmla="*/ 138384 w 344160"/>
                  <a:gd name="connsiteY5" fmla="*/ 0 h 437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0" h="437072">
                    <a:moveTo>
                      <a:pt x="138384" y="0"/>
                    </a:moveTo>
                    <a:lnTo>
                      <a:pt x="344160" y="357584"/>
                    </a:lnTo>
                    <a:lnTo>
                      <a:pt x="206031" y="437072"/>
                    </a:lnTo>
                    <a:lnTo>
                      <a:pt x="0" y="79043"/>
                    </a:lnTo>
                    <a:lnTo>
                      <a:pt x="39957" y="59795"/>
                    </a:lnTo>
                    <a:lnTo>
                      <a:pt x="1383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6" name="Freeform: Shape 755">
                <a:extLst>
                  <a:ext uri="{FF2B5EF4-FFF2-40B4-BE49-F238E27FC236}">
                    <a16:creationId xmlns:a16="http://schemas.microsoft.com/office/drawing/2014/main" id="{86F0F71D-4B80-4E8C-AB5B-5312086AD897}"/>
                  </a:ext>
                </a:extLst>
              </p:cNvPr>
              <p:cNvSpPr/>
              <p:nvPr/>
            </p:nvSpPr>
            <p:spPr>
              <a:xfrm>
                <a:off x="5321890" y="4679769"/>
                <a:ext cx="308877" cy="448947"/>
              </a:xfrm>
              <a:custGeom>
                <a:avLst/>
                <a:gdLst>
                  <a:gd name="connsiteX0" fmla="*/ 161986 w 308877"/>
                  <a:gd name="connsiteY0" fmla="*/ 0 h 448947"/>
                  <a:gd name="connsiteX1" fmla="*/ 231572 w 308877"/>
                  <a:gd name="connsiteY1" fmla="*/ 33521 h 448947"/>
                  <a:gd name="connsiteX2" fmla="*/ 308877 w 308877"/>
                  <a:gd name="connsiteY2" fmla="*/ 61815 h 448947"/>
                  <a:gd name="connsiteX3" fmla="*/ 147035 w 308877"/>
                  <a:gd name="connsiteY3" fmla="*/ 448947 h 448947"/>
                  <a:gd name="connsiteX4" fmla="*/ 0 w 308877"/>
                  <a:gd name="connsiteY4" fmla="*/ 387478 h 448947"/>
                  <a:gd name="connsiteX5" fmla="*/ 161986 w 308877"/>
                  <a:gd name="connsiteY5" fmla="*/ 0 h 44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8877" h="448947">
                    <a:moveTo>
                      <a:pt x="161986" y="0"/>
                    </a:moveTo>
                    <a:lnTo>
                      <a:pt x="231572" y="33521"/>
                    </a:lnTo>
                    <a:lnTo>
                      <a:pt x="308877" y="61815"/>
                    </a:lnTo>
                    <a:lnTo>
                      <a:pt x="147035" y="448947"/>
                    </a:lnTo>
                    <a:lnTo>
                      <a:pt x="0" y="387478"/>
                    </a:lnTo>
                    <a:lnTo>
                      <a:pt x="16198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7" name="Freeform: Shape 756">
                <a:extLst>
                  <a:ext uri="{FF2B5EF4-FFF2-40B4-BE49-F238E27FC236}">
                    <a16:creationId xmlns:a16="http://schemas.microsoft.com/office/drawing/2014/main" id="{FF298D14-87BC-491B-8480-6A042D8BBBD3}"/>
                  </a:ext>
                </a:extLst>
              </p:cNvPr>
              <p:cNvSpPr/>
              <p:nvPr/>
            </p:nvSpPr>
            <p:spPr>
              <a:xfrm>
                <a:off x="6548708" y="4685562"/>
                <a:ext cx="303853" cy="442823"/>
              </a:xfrm>
              <a:custGeom>
                <a:avLst/>
                <a:gdLst>
                  <a:gd name="connsiteX0" fmla="*/ 147394 w 303853"/>
                  <a:gd name="connsiteY0" fmla="*/ 0 h 442823"/>
                  <a:gd name="connsiteX1" fmla="*/ 303853 w 303853"/>
                  <a:gd name="connsiteY1" fmla="*/ 382486 h 442823"/>
                  <a:gd name="connsiteX2" fmla="*/ 156350 w 303853"/>
                  <a:gd name="connsiteY2" fmla="*/ 442823 h 442823"/>
                  <a:gd name="connsiteX3" fmla="*/ 0 w 303853"/>
                  <a:gd name="connsiteY3" fmla="*/ 60607 h 442823"/>
                  <a:gd name="connsiteX4" fmla="*/ 89832 w 303853"/>
                  <a:gd name="connsiteY4" fmla="*/ 27728 h 442823"/>
                  <a:gd name="connsiteX5" fmla="*/ 147394 w 303853"/>
                  <a:gd name="connsiteY5" fmla="*/ 0 h 442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3">
                    <a:moveTo>
                      <a:pt x="147394" y="0"/>
                    </a:moveTo>
                    <a:lnTo>
                      <a:pt x="303853" y="382486"/>
                    </a:lnTo>
                    <a:lnTo>
                      <a:pt x="156350" y="442823"/>
                    </a:lnTo>
                    <a:lnTo>
                      <a:pt x="0" y="60607"/>
                    </a:lnTo>
                    <a:lnTo>
                      <a:pt x="89832" y="27728"/>
                    </a:lnTo>
                    <a:lnTo>
                      <a:pt x="14739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8" name="Freeform: Shape 757">
                <a:extLst>
                  <a:ext uri="{FF2B5EF4-FFF2-40B4-BE49-F238E27FC236}">
                    <a16:creationId xmlns:a16="http://schemas.microsoft.com/office/drawing/2014/main" id="{CCB3EE37-2AE7-4295-B13B-0C9B4DD0862B}"/>
                  </a:ext>
                </a:extLst>
              </p:cNvPr>
              <p:cNvSpPr/>
              <p:nvPr/>
            </p:nvSpPr>
            <p:spPr>
              <a:xfrm>
                <a:off x="5547503" y="4750877"/>
                <a:ext cx="262318" cy="446335"/>
              </a:xfrm>
              <a:custGeom>
                <a:avLst/>
                <a:gdLst>
                  <a:gd name="connsiteX0" fmla="*/ 108655 w 262318"/>
                  <a:gd name="connsiteY0" fmla="*/ 0 h 446335"/>
                  <a:gd name="connsiteX1" fmla="*/ 134018 w 262318"/>
                  <a:gd name="connsiteY1" fmla="*/ 9283 h 446335"/>
                  <a:gd name="connsiteX2" fmla="*/ 262318 w 262318"/>
                  <a:gd name="connsiteY2" fmla="*/ 42272 h 446335"/>
                  <a:gd name="connsiteX3" fmla="*/ 153925 w 262318"/>
                  <a:gd name="connsiteY3" fmla="*/ 446335 h 446335"/>
                  <a:gd name="connsiteX4" fmla="*/ 0 w 262318"/>
                  <a:gd name="connsiteY4" fmla="*/ 405042 h 446335"/>
                  <a:gd name="connsiteX5" fmla="*/ 108655 w 262318"/>
                  <a:gd name="connsiteY5" fmla="*/ 0 h 44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318" h="446335">
                    <a:moveTo>
                      <a:pt x="108655" y="0"/>
                    </a:moveTo>
                    <a:lnTo>
                      <a:pt x="134018" y="9283"/>
                    </a:lnTo>
                    <a:lnTo>
                      <a:pt x="262318" y="42272"/>
                    </a:lnTo>
                    <a:lnTo>
                      <a:pt x="153925" y="446335"/>
                    </a:lnTo>
                    <a:lnTo>
                      <a:pt x="0" y="405042"/>
                    </a:lnTo>
                    <a:lnTo>
                      <a:pt x="10865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9" name="Freeform: Shape 758">
                <a:extLst>
                  <a:ext uri="{FF2B5EF4-FFF2-40B4-BE49-F238E27FC236}">
                    <a16:creationId xmlns:a16="http://schemas.microsoft.com/office/drawing/2014/main" id="{519648CB-407C-4B94-9165-1A07B43E5F87}"/>
                  </a:ext>
                </a:extLst>
              </p:cNvPr>
              <p:cNvSpPr/>
              <p:nvPr/>
            </p:nvSpPr>
            <p:spPr>
              <a:xfrm>
                <a:off x="6375221" y="4753341"/>
                <a:ext cx="259453" cy="439442"/>
              </a:xfrm>
              <a:custGeom>
                <a:avLst/>
                <a:gdLst>
                  <a:gd name="connsiteX0" fmla="*/ 153891 w 259453"/>
                  <a:gd name="connsiteY0" fmla="*/ 0 h 439442"/>
                  <a:gd name="connsiteX1" fmla="*/ 259453 w 259453"/>
                  <a:gd name="connsiteY1" fmla="*/ 398648 h 439442"/>
                  <a:gd name="connsiteX2" fmla="*/ 105395 w 259453"/>
                  <a:gd name="connsiteY2" fmla="*/ 439442 h 439442"/>
                  <a:gd name="connsiteX3" fmla="*/ 0 w 259453"/>
                  <a:gd name="connsiteY3" fmla="*/ 41422 h 439442"/>
                  <a:gd name="connsiteX4" fmla="*/ 1684 w 259453"/>
                  <a:gd name="connsiteY4" fmla="*/ 41165 h 439442"/>
                  <a:gd name="connsiteX5" fmla="*/ 135260 w 259453"/>
                  <a:gd name="connsiteY5" fmla="*/ 6819 h 439442"/>
                  <a:gd name="connsiteX6" fmla="*/ 153891 w 259453"/>
                  <a:gd name="connsiteY6" fmla="*/ 0 h 439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3" h="439442">
                    <a:moveTo>
                      <a:pt x="153891" y="0"/>
                    </a:moveTo>
                    <a:lnTo>
                      <a:pt x="259453" y="398648"/>
                    </a:lnTo>
                    <a:lnTo>
                      <a:pt x="105395" y="439442"/>
                    </a:lnTo>
                    <a:lnTo>
                      <a:pt x="0" y="41422"/>
                    </a:lnTo>
                    <a:lnTo>
                      <a:pt x="1684" y="41165"/>
                    </a:lnTo>
                    <a:cubicBezTo>
                      <a:pt x="47051" y="31882"/>
                      <a:pt x="91616" y="20395"/>
                      <a:pt x="135260" y="6819"/>
                    </a:cubicBezTo>
                    <a:lnTo>
                      <a:pt x="1538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0" name="Freeform: Shape 759">
                <a:extLst>
                  <a:ext uri="{FF2B5EF4-FFF2-40B4-BE49-F238E27FC236}">
                    <a16:creationId xmlns:a16="http://schemas.microsoft.com/office/drawing/2014/main" id="{354540D6-00E2-464F-930B-982E0166DE78}"/>
                  </a:ext>
                </a:extLst>
              </p:cNvPr>
              <p:cNvSpPr/>
              <p:nvPr/>
            </p:nvSpPr>
            <p:spPr>
              <a:xfrm>
                <a:off x="5772785" y="4796586"/>
                <a:ext cx="213951" cy="436560"/>
              </a:xfrm>
              <a:custGeom>
                <a:avLst/>
                <a:gdLst>
                  <a:gd name="connsiteX0" fmla="*/ 55937 w 213951"/>
                  <a:gd name="connsiteY0" fmla="*/ 0 h 436560"/>
                  <a:gd name="connsiteX1" fmla="*/ 180706 w 213951"/>
                  <a:gd name="connsiteY1" fmla="*/ 19042 h 436560"/>
                  <a:gd name="connsiteX2" fmla="*/ 213951 w 213951"/>
                  <a:gd name="connsiteY2" fmla="*/ 20721 h 436560"/>
                  <a:gd name="connsiteX3" fmla="*/ 157940 w 213951"/>
                  <a:gd name="connsiteY3" fmla="*/ 436560 h 436560"/>
                  <a:gd name="connsiteX4" fmla="*/ 0 w 213951"/>
                  <a:gd name="connsiteY4" fmla="*/ 415286 h 436560"/>
                  <a:gd name="connsiteX5" fmla="*/ 55937 w 213951"/>
                  <a:gd name="connsiteY5" fmla="*/ 0 h 436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951" h="436560">
                    <a:moveTo>
                      <a:pt x="55937" y="0"/>
                    </a:moveTo>
                    <a:lnTo>
                      <a:pt x="180706" y="19042"/>
                    </a:lnTo>
                    <a:lnTo>
                      <a:pt x="213951" y="20721"/>
                    </a:lnTo>
                    <a:lnTo>
                      <a:pt x="157940" y="436560"/>
                    </a:lnTo>
                    <a:lnTo>
                      <a:pt x="0" y="415286"/>
                    </a:lnTo>
                    <a:lnTo>
                      <a:pt x="5593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1" name="Freeform: Shape 760">
                <a:extLst>
                  <a:ext uri="{FF2B5EF4-FFF2-40B4-BE49-F238E27FC236}">
                    <a16:creationId xmlns:a16="http://schemas.microsoft.com/office/drawing/2014/main" id="{42773E82-D0A4-41A3-8124-311D85CC6A23}"/>
                  </a:ext>
                </a:extLst>
              </p:cNvPr>
              <p:cNvSpPr/>
              <p:nvPr/>
            </p:nvSpPr>
            <p:spPr>
              <a:xfrm>
                <a:off x="6190191" y="4798857"/>
                <a:ext cx="209664" cy="429483"/>
              </a:xfrm>
              <a:custGeom>
                <a:avLst/>
                <a:gdLst>
                  <a:gd name="connsiteX0" fmla="*/ 158206 w 209664"/>
                  <a:gd name="connsiteY0" fmla="*/ 0 h 429483"/>
                  <a:gd name="connsiteX1" fmla="*/ 209664 w 209664"/>
                  <a:gd name="connsiteY1" fmla="*/ 409618 h 429483"/>
                  <a:gd name="connsiteX2" fmla="*/ 51539 w 209664"/>
                  <a:gd name="connsiteY2" fmla="*/ 429483 h 429483"/>
                  <a:gd name="connsiteX3" fmla="*/ 0 w 209664"/>
                  <a:gd name="connsiteY3" fmla="*/ 19211 h 429483"/>
                  <a:gd name="connsiteX4" fmla="*/ 48320 w 209664"/>
                  <a:gd name="connsiteY4" fmla="*/ 16771 h 429483"/>
                  <a:gd name="connsiteX5" fmla="*/ 158206 w 209664"/>
                  <a:gd name="connsiteY5" fmla="*/ 0 h 429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3">
                    <a:moveTo>
                      <a:pt x="158206" y="0"/>
                    </a:moveTo>
                    <a:lnTo>
                      <a:pt x="209664" y="409618"/>
                    </a:lnTo>
                    <a:lnTo>
                      <a:pt x="51539" y="429483"/>
                    </a:lnTo>
                    <a:lnTo>
                      <a:pt x="0" y="19211"/>
                    </a:lnTo>
                    <a:lnTo>
                      <a:pt x="48320" y="16771"/>
                    </a:lnTo>
                    <a:lnTo>
                      <a:pt x="15820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2" name="Freeform: Shape 761">
                <a:extLst>
                  <a:ext uri="{FF2B5EF4-FFF2-40B4-BE49-F238E27FC236}">
                    <a16:creationId xmlns:a16="http://schemas.microsoft.com/office/drawing/2014/main" id="{6046E27F-FCD2-430E-BC6D-E24B1CBFA1A8}"/>
                  </a:ext>
                </a:extLst>
              </p:cNvPr>
              <p:cNvSpPr/>
              <p:nvPr/>
            </p:nvSpPr>
            <p:spPr>
              <a:xfrm>
                <a:off x="6013668" y="4818667"/>
                <a:ext cx="159368" cy="420395"/>
              </a:xfrm>
              <a:custGeom>
                <a:avLst/>
                <a:gdLst>
                  <a:gd name="connsiteX0" fmla="*/ 1 w 159368"/>
                  <a:gd name="connsiteY0" fmla="*/ 0 h 420395"/>
                  <a:gd name="connsiteX1" fmla="*/ 82333 w 159368"/>
                  <a:gd name="connsiteY1" fmla="*/ 4157 h 420395"/>
                  <a:gd name="connsiteX2" fmla="*/ 159368 w 159368"/>
                  <a:gd name="connsiteY2" fmla="*/ 267 h 420395"/>
                  <a:gd name="connsiteX3" fmla="*/ 159368 w 159368"/>
                  <a:gd name="connsiteY3" fmla="*/ 420395 h 420395"/>
                  <a:gd name="connsiteX4" fmla="*/ 0 w 159368"/>
                  <a:gd name="connsiteY4" fmla="*/ 420394 h 420395"/>
                  <a:gd name="connsiteX5" fmla="*/ 1 w 159368"/>
                  <a:gd name="connsiteY5" fmla="*/ 0 h 420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8" h="420395">
                    <a:moveTo>
                      <a:pt x="1" y="0"/>
                    </a:moveTo>
                    <a:lnTo>
                      <a:pt x="82333" y="4157"/>
                    </a:lnTo>
                    <a:lnTo>
                      <a:pt x="159368" y="267"/>
                    </a:lnTo>
                    <a:lnTo>
                      <a:pt x="159368" y="420395"/>
                    </a:lnTo>
                    <a:lnTo>
                      <a:pt x="0" y="42039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5" name="Group 694">
              <a:extLst>
                <a:ext uri="{FF2B5EF4-FFF2-40B4-BE49-F238E27FC236}">
                  <a16:creationId xmlns:a16="http://schemas.microsoft.com/office/drawing/2014/main" id="{A635E7CE-ADE0-4A38-885B-A2DAA4250253}"/>
                </a:ext>
              </a:extLst>
            </p:cNvPr>
            <p:cNvGrpSpPr/>
            <p:nvPr/>
          </p:nvGrpSpPr>
          <p:grpSpPr>
            <a:xfrm rot="6291444">
              <a:off x="8482861" y="3133457"/>
              <a:ext cx="1145704" cy="1145704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698" name="Oval 697">
                <a:extLst>
                  <a:ext uri="{FF2B5EF4-FFF2-40B4-BE49-F238E27FC236}">
                    <a16:creationId xmlns:a16="http://schemas.microsoft.com/office/drawing/2014/main" id="{2B1CA961-4E4A-402C-8F40-9FD02D327C2C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99" name="Group 698">
                <a:extLst>
                  <a:ext uri="{FF2B5EF4-FFF2-40B4-BE49-F238E27FC236}">
                    <a16:creationId xmlns:a16="http://schemas.microsoft.com/office/drawing/2014/main" id="{23E49298-51F5-4504-BF23-59BF2BAC7FF7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706" name="Oval 705">
                  <a:extLst>
                    <a:ext uri="{FF2B5EF4-FFF2-40B4-BE49-F238E27FC236}">
                      <a16:creationId xmlns:a16="http://schemas.microsoft.com/office/drawing/2014/main" id="{31CA84EF-0866-4C89-886B-D28461722A3F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Oval 706">
                  <a:extLst>
                    <a:ext uri="{FF2B5EF4-FFF2-40B4-BE49-F238E27FC236}">
                      <a16:creationId xmlns:a16="http://schemas.microsoft.com/office/drawing/2014/main" id="{27BC5CDF-9A39-4507-91D1-E9FBBECFA339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Oval 707">
                  <a:extLst>
                    <a:ext uri="{FF2B5EF4-FFF2-40B4-BE49-F238E27FC236}">
                      <a16:creationId xmlns:a16="http://schemas.microsoft.com/office/drawing/2014/main" id="{C78420EA-F8AF-4AC6-A90D-13395D51AD0B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Oval 708">
                  <a:extLst>
                    <a:ext uri="{FF2B5EF4-FFF2-40B4-BE49-F238E27FC236}">
                      <a16:creationId xmlns:a16="http://schemas.microsoft.com/office/drawing/2014/main" id="{5E552CA8-1406-4625-BD03-0187F9631E19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Oval 709">
                  <a:extLst>
                    <a:ext uri="{FF2B5EF4-FFF2-40B4-BE49-F238E27FC236}">
                      <a16:creationId xmlns:a16="http://schemas.microsoft.com/office/drawing/2014/main" id="{73BD125C-5AB2-405C-9E83-A8C4C1C66C7F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Oval 710">
                  <a:extLst>
                    <a:ext uri="{FF2B5EF4-FFF2-40B4-BE49-F238E27FC236}">
                      <a16:creationId xmlns:a16="http://schemas.microsoft.com/office/drawing/2014/main" id="{C56E68AB-DDC1-4899-AA7B-D6AA35470A52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Oval 711">
                  <a:extLst>
                    <a:ext uri="{FF2B5EF4-FFF2-40B4-BE49-F238E27FC236}">
                      <a16:creationId xmlns:a16="http://schemas.microsoft.com/office/drawing/2014/main" id="{26B84A2A-8DF0-41B2-A21B-A62FBE075CEA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Oval 712">
                  <a:extLst>
                    <a:ext uri="{FF2B5EF4-FFF2-40B4-BE49-F238E27FC236}">
                      <a16:creationId xmlns:a16="http://schemas.microsoft.com/office/drawing/2014/main" id="{800B4B60-00B6-4148-BBEF-93B52D68D477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Oval 713">
                  <a:extLst>
                    <a:ext uri="{FF2B5EF4-FFF2-40B4-BE49-F238E27FC236}">
                      <a16:creationId xmlns:a16="http://schemas.microsoft.com/office/drawing/2014/main" id="{2EEF07E7-3C30-46B8-BF10-C3B2E09DB7AD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00" name="Group 699">
                <a:extLst>
                  <a:ext uri="{FF2B5EF4-FFF2-40B4-BE49-F238E27FC236}">
                    <a16:creationId xmlns:a16="http://schemas.microsoft.com/office/drawing/2014/main" id="{05F1E73F-167F-4D03-BE4A-FFD9677449C5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701" name="Oval 700">
                  <a:extLst>
                    <a:ext uri="{FF2B5EF4-FFF2-40B4-BE49-F238E27FC236}">
                      <a16:creationId xmlns:a16="http://schemas.microsoft.com/office/drawing/2014/main" id="{2D6E21F2-B76F-4C84-9553-814E14FC20EF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Oval 701">
                  <a:extLst>
                    <a:ext uri="{FF2B5EF4-FFF2-40B4-BE49-F238E27FC236}">
                      <a16:creationId xmlns:a16="http://schemas.microsoft.com/office/drawing/2014/main" id="{45D4ED57-5F37-4429-837E-B2D5B052850B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Oval 702">
                  <a:extLst>
                    <a:ext uri="{FF2B5EF4-FFF2-40B4-BE49-F238E27FC236}">
                      <a16:creationId xmlns:a16="http://schemas.microsoft.com/office/drawing/2014/main" id="{FAC9B6E8-049E-4906-87FC-23B63B9EDD72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Oval 703">
                  <a:extLst>
                    <a:ext uri="{FF2B5EF4-FFF2-40B4-BE49-F238E27FC236}">
                      <a16:creationId xmlns:a16="http://schemas.microsoft.com/office/drawing/2014/main" id="{46C64195-7592-41CF-8B51-2DAD41C04DDC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Oval 704">
                  <a:extLst>
                    <a:ext uri="{FF2B5EF4-FFF2-40B4-BE49-F238E27FC236}">
                      <a16:creationId xmlns:a16="http://schemas.microsoft.com/office/drawing/2014/main" id="{6EB3E775-0B1E-4334-9C1E-1B559EAF989E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B1242F90-8135-4BFD-B0FF-1CAF3662E899}"/>
                </a:ext>
              </a:extLst>
            </p:cNvPr>
            <p:cNvSpPr/>
            <p:nvPr/>
          </p:nvSpPr>
          <p:spPr>
            <a:xfrm>
              <a:off x="8669757" y="3320353"/>
              <a:ext cx="771913" cy="77191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9557E8A7-F649-4ED9-992D-4F8C17B2C6E9}"/>
                </a:ext>
              </a:extLst>
            </p:cNvPr>
            <p:cNvSpPr/>
            <p:nvPr/>
          </p:nvSpPr>
          <p:spPr>
            <a:xfrm>
              <a:off x="7140329" y="1790931"/>
              <a:ext cx="3825935" cy="3825935"/>
            </a:xfrm>
            <a:prstGeom prst="ellipse">
              <a:avLst/>
            </a:prstGeom>
            <a:noFill/>
            <a:ln w="25400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84" name="Isosceles Triangle 783">
            <a:extLst>
              <a:ext uri="{FF2B5EF4-FFF2-40B4-BE49-F238E27FC236}">
                <a16:creationId xmlns:a16="http://schemas.microsoft.com/office/drawing/2014/main" id="{8906B020-56B0-468F-AB12-E4447B23593E}"/>
              </a:ext>
            </a:extLst>
          </p:cNvPr>
          <p:cNvSpPr/>
          <p:nvPr/>
        </p:nvSpPr>
        <p:spPr>
          <a:xfrm rot="5400000">
            <a:off x="10574666" y="1855721"/>
            <a:ext cx="748145" cy="1875882"/>
          </a:xfrm>
          <a:prstGeom prst="triangle">
            <a:avLst/>
          </a:prstGeom>
          <a:gradFill flip="none" rotWithShape="1">
            <a:gsLst>
              <a:gs pos="99000">
                <a:srgbClr val="60BCDA">
                  <a:alpha val="0"/>
                </a:srgbClr>
              </a:gs>
              <a:gs pos="42000">
                <a:srgbClr val="60BCDA">
                  <a:alpha val="4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A322D845-A226-4EE0-AFAB-EE082BAC3C0B}"/>
              </a:ext>
            </a:extLst>
          </p:cNvPr>
          <p:cNvGrpSpPr/>
          <p:nvPr/>
        </p:nvGrpSpPr>
        <p:grpSpPr>
          <a:xfrm flipH="1" flipV="1">
            <a:off x="11458718" y="2474344"/>
            <a:ext cx="643058" cy="643058"/>
            <a:chOff x="7140329" y="1790931"/>
            <a:chExt cx="3825935" cy="3825935"/>
          </a:xfrm>
        </p:grpSpPr>
        <p:grpSp>
          <p:nvGrpSpPr>
            <p:cNvPr id="786" name="Group 785">
              <a:extLst>
                <a:ext uri="{FF2B5EF4-FFF2-40B4-BE49-F238E27FC236}">
                  <a16:creationId xmlns:a16="http://schemas.microsoft.com/office/drawing/2014/main" id="{14095878-A4EA-4F00-845F-71A73F8DCC2F}"/>
                </a:ext>
              </a:extLst>
            </p:cNvPr>
            <p:cNvGrpSpPr/>
            <p:nvPr/>
          </p:nvGrpSpPr>
          <p:grpSpPr>
            <a:xfrm>
              <a:off x="7929184" y="2579780"/>
              <a:ext cx="2253059" cy="2253059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861" name="Oval 860">
                <a:extLst>
                  <a:ext uri="{FF2B5EF4-FFF2-40B4-BE49-F238E27FC236}">
                    <a16:creationId xmlns:a16="http://schemas.microsoft.com/office/drawing/2014/main" id="{9593DF09-9685-4867-9A22-5D1EE2DB1D8C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62" name="Group 861">
                <a:extLst>
                  <a:ext uri="{FF2B5EF4-FFF2-40B4-BE49-F238E27FC236}">
                    <a16:creationId xmlns:a16="http://schemas.microsoft.com/office/drawing/2014/main" id="{DC1A4464-5A3C-4D91-A545-DE905D3A7DF7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869" name="Oval 868">
                  <a:extLst>
                    <a:ext uri="{FF2B5EF4-FFF2-40B4-BE49-F238E27FC236}">
                      <a16:creationId xmlns:a16="http://schemas.microsoft.com/office/drawing/2014/main" id="{A7A2D4A1-3FCC-47EA-A9AC-4F5094B60FB0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Oval 869">
                  <a:extLst>
                    <a:ext uri="{FF2B5EF4-FFF2-40B4-BE49-F238E27FC236}">
                      <a16:creationId xmlns:a16="http://schemas.microsoft.com/office/drawing/2014/main" id="{D36F51D6-D88D-4774-9400-E1F47E55F607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Oval 870">
                  <a:extLst>
                    <a:ext uri="{FF2B5EF4-FFF2-40B4-BE49-F238E27FC236}">
                      <a16:creationId xmlns:a16="http://schemas.microsoft.com/office/drawing/2014/main" id="{1CC60DA1-FC0D-4AA8-912F-260EAA59D116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Oval 871">
                  <a:extLst>
                    <a:ext uri="{FF2B5EF4-FFF2-40B4-BE49-F238E27FC236}">
                      <a16:creationId xmlns:a16="http://schemas.microsoft.com/office/drawing/2014/main" id="{07168598-0093-4C1B-9929-B7FCC156457E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Oval 872">
                  <a:extLst>
                    <a:ext uri="{FF2B5EF4-FFF2-40B4-BE49-F238E27FC236}">
                      <a16:creationId xmlns:a16="http://schemas.microsoft.com/office/drawing/2014/main" id="{6FFE6087-CC7E-4D7E-951C-B1A4977119E6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Oval 873">
                  <a:extLst>
                    <a:ext uri="{FF2B5EF4-FFF2-40B4-BE49-F238E27FC236}">
                      <a16:creationId xmlns:a16="http://schemas.microsoft.com/office/drawing/2014/main" id="{95674E6D-6D16-421D-90E6-5D1A45DC6C57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Oval 874">
                  <a:extLst>
                    <a:ext uri="{FF2B5EF4-FFF2-40B4-BE49-F238E27FC236}">
                      <a16:creationId xmlns:a16="http://schemas.microsoft.com/office/drawing/2014/main" id="{E4B1F65F-D5EA-402D-9382-58520C35BFF3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Oval 875">
                  <a:extLst>
                    <a:ext uri="{FF2B5EF4-FFF2-40B4-BE49-F238E27FC236}">
                      <a16:creationId xmlns:a16="http://schemas.microsoft.com/office/drawing/2014/main" id="{43A4B7B7-E2B4-4DD3-8EB8-3E011A5ED585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Oval 876">
                  <a:extLst>
                    <a:ext uri="{FF2B5EF4-FFF2-40B4-BE49-F238E27FC236}">
                      <a16:creationId xmlns:a16="http://schemas.microsoft.com/office/drawing/2014/main" id="{4A8A8936-A981-4018-9DFD-2F0C95517F9A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63" name="Group 862">
                <a:extLst>
                  <a:ext uri="{FF2B5EF4-FFF2-40B4-BE49-F238E27FC236}">
                    <a16:creationId xmlns:a16="http://schemas.microsoft.com/office/drawing/2014/main" id="{866FB270-5F77-4F4C-A282-8945FE2AFE41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864" name="Oval 863">
                  <a:extLst>
                    <a:ext uri="{FF2B5EF4-FFF2-40B4-BE49-F238E27FC236}">
                      <a16:creationId xmlns:a16="http://schemas.microsoft.com/office/drawing/2014/main" id="{AE6C5C20-CAA2-47EA-9AB2-2159EE23BEFB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Oval 864">
                  <a:extLst>
                    <a:ext uri="{FF2B5EF4-FFF2-40B4-BE49-F238E27FC236}">
                      <a16:creationId xmlns:a16="http://schemas.microsoft.com/office/drawing/2014/main" id="{7F5E3995-36C7-4888-8EC9-34E03936F7D1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Oval 865">
                  <a:extLst>
                    <a:ext uri="{FF2B5EF4-FFF2-40B4-BE49-F238E27FC236}">
                      <a16:creationId xmlns:a16="http://schemas.microsoft.com/office/drawing/2014/main" id="{BD995256-4F4A-44B0-A221-F6134C43733B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Oval 866">
                  <a:extLst>
                    <a:ext uri="{FF2B5EF4-FFF2-40B4-BE49-F238E27FC236}">
                      <a16:creationId xmlns:a16="http://schemas.microsoft.com/office/drawing/2014/main" id="{C0F15B85-2236-46B8-AE1E-485CA2510BF9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Oval 867">
                  <a:extLst>
                    <a:ext uri="{FF2B5EF4-FFF2-40B4-BE49-F238E27FC236}">
                      <a16:creationId xmlns:a16="http://schemas.microsoft.com/office/drawing/2014/main" id="{7D13C6BA-EAC0-4E60-B672-5C82A738FFDD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87" name="Group 786">
              <a:extLst>
                <a:ext uri="{FF2B5EF4-FFF2-40B4-BE49-F238E27FC236}">
                  <a16:creationId xmlns:a16="http://schemas.microsoft.com/office/drawing/2014/main" id="{B6869D35-B210-486B-A325-35A4DEC7B9B6}"/>
                </a:ext>
              </a:extLst>
            </p:cNvPr>
            <p:cNvGrpSpPr/>
            <p:nvPr/>
          </p:nvGrpSpPr>
          <p:grpSpPr>
            <a:xfrm rot="12533106">
              <a:off x="8250732" y="2901328"/>
              <a:ext cx="1609963" cy="1609963"/>
              <a:chOff x="4440936" y="1773936"/>
              <a:chExt cx="3310128" cy="3310128"/>
            </a:xfrm>
            <a:effectLst>
              <a:glow rad="101600">
                <a:schemeClr val="accent5">
                  <a:satMod val="175000"/>
                  <a:alpha val="28000"/>
                </a:schemeClr>
              </a:glow>
            </a:effectLst>
          </p:grpSpPr>
          <p:sp>
            <p:nvSpPr>
              <p:cNvPr id="857" name="Oval 856">
                <a:extLst>
                  <a:ext uri="{FF2B5EF4-FFF2-40B4-BE49-F238E27FC236}">
                    <a16:creationId xmlns:a16="http://schemas.microsoft.com/office/drawing/2014/main" id="{B88DDB68-BADB-4A32-96BD-A3714FB14B22}"/>
                  </a:ext>
                </a:extLst>
              </p:cNvPr>
              <p:cNvSpPr/>
              <p:nvPr/>
            </p:nvSpPr>
            <p:spPr>
              <a:xfrm>
                <a:off x="4441251" y="1774251"/>
                <a:ext cx="3309498" cy="3309498"/>
              </a:xfrm>
              <a:prstGeom prst="ellipse">
                <a:avLst/>
              </a:prstGeom>
              <a:noFill/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8" name="Arc 857">
                <a:extLst>
                  <a:ext uri="{FF2B5EF4-FFF2-40B4-BE49-F238E27FC236}">
                    <a16:creationId xmlns:a16="http://schemas.microsoft.com/office/drawing/2014/main" id="{1A6DD7DE-A2F1-440E-BE98-CDC2EE5E0414}"/>
                  </a:ext>
                </a:extLst>
              </p:cNvPr>
              <p:cNvSpPr/>
              <p:nvPr/>
            </p:nvSpPr>
            <p:spPr>
              <a:xfrm>
                <a:off x="4440936" y="1773936"/>
                <a:ext cx="3310128" cy="3310128"/>
              </a:xfrm>
              <a:prstGeom prst="arc">
                <a:avLst/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9" name="Arc 858">
                <a:extLst>
                  <a:ext uri="{FF2B5EF4-FFF2-40B4-BE49-F238E27FC236}">
                    <a16:creationId xmlns:a16="http://schemas.microsoft.com/office/drawing/2014/main" id="{CE1B6F49-A409-4DB1-8B07-01FA669B305F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6117151"/>
                  <a:gd name="adj2" fmla="val 8372158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0" name="Arc 859">
                <a:extLst>
                  <a:ext uri="{FF2B5EF4-FFF2-40B4-BE49-F238E27FC236}">
                    <a16:creationId xmlns:a16="http://schemas.microsoft.com/office/drawing/2014/main" id="{976ECBBB-0918-46C5-8706-DBFC19521546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20256575"/>
                  <a:gd name="adj2" fmla="val 3001779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88" name="Group 787">
              <a:extLst>
                <a:ext uri="{FF2B5EF4-FFF2-40B4-BE49-F238E27FC236}">
                  <a16:creationId xmlns:a16="http://schemas.microsoft.com/office/drawing/2014/main" id="{48A5CD03-F0F4-4AA9-A4C2-FCEE4C8D0F9B}"/>
                </a:ext>
              </a:extLst>
            </p:cNvPr>
            <p:cNvGrpSpPr/>
            <p:nvPr/>
          </p:nvGrpSpPr>
          <p:grpSpPr>
            <a:xfrm>
              <a:off x="7354165" y="2003602"/>
              <a:ext cx="3403096" cy="3405414"/>
              <a:chOff x="4292527" y="1629660"/>
              <a:chExt cx="3606945" cy="3609402"/>
            </a:xfrm>
            <a:solidFill>
              <a:srgbClr val="BDD7EE"/>
            </a:solidFill>
            <a:effectLst>
              <a:glow rad="63500">
                <a:schemeClr val="accent5">
                  <a:satMod val="175000"/>
                  <a:alpha val="24000"/>
                </a:schemeClr>
              </a:glow>
            </a:effectLst>
          </p:grpSpPr>
          <p:sp>
            <p:nvSpPr>
              <p:cNvPr id="809" name="Freeform: Shape 808">
                <a:extLst>
                  <a:ext uri="{FF2B5EF4-FFF2-40B4-BE49-F238E27FC236}">
                    <a16:creationId xmlns:a16="http://schemas.microsoft.com/office/drawing/2014/main" id="{041C284C-EF11-40E9-8E54-97FC8B16758E}"/>
                  </a:ext>
                </a:extLst>
              </p:cNvPr>
              <p:cNvSpPr/>
              <p:nvPr/>
            </p:nvSpPr>
            <p:spPr>
              <a:xfrm>
                <a:off x="5792145" y="1629660"/>
                <a:ext cx="209664" cy="429485"/>
              </a:xfrm>
              <a:custGeom>
                <a:avLst/>
                <a:gdLst>
                  <a:gd name="connsiteX0" fmla="*/ 158123 w 209664"/>
                  <a:gd name="connsiteY0" fmla="*/ 0 h 429485"/>
                  <a:gd name="connsiteX1" fmla="*/ 209664 w 209664"/>
                  <a:gd name="connsiteY1" fmla="*/ 410274 h 429485"/>
                  <a:gd name="connsiteX2" fmla="*/ 161346 w 209664"/>
                  <a:gd name="connsiteY2" fmla="*/ 412714 h 429485"/>
                  <a:gd name="connsiteX3" fmla="*/ 51458 w 209664"/>
                  <a:gd name="connsiteY3" fmla="*/ 429485 h 429485"/>
                  <a:gd name="connsiteX4" fmla="*/ 0 w 209664"/>
                  <a:gd name="connsiteY4" fmla="*/ 19864 h 429485"/>
                  <a:gd name="connsiteX5" fmla="*/ 158123 w 209664"/>
                  <a:gd name="connsiteY5" fmla="*/ 0 h 429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5">
                    <a:moveTo>
                      <a:pt x="158123" y="0"/>
                    </a:moveTo>
                    <a:lnTo>
                      <a:pt x="209664" y="410274"/>
                    </a:lnTo>
                    <a:lnTo>
                      <a:pt x="161346" y="412714"/>
                    </a:lnTo>
                    <a:lnTo>
                      <a:pt x="51458" y="429485"/>
                    </a:lnTo>
                    <a:lnTo>
                      <a:pt x="0" y="19864"/>
                    </a:lnTo>
                    <a:lnTo>
                      <a:pt x="15812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0" name="Freeform: Shape 809">
                <a:extLst>
                  <a:ext uri="{FF2B5EF4-FFF2-40B4-BE49-F238E27FC236}">
                    <a16:creationId xmlns:a16="http://schemas.microsoft.com/office/drawing/2014/main" id="{4524C858-64F3-4FB5-8241-4AF1779BD12B}"/>
                  </a:ext>
                </a:extLst>
              </p:cNvPr>
              <p:cNvSpPr/>
              <p:nvPr/>
            </p:nvSpPr>
            <p:spPr>
              <a:xfrm>
                <a:off x="6013668" y="1632117"/>
                <a:ext cx="159367" cy="407218"/>
              </a:xfrm>
              <a:custGeom>
                <a:avLst/>
                <a:gdLst>
                  <a:gd name="connsiteX0" fmla="*/ 159367 w 159367"/>
                  <a:gd name="connsiteY0" fmla="*/ 0 h 407218"/>
                  <a:gd name="connsiteX1" fmla="*/ 159367 w 159367"/>
                  <a:gd name="connsiteY1" fmla="*/ 406951 h 407218"/>
                  <a:gd name="connsiteX2" fmla="*/ 82333 w 159367"/>
                  <a:gd name="connsiteY2" fmla="*/ 403061 h 407218"/>
                  <a:gd name="connsiteX3" fmla="*/ 0 w 159367"/>
                  <a:gd name="connsiteY3" fmla="*/ 407218 h 407218"/>
                  <a:gd name="connsiteX4" fmla="*/ 0 w 159367"/>
                  <a:gd name="connsiteY4" fmla="*/ 1 h 407218"/>
                  <a:gd name="connsiteX5" fmla="*/ 159367 w 159367"/>
                  <a:gd name="connsiteY5" fmla="*/ 0 h 40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7" h="407218">
                    <a:moveTo>
                      <a:pt x="159367" y="0"/>
                    </a:moveTo>
                    <a:lnTo>
                      <a:pt x="159367" y="406951"/>
                    </a:lnTo>
                    <a:lnTo>
                      <a:pt x="82333" y="403061"/>
                    </a:lnTo>
                    <a:lnTo>
                      <a:pt x="0" y="407218"/>
                    </a:lnTo>
                    <a:lnTo>
                      <a:pt x="0" y="1"/>
                    </a:lnTo>
                    <a:lnTo>
                      <a:pt x="15936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1" name="Freeform: Shape 810">
                <a:extLst>
                  <a:ext uri="{FF2B5EF4-FFF2-40B4-BE49-F238E27FC236}">
                    <a16:creationId xmlns:a16="http://schemas.microsoft.com/office/drawing/2014/main" id="{78414CC5-A701-4734-AE20-668ACC2C34D2}"/>
                  </a:ext>
                </a:extLst>
              </p:cNvPr>
              <p:cNvSpPr/>
              <p:nvPr/>
            </p:nvSpPr>
            <p:spPr>
              <a:xfrm>
                <a:off x="6199956" y="1637209"/>
                <a:ext cx="212252" cy="423408"/>
              </a:xfrm>
              <a:custGeom>
                <a:avLst/>
                <a:gdLst>
                  <a:gd name="connsiteX0" fmla="*/ 54311 w 212252"/>
                  <a:gd name="connsiteY0" fmla="*/ 0 h 423408"/>
                  <a:gd name="connsiteX1" fmla="*/ 212252 w 212252"/>
                  <a:gd name="connsiteY1" fmla="*/ 21273 h 423408"/>
                  <a:gd name="connsiteX2" fmla="*/ 158087 w 212252"/>
                  <a:gd name="connsiteY2" fmla="*/ 423408 h 423408"/>
                  <a:gd name="connsiteX3" fmla="*/ 38555 w 212252"/>
                  <a:gd name="connsiteY3" fmla="*/ 405165 h 423408"/>
                  <a:gd name="connsiteX4" fmla="*/ 0 w 212252"/>
                  <a:gd name="connsiteY4" fmla="*/ 403218 h 423408"/>
                  <a:gd name="connsiteX5" fmla="*/ 54311 w 212252"/>
                  <a:gd name="connsiteY5" fmla="*/ 0 h 423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252" h="423408">
                    <a:moveTo>
                      <a:pt x="54311" y="0"/>
                    </a:moveTo>
                    <a:lnTo>
                      <a:pt x="212252" y="21273"/>
                    </a:lnTo>
                    <a:lnTo>
                      <a:pt x="158087" y="423408"/>
                    </a:lnTo>
                    <a:lnTo>
                      <a:pt x="38555" y="405165"/>
                    </a:lnTo>
                    <a:lnTo>
                      <a:pt x="0" y="403218"/>
                    </a:lnTo>
                    <a:lnTo>
                      <a:pt x="5431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2" name="Freeform: Shape 811">
                <a:extLst>
                  <a:ext uri="{FF2B5EF4-FFF2-40B4-BE49-F238E27FC236}">
                    <a16:creationId xmlns:a16="http://schemas.microsoft.com/office/drawing/2014/main" id="{C3F3895F-9D9E-4144-9AD5-D8DF2EF57A5C}"/>
                  </a:ext>
                </a:extLst>
              </p:cNvPr>
              <p:cNvSpPr/>
              <p:nvPr/>
            </p:nvSpPr>
            <p:spPr>
              <a:xfrm>
                <a:off x="5557326" y="1665217"/>
                <a:ext cx="259452" cy="439445"/>
              </a:xfrm>
              <a:custGeom>
                <a:avLst/>
                <a:gdLst>
                  <a:gd name="connsiteX0" fmla="*/ 154057 w 259452"/>
                  <a:gd name="connsiteY0" fmla="*/ 0 h 439445"/>
                  <a:gd name="connsiteX1" fmla="*/ 259452 w 259452"/>
                  <a:gd name="connsiteY1" fmla="*/ 398023 h 439445"/>
                  <a:gd name="connsiteX2" fmla="*/ 257771 w 259452"/>
                  <a:gd name="connsiteY2" fmla="*/ 398279 h 439445"/>
                  <a:gd name="connsiteX3" fmla="*/ 124195 w 259452"/>
                  <a:gd name="connsiteY3" fmla="*/ 432625 h 439445"/>
                  <a:gd name="connsiteX4" fmla="*/ 105562 w 259452"/>
                  <a:gd name="connsiteY4" fmla="*/ 439445 h 439445"/>
                  <a:gd name="connsiteX5" fmla="*/ 0 w 259452"/>
                  <a:gd name="connsiteY5" fmla="*/ 40794 h 439445"/>
                  <a:gd name="connsiteX6" fmla="*/ 154057 w 259452"/>
                  <a:gd name="connsiteY6" fmla="*/ 0 h 43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2" h="439445">
                    <a:moveTo>
                      <a:pt x="154057" y="0"/>
                    </a:moveTo>
                    <a:lnTo>
                      <a:pt x="259452" y="398023"/>
                    </a:lnTo>
                    <a:lnTo>
                      <a:pt x="257771" y="398279"/>
                    </a:lnTo>
                    <a:cubicBezTo>
                      <a:pt x="212404" y="407562"/>
                      <a:pt x="167840" y="419050"/>
                      <a:pt x="124195" y="432625"/>
                    </a:cubicBezTo>
                    <a:lnTo>
                      <a:pt x="105562" y="439445"/>
                    </a:lnTo>
                    <a:lnTo>
                      <a:pt x="0" y="40794"/>
                    </a:lnTo>
                    <a:lnTo>
                      <a:pt x="1540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3" name="Freeform: Shape 812">
                <a:extLst>
                  <a:ext uri="{FF2B5EF4-FFF2-40B4-BE49-F238E27FC236}">
                    <a16:creationId xmlns:a16="http://schemas.microsoft.com/office/drawing/2014/main" id="{95189CF7-BE49-4450-B6AC-E8F4A2AB4C18}"/>
                  </a:ext>
                </a:extLst>
              </p:cNvPr>
              <p:cNvSpPr/>
              <p:nvPr/>
            </p:nvSpPr>
            <p:spPr>
              <a:xfrm>
                <a:off x="6377051" y="1672147"/>
                <a:ext cx="258916" cy="433150"/>
              </a:xfrm>
              <a:custGeom>
                <a:avLst/>
                <a:gdLst>
                  <a:gd name="connsiteX0" fmla="*/ 104990 w 258916"/>
                  <a:gd name="connsiteY0" fmla="*/ 0 h 433150"/>
                  <a:gd name="connsiteX1" fmla="*/ 258916 w 258916"/>
                  <a:gd name="connsiteY1" fmla="*/ 41289 h 433150"/>
                  <a:gd name="connsiteX2" fmla="*/ 153798 w 258916"/>
                  <a:gd name="connsiteY2" fmla="*/ 433150 h 433150"/>
                  <a:gd name="connsiteX3" fmla="*/ 133430 w 258916"/>
                  <a:gd name="connsiteY3" fmla="*/ 425695 h 433150"/>
                  <a:gd name="connsiteX4" fmla="*/ 0 w 258916"/>
                  <a:gd name="connsiteY4" fmla="*/ 391386 h 433150"/>
                  <a:gd name="connsiteX5" fmla="*/ 104990 w 258916"/>
                  <a:gd name="connsiteY5" fmla="*/ 0 h 433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916" h="433150">
                    <a:moveTo>
                      <a:pt x="104990" y="0"/>
                    </a:moveTo>
                    <a:lnTo>
                      <a:pt x="258916" y="41289"/>
                    </a:lnTo>
                    <a:lnTo>
                      <a:pt x="153798" y="433150"/>
                    </a:lnTo>
                    <a:lnTo>
                      <a:pt x="133430" y="425695"/>
                    </a:lnTo>
                    <a:lnTo>
                      <a:pt x="0" y="391386"/>
                    </a:lnTo>
                    <a:lnTo>
                      <a:pt x="10499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4" name="Freeform: Shape 813">
                <a:extLst>
                  <a:ext uri="{FF2B5EF4-FFF2-40B4-BE49-F238E27FC236}">
                    <a16:creationId xmlns:a16="http://schemas.microsoft.com/office/drawing/2014/main" id="{DD5F0508-6853-43A7-A810-B3055375CC8A}"/>
                  </a:ext>
                </a:extLst>
              </p:cNvPr>
              <p:cNvSpPr/>
              <p:nvPr/>
            </p:nvSpPr>
            <p:spPr>
              <a:xfrm>
                <a:off x="5339439" y="1729614"/>
                <a:ext cx="303853" cy="442827"/>
              </a:xfrm>
              <a:custGeom>
                <a:avLst/>
                <a:gdLst>
                  <a:gd name="connsiteX0" fmla="*/ 147503 w 303853"/>
                  <a:gd name="connsiteY0" fmla="*/ 0 h 442827"/>
                  <a:gd name="connsiteX1" fmla="*/ 303853 w 303853"/>
                  <a:gd name="connsiteY1" fmla="*/ 382220 h 442827"/>
                  <a:gd name="connsiteX2" fmla="*/ 214023 w 303853"/>
                  <a:gd name="connsiteY2" fmla="*/ 415098 h 442827"/>
                  <a:gd name="connsiteX3" fmla="*/ 156461 w 303853"/>
                  <a:gd name="connsiteY3" fmla="*/ 442827 h 442827"/>
                  <a:gd name="connsiteX4" fmla="*/ 0 w 303853"/>
                  <a:gd name="connsiteY4" fmla="*/ 60338 h 442827"/>
                  <a:gd name="connsiteX5" fmla="*/ 147503 w 303853"/>
                  <a:gd name="connsiteY5" fmla="*/ 0 h 442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7">
                    <a:moveTo>
                      <a:pt x="147503" y="0"/>
                    </a:moveTo>
                    <a:lnTo>
                      <a:pt x="303853" y="382220"/>
                    </a:lnTo>
                    <a:lnTo>
                      <a:pt x="214023" y="415098"/>
                    </a:lnTo>
                    <a:lnTo>
                      <a:pt x="156461" y="442827"/>
                    </a:lnTo>
                    <a:lnTo>
                      <a:pt x="0" y="60338"/>
                    </a:lnTo>
                    <a:lnTo>
                      <a:pt x="14750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5" name="Freeform: Shape 814">
                <a:extLst>
                  <a:ext uri="{FF2B5EF4-FFF2-40B4-BE49-F238E27FC236}">
                    <a16:creationId xmlns:a16="http://schemas.microsoft.com/office/drawing/2014/main" id="{10C85692-539F-4B0B-A39B-278E4E16B7F4}"/>
                  </a:ext>
                </a:extLst>
              </p:cNvPr>
              <p:cNvSpPr/>
              <p:nvPr/>
            </p:nvSpPr>
            <p:spPr>
              <a:xfrm>
                <a:off x="6556254" y="1739402"/>
                <a:ext cx="303887" cy="436528"/>
              </a:xfrm>
              <a:custGeom>
                <a:avLst/>
                <a:gdLst>
                  <a:gd name="connsiteX0" fmla="*/ 156851 w 303887"/>
                  <a:gd name="connsiteY0" fmla="*/ 0 h 436528"/>
                  <a:gd name="connsiteX1" fmla="*/ 303887 w 303887"/>
                  <a:gd name="connsiteY1" fmla="*/ 61468 h 436528"/>
                  <a:gd name="connsiteX2" fmla="*/ 147092 w 303887"/>
                  <a:gd name="connsiteY2" fmla="*/ 436528 h 436528"/>
                  <a:gd name="connsiteX3" fmla="*/ 82286 w 303887"/>
                  <a:gd name="connsiteY3" fmla="*/ 405310 h 436528"/>
                  <a:gd name="connsiteX4" fmla="*/ 0 w 303887"/>
                  <a:gd name="connsiteY4" fmla="*/ 375193 h 436528"/>
                  <a:gd name="connsiteX5" fmla="*/ 156851 w 303887"/>
                  <a:gd name="connsiteY5" fmla="*/ 0 h 436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87" h="436528">
                    <a:moveTo>
                      <a:pt x="156851" y="0"/>
                    </a:moveTo>
                    <a:lnTo>
                      <a:pt x="303887" y="61468"/>
                    </a:lnTo>
                    <a:lnTo>
                      <a:pt x="147092" y="436528"/>
                    </a:lnTo>
                    <a:lnTo>
                      <a:pt x="82286" y="405310"/>
                    </a:lnTo>
                    <a:lnTo>
                      <a:pt x="0" y="375193"/>
                    </a:lnTo>
                    <a:lnTo>
                      <a:pt x="15685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6" name="Freeform: Shape 815">
                <a:extLst>
                  <a:ext uri="{FF2B5EF4-FFF2-40B4-BE49-F238E27FC236}">
                    <a16:creationId xmlns:a16="http://schemas.microsoft.com/office/drawing/2014/main" id="{D7CEF5ED-1B4D-4B7E-9CA9-75B9E2095396}"/>
                  </a:ext>
                </a:extLst>
              </p:cNvPr>
              <p:cNvSpPr/>
              <p:nvPr/>
            </p:nvSpPr>
            <p:spPr>
              <a:xfrm>
                <a:off x="5127417" y="1826126"/>
                <a:ext cx="344161" cy="437075"/>
              </a:xfrm>
              <a:custGeom>
                <a:avLst/>
                <a:gdLst>
                  <a:gd name="connsiteX0" fmla="*/ 138128 w 344161"/>
                  <a:gd name="connsiteY0" fmla="*/ 0 h 437075"/>
                  <a:gd name="connsiteX1" fmla="*/ 344161 w 344161"/>
                  <a:gd name="connsiteY1" fmla="*/ 358032 h 437075"/>
                  <a:gd name="connsiteX2" fmla="*/ 304205 w 344161"/>
                  <a:gd name="connsiteY2" fmla="*/ 377279 h 437075"/>
                  <a:gd name="connsiteX3" fmla="*/ 205777 w 344161"/>
                  <a:gd name="connsiteY3" fmla="*/ 437075 h 437075"/>
                  <a:gd name="connsiteX4" fmla="*/ 0 w 344161"/>
                  <a:gd name="connsiteY4" fmla="*/ 79487 h 437075"/>
                  <a:gd name="connsiteX5" fmla="*/ 138128 w 344161"/>
                  <a:gd name="connsiteY5" fmla="*/ 0 h 43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1" h="437075">
                    <a:moveTo>
                      <a:pt x="138128" y="0"/>
                    </a:moveTo>
                    <a:lnTo>
                      <a:pt x="344161" y="358032"/>
                    </a:lnTo>
                    <a:lnTo>
                      <a:pt x="304205" y="377279"/>
                    </a:lnTo>
                    <a:lnTo>
                      <a:pt x="205777" y="437075"/>
                    </a:lnTo>
                    <a:lnTo>
                      <a:pt x="0" y="79487"/>
                    </a:lnTo>
                    <a:lnTo>
                      <a:pt x="13812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7" name="Freeform: Shape 816">
                <a:extLst>
                  <a:ext uri="{FF2B5EF4-FFF2-40B4-BE49-F238E27FC236}">
                    <a16:creationId xmlns:a16="http://schemas.microsoft.com/office/drawing/2014/main" id="{8A66E3B0-FCEE-4814-92E7-C7DCE43FD019}"/>
                  </a:ext>
                </a:extLst>
              </p:cNvPr>
              <p:cNvSpPr/>
              <p:nvPr/>
            </p:nvSpPr>
            <p:spPr>
              <a:xfrm>
                <a:off x="6722083" y="1833187"/>
                <a:ext cx="341816" cy="430970"/>
              </a:xfrm>
              <a:custGeom>
                <a:avLst/>
                <a:gdLst>
                  <a:gd name="connsiteX0" fmla="*/ 203943 w 341816"/>
                  <a:gd name="connsiteY0" fmla="*/ 0 h 430970"/>
                  <a:gd name="connsiteX1" fmla="*/ 341816 w 341816"/>
                  <a:gd name="connsiteY1" fmla="*/ 79932 h 430970"/>
                  <a:gd name="connsiteX2" fmla="*/ 138297 w 341816"/>
                  <a:gd name="connsiteY2" fmla="*/ 430970 h 430970"/>
                  <a:gd name="connsiteX3" fmla="*/ 38297 w 341816"/>
                  <a:gd name="connsiteY3" fmla="*/ 370218 h 430970"/>
                  <a:gd name="connsiteX4" fmla="*/ 0 w 341816"/>
                  <a:gd name="connsiteY4" fmla="*/ 351770 h 430970"/>
                  <a:gd name="connsiteX5" fmla="*/ 203943 w 341816"/>
                  <a:gd name="connsiteY5" fmla="*/ 0 h 43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1816" h="430970">
                    <a:moveTo>
                      <a:pt x="203943" y="0"/>
                    </a:moveTo>
                    <a:lnTo>
                      <a:pt x="341816" y="79932"/>
                    </a:lnTo>
                    <a:lnTo>
                      <a:pt x="138297" y="430970"/>
                    </a:lnTo>
                    <a:lnTo>
                      <a:pt x="38297" y="370218"/>
                    </a:lnTo>
                    <a:lnTo>
                      <a:pt x="0" y="351770"/>
                    </a:lnTo>
                    <a:lnTo>
                      <a:pt x="20394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8" name="Freeform: Shape 817">
                <a:extLst>
                  <a:ext uri="{FF2B5EF4-FFF2-40B4-BE49-F238E27FC236}">
                    <a16:creationId xmlns:a16="http://schemas.microsoft.com/office/drawing/2014/main" id="{D1CC485F-F4E6-4359-8FD7-FFDD75DE8A63}"/>
                  </a:ext>
                </a:extLst>
              </p:cNvPr>
              <p:cNvSpPr/>
              <p:nvPr/>
            </p:nvSpPr>
            <p:spPr>
              <a:xfrm>
                <a:off x="4940606" y="1945450"/>
                <a:ext cx="376167" cy="425093"/>
              </a:xfrm>
              <a:custGeom>
                <a:avLst/>
                <a:gdLst>
                  <a:gd name="connsiteX0" fmla="*/ 126832 w 376167"/>
                  <a:gd name="connsiteY0" fmla="*/ 0 h 425093"/>
                  <a:gd name="connsiteX1" fmla="*/ 376167 w 376167"/>
                  <a:gd name="connsiteY1" fmla="*/ 327727 h 425093"/>
                  <a:gd name="connsiteX2" fmla="*/ 376095 w 376167"/>
                  <a:gd name="connsiteY2" fmla="*/ 327771 h 425093"/>
                  <a:gd name="connsiteX3" fmla="*/ 268794 w 376167"/>
                  <a:gd name="connsiteY3" fmla="*/ 408009 h 425093"/>
                  <a:gd name="connsiteX4" fmla="*/ 249997 w 376167"/>
                  <a:gd name="connsiteY4" fmla="*/ 425093 h 425093"/>
                  <a:gd name="connsiteX5" fmla="*/ 0 w 376167"/>
                  <a:gd name="connsiteY5" fmla="*/ 96494 h 425093"/>
                  <a:gd name="connsiteX6" fmla="*/ 126832 w 376167"/>
                  <a:gd name="connsiteY6" fmla="*/ 0 h 425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7" h="425093">
                    <a:moveTo>
                      <a:pt x="126832" y="0"/>
                    </a:moveTo>
                    <a:lnTo>
                      <a:pt x="376167" y="327727"/>
                    </a:lnTo>
                    <a:lnTo>
                      <a:pt x="376095" y="327771"/>
                    </a:lnTo>
                    <a:cubicBezTo>
                      <a:pt x="339020" y="352819"/>
                      <a:pt x="303214" y="379604"/>
                      <a:pt x="268794" y="408009"/>
                    </a:cubicBezTo>
                    <a:lnTo>
                      <a:pt x="249997" y="425093"/>
                    </a:lnTo>
                    <a:lnTo>
                      <a:pt x="0" y="96494"/>
                    </a:lnTo>
                    <a:lnTo>
                      <a:pt x="12683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9" name="Freeform: Shape 818">
                <a:extLst>
                  <a:ext uri="{FF2B5EF4-FFF2-40B4-BE49-F238E27FC236}">
                    <a16:creationId xmlns:a16="http://schemas.microsoft.com/office/drawing/2014/main" id="{B695F785-72C6-4D12-A916-C7A6452092CF}"/>
                  </a:ext>
                </a:extLst>
              </p:cNvPr>
              <p:cNvSpPr/>
              <p:nvPr/>
            </p:nvSpPr>
            <p:spPr>
              <a:xfrm>
                <a:off x="6883049" y="1958267"/>
                <a:ext cx="374539" cy="418856"/>
              </a:xfrm>
              <a:custGeom>
                <a:avLst/>
                <a:gdLst>
                  <a:gd name="connsiteX0" fmla="*/ 248571 w 374539"/>
                  <a:gd name="connsiteY0" fmla="*/ 0 h 418856"/>
                  <a:gd name="connsiteX1" fmla="*/ 374539 w 374539"/>
                  <a:gd name="connsiteY1" fmla="*/ 97622 h 418856"/>
                  <a:gd name="connsiteX2" fmla="*/ 125591 w 374539"/>
                  <a:gd name="connsiteY2" fmla="*/ 418856 h 418856"/>
                  <a:gd name="connsiteX3" fmla="*/ 99553 w 374539"/>
                  <a:gd name="connsiteY3" fmla="*/ 395192 h 418856"/>
                  <a:gd name="connsiteX4" fmla="*/ 0 w 374539"/>
                  <a:gd name="connsiteY4" fmla="*/ 320748 h 418856"/>
                  <a:gd name="connsiteX5" fmla="*/ 248571 w 374539"/>
                  <a:gd name="connsiteY5" fmla="*/ 0 h 418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539" h="418856">
                    <a:moveTo>
                      <a:pt x="248571" y="0"/>
                    </a:moveTo>
                    <a:lnTo>
                      <a:pt x="374539" y="97622"/>
                    </a:lnTo>
                    <a:lnTo>
                      <a:pt x="125591" y="418856"/>
                    </a:lnTo>
                    <a:lnTo>
                      <a:pt x="99553" y="395192"/>
                    </a:lnTo>
                    <a:lnTo>
                      <a:pt x="0" y="320748"/>
                    </a:lnTo>
                    <a:lnTo>
                      <a:pt x="2485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0" name="Freeform: Shape 819">
                <a:extLst>
                  <a:ext uri="{FF2B5EF4-FFF2-40B4-BE49-F238E27FC236}">
                    <a16:creationId xmlns:a16="http://schemas.microsoft.com/office/drawing/2014/main" id="{E4195C92-2A0A-4FC2-BED0-7601D79F6798}"/>
                  </a:ext>
                </a:extLst>
              </p:cNvPr>
              <p:cNvSpPr/>
              <p:nvPr/>
            </p:nvSpPr>
            <p:spPr>
              <a:xfrm>
                <a:off x="4765791" y="2096027"/>
                <a:ext cx="404830" cy="405259"/>
              </a:xfrm>
              <a:custGeom>
                <a:avLst/>
                <a:gdLst>
                  <a:gd name="connsiteX0" fmla="*/ 112817 w 404830"/>
                  <a:gd name="connsiteY0" fmla="*/ 0 h 405259"/>
                  <a:gd name="connsiteX1" fmla="*/ 404830 w 404830"/>
                  <a:gd name="connsiteY1" fmla="*/ 292677 h 405259"/>
                  <a:gd name="connsiteX2" fmla="*/ 344628 w 404830"/>
                  <a:gd name="connsiteY2" fmla="*/ 347392 h 405259"/>
                  <a:gd name="connsiteX3" fmla="*/ 292035 w 404830"/>
                  <a:gd name="connsiteY3" fmla="*/ 405259 h 405259"/>
                  <a:gd name="connsiteX4" fmla="*/ 0 w 404830"/>
                  <a:gd name="connsiteY4" fmla="*/ 112562 h 405259"/>
                  <a:gd name="connsiteX5" fmla="*/ 112817 w 404830"/>
                  <a:gd name="connsiteY5" fmla="*/ 0 h 40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30" h="405259">
                    <a:moveTo>
                      <a:pt x="112817" y="0"/>
                    </a:moveTo>
                    <a:lnTo>
                      <a:pt x="404830" y="292677"/>
                    </a:lnTo>
                    <a:lnTo>
                      <a:pt x="344628" y="347392"/>
                    </a:lnTo>
                    <a:lnTo>
                      <a:pt x="292035" y="405259"/>
                    </a:lnTo>
                    <a:lnTo>
                      <a:pt x="0" y="112562"/>
                    </a:lnTo>
                    <a:lnTo>
                      <a:pt x="1128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1" name="Freeform: Shape 820">
                <a:extLst>
                  <a:ext uri="{FF2B5EF4-FFF2-40B4-BE49-F238E27FC236}">
                    <a16:creationId xmlns:a16="http://schemas.microsoft.com/office/drawing/2014/main" id="{F1189667-621B-4E94-9C0D-7D2FA4F2DE4B}"/>
                  </a:ext>
                </a:extLst>
              </p:cNvPr>
              <p:cNvSpPr/>
              <p:nvPr/>
            </p:nvSpPr>
            <p:spPr>
              <a:xfrm>
                <a:off x="7024019" y="2099151"/>
                <a:ext cx="405314" cy="404773"/>
              </a:xfrm>
              <a:custGeom>
                <a:avLst/>
                <a:gdLst>
                  <a:gd name="connsiteX0" fmla="*/ 292785 w 405314"/>
                  <a:gd name="connsiteY0" fmla="*/ 0 h 404773"/>
                  <a:gd name="connsiteX1" fmla="*/ 405314 w 405314"/>
                  <a:gd name="connsiteY1" fmla="*/ 112850 h 404773"/>
                  <a:gd name="connsiteX2" fmla="*/ 112555 w 405314"/>
                  <a:gd name="connsiteY2" fmla="*/ 404773 h 404773"/>
                  <a:gd name="connsiteX3" fmla="*/ 57564 w 405314"/>
                  <a:gd name="connsiteY3" fmla="*/ 344268 h 404773"/>
                  <a:gd name="connsiteX4" fmla="*/ 0 w 405314"/>
                  <a:gd name="connsiteY4" fmla="*/ 291950 h 404773"/>
                  <a:gd name="connsiteX5" fmla="*/ 292785 w 405314"/>
                  <a:gd name="connsiteY5" fmla="*/ 0 h 40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3">
                    <a:moveTo>
                      <a:pt x="292785" y="0"/>
                    </a:moveTo>
                    <a:lnTo>
                      <a:pt x="405314" y="112850"/>
                    </a:lnTo>
                    <a:lnTo>
                      <a:pt x="112555" y="404773"/>
                    </a:lnTo>
                    <a:lnTo>
                      <a:pt x="57564" y="344268"/>
                    </a:lnTo>
                    <a:lnTo>
                      <a:pt x="0" y="291950"/>
                    </a:lnTo>
                    <a:lnTo>
                      <a:pt x="29278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2" name="Freeform: Shape 821">
                <a:extLst>
                  <a:ext uri="{FF2B5EF4-FFF2-40B4-BE49-F238E27FC236}">
                    <a16:creationId xmlns:a16="http://schemas.microsoft.com/office/drawing/2014/main" id="{83216FBA-5AD3-43B2-8E36-F7E742AE9DAD}"/>
                  </a:ext>
                </a:extLst>
              </p:cNvPr>
              <p:cNvSpPr/>
              <p:nvPr/>
            </p:nvSpPr>
            <p:spPr>
              <a:xfrm>
                <a:off x="4621681" y="2261282"/>
                <a:ext cx="424231" cy="378549"/>
              </a:xfrm>
              <a:custGeom>
                <a:avLst/>
                <a:gdLst>
                  <a:gd name="connsiteX0" fmla="*/ 97621 w 424231"/>
                  <a:gd name="connsiteY0" fmla="*/ 0 h 378549"/>
                  <a:gd name="connsiteX1" fmla="*/ 424231 w 424231"/>
                  <a:gd name="connsiteY1" fmla="*/ 253114 h 378549"/>
                  <a:gd name="connsiteX2" fmla="*/ 398778 w 424231"/>
                  <a:gd name="connsiteY2" fmla="*/ 281118 h 378549"/>
                  <a:gd name="connsiteX3" fmla="*/ 325921 w 424231"/>
                  <a:gd name="connsiteY3" fmla="*/ 378549 h 378549"/>
                  <a:gd name="connsiteX4" fmla="*/ 0 w 424231"/>
                  <a:gd name="connsiteY4" fmla="*/ 125968 h 378549"/>
                  <a:gd name="connsiteX5" fmla="*/ 97621 w 424231"/>
                  <a:gd name="connsiteY5" fmla="*/ 0 h 378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31" h="378549">
                    <a:moveTo>
                      <a:pt x="97621" y="0"/>
                    </a:moveTo>
                    <a:lnTo>
                      <a:pt x="424231" y="253114"/>
                    </a:lnTo>
                    <a:lnTo>
                      <a:pt x="398778" y="281118"/>
                    </a:lnTo>
                    <a:lnTo>
                      <a:pt x="325921" y="378549"/>
                    </a:lnTo>
                    <a:lnTo>
                      <a:pt x="0" y="125968"/>
                    </a:lnTo>
                    <a:lnTo>
                      <a:pt x="9762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3" name="Freeform: Shape 822">
                <a:extLst>
                  <a:ext uri="{FF2B5EF4-FFF2-40B4-BE49-F238E27FC236}">
                    <a16:creationId xmlns:a16="http://schemas.microsoft.com/office/drawing/2014/main" id="{D2496D8E-C5B1-41D0-97CA-D9AB3CBF4244}"/>
                  </a:ext>
                </a:extLst>
              </p:cNvPr>
              <p:cNvSpPr/>
              <p:nvPr/>
            </p:nvSpPr>
            <p:spPr>
              <a:xfrm>
                <a:off x="7154736" y="2274015"/>
                <a:ext cx="425118" cy="376110"/>
              </a:xfrm>
              <a:custGeom>
                <a:avLst/>
                <a:gdLst>
                  <a:gd name="connsiteX0" fmla="*/ 328661 w 425118"/>
                  <a:gd name="connsiteY0" fmla="*/ 0 h 376110"/>
                  <a:gd name="connsiteX1" fmla="*/ 425118 w 425118"/>
                  <a:gd name="connsiteY1" fmla="*/ 126861 h 376110"/>
                  <a:gd name="connsiteX2" fmla="*/ 97303 w 425118"/>
                  <a:gd name="connsiteY2" fmla="*/ 376110 h 376110"/>
                  <a:gd name="connsiteX3" fmla="*/ 97045 w 425118"/>
                  <a:gd name="connsiteY3" fmla="*/ 375686 h 376110"/>
                  <a:gd name="connsiteX4" fmla="*/ 16807 w 425118"/>
                  <a:gd name="connsiteY4" fmla="*/ 268385 h 376110"/>
                  <a:gd name="connsiteX5" fmla="*/ 0 w 425118"/>
                  <a:gd name="connsiteY5" fmla="*/ 249892 h 376110"/>
                  <a:gd name="connsiteX6" fmla="*/ 328661 w 425118"/>
                  <a:gd name="connsiteY6" fmla="*/ 0 h 37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8" h="376110">
                    <a:moveTo>
                      <a:pt x="328661" y="0"/>
                    </a:moveTo>
                    <a:lnTo>
                      <a:pt x="425118" y="126861"/>
                    </a:lnTo>
                    <a:lnTo>
                      <a:pt x="97303" y="376110"/>
                    </a:lnTo>
                    <a:lnTo>
                      <a:pt x="97045" y="375686"/>
                    </a:lnTo>
                    <a:cubicBezTo>
                      <a:pt x="71997" y="338611"/>
                      <a:pt x="45212" y="302805"/>
                      <a:pt x="16807" y="268385"/>
                    </a:cubicBezTo>
                    <a:lnTo>
                      <a:pt x="0" y="249892"/>
                    </a:lnTo>
                    <a:lnTo>
                      <a:pt x="32866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4" name="Freeform: Shape 823">
                <a:extLst>
                  <a:ext uri="{FF2B5EF4-FFF2-40B4-BE49-F238E27FC236}">
                    <a16:creationId xmlns:a16="http://schemas.microsoft.com/office/drawing/2014/main" id="{C5BD9722-D384-44A7-80A6-F86342DD2245}"/>
                  </a:ext>
                </a:extLst>
              </p:cNvPr>
              <p:cNvSpPr/>
              <p:nvPr/>
            </p:nvSpPr>
            <p:spPr>
              <a:xfrm>
                <a:off x="4495814" y="2455505"/>
                <a:ext cx="436719" cy="345019"/>
              </a:xfrm>
              <a:custGeom>
                <a:avLst/>
                <a:gdLst>
                  <a:gd name="connsiteX0" fmla="*/ 79933 w 436719"/>
                  <a:gd name="connsiteY0" fmla="*/ 0 h 345019"/>
                  <a:gd name="connsiteX1" fmla="*/ 436719 w 436719"/>
                  <a:gd name="connsiteY1" fmla="*/ 206851 h 345019"/>
                  <a:gd name="connsiteX2" fmla="*/ 374591 w 436719"/>
                  <a:gd name="connsiteY2" fmla="*/ 309117 h 345019"/>
                  <a:gd name="connsiteX3" fmla="*/ 357296 w 436719"/>
                  <a:gd name="connsiteY3" fmla="*/ 345019 h 345019"/>
                  <a:gd name="connsiteX4" fmla="*/ 0 w 436719"/>
                  <a:gd name="connsiteY4" fmla="*/ 137872 h 345019"/>
                  <a:gd name="connsiteX5" fmla="*/ 79933 w 436719"/>
                  <a:gd name="connsiteY5" fmla="*/ 0 h 34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9" h="345019">
                    <a:moveTo>
                      <a:pt x="79933" y="0"/>
                    </a:moveTo>
                    <a:lnTo>
                      <a:pt x="436719" y="206851"/>
                    </a:lnTo>
                    <a:lnTo>
                      <a:pt x="374591" y="309117"/>
                    </a:lnTo>
                    <a:lnTo>
                      <a:pt x="357296" y="345019"/>
                    </a:lnTo>
                    <a:lnTo>
                      <a:pt x="0" y="137872"/>
                    </a:lnTo>
                    <a:lnTo>
                      <a:pt x="7993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5" name="Freeform: Shape 824">
                <a:extLst>
                  <a:ext uri="{FF2B5EF4-FFF2-40B4-BE49-F238E27FC236}">
                    <a16:creationId xmlns:a16="http://schemas.microsoft.com/office/drawing/2014/main" id="{B061FC11-33C2-44D1-94C9-A51786BA66EB}"/>
                  </a:ext>
                </a:extLst>
              </p:cNvPr>
              <p:cNvSpPr/>
              <p:nvPr/>
            </p:nvSpPr>
            <p:spPr>
              <a:xfrm>
                <a:off x="7262013" y="2460866"/>
                <a:ext cx="437106" cy="344082"/>
              </a:xfrm>
              <a:custGeom>
                <a:avLst/>
                <a:gdLst>
                  <a:gd name="connsiteX0" fmla="*/ 357659 w 437106"/>
                  <a:gd name="connsiteY0" fmla="*/ 0 h 344082"/>
                  <a:gd name="connsiteX1" fmla="*/ 437106 w 437106"/>
                  <a:gd name="connsiteY1" fmla="*/ 138151 h 344082"/>
                  <a:gd name="connsiteX2" fmla="*/ 79010 w 437106"/>
                  <a:gd name="connsiteY2" fmla="*/ 344082 h 344082"/>
                  <a:gd name="connsiteX3" fmla="*/ 59584 w 437106"/>
                  <a:gd name="connsiteY3" fmla="*/ 303756 h 344082"/>
                  <a:gd name="connsiteX4" fmla="*/ 0 w 437106"/>
                  <a:gd name="connsiteY4" fmla="*/ 205678 h 344082"/>
                  <a:gd name="connsiteX5" fmla="*/ 357659 w 437106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6" h="344082">
                    <a:moveTo>
                      <a:pt x="357659" y="0"/>
                    </a:moveTo>
                    <a:lnTo>
                      <a:pt x="437106" y="138151"/>
                    </a:lnTo>
                    <a:lnTo>
                      <a:pt x="79010" y="344082"/>
                    </a:lnTo>
                    <a:lnTo>
                      <a:pt x="59584" y="303756"/>
                    </a:lnTo>
                    <a:lnTo>
                      <a:pt x="0" y="205678"/>
                    </a:lnTo>
                    <a:lnTo>
                      <a:pt x="3576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6" name="Freeform: Shape 825">
                <a:extLst>
                  <a:ext uri="{FF2B5EF4-FFF2-40B4-BE49-F238E27FC236}">
                    <a16:creationId xmlns:a16="http://schemas.microsoft.com/office/drawing/2014/main" id="{AA3BE32B-533B-46D7-A921-5DE1308106D9}"/>
                  </a:ext>
                </a:extLst>
              </p:cNvPr>
              <p:cNvSpPr/>
              <p:nvPr/>
            </p:nvSpPr>
            <p:spPr>
              <a:xfrm>
                <a:off x="4401343" y="2659874"/>
                <a:ext cx="442739" cy="306383"/>
              </a:xfrm>
              <a:custGeom>
                <a:avLst/>
                <a:gdLst>
                  <a:gd name="connsiteX0" fmla="*/ 61468 w 442739"/>
                  <a:gd name="connsiteY0" fmla="*/ 0 h 306383"/>
                  <a:gd name="connsiteX1" fmla="*/ 442739 w 442739"/>
                  <a:gd name="connsiteY1" fmla="*/ 159391 h 306383"/>
                  <a:gd name="connsiteX2" fmla="*/ 410369 w 442739"/>
                  <a:gd name="connsiteY2" fmla="*/ 226588 h 306383"/>
                  <a:gd name="connsiteX3" fmla="*/ 381164 w 442739"/>
                  <a:gd name="connsiteY3" fmla="*/ 306383 h 306383"/>
                  <a:gd name="connsiteX4" fmla="*/ 0 w 442739"/>
                  <a:gd name="connsiteY4" fmla="*/ 147036 h 306383"/>
                  <a:gd name="connsiteX5" fmla="*/ 61468 w 442739"/>
                  <a:gd name="connsiteY5" fmla="*/ 0 h 30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9" h="306383">
                    <a:moveTo>
                      <a:pt x="61468" y="0"/>
                    </a:moveTo>
                    <a:lnTo>
                      <a:pt x="442739" y="159391"/>
                    </a:lnTo>
                    <a:lnTo>
                      <a:pt x="410369" y="226588"/>
                    </a:lnTo>
                    <a:lnTo>
                      <a:pt x="381164" y="306383"/>
                    </a:lnTo>
                    <a:lnTo>
                      <a:pt x="0" y="147036"/>
                    </a:lnTo>
                    <a:lnTo>
                      <a:pt x="6146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7" name="Freeform: Shape 826">
                <a:extLst>
                  <a:ext uri="{FF2B5EF4-FFF2-40B4-BE49-F238E27FC236}">
                    <a16:creationId xmlns:a16="http://schemas.microsoft.com/office/drawing/2014/main" id="{A77754B5-3046-474B-A461-56D72C91DAA0}"/>
                  </a:ext>
                </a:extLst>
              </p:cNvPr>
              <p:cNvSpPr/>
              <p:nvPr/>
            </p:nvSpPr>
            <p:spPr>
              <a:xfrm>
                <a:off x="7352739" y="2672921"/>
                <a:ext cx="442825" cy="303756"/>
              </a:xfrm>
              <a:custGeom>
                <a:avLst/>
                <a:gdLst>
                  <a:gd name="connsiteX0" fmla="*/ 382531 w 442825"/>
                  <a:gd name="connsiteY0" fmla="*/ 0 h 303756"/>
                  <a:gd name="connsiteX1" fmla="*/ 442825 w 442825"/>
                  <a:gd name="connsiteY1" fmla="*/ 147522 h 303756"/>
                  <a:gd name="connsiteX2" fmla="*/ 60570 w 442825"/>
                  <a:gd name="connsiteY2" fmla="*/ 303756 h 303756"/>
                  <a:gd name="connsiteX3" fmla="*/ 27551 w 442825"/>
                  <a:gd name="connsiteY3" fmla="*/ 213541 h 303756"/>
                  <a:gd name="connsiteX4" fmla="*/ 0 w 442825"/>
                  <a:gd name="connsiteY4" fmla="*/ 156348 h 303756"/>
                  <a:gd name="connsiteX5" fmla="*/ 382531 w 442825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5" h="303756">
                    <a:moveTo>
                      <a:pt x="382531" y="0"/>
                    </a:moveTo>
                    <a:lnTo>
                      <a:pt x="442825" y="147522"/>
                    </a:lnTo>
                    <a:lnTo>
                      <a:pt x="60570" y="303756"/>
                    </a:lnTo>
                    <a:lnTo>
                      <a:pt x="27551" y="213541"/>
                    </a:lnTo>
                    <a:lnTo>
                      <a:pt x="0" y="156348"/>
                    </a:lnTo>
                    <a:lnTo>
                      <a:pt x="38253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8" name="Freeform: Shape 827">
                <a:extLst>
                  <a:ext uri="{FF2B5EF4-FFF2-40B4-BE49-F238E27FC236}">
                    <a16:creationId xmlns:a16="http://schemas.microsoft.com/office/drawing/2014/main" id="{86DE7787-8F09-4EC2-9922-A87EF2EB5439}"/>
                  </a:ext>
                </a:extLst>
              </p:cNvPr>
              <p:cNvSpPr/>
              <p:nvPr/>
            </p:nvSpPr>
            <p:spPr>
              <a:xfrm>
                <a:off x="4333467" y="2884768"/>
                <a:ext cx="439744" cy="260617"/>
              </a:xfrm>
              <a:custGeom>
                <a:avLst/>
                <a:gdLst>
                  <a:gd name="connsiteX0" fmla="*/ 41291 w 439744"/>
                  <a:gd name="connsiteY0" fmla="*/ 0 h 260617"/>
                  <a:gd name="connsiteX1" fmla="*/ 439744 w 439744"/>
                  <a:gd name="connsiteY1" fmla="*/ 106887 h 260617"/>
                  <a:gd name="connsiteX2" fmla="*/ 431375 w 439744"/>
                  <a:gd name="connsiteY2" fmla="*/ 129753 h 260617"/>
                  <a:gd name="connsiteX3" fmla="*/ 397727 w 439744"/>
                  <a:gd name="connsiteY3" fmla="*/ 260617 h 260617"/>
                  <a:gd name="connsiteX4" fmla="*/ 0 w 439744"/>
                  <a:gd name="connsiteY4" fmla="*/ 153925 h 260617"/>
                  <a:gd name="connsiteX5" fmla="*/ 41291 w 439744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4" h="260617">
                    <a:moveTo>
                      <a:pt x="41291" y="0"/>
                    </a:moveTo>
                    <a:lnTo>
                      <a:pt x="439744" y="106887"/>
                    </a:lnTo>
                    <a:lnTo>
                      <a:pt x="431375" y="129753"/>
                    </a:lnTo>
                    <a:lnTo>
                      <a:pt x="397727" y="260617"/>
                    </a:lnTo>
                    <a:lnTo>
                      <a:pt x="0" y="153925"/>
                    </a:lnTo>
                    <a:lnTo>
                      <a:pt x="412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9" name="Freeform: Shape 828">
                <a:extLst>
                  <a:ext uri="{FF2B5EF4-FFF2-40B4-BE49-F238E27FC236}">
                    <a16:creationId xmlns:a16="http://schemas.microsoft.com/office/drawing/2014/main" id="{9E0E24D2-AA39-41CF-81C5-006356ADF454}"/>
                  </a:ext>
                </a:extLst>
              </p:cNvPr>
              <p:cNvSpPr/>
              <p:nvPr/>
            </p:nvSpPr>
            <p:spPr>
              <a:xfrm>
                <a:off x="7420482" y="2890834"/>
                <a:ext cx="439415" cy="259352"/>
              </a:xfrm>
              <a:custGeom>
                <a:avLst/>
                <a:gdLst>
                  <a:gd name="connsiteX0" fmla="*/ 398666 w 439415"/>
                  <a:gd name="connsiteY0" fmla="*/ 0 h 259352"/>
                  <a:gd name="connsiteX1" fmla="*/ 439415 w 439415"/>
                  <a:gd name="connsiteY1" fmla="*/ 154069 h 259352"/>
                  <a:gd name="connsiteX2" fmla="*/ 41343 w 439415"/>
                  <a:gd name="connsiteY2" fmla="*/ 259352 h 259352"/>
                  <a:gd name="connsiteX3" fmla="*/ 41024 w 439415"/>
                  <a:gd name="connsiteY3" fmla="*/ 257263 h 259352"/>
                  <a:gd name="connsiteX4" fmla="*/ 6678 w 439415"/>
                  <a:gd name="connsiteY4" fmla="*/ 123687 h 259352"/>
                  <a:gd name="connsiteX5" fmla="*/ 0 w 439415"/>
                  <a:gd name="connsiteY5" fmla="*/ 105440 h 259352"/>
                  <a:gd name="connsiteX6" fmla="*/ 398666 w 439415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5" h="259352">
                    <a:moveTo>
                      <a:pt x="398666" y="0"/>
                    </a:moveTo>
                    <a:lnTo>
                      <a:pt x="439415" y="154069"/>
                    </a:lnTo>
                    <a:lnTo>
                      <a:pt x="41343" y="259352"/>
                    </a:lnTo>
                    <a:lnTo>
                      <a:pt x="41024" y="257263"/>
                    </a:lnTo>
                    <a:cubicBezTo>
                      <a:pt x="31741" y="211896"/>
                      <a:pt x="20254" y="167332"/>
                      <a:pt x="6678" y="123687"/>
                    </a:cubicBezTo>
                    <a:lnTo>
                      <a:pt x="0" y="105440"/>
                    </a:lnTo>
                    <a:lnTo>
                      <a:pt x="39866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0" name="Freeform: Shape 829">
                <a:extLst>
                  <a:ext uri="{FF2B5EF4-FFF2-40B4-BE49-F238E27FC236}">
                    <a16:creationId xmlns:a16="http://schemas.microsoft.com/office/drawing/2014/main" id="{905CD66C-D99C-4AE3-9AFF-1BE4ADFAE9B4}"/>
                  </a:ext>
                </a:extLst>
              </p:cNvPr>
              <p:cNvSpPr/>
              <p:nvPr/>
            </p:nvSpPr>
            <p:spPr>
              <a:xfrm>
                <a:off x="4298032" y="3109287"/>
                <a:ext cx="429985" cy="213103"/>
              </a:xfrm>
              <a:custGeom>
                <a:avLst/>
                <a:gdLst>
                  <a:gd name="connsiteX0" fmla="*/ 21273 w 429985"/>
                  <a:gd name="connsiteY0" fmla="*/ 0 h 213103"/>
                  <a:gd name="connsiteX1" fmla="*/ 429985 w 429985"/>
                  <a:gd name="connsiteY1" fmla="*/ 55051 h 213103"/>
                  <a:gd name="connsiteX2" fmla="*/ 411342 w 429985"/>
                  <a:gd name="connsiteY2" fmla="*/ 177204 h 213103"/>
                  <a:gd name="connsiteX3" fmla="*/ 409530 w 429985"/>
                  <a:gd name="connsiteY3" fmla="*/ 213103 h 213103"/>
                  <a:gd name="connsiteX4" fmla="*/ 0 w 429985"/>
                  <a:gd name="connsiteY4" fmla="*/ 157941 h 213103"/>
                  <a:gd name="connsiteX5" fmla="*/ 21273 w 429985"/>
                  <a:gd name="connsiteY5" fmla="*/ 0 h 21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5" h="213103">
                    <a:moveTo>
                      <a:pt x="21273" y="0"/>
                    </a:moveTo>
                    <a:lnTo>
                      <a:pt x="429985" y="55051"/>
                    </a:lnTo>
                    <a:lnTo>
                      <a:pt x="411342" y="177204"/>
                    </a:lnTo>
                    <a:lnTo>
                      <a:pt x="409530" y="213103"/>
                    </a:lnTo>
                    <a:lnTo>
                      <a:pt x="0" y="157941"/>
                    </a:lnTo>
                    <a:lnTo>
                      <a:pt x="2127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1" name="Freeform: Shape 830">
                <a:extLst>
                  <a:ext uri="{FF2B5EF4-FFF2-40B4-BE49-F238E27FC236}">
                    <a16:creationId xmlns:a16="http://schemas.microsoft.com/office/drawing/2014/main" id="{CE22BF3A-8504-45F0-9E6C-21E0C34D5C72}"/>
                  </a:ext>
                </a:extLst>
              </p:cNvPr>
              <p:cNvSpPr/>
              <p:nvPr/>
            </p:nvSpPr>
            <p:spPr>
              <a:xfrm>
                <a:off x="7465919" y="3125669"/>
                <a:ext cx="429463" cy="209551"/>
              </a:xfrm>
              <a:custGeom>
                <a:avLst/>
                <a:gdLst>
                  <a:gd name="connsiteX0" fmla="*/ 409646 w 429463"/>
                  <a:gd name="connsiteY0" fmla="*/ 0 h 209551"/>
                  <a:gd name="connsiteX1" fmla="*/ 429463 w 429463"/>
                  <a:gd name="connsiteY1" fmla="*/ 158131 h 209551"/>
                  <a:gd name="connsiteX2" fmla="*/ 19170 w 429463"/>
                  <a:gd name="connsiteY2" fmla="*/ 209551 h 209551"/>
                  <a:gd name="connsiteX3" fmla="*/ 16709 w 429463"/>
                  <a:gd name="connsiteY3" fmla="*/ 160822 h 209551"/>
                  <a:gd name="connsiteX4" fmla="*/ 0 w 429463"/>
                  <a:gd name="connsiteY4" fmla="*/ 51339 h 209551"/>
                  <a:gd name="connsiteX5" fmla="*/ 409646 w 429463"/>
                  <a:gd name="connsiteY5" fmla="*/ 0 h 20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3" h="209551">
                    <a:moveTo>
                      <a:pt x="409646" y="0"/>
                    </a:moveTo>
                    <a:lnTo>
                      <a:pt x="429463" y="158131"/>
                    </a:lnTo>
                    <a:lnTo>
                      <a:pt x="19170" y="209551"/>
                    </a:lnTo>
                    <a:lnTo>
                      <a:pt x="16709" y="160822"/>
                    </a:lnTo>
                    <a:lnTo>
                      <a:pt x="0" y="51339"/>
                    </a:lnTo>
                    <a:lnTo>
                      <a:pt x="40964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2" name="Freeform: Shape 831">
                <a:extLst>
                  <a:ext uri="{FF2B5EF4-FFF2-40B4-BE49-F238E27FC236}">
                    <a16:creationId xmlns:a16="http://schemas.microsoft.com/office/drawing/2014/main" id="{C11169A2-C4BA-479B-A6E2-AE26D919A54B}"/>
                  </a:ext>
                </a:extLst>
              </p:cNvPr>
              <p:cNvSpPr/>
              <p:nvPr/>
            </p:nvSpPr>
            <p:spPr>
              <a:xfrm>
                <a:off x="4292527" y="3349316"/>
                <a:ext cx="413675" cy="159367"/>
              </a:xfrm>
              <a:custGeom>
                <a:avLst/>
                <a:gdLst>
                  <a:gd name="connsiteX0" fmla="*/ 1 w 413675"/>
                  <a:gd name="connsiteY0" fmla="*/ 0 h 159367"/>
                  <a:gd name="connsiteX1" fmla="*/ 413675 w 413675"/>
                  <a:gd name="connsiteY1" fmla="*/ 1 h 159367"/>
                  <a:gd name="connsiteX2" fmla="*/ 409651 w 413675"/>
                  <a:gd name="connsiteY2" fmla="*/ 79685 h 159367"/>
                  <a:gd name="connsiteX3" fmla="*/ 413675 w 413675"/>
                  <a:gd name="connsiteY3" fmla="*/ 159367 h 159367"/>
                  <a:gd name="connsiteX4" fmla="*/ 0 w 413675"/>
                  <a:gd name="connsiteY4" fmla="*/ 159367 h 159367"/>
                  <a:gd name="connsiteX5" fmla="*/ 1 w 413675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5" h="159367">
                    <a:moveTo>
                      <a:pt x="1" y="0"/>
                    </a:moveTo>
                    <a:lnTo>
                      <a:pt x="413675" y="1"/>
                    </a:lnTo>
                    <a:lnTo>
                      <a:pt x="409651" y="79685"/>
                    </a:lnTo>
                    <a:lnTo>
                      <a:pt x="413675" y="159367"/>
                    </a:lnTo>
                    <a:lnTo>
                      <a:pt x="0" y="159367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3" name="Freeform: Shape 832">
                <a:extLst>
                  <a:ext uri="{FF2B5EF4-FFF2-40B4-BE49-F238E27FC236}">
                    <a16:creationId xmlns:a16="http://schemas.microsoft.com/office/drawing/2014/main" id="{37A6D474-0248-4087-9A4F-77861683F14B}"/>
                  </a:ext>
                </a:extLst>
              </p:cNvPr>
              <p:cNvSpPr/>
              <p:nvPr/>
            </p:nvSpPr>
            <p:spPr>
              <a:xfrm>
                <a:off x="7485801" y="3349316"/>
                <a:ext cx="413671" cy="159367"/>
              </a:xfrm>
              <a:custGeom>
                <a:avLst/>
                <a:gdLst>
                  <a:gd name="connsiteX0" fmla="*/ 413671 w 413671"/>
                  <a:gd name="connsiteY0" fmla="*/ 0 h 159367"/>
                  <a:gd name="connsiteX1" fmla="*/ 413671 w 413671"/>
                  <a:gd name="connsiteY1" fmla="*/ 159367 h 159367"/>
                  <a:gd name="connsiteX2" fmla="*/ 0 w 413671"/>
                  <a:gd name="connsiteY2" fmla="*/ 159367 h 159367"/>
                  <a:gd name="connsiteX3" fmla="*/ 4023 w 413671"/>
                  <a:gd name="connsiteY3" fmla="*/ 79685 h 159367"/>
                  <a:gd name="connsiteX4" fmla="*/ 0 w 413671"/>
                  <a:gd name="connsiteY4" fmla="*/ 1 h 159367"/>
                  <a:gd name="connsiteX5" fmla="*/ 413671 w 413671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1" h="159367">
                    <a:moveTo>
                      <a:pt x="413671" y="0"/>
                    </a:moveTo>
                    <a:lnTo>
                      <a:pt x="413671" y="159367"/>
                    </a:lnTo>
                    <a:lnTo>
                      <a:pt x="0" y="159367"/>
                    </a:lnTo>
                    <a:lnTo>
                      <a:pt x="4023" y="79685"/>
                    </a:lnTo>
                    <a:lnTo>
                      <a:pt x="0" y="1"/>
                    </a:lnTo>
                    <a:lnTo>
                      <a:pt x="4136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4" name="Freeform: Shape 833">
                <a:extLst>
                  <a:ext uri="{FF2B5EF4-FFF2-40B4-BE49-F238E27FC236}">
                    <a16:creationId xmlns:a16="http://schemas.microsoft.com/office/drawing/2014/main" id="{9DC71CAC-BDE6-48A4-9233-321671FD33FB}"/>
                  </a:ext>
                </a:extLst>
              </p:cNvPr>
              <p:cNvSpPr/>
              <p:nvPr/>
            </p:nvSpPr>
            <p:spPr>
              <a:xfrm>
                <a:off x="4296617" y="3522780"/>
                <a:ext cx="429466" cy="209550"/>
              </a:xfrm>
              <a:custGeom>
                <a:avLst/>
                <a:gdLst>
                  <a:gd name="connsiteX0" fmla="*/ 410297 w 429466"/>
                  <a:gd name="connsiteY0" fmla="*/ 0 h 209550"/>
                  <a:gd name="connsiteX1" fmla="*/ 412757 w 429466"/>
                  <a:gd name="connsiteY1" fmla="*/ 48731 h 209550"/>
                  <a:gd name="connsiteX2" fmla="*/ 429466 w 429466"/>
                  <a:gd name="connsiteY2" fmla="*/ 158211 h 209550"/>
                  <a:gd name="connsiteX3" fmla="*/ 19818 w 429466"/>
                  <a:gd name="connsiteY3" fmla="*/ 209550 h 209550"/>
                  <a:gd name="connsiteX4" fmla="*/ 0 w 429466"/>
                  <a:gd name="connsiteY4" fmla="*/ 51420 h 209550"/>
                  <a:gd name="connsiteX5" fmla="*/ 410297 w 429466"/>
                  <a:gd name="connsiteY5" fmla="*/ 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6" h="209550">
                    <a:moveTo>
                      <a:pt x="410297" y="0"/>
                    </a:moveTo>
                    <a:lnTo>
                      <a:pt x="412757" y="48731"/>
                    </a:lnTo>
                    <a:lnTo>
                      <a:pt x="429466" y="158211"/>
                    </a:lnTo>
                    <a:lnTo>
                      <a:pt x="19818" y="209550"/>
                    </a:lnTo>
                    <a:lnTo>
                      <a:pt x="0" y="51420"/>
                    </a:lnTo>
                    <a:lnTo>
                      <a:pt x="4102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5" name="Freeform: Shape 834">
                <a:extLst>
                  <a:ext uri="{FF2B5EF4-FFF2-40B4-BE49-F238E27FC236}">
                    <a16:creationId xmlns:a16="http://schemas.microsoft.com/office/drawing/2014/main" id="{5760A96E-BFE4-4F5A-8A50-6CCF477ABA84}"/>
                  </a:ext>
                </a:extLst>
              </p:cNvPr>
              <p:cNvSpPr/>
              <p:nvPr/>
            </p:nvSpPr>
            <p:spPr>
              <a:xfrm>
                <a:off x="7463985" y="3535610"/>
                <a:ext cx="429983" cy="213102"/>
              </a:xfrm>
              <a:custGeom>
                <a:avLst/>
                <a:gdLst>
                  <a:gd name="connsiteX0" fmla="*/ 20456 w 429983"/>
                  <a:gd name="connsiteY0" fmla="*/ 0 h 213102"/>
                  <a:gd name="connsiteX1" fmla="*/ 429983 w 429983"/>
                  <a:gd name="connsiteY1" fmla="*/ 55161 h 213102"/>
                  <a:gd name="connsiteX2" fmla="*/ 408710 w 429983"/>
                  <a:gd name="connsiteY2" fmla="*/ 213102 h 213102"/>
                  <a:gd name="connsiteX3" fmla="*/ 0 w 429983"/>
                  <a:gd name="connsiteY3" fmla="*/ 158051 h 213102"/>
                  <a:gd name="connsiteX4" fmla="*/ 18643 w 429983"/>
                  <a:gd name="connsiteY4" fmla="*/ 35901 h 213102"/>
                  <a:gd name="connsiteX5" fmla="*/ 20456 w 429983"/>
                  <a:gd name="connsiteY5" fmla="*/ 0 h 213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3" h="213102">
                    <a:moveTo>
                      <a:pt x="20456" y="0"/>
                    </a:moveTo>
                    <a:lnTo>
                      <a:pt x="429983" y="55161"/>
                    </a:lnTo>
                    <a:lnTo>
                      <a:pt x="408710" y="213102"/>
                    </a:lnTo>
                    <a:lnTo>
                      <a:pt x="0" y="158051"/>
                    </a:lnTo>
                    <a:lnTo>
                      <a:pt x="18643" y="35901"/>
                    </a:lnTo>
                    <a:lnTo>
                      <a:pt x="2045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6" name="Freeform: Shape 835">
                <a:extLst>
                  <a:ext uri="{FF2B5EF4-FFF2-40B4-BE49-F238E27FC236}">
                    <a16:creationId xmlns:a16="http://schemas.microsoft.com/office/drawing/2014/main" id="{0E570C98-2E16-4AE0-A4EB-BE5904E04D88}"/>
                  </a:ext>
                </a:extLst>
              </p:cNvPr>
              <p:cNvSpPr/>
              <p:nvPr/>
            </p:nvSpPr>
            <p:spPr>
              <a:xfrm>
                <a:off x="4332103" y="3707813"/>
                <a:ext cx="439417" cy="259352"/>
              </a:xfrm>
              <a:custGeom>
                <a:avLst/>
                <a:gdLst>
                  <a:gd name="connsiteX0" fmla="*/ 398074 w 439417"/>
                  <a:gd name="connsiteY0" fmla="*/ 0 h 259352"/>
                  <a:gd name="connsiteX1" fmla="*/ 398393 w 439417"/>
                  <a:gd name="connsiteY1" fmla="*/ 2092 h 259352"/>
                  <a:gd name="connsiteX2" fmla="*/ 432739 w 439417"/>
                  <a:gd name="connsiteY2" fmla="*/ 135668 h 259352"/>
                  <a:gd name="connsiteX3" fmla="*/ 439417 w 439417"/>
                  <a:gd name="connsiteY3" fmla="*/ 153912 h 259352"/>
                  <a:gd name="connsiteX4" fmla="*/ 40749 w 439417"/>
                  <a:gd name="connsiteY4" fmla="*/ 259352 h 259352"/>
                  <a:gd name="connsiteX5" fmla="*/ 0 w 439417"/>
                  <a:gd name="connsiteY5" fmla="*/ 105283 h 259352"/>
                  <a:gd name="connsiteX6" fmla="*/ 398074 w 439417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7" h="259352">
                    <a:moveTo>
                      <a:pt x="398074" y="0"/>
                    </a:moveTo>
                    <a:lnTo>
                      <a:pt x="398393" y="2092"/>
                    </a:lnTo>
                    <a:cubicBezTo>
                      <a:pt x="407676" y="47459"/>
                      <a:pt x="419164" y="92024"/>
                      <a:pt x="432739" y="135668"/>
                    </a:cubicBezTo>
                    <a:lnTo>
                      <a:pt x="439417" y="153912"/>
                    </a:lnTo>
                    <a:lnTo>
                      <a:pt x="40749" y="259352"/>
                    </a:lnTo>
                    <a:lnTo>
                      <a:pt x="0" y="105283"/>
                    </a:lnTo>
                    <a:lnTo>
                      <a:pt x="39807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7" name="Freeform: Shape 836">
                <a:extLst>
                  <a:ext uri="{FF2B5EF4-FFF2-40B4-BE49-F238E27FC236}">
                    <a16:creationId xmlns:a16="http://schemas.microsoft.com/office/drawing/2014/main" id="{5BABA00B-D6CB-4B65-A933-5FA5B30C45D0}"/>
                  </a:ext>
                </a:extLst>
              </p:cNvPr>
              <p:cNvSpPr/>
              <p:nvPr/>
            </p:nvSpPr>
            <p:spPr>
              <a:xfrm>
                <a:off x="7418792" y="3712615"/>
                <a:ext cx="439741" cy="260617"/>
              </a:xfrm>
              <a:custGeom>
                <a:avLst/>
                <a:gdLst>
                  <a:gd name="connsiteX0" fmla="*/ 42017 w 439741"/>
                  <a:gd name="connsiteY0" fmla="*/ 0 h 260617"/>
                  <a:gd name="connsiteX1" fmla="*/ 439741 w 439741"/>
                  <a:gd name="connsiteY1" fmla="*/ 106691 h 260617"/>
                  <a:gd name="connsiteX2" fmla="*/ 398450 w 439741"/>
                  <a:gd name="connsiteY2" fmla="*/ 260617 h 260617"/>
                  <a:gd name="connsiteX3" fmla="*/ 0 w 439741"/>
                  <a:gd name="connsiteY3" fmla="*/ 153731 h 260617"/>
                  <a:gd name="connsiteX4" fmla="*/ 8368 w 439741"/>
                  <a:gd name="connsiteY4" fmla="*/ 130866 h 260617"/>
                  <a:gd name="connsiteX5" fmla="*/ 42017 w 439741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1" h="260617">
                    <a:moveTo>
                      <a:pt x="42017" y="0"/>
                    </a:moveTo>
                    <a:lnTo>
                      <a:pt x="439741" y="106691"/>
                    </a:lnTo>
                    <a:lnTo>
                      <a:pt x="398450" y="260617"/>
                    </a:lnTo>
                    <a:lnTo>
                      <a:pt x="0" y="153731"/>
                    </a:lnTo>
                    <a:lnTo>
                      <a:pt x="8368" y="130866"/>
                    </a:lnTo>
                    <a:lnTo>
                      <a:pt x="420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8" name="Freeform: Shape 837">
                <a:extLst>
                  <a:ext uri="{FF2B5EF4-FFF2-40B4-BE49-F238E27FC236}">
                    <a16:creationId xmlns:a16="http://schemas.microsoft.com/office/drawing/2014/main" id="{0CAF3AD0-F27D-4D98-871C-404E9C9D18B7}"/>
                  </a:ext>
                </a:extLst>
              </p:cNvPr>
              <p:cNvSpPr/>
              <p:nvPr/>
            </p:nvSpPr>
            <p:spPr>
              <a:xfrm>
                <a:off x="4396435" y="3881322"/>
                <a:ext cx="442827" cy="303756"/>
              </a:xfrm>
              <a:custGeom>
                <a:avLst/>
                <a:gdLst>
                  <a:gd name="connsiteX0" fmla="*/ 382257 w 442827"/>
                  <a:gd name="connsiteY0" fmla="*/ 0 h 303756"/>
                  <a:gd name="connsiteX1" fmla="*/ 415277 w 442827"/>
                  <a:gd name="connsiteY1" fmla="*/ 90218 h 303756"/>
                  <a:gd name="connsiteX2" fmla="*/ 442827 w 442827"/>
                  <a:gd name="connsiteY2" fmla="*/ 147409 h 303756"/>
                  <a:gd name="connsiteX3" fmla="*/ 60295 w 442827"/>
                  <a:gd name="connsiteY3" fmla="*/ 303756 h 303756"/>
                  <a:gd name="connsiteX4" fmla="*/ 0 w 442827"/>
                  <a:gd name="connsiteY4" fmla="*/ 156235 h 303756"/>
                  <a:gd name="connsiteX5" fmla="*/ 382257 w 442827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7" h="303756">
                    <a:moveTo>
                      <a:pt x="382257" y="0"/>
                    </a:moveTo>
                    <a:lnTo>
                      <a:pt x="415277" y="90218"/>
                    </a:lnTo>
                    <a:lnTo>
                      <a:pt x="442827" y="147409"/>
                    </a:lnTo>
                    <a:lnTo>
                      <a:pt x="60295" y="303756"/>
                    </a:lnTo>
                    <a:lnTo>
                      <a:pt x="0" y="156235"/>
                    </a:lnTo>
                    <a:lnTo>
                      <a:pt x="3822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9" name="Freeform: Shape 838">
                <a:extLst>
                  <a:ext uri="{FF2B5EF4-FFF2-40B4-BE49-F238E27FC236}">
                    <a16:creationId xmlns:a16="http://schemas.microsoft.com/office/drawing/2014/main" id="{591407AC-8DB4-4E61-8413-9741064C9E3A}"/>
                  </a:ext>
                </a:extLst>
              </p:cNvPr>
              <p:cNvSpPr/>
              <p:nvPr/>
            </p:nvSpPr>
            <p:spPr>
              <a:xfrm>
                <a:off x="7347921" y="3891744"/>
                <a:ext cx="442736" cy="306382"/>
              </a:xfrm>
              <a:custGeom>
                <a:avLst/>
                <a:gdLst>
                  <a:gd name="connsiteX0" fmla="*/ 61575 w 442736"/>
                  <a:gd name="connsiteY0" fmla="*/ 0 h 306382"/>
                  <a:gd name="connsiteX1" fmla="*/ 442736 w 442736"/>
                  <a:gd name="connsiteY1" fmla="*/ 159346 h 306382"/>
                  <a:gd name="connsiteX2" fmla="*/ 381268 w 442736"/>
                  <a:gd name="connsiteY2" fmla="*/ 306382 h 306382"/>
                  <a:gd name="connsiteX3" fmla="*/ 0 w 442736"/>
                  <a:gd name="connsiteY3" fmla="*/ 146992 h 306382"/>
                  <a:gd name="connsiteX4" fmla="*/ 32369 w 442736"/>
                  <a:gd name="connsiteY4" fmla="*/ 79796 h 306382"/>
                  <a:gd name="connsiteX5" fmla="*/ 61575 w 442736"/>
                  <a:gd name="connsiteY5" fmla="*/ 0 h 30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6" h="306382">
                    <a:moveTo>
                      <a:pt x="61575" y="0"/>
                    </a:moveTo>
                    <a:lnTo>
                      <a:pt x="442736" y="159346"/>
                    </a:lnTo>
                    <a:lnTo>
                      <a:pt x="381268" y="306382"/>
                    </a:lnTo>
                    <a:lnTo>
                      <a:pt x="0" y="146992"/>
                    </a:lnTo>
                    <a:lnTo>
                      <a:pt x="32369" y="79796"/>
                    </a:lnTo>
                    <a:lnTo>
                      <a:pt x="6157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0" name="Freeform: Shape 839">
                <a:extLst>
                  <a:ext uri="{FF2B5EF4-FFF2-40B4-BE49-F238E27FC236}">
                    <a16:creationId xmlns:a16="http://schemas.microsoft.com/office/drawing/2014/main" id="{DDFD336C-F66A-4351-8B2D-B0A9700BA241}"/>
                  </a:ext>
                </a:extLst>
              </p:cNvPr>
              <p:cNvSpPr/>
              <p:nvPr/>
            </p:nvSpPr>
            <p:spPr>
              <a:xfrm>
                <a:off x="4492880" y="4053051"/>
                <a:ext cx="437107" cy="344082"/>
              </a:xfrm>
              <a:custGeom>
                <a:avLst/>
                <a:gdLst>
                  <a:gd name="connsiteX0" fmla="*/ 358098 w 437107"/>
                  <a:gd name="connsiteY0" fmla="*/ 0 h 344082"/>
                  <a:gd name="connsiteX1" fmla="*/ 377525 w 437107"/>
                  <a:gd name="connsiteY1" fmla="*/ 40329 h 344082"/>
                  <a:gd name="connsiteX2" fmla="*/ 437107 w 437107"/>
                  <a:gd name="connsiteY2" fmla="*/ 138404 h 344082"/>
                  <a:gd name="connsiteX3" fmla="*/ 79448 w 437107"/>
                  <a:gd name="connsiteY3" fmla="*/ 344082 h 344082"/>
                  <a:gd name="connsiteX4" fmla="*/ 0 w 437107"/>
                  <a:gd name="connsiteY4" fmla="*/ 205931 h 344082"/>
                  <a:gd name="connsiteX5" fmla="*/ 358098 w 437107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7" h="344082">
                    <a:moveTo>
                      <a:pt x="358098" y="0"/>
                    </a:moveTo>
                    <a:lnTo>
                      <a:pt x="377525" y="40329"/>
                    </a:lnTo>
                    <a:lnTo>
                      <a:pt x="437107" y="138404"/>
                    </a:lnTo>
                    <a:lnTo>
                      <a:pt x="79448" y="344082"/>
                    </a:lnTo>
                    <a:lnTo>
                      <a:pt x="0" y="205931"/>
                    </a:lnTo>
                    <a:lnTo>
                      <a:pt x="35809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1" name="Freeform: Shape 840">
                <a:extLst>
                  <a:ext uri="{FF2B5EF4-FFF2-40B4-BE49-F238E27FC236}">
                    <a16:creationId xmlns:a16="http://schemas.microsoft.com/office/drawing/2014/main" id="{77652132-C94C-4128-8366-4A9D0734AAB1}"/>
                  </a:ext>
                </a:extLst>
              </p:cNvPr>
              <p:cNvSpPr/>
              <p:nvPr/>
            </p:nvSpPr>
            <p:spPr>
              <a:xfrm>
                <a:off x="7259470" y="4057477"/>
                <a:ext cx="436716" cy="345018"/>
              </a:xfrm>
              <a:custGeom>
                <a:avLst/>
                <a:gdLst>
                  <a:gd name="connsiteX0" fmla="*/ 79422 w 436716"/>
                  <a:gd name="connsiteY0" fmla="*/ 0 h 345018"/>
                  <a:gd name="connsiteX1" fmla="*/ 436716 w 436716"/>
                  <a:gd name="connsiteY1" fmla="*/ 207146 h 345018"/>
                  <a:gd name="connsiteX2" fmla="*/ 356783 w 436716"/>
                  <a:gd name="connsiteY2" fmla="*/ 345018 h 345018"/>
                  <a:gd name="connsiteX3" fmla="*/ 0 w 436716"/>
                  <a:gd name="connsiteY3" fmla="*/ 138168 h 345018"/>
                  <a:gd name="connsiteX4" fmla="*/ 62127 w 436716"/>
                  <a:gd name="connsiteY4" fmla="*/ 35903 h 345018"/>
                  <a:gd name="connsiteX5" fmla="*/ 79422 w 436716"/>
                  <a:gd name="connsiteY5" fmla="*/ 0 h 34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6" h="345018">
                    <a:moveTo>
                      <a:pt x="79422" y="0"/>
                    </a:moveTo>
                    <a:lnTo>
                      <a:pt x="436716" y="207146"/>
                    </a:lnTo>
                    <a:lnTo>
                      <a:pt x="356783" y="345018"/>
                    </a:lnTo>
                    <a:lnTo>
                      <a:pt x="0" y="138168"/>
                    </a:lnTo>
                    <a:lnTo>
                      <a:pt x="62127" y="35903"/>
                    </a:lnTo>
                    <a:lnTo>
                      <a:pt x="7942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2" name="Freeform: Shape 841">
                <a:extLst>
                  <a:ext uri="{FF2B5EF4-FFF2-40B4-BE49-F238E27FC236}">
                    <a16:creationId xmlns:a16="http://schemas.microsoft.com/office/drawing/2014/main" id="{CC5597B3-56F4-4C3B-8954-8E64B90D6EA3}"/>
                  </a:ext>
                </a:extLst>
              </p:cNvPr>
              <p:cNvSpPr/>
              <p:nvPr/>
            </p:nvSpPr>
            <p:spPr>
              <a:xfrm>
                <a:off x="4612146" y="4207874"/>
                <a:ext cx="425119" cy="376111"/>
              </a:xfrm>
              <a:custGeom>
                <a:avLst/>
                <a:gdLst>
                  <a:gd name="connsiteX0" fmla="*/ 327816 w 425119"/>
                  <a:gd name="connsiteY0" fmla="*/ 0 h 376111"/>
                  <a:gd name="connsiteX1" fmla="*/ 328075 w 425119"/>
                  <a:gd name="connsiteY1" fmla="*/ 427 h 376111"/>
                  <a:gd name="connsiteX2" fmla="*/ 408313 w 425119"/>
                  <a:gd name="connsiteY2" fmla="*/ 107728 h 376111"/>
                  <a:gd name="connsiteX3" fmla="*/ 425119 w 425119"/>
                  <a:gd name="connsiteY3" fmla="*/ 126219 h 376111"/>
                  <a:gd name="connsiteX4" fmla="*/ 96457 w 425119"/>
                  <a:gd name="connsiteY4" fmla="*/ 376111 h 376111"/>
                  <a:gd name="connsiteX5" fmla="*/ 0 w 425119"/>
                  <a:gd name="connsiteY5" fmla="*/ 249250 h 376111"/>
                  <a:gd name="connsiteX6" fmla="*/ 327816 w 425119"/>
                  <a:gd name="connsiteY6" fmla="*/ 0 h 376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9" h="376111">
                    <a:moveTo>
                      <a:pt x="327816" y="0"/>
                    </a:moveTo>
                    <a:lnTo>
                      <a:pt x="328075" y="427"/>
                    </a:lnTo>
                    <a:cubicBezTo>
                      <a:pt x="353123" y="37503"/>
                      <a:pt x="379908" y="73309"/>
                      <a:pt x="408313" y="107728"/>
                    </a:cubicBezTo>
                    <a:lnTo>
                      <a:pt x="425119" y="126219"/>
                    </a:lnTo>
                    <a:lnTo>
                      <a:pt x="96457" y="376111"/>
                    </a:lnTo>
                    <a:lnTo>
                      <a:pt x="0" y="249250"/>
                    </a:lnTo>
                    <a:lnTo>
                      <a:pt x="32781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3" name="Freeform: Shape 842">
                <a:extLst>
                  <a:ext uri="{FF2B5EF4-FFF2-40B4-BE49-F238E27FC236}">
                    <a16:creationId xmlns:a16="http://schemas.microsoft.com/office/drawing/2014/main" id="{4ABD0A9A-24F6-4C43-BCF2-32E3F54FDE87}"/>
                  </a:ext>
                </a:extLst>
              </p:cNvPr>
              <p:cNvSpPr/>
              <p:nvPr/>
            </p:nvSpPr>
            <p:spPr>
              <a:xfrm>
                <a:off x="7146092" y="4218171"/>
                <a:ext cx="424227" cy="378547"/>
              </a:xfrm>
              <a:custGeom>
                <a:avLst/>
                <a:gdLst>
                  <a:gd name="connsiteX0" fmla="*/ 98309 w 424227"/>
                  <a:gd name="connsiteY0" fmla="*/ 0 h 378547"/>
                  <a:gd name="connsiteX1" fmla="*/ 424227 w 424227"/>
                  <a:gd name="connsiteY1" fmla="*/ 252579 h 378547"/>
                  <a:gd name="connsiteX2" fmla="*/ 326606 w 424227"/>
                  <a:gd name="connsiteY2" fmla="*/ 378547 h 378547"/>
                  <a:gd name="connsiteX3" fmla="*/ 0 w 424227"/>
                  <a:gd name="connsiteY3" fmla="*/ 125435 h 378547"/>
                  <a:gd name="connsiteX4" fmla="*/ 25451 w 424227"/>
                  <a:gd name="connsiteY4" fmla="*/ 97431 h 378547"/>
                  <a:gd name="connsiteX5" fmla="*/ 98309 w 424227"/>
                  <a:gd name="connsiteY5" fmla="*/ 0 h 37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27" h="378547">
                    <a:moveTo>
                      <a:pt x="98309" y="0"/>
                    </a:moveTo>
                    <a:lnTo>
                      <a:pt x="424227" y="252579"/>
                    </a:lnTo>
                    <a:lnTo>
                      <a:pt x="326606" y="378547"/>
                    </a:lnTo>
                    <a:lnTo>
                      <a:pt x="0" y="125435"/>
                    </a:lnTo>
                    <a:lnTo>
                      <a:pt x="25451" y="97431"/>
                    </a:lnTo>
                    <a:lnTo>
                      <a:pt x="9830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4" name="Freeform: Shape 843">
                <a:extLst>
                  <a:ext uri="{FF2B5EF4-FFF2-40B4-BE49-F238E27FC236}">
                    <a16:creationId xmlns:a16="http://schemas.microsoft.com/office/drawing/2014/main" id="{2D8A7DD9-4DAB-49AC-9420-5783FD496C4C}"/>
                  </a:ext>
                </a:extLst>
              </p:cNvPr>
              <p:cNvSpPr/>
              <p:nvPr/>
            </p:nvSpPr>
            <p:spPr>
              <a:xfrm>
                <a:off x="4762667" y="4354075"/>
                <a:ext cx="405314" cy="404774"/>
              </a:xfrm>
              <a:custGeom>
                <a:avLst/>
                <a:gdLst>
                  <a:gd name="connsiteX0" fmla="*/ 292759 w 405314"/>
                  <a:gd name="connsiteY0" fmla="*/ 0 h 404774"/>
                  <a:gd name="connsiteX1" fmla="*/ 347752 w 405314"/>
                  <a:gd name="connsiteY1" fmla="*/ 60508 h 404774"/>
                  <a:gd name="connsiteX2" fmla="*/ 405314 w 405314"/>
                  <a:gd name="connsiteY2" fmla="*/ 112824 h 404774"/>
                  <a:gd name="connsiteX3" fmla="*/ 112529 w 405314"/>
                  <a:gd name="connsiteY3" fmla="*/ 404774 h 404774"/>
                  <a:gd name="connsiteX4" fmla="*/ 0 w 405314"/>
                  <a:gd name="connsiteY4" fmla="*/ 291923 h 404774"/>
                  <a:gd name="connsiteX5" fmla="*/ 292759 w 405314"/>
                  <a:gd name="connsiteY5" fmla="*/ 0 h 40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4">
                    <a:moveTo>
                      <a:pt x="292759" y="0"/>
                    </a:moveTo>
                    <a:lnTo>
                      <a:pt x="347752" y="60508"/>
                    </a:lnTo>
                    <a:lnTo>
                      <a:pt x="405314" y="112824"/>
                    </a:lnTo>
                    <a:lnTo>
                      <a:pt x="112529" y="404774"/>
                    </a:lnTo>
                    <a:lnTo>
                      <a:pt x="0" y="291923"/>
                    </a:lnTo>
                    <a:lnTo>
                      <a:pt x="2927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" name="Freeform: Shape 844">
                <a:extLst>
                  <a:ext uri="{FF2B5EF4-FFF2-40B4-BE49-F238E27FC236}">
                    <a16:creationId xmlns:a16="http://schemas.microsoft.com/office/drawing/2014/main" id="{77CC9AC9-A0AE-49BF-ABAE-A114E02CCE25}"/>
                  </a:ext>
                </a:extLst>
              </p:cNvPr>
              <p:cNvSpPr/>
              <p:nvPr/>
            </p:nvSpPr>
            <p:spPr>
              <a:xfrm>
                <a:off x="7021380" y="4356716"/>
                <a:ext cx="404829" cy="405258"/>
              </a:xfrm>
              <a:custGeom>
                <a:avLst/>
                <a:gdLst>
                  <a:gd name="connsiteX0" fmla="*/ 112797 w 404829"/>
                  <a:gd name="connsiteY0" fmla="*/ 0 h 405258"/>
                  <a:gd name="connsiteX1" fmla="*/ 404829 w 404829"/>
                  <a:gd name="connsiteY1" fmla="*/ 292695 h 405258"/>
                  <a:gd name="connsiteX2" fmla="*/ 292011 w 404829"/>
                  <a:gd name="connsiteY2" fmla="*/ 405258 h 405258"/>
                  <a:gd name="connsiteX3" fmla="*/ 0 w 404829"/>
                  <a:gd name="connsiteY3" fmla="*/ 112584 h 405258"/>
                  <a:gd name="connsiteX4" fmla="*/ 60203 w 404829"/>
                  <a:gd name="connsiteY4" fmla="*/ 57867 h 405258"/>
                  <a:gd name="connsiteX5" fmla="*/ 112797 w 404829"/>
                  <a:gd name="connsiteY5" fmla="*/ 0 h 40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29" h="405258">
                    <a:moveTo>
                      <a:pt x="112797" y="0"/>
                    </a:moveTo>
                    <a:lnTo>
                      <a:pt x="404829" y="292695"/>
                    </a:lnTo>
                    <a:lnTo>
                      <a:pt x="292011" y="405258"/>
                    </a:lnTo>
                    <a:lnTo>
                      <a:pt x="0" y="112584"/>
                    </a:lnTo>
                    <a:lnTo>
                      <a:pt x="60203" y="57867"/>
                    </a:lnTo>
                    <a:lnTo>
                      <a:pt x="1127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6" name="Freeform: Shape 845">
                <a:extLst>
                  <a:ext uri="{FF2B5EF4-FFF2-40B4-BE49-F238E27FC236}">
                    <a16:creationId xmlns:a16="http://schemas.microsoft.com/office/drawing/2014/main" id="{FFFA4247-61C7-402B-A8B0-8E2B239590DF}"/>
                  </a:ext>
                </a:extLst>
              </p:cNvPr>
              <p:cNvSpPr/>
              <p:nvPr/>
            </p:nvSpPr>
            <p:spPr>
              <a:xfrm>
                <a:off x="4922153" y="4477304"/>
                <a:ext cx="382557" cy="429603"/>
              </a:xfrm>
              <a:custGeom>
                <a:avLst/>
                <a:gdLst>
                  <a:gd name="connsiteX0" fmla="*/ 257276 w 382557"/>
                  <a:gd name="connsiteY0" fmla="*/ 0 h 429603"/>
                  <a:gd name="connsiteX1" fmla="*/ 287247 w 382557"/>
                  <a:gd name="connsiteY1" fmla="*/ 27239 h 429603"/>
                  <a:gd name="connsiteX2" fmla="*/ 382557 w 382557"/>
                  <a:gd name="connsiteY2" fmla="*/ 98510 h 429603"/>
                  <a:gd name="connsiteX3" fmla="*/ 125967 w 382557"/>
                  <a:gd name="connsiteY3" fmla="*/ 429603 h 429603"/>
                  <a:gd name="connsiteX4" fmla="*/ 0 w 382557"/>
                  <a:gd name="connsiteY4" fmla="*/ 331980 h 429603"/>
                  <a:gd name="connsiteX5" fmla="*/ 257276 w 382557"/>
                  <a:gd name="connsiteY5" fmla="*/ 0 h 4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2557" h="429603">
                    <a:moveTo>
                      <a:pt x="257276" y="0"/>
                    </a:moveTo>
                    <a:lnTo>
                      <a:pt x="287247" y="27239"/>
                    </a:lnTo>
                    <a:lnTo>
                      <a:pt x="382557" y="98510"/>
                    </a:lnTo>
                    <a:lnTo>
                      <a:pt x="125967" y="429603"/>
                    </a:lnTo>
                    <a:lnTo>
                      <a:pt x="0" y="331980"/>
                    </a:lnTo>
                    <a:lnTo>
                      <a:pt x="25727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7" name="Freeform: Shape 846">
                <a:extLst>
                  <a:ext uri="{FF2B5EF4-FFF2-40B4-BE49-F238E27FC236}">
                    <a16:creationId xmlns:a16="http://schemas.microsoft.com/office/drawing/2014/main" id="{7E2E5348-FBD4-498E-A147-968B764B9822}"/>
                  </a:ext>
                </a:extLst>
              </p:cNvPr>
              <p:cNvSpPr/>
              <p:nvPr/>
            </p:nvSpPr>
            <p:spPr>
              <a:xfrm>
                <a:off x="6875228" y="4487460"/>
                <a:ext cx="376166" cy="425091"/>
              </a:xfrm>
              <a:custGeom>
                <a:avLst/>
                <a:gdLst>
                  <a:gd name="connsiteX0" fmla="*/ 126170 w 376166"/>
                  <a:gd name="connsiteY0" fmla="*/ 0 h 425091"/>
                  <a:gd name="connsiteX1" fmla="*/ 376166 w 376166"/>
                  <a:gd name="connsiteY1" fmla="*/ 328596 h 425091"/>
                  <a:gd name="connsiteX2" fmla="*/ 249333 w 376166"/>
                  <a:gd name="connsiteY2" fmla="*/ 425091 h 425091"/>
                  <a:gd name="connsiteX3" fmla="*/ 0 w 376166"/>
                  <a:gd name="connsiteY3" fmla="*/ 97366 h 425091"/>
                  <a:gd name="connsiteX4" fmla="*/ 73 w 376166"/>
                  <a:gd name="connsiteY4" fmla="*/ 97321 h 425091"/>
                  <a:gd name="connsiteX5" fmla="*/ 107374 w 376166"/>
                  <a:gd name="connsiteY5" fmla="*/ 17083 h 425091"/>
                  <a:gd name="connsiteX6" fmla="*/ 126170 w 376166"/>
                  <a:gd name="connsiteY6" fmla="*/ 0 h 42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6" h="425091">
                    <a:moveTo>
                      <a:pt x="126170" y="0"/>
                    </a:moveTo>
                    <a:lnTo>
                      <a:pt x="376166" y="328596"/>
                    </a:lnTo>
                    <a:lnTo>
                      <a:pt x="249333" y="425091"/>
                    </a:lnTo>
                    <a:lnTo>
                      <a:pt x="0" y="97366"/>
                    </a:lnTo>
                    <a:lnTo>
                      <a:pt x="73" y="97321"/>
                    </a:lnTo>
                    <a:cubicBezTo>
                      <a:pt x="37149" y="72273"/>
                      <a:pt x="72955" y="45488"/>
                      <a:pt x="107374" y="17083"/>
                    </a:cubicBezTo>
                    <a:lnTo>
                      <a:pt x="12617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8" name="Freeform: Shape 847">
                <a:extLst>
                  <a:ext uri="{FF2B5EF4-FFF2-40B4-BE49-F238E27FC236}">
                    <a16:creationId xmlns:a16="http://schemas.microsoft.com/office/drawing/2014/main" id="{E4CADEF7-5C8A-4284-841B-996800223829}"/>
                  </a:ext>
                </a:extLst>
              </p:cNvPr>
              <p:cNvSpPr/>
              <p:nvPr/>
            </p:nvSpPr>
            <p:spPr>
              <a:xfrm>
                <a:off x="5116909" y="4591094"/>
                <a:ext cx="348222" cy="442465"/>
              </a:xfrm>
              <a:custGeom>
                <a:avLst/>
                <a:gdLst>
                  <a:gd name="connsiteX0" fmla="*/ 210184 w 348222"/>
                  <a:gd name="connsiteY0" fmla="*/ 0 h 442465"/>
                  <a:gd name="connsiteX1" fmla="*/ 314713 w 348222"/>
                  <a:gd name="connsiteY1" fmla="*/ 63503 h 442465"/>
                  <a:gd name="connsiteX2" fmla="*/ 348222 w 348222"/>
                  <a:gd name="connsiteY2" fmla="*/ 79645 h 442465"/>
                  <a:gd name="connsiteX3" fmla="*/ 137872 w 348222"/>
                  <a:gd name="connsiteY3" fmla="*/ 442465 h 442465"/>
                  <a:gd name="connsiteX4" fmla="*/ 0 w 348222"/>
                  <a:gd name="connsiteY4" fmla="*/ 362531 h 442465"/>
                  <a:gd name="connsiteX5" fmla="*/ 210184 w 348222"/>
                  <a:gd name="connsiteY5" fmla="*/ 0 h 44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8222" h="442465">
                    <a:moveTo>
                      <a:pt x="210184" y="0"/>
                    </a:moveTo>
                    <a:lnTo>
                      <a:pt x="314713" y="63503"/>
                    </a:lnTo>
                    <a:lnTo>
                      <a:pt x="348222" y="79645"/>
                    </a:lnTo>
                    <a:lnTo>
                      <a:pt x="137872" y="442465"/>
                    </a:lnTo>
                    <a:lnTo>
                      <a:pt x="0" y="362531"/>
                    </a:lnTo>
                    <a:lnTo>
                      <a:pt x="2101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9" name="Freeform: Shape 848">
                <a:extLst>
                  <a:ext uri="{FF2B5EF4-FFF2-40B4-BE49-F238E27FC236}">
                    <a16:creationId xmlns:a16="http://schemas.microsoft.com/office/drawing/2014/main" id="{76EA2647-CF2F-43B5-8CC7-DD352BAAC21C}"/>
                  </a:ext>
                </a:extLst>
              </p:cNvPr>
              <p:cNvSpPr/>
              <p:nvPr/>
            </p:nvSpPr>
            <p:spPr>
              <a:xfrm>
                <a:off x="6720423" y="4594802"/>
                <a:ext cx="344160" cy="437072"/>
              </a:xfrm>
              <a:custGeom>
                <a:avLst/>
                <a:gdLst>
                  <a:gd name="connsiteX0" fmla="*/ 138384 w 344160"/>
                  <a:gd name="connsiteY0" fmla="*/ 0 h 437072"/>
                  <a:gd name="connsiteX1" fmla="*/ 344160 w 344160"/>
                  <a:gd name="connsiteY1" fmla="*/ 357584 h 437072"/>
                  <a:gd name="connsiteX2" fmla="*/ 206031 w 344160"/>
                  <a:gd name="connsiteY2" fmla="*/ 437072 h 437072"/>
                  <a:gd name="connsiteX3" fmla="*/ 0 w 344160"/>
                  <a:gd name="connsiteY3" fmla="*/ 79043 h 437072"/>
                  <a:gd name="connsiteX4" fmla="*/ 39957 w 344160"/>
                  <a:gd name="connsiteY4" fmla="*/ 59795 h 437072"/>
                  <a:gd name="connsiteX5" fmla="*/ 138384 w 344160"/>
                  <a:gd name="connsiteY5" fmla="*/ 0 h 437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0" h="437072">
                    <a:moveTo>
                      <a:pt x="138384" y="0"/>
                    </a:moveTo>
                    <a:lnTo>
                      <a:pt x="344160" y="357584"/>
                    </a:lnTo>
                    <a:lnTo>
                      <a:pt x="206031" y="437072"/>
                    </a:lnTo>
                    <a:lnTo>
                      <a:pt x="0" y="79043"/>
                    </a:lnTo>
                    <a:lnTo>
                      <a:pt x="39957" y="59795"/>
                    </a:lnTo>
                    <a:lnTo>
                      <a:pt x="1383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0" name="Freeform: Shape 849">
                <a:extLst>
                  <a:ext uri="{FF2B5EF4-FFF2-40B4-BE49-F238E27FC236}">
                    <a16:creationId xmlns:a16="http://schemas.microsoft.com/office/drawing/2014/main" id="{7B574187-AF85-416F-93CA-187E18A8578C}"/>
                  </a:ext>
                </a:extLst>
              </p:cNvPr>
              <p:cNvSpPr/>
              <p:nvPr/>
            </p:nvSpPr>
            <p:spPr>
              <a:xfrm>
                <a:off x="5321890" y="4679769"/>
                <a:ext cx="308877" cy="448947"/>
              </a:xfrm>
              <a:custGeom>
                <a:avLst/>
                <a:gdLst>
                  <a:gd name="connsiteX0" fmla="*/ 161986 w 308877"/>
                  <a:gd name="connsiteY0" fmla="*/ 0 h 448947"/>
                  <a:gd name="connsiteX1" fmla="*/ 231572 w 308877"/>
                  <a:gd name="connsiteY1" fmla="*/ 33521 h 448947"/>
                  <a:gd name="connsiteX2" fmla="*/ 308877 w 308877"/>
                  <a:gd name="connsiteY2" fmla="*/ 61815 h 448947"/>
                  <a:gd name="connsiteX3" fmla="*/ 147035 w 308877"/>
                  <a:gd name="connsiteY3" fmla="*/ 448947 h 448947"/>
                  <a:gd name="connsiteX4" fmla="*/ 0 w 308877"/>
                  <a:gd name="connsiteY4" fmla="*/ 387478 h 448947"/>
                  <a:gd name="connsiteX5" fmla="*/ 161986 w 308877"/>
                  <a:gd name="connsiteY5" fmla="*/ 0 h 44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8877" h="448947">
                    <a:moveTo>
                      <a:pt x="161986" y="0"/>
                    </a:moveTo>
                    <a:lnTo>
                      <a:pt x="231572" y="33521"/>
                    </a:lnTo>
                    <a:lnTo>
                      <a:pt x="308877" y="61815"/>
                    </a:lnTo>
                    <a:lnTo>
                      <a:pt x="147035" y="448947"/>
                    </a:lnTo>
                    <a:lnTo>
                      <a:pt x="0" y="387478"/>
                    </a:lnTo>
                    <a:lnTo>
                      <a:pt x="16198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1" name="Freeform: Shape 850">
                <a:extLst>
                  <a:ext uri="{FF2B5EF4-FFF2-40B4-BE49-F238E27FC236}">
                    <a16:creationId xmlns:a16="http://schemas.microsoft.com/office/drawing/2014/main" id="{5303AD1D-2146-4A47-8B7E-E3DFBB7A7C10}"/>
                  </a:ext>
                </a:extLst>
              </p:cNvPr>
              <p:cNvSpPr/>
              <p:nvPr/>
            </p:nvSpPr>
            <p:spPr>
              <a:xfrm>
                <a:off x="6548708" y="4685562"/>
                <a:ext cx="303853" cy="442823"/>
              </a:xfrm>
              <a:custGeom>
                <a:avLst/>
                <a:gdLst>
                  <a:gd name="connsiteX0" fmla="*/ 147394 w 303853"/>
                  <a:gd name="connsiteY0" fmla="*/ 0 h 442823"/>
                  <a:gd name="connsiteX1" fmla="*/ 303853 w 303853"/>
                  <a:gd name="connsiteY1" fmla="*/ 382486 h 442823"/>
                  <a:gd name="connsiteX2" fmla="*/ 156350 w 303853"/>
                  <a:gd name="connsiteY2" fmla="*/ 442823 h 442823"/>
                  <a:gd name="connsiteX3" fmla="*/ 0 w 303853"/>
                  <a:gd name="connsiteY3" fmla="*/ 60607 h 442823"/>
                  <a:gd name="connsiteX4" fmla="*/ 89832 w 303853"/>
                  <a:gd name="connsiteY4" fmla="*/ 27728 h 442823"/>
                  <a:gd name="connsiteX5" fmla="*/ 147394 w 303853"/>
                  <a:gd name="connsiteY5" fmla="*/ 0 h 442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3">
                    <a:moveTo>
                      <a:pt x="147394" y="0"/>
                    </a:moveTo>
                    <a:lnTo>
                      <a:pt x="303853" y="382486"/>
                    </a:lnTo>
                    <a:lnTo>
                      <a:pt x="156350" y="442823"/>
                    </a:lnTo>
                    <a:lnTo>
                      <a:pt x="0" y="60607"/>
                    </a:lnTo>
                    <a:lnTo>
                      <a:pt x="89832" y="27728"/>
                    </a:lnTo>
                    <a:lnTo>
                      <a:pt x="14739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2" name="Freeform: Shape 851">
                <a:extLst>
                  <a:ext uri="{FF2B5EF4-FFF2-40B4-BE49-F238E27FC236}">
                    <a16:creationId xmlns:a16="http://schemas.microsoft.com/office/drawing/2014/main" id="{C81D8409-38EA-4F9B-A2B7-6AAA3681DAF0}"/>
                  </a:ext>
                </a:extLst>
              </p:cNvPr>
              <p:cNvSpPr/>
              <p:nvPr/>
            </p:nvSpPr>
            <p:spPr>
              <a:xfrm>
                <a:off x="5547503" y="4750877"/>
                <a:ext cx="262318" cy="446335"/>
              </a:xfrm>
              <a:custGeom>
                <a:avLst/>
                <a:gdLst>
                  <a:gd name="connsiteX0" fmla="*/ 108655 w 262318"/>
                  <a:gd name="connsiteY0" fmla="*/ 0 h 446335"/>
                  <a:gd name="connsiteX1" fmla="*/ 134018 w 262318"/>
                  <a:gd name="connsiteY1" fmla="*/ 9283 h 446335"/>
                  <a:gd name="connsiteX2" fmla="*/ 262318 w 262318"/>
                  <a:gd name="connsiteY2" fmla="*/ 42272 h 446335"/>
                  <a:gd name="connsiteX3" fmla="*/ 153925 w 262318"/>
                  <a:gd name="connsiteY3" fmla="*/ 446335 h 446335"/>
                  <a:gd name="connsiteX4" fmla="*/ 0 w 262318"/>
                  <a:gd name="connsiteY4" fmla="*/ 405042 h 446335"/>
                  <a:gd name="connsiteX5" fmla="*/ 108655 w 262318"/>
                  <a:gd name="connsiteY5" fmla="*/ 0 h 44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318" h="446335">
                    <a:moveTo>
                      <a:pt x="108655" y="0"/>
                    </a:moveTo>
                    <a:lnTo>
                      <a:pt x="134018" y="9283"/>
                    </a:lnTo>
                    <a:lnTo>
                      <a:pt x="262318" y="42272"/>
                    </a:lnTo>
                    <a:lnTo>
                      <a:pt x="153925" y="446335"/>
                    </a:lnTo>
                    <a:lnTo>
                      <a:pt x="0" y="405042"/>
                    </a:lnTo>
                    <a:lnTo>
                      <a:pt x="10865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3" name="Freeform: Shape 852">
                <a:extLst>
                  <a:ext uri="{FF2B5EF4-FFF2-40B4-BE49-F238E27FC236}">
                    <a16:creationId xmlns:a16="http://schemas.microsoft.com/office/drawing/2014/main" id="{3A17F981-65B3-4828-8209-0401E262A733}"/>
                  </a:ext>
                </a:extLst>
              </p:cNvPr>
              <p:cNvSpPr/>
              <p:nvPr/>
            </p:nvSpPr>
            <p:spPr>
              <a:xfrm>
                <a:off x="6375221" y="4753341"/>
                <a:ext cx="259453" cy="439442"/>
              </a:xfrm>
              <a:custGeom>
                <a:avLst/>
                <a:gdLst>
                  <a:gd name="connsiteX0" fmla="*/ 153891 w 259453"/>
                  <a:gd name="connsiteY0" fmla="*/ 0 h 439442"/>
                  <a:gd name="connsiteX1" fmla="*/ 259453 w 259453"/>
                  <a:gd name="connsiteY1" fmla="*/ 398648 h 439442"/>
                  <a:gd name="connsiteX2" fmla="*/ 105395 w 259453"/>
                  <a:gd name="connsiteY2" fmla="*/ 439442 h 439442"/>
                  <a:gd name="connsiteX3" fmla="*/ 0 w 259453"/>
                  <a:gd name="connsiteY3" fmla="*/ 41422 h 439442"/>
                  <a:gd name="connsiteX4" fmla="*/ 1684 w 259453"/>
                  <a:gd name="connsiteY4" fmla="*/ 41165 h 439442"/>
                  <a:gd name="connsiteX5" fmla="*/ 135260 w 259453"/>
                  <a:gd name="connsiteY5" fmla="*/ 6819 h 439442"/>
                  <a:gd name="connsiteX6" fmla="*/ 153891 w 259453"/>
                  <a:gd name="connsiteY6" fmla="*/ 0 h 439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3" h="439442">
                    <a:moveTo>
                      <a:pt x="153891" y="0"/>
                    </a:moveTo>
                    <a:lnTo>
                      <a:pt x="259453" y="398648"/>
                    </a:lnTo>
                    <a:lnTo>
                      <a:pt x="105395" y="439442"/>
                    </a:lnTo>
                    <a:lnTo>
                      <a:pt x="0" y="41422"/>
                    </a:lnTo>
                    <a:lnTo>
                      <a:pt x="1684" y="41165"/>
                    </a:lnTo>
                    <a:cubicBezTo>
                      <a:pt x="47051" y="31882"/>
                      <a:pt x="91616" y="20395"/>
                      <a:pt x="135260" y="6819"/>
                    </a:cubicBezTo>
                    <a:lnTo>
                      <a:pt x="1538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4" name="Freeform: Shape 853">
                <a:extLst>
                  <a:ext uri="{FF2B5EF4-FFF2-40B4-BE49-F238E27FC236}">
                    <a16:creationId xmlns:a16="http://schemas.microsoft.com/office/drawing/2014/main" id="{A18702FD-F6BD-4C69-8A0E-A4A4E8B32D84}"/>
                  </a:ext>
                </a:extLst>
              </p:cNvPr>
              <p:cNvSpPr/>
              <p:nvPr/>
            </p:nvSpPr>
            <p:spPr>
              <a:xfrm>
                <a:off x="5772785" y="4796586"/>
                <a:ext cx="213951" cy="436560"/>
              </a:xfrm>
              <a:custGeom>
                <a:avLst/>
                <a:gdLst>
                  <a:gd name="connsiteX0" fmla="*/ 55937 w 213951"/>
                  <a:gd name="connsiteY0" fmla="*/ 0 h 436560"/>
                  <a:gd name="connsiteX1" fmla="*/ 180706 w 213951"/>
                  <a:gd name="connsiteY1" fmla="*/ 19042 h 436560"/>
                  <a:gd name="connsiteX2" fmla="*/ 213951 w 213951"/>
                  <a:gd name="connsiteY2" fmla="*/ 20721 h 436560"/>
                  <a:gd name="connsiteX3" fmla="*/ 157940 w 213951"/>
                  <a:gd name="connsiteY3" fmla="*/ 436560 h 436560"/>
                  <a:gd name="connsiteX4" fmla="*/ 0 w 213951"/>
                  <a:gd name="connsiteY4" fmla="*/ 415286 h 436560"/>
                  <a:gd name="connsiteX5" fmla="*/ 55937 w 213951"/>
                  <a:gd name="connsiteY5" fmla="*/ 0 h 436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951" h="436560">
                    <a:moveTo>
                      <a:pt x="55937" y="0"/>
                    </a:moveTo>
                    <a:lnTo>
                      <a:pt x="180706" y="19042"/>
                    </a:lnTo>
                    <a:lnTo>
                      <a:pt x="213951" y="20721"/>
                    </a:lnTo>
                    <a:lnTo>
                      <a:pt x="157940" y="436560"/>
                    </a:lnTo>
                    <a:lnTo>
                      <a:pt x="0" y="415286"/>
                    </a:lnTo>
                    <a:lnTo>
                      <a:pt x="5593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5" name="Freeform: Shape 854">
                <a:extLst>
                  <a:ext uri="{FF2B5EF4-FFF2-40B4-BE49-F238E27FC236}">
                    <a16:creationId xmlns:a16="http://schemas.microsoft.com/office/drawing/2014/main" id="{145546EA-C66F-43C3-A3FC-4AD4751ACD64}"/>
                  </a:ext>
                </a:extLst>
              </p:cNvPr>
              <p:cNvSpPr/>
              <p:nvPr/>
            </p:nvSpPr>
            <p:spPr>
              <a:xfrm>
                <a:off x="6190191" y="4798857"/>
                <a:ext cx="209664" cy="429483"/>
              </a:xfrm>
              <a:custGeom>
                <a:avLst/>
                <a:gdLst>
                  <a:gd name="connsiteX0" fmla="*/ 158206 w 209664"/>
                  <a:gd name="connsiteY0" fmla="*/ 0 h 429483"/>
                  <a:gd name="connsiteX1" fmla="*/ 209664 w 209664"/>
                  <a:gd name="connsiteY1" fmla="*/ 409618 h 429483"/>
                  <a:gd name="connsiteX2" fmla="*/ 51539 w 209664"/>
                  <a:gd name="connsiteY2" fmla="*/ 429483 h 429483"/>
                  <a:gd name="connsiteX3" fmla="*/ 0 w 209664"/>
                  <a:gd name="connsiteY3" fmla="*/ 19211 h 429483"/>
                  <a:gd name="connsiteX4" fmla="*/ 48320 w 209664"/>
                  <a:gd name="connsiteY4" fmla="*/ 16771 h 429483"/>
                  <a:gd name="connsiteX5" fmla="*/ 158206 w 209664"/>
                  <a:gd name="connsiteY5" fmla="*/ 0 h 429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3">
                    <a:moveTo>
                      <a:pt x="158206" y="0"/>
                    </a:moveTo>
                    <a:lnTo>
                      <a:pt x="209664" y="409618"/>
                    </a:lnTo>
                    <a:lnTo>
                      <a:pt x="51539" y="429483"/>
                    </a:lnTo>
                    <a:lnTo>
                      <a:pt x="0" y="19211"/>
                    </a:lnTo>
                    <a:lnTo>
                      <a:pt x="48320" y="16771"/>
                    </a:lnTo>
                    <a:lnTo>
                      <a:pt x="15820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6" name="Freeform: Shape 855">
                <a:extLst>
                  <a:ext uri="{FF2B5EF4-FFF2-40B4-BE49-F238E27FC236}">
                    <a16:creationId xmlns:a16="http://schemas.microsoft.com/office/drawing/2014/main" id="{D9500C9C-4E56-424A-AC92-3A1B0CB16B18}"/>
                  </a:ext>
                </a:extLst>
              </p:cNvPr>
              <p:cNvSpPr/>
              <p:nvPr/>
            </p:nvSpPr>
            <p:spPr>
              <a:xfrm>
                <a:off x="6013668" y="4818667"/>
                <a:ext cx="159368" cy="420395"/>
              </a:xfrm>
              <a:custGeom>
                <a:avLst/>
                <a:gdLst>
                  <a:gd name="connsiteX0" fmla="*/ 1 w 159368"/>
                  <a:gd name="connsiteY0" fmla="*/ 0 h 420395"/>
                  <a:gd name="connsiteX1" fmla="*/ 82333 w 159368"/>
                  <a:gd name="connsiteY1" fmla="*/ 4157 h 420395"/>
                  <a:gd name="connsiteX2" fmla="*/ 159368 w 159368"/>
                  <a:gd name="connsiteY2" fmla="*/ 267 h 420395"/>
                  <a:gd name="connsiteX3" fmla="*/ 159368 w 159368"/>
                  <a:gd name="connsiteY3" fmla="*/ 420395 h 420395"/>
                  <a:gd name="connsiteX4" fmla="*/ 0 w 159368"/>
                  <a:gd name="connsiteY4" fmla="*/ 420394 h 420395"/>
                  <a:gd name="connsiteX5" fmla="*/ 1 w 159368"/>
                  <a:gd name="connsiteY5" fmla="*/ 0 h 420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8" h="420395">
                    <a:moveTo>
                      <a:pt x="1" y="0"/>
                    </a:moveTo>
                    <a:lnTo>
                      <a:pt x="82333" y="4157"/>
                    </a:lnTo>
                    <a:lnTo>
                      <a:pt x="159368" y="267"/>
                    </a:lnTo>
                    <a:lnTo>
                      <a:pt x="159368" y="420395"/>
                    </a:lnTo>
                    <a:lnTo>
                      <a:pt x="0" y="42039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89" name="Group 788">
              <a:extLst>
                <a:ext uri="{FF2B5EF4-FFF2-40B4-BE49-F238E27FC236}">
                  <a16:creationId xmlns:a16="http://schemas.microsoft.com/office/drawing/2014/main" id="{AB6B77D5-3F1B-4CCB-B0EA-3009C6BDFE04}"/>
                </a:ext>
              </a:extLst>
            </p:cNvPr>
            <p:cNvGrpSpPr/>
            <p:nvPr/>
          </p:nvGrpSpPr>
          <p:grpSpPr>
            <a:xfrm rot="6291444">
              <a:off x="8482861" y="3133457"/>
              <a:ext cx="1145704" cy="1145704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792" name="Oval 791">
                <a:extLst>
                  <a:ext uri="{FF2B5EF4-FFF2-40B4-BE49-F238E27FC236}">
                    <a16:creationId xmlns:a16="http://schemas.microsoft.com/office/drawing/2014/main" id="{45F464D8-FA90-4165-98B1-871F3C3A54D2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93" name="Group 792">
                <a:extLst>
                  <a:ext uri="{FF2B5EF4-FFF2-40B4-BE49-F238E27FC236}">
                    <a16:creationId xmlns:a16="http://schemas.microsoft.com/office/drawing/2014/main" id="{0943516E-3066-40C5-A702-0FCB36E981AE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800" name="Oval 799">
                  <a:extLst>
                    <a:ext uri="{FF2B5EF4-FFF2-40B4-BE49-F238E27FC236}">
                      <a16:creationId xmlns:a16="http://schemas.microsoft.com/office/drawing/2014/main" id="{141D1D9D-0E04-44AE-A6D8-F708FF1F13D9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Oval 800">
                  <a:extLst>
                    <a:ext uri="{FF2B5EF4-FFF2-40B4-BE49-F238E27FC236}">
                      <a16:creationId xmlns:a16="http://schemas.microsoft.com/office/drawing/2014/main" id="{1AEADDAA-0FCD-4799-8B97-4B9D6F4436FB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Oval 801">
                  <a:extLst>
                    <a:ext uri="{FF2B5EF4-FFF2-40B4-BE49-F238E27FC236}">
                      <a16:creationId xmlns:a16="http://schemas.microsoft.com/office/drawing/2014/main" id="{7C91FB57-93F7-4FCF-AE4E-3A0F5F21C25F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Oval 802">
                  <a:extLst>
                    <a:ext uri="{FF2B5EF4-FFF2-40B4-BE49-F238E27FC236}">
                      <a16:creationId xmlns:a16="http://schemas.microsoft.com/office/drawing/2014/main" id="{EAF455BA-06DC-4DA0-A8EC-A3F5C492B621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Oval 803">
                  <a:extLst>
                    <a:ext uri="{FF2B5EF4-FFF2-40B4-BE49-F238E27FC236}">
                      <a16:creationId xmlns:a16="http://schemas.microsoft.com/office/drawing/2014/main" id="{61D68BE5-5CA3-4DBC-98AD-6DBC9EEE0DE5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Oval 804">
                  <a:extLst>
                    <a:ext uri="{FF2B5EF4-FFF2-40B4-BE49-F238E27FC236}">
                      <a16:creationId xmlns:a16="http://schemas.microsoft.com/office/drawing/2014/main" id="{B7AD4DB6-8A26-4B59-9A1F-A92B6B4929E1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Oval 805">
                  <a:extLst>
                    <a:ext uri="{FF2B5EF4-FFF2-40B4-BE49-F238E27FC236}">
                      <a16:creationId xmlns:a16="http://schemas.microsoft.com/office/drawing/2014/main" id="{D3D3B8A4-97C9-46AA-99B3-98680C1EE7B1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Oval 806">
                  <a:extLst>
                    <a:ext uri="{FF2B5EF4-FFF2-40B4-BE49-F238E27FC236}">
                      <a16:creationId xmlns:a16="http://schemas.microsoft.com/office/drawing/2014/main" id="{87CFE5C9-2090-45E3-BB4B-2FDF8AADE1DB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Oval 807">
                  <a:extLst>
                    <a:ext uri="{FF2B5EF4-FFF2-40B4-BE49-F238E27FC236}">
                      <a16:creationId xmlns:a16="http://schemas.microsoft.com/office/drawing/2014/main" id="{98B0D0CA-F8C9-492D-B8E3-FD20D7D2B2D1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94" name="Group 793">
                <a:extLst>
                  <a:ext uri="{FF2B5EF4-FFF2-40B4-BE49-F238E27FC236}">
                    <a16:creationId xmlns:a16="http://schemas.microsoft.com/office/drawing/2014/main" id="{01F304EE-158D-431B-ACB9-A02D39632859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795" name="Oval 794">
                  <a:extLst>
                    <a:ext uri="{FF2B5EF4-FFF2-40B4-BE49-F238E27FC236}">
                      <a16:creationId xmlns:a16="http://schemas.microsoft.com/office/drawing/2014/main" id="{94274814-749F-42B4-898C-12B82BD3C042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Oval 795">
                  <a:extLst>
                    <a:ext uri="{FF2B5EF4-FFF2-40B4-BE49-F238E27FC236}">
                      <a16:creationId xmlns:a16="http://schemas.microsoft.com/office/drawing/2014/main" id="{5D8803F0-038D-48FD-96F5-ABFE59787DC6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Oval 796">
                  <a:extLst>
                    <a:ext uri="{FF2B5EF4-FFF2-40B4-BE49-F238E27FC236}">
                      <a16:creationId xmlns:a16="http://schemas.microsoft.com/office/drawing/2014/main" id="{09D50992-CB8C-47FD-BB42-80F2ACE4E70A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Oval 797">
                  <a:extLst>
                    <a:ext uri="{FF2B5EF4-FFF2-40B4-BE49-F238E27FC236}">
                      <a16:creationId xmlns:a16="http://schemas.microsoft.com/office/drawing/2014/main" id="{BDD1077F-ACA9-48D3-9800-6EBF8E0542FD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Oval 798">
                  <a:extLst>
                    <a:ext uri="{FF2B5EF4-FFF2-40B4-BE49-F238E27FC236}">
                      <a16:creationId xmlns:a16="http://schemas.microsoft.com/office/drawing/2014/main" id="{C2B322AF-F9C0-4FE9-8B38-4D3D58E9F4B2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790" name="Oval 789">
              <a:extLst>
                <a:ext uri="{FF2B5EF4-FFF2-40B4-BE49-F238E27FC236}">
                  <a16:creationId xmlns:a16="http://schemas.microsoft.com/office/drawing/2014/main" id="{26AB5157-8335-4221-95A8-5342990B3169}"/>
                </a:ext>
              </a:extLst>
            </p:cNvPr>
            <p:cNvSpPr/>
            <p:nvPr/>
          </p:nvSpPr>
          <p:spPr>
            <a:xfrm>
              <a:off x="8669757" y="3320353"/>
              <a:ext cx="771913" cy="77191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1" name="Oval 790">
              <a:extLst>
                <a:ext uri="{FF2B5EF4-FFF2-40B4-BE49-F238E27FC236}">
                  <a16:creationId xmlns:a16="http://schemas.microsoft.com/office/drawing/2014/main" id="{FE1028C9-6932-4A19-8083-469D5C397E2E}"/>
                </a:ext>
              </a:extLst>
            </p:cNvPr>
            <p:cNvSpPr/>
            <p:nvPr/>
          </p:nvSpPr>
          <p:spPr>
            <a:xfrm>
              <a:off x="7140329" y="1790931"/>
              <a:ext cx="3825935" cy="3825935"/>
            </a:xfrm>
            <a:prstGeom prst="ellipse">
              <a:avLst/>
            </a:prstGeom>
            <a:noFill/>
            <a:ln w="25400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78" name="Picture 877" descr="Diagram&#10;&#10;Description automatically generated">
            <a:extLst>
              <a:ext uri="{FF2B5EF4-FFF2-40B4-BE49-F238E27FC236}">
                <a16:creationId xmlns:a16="http://schemas.microsoft.com/office/drawing/2014/main" id="{A285A27D-1C8E-43D0-A957-09AFBE5364B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262" y="1690226"/>
            <a:ext cx="4317446" cy="43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22222E-6 L 0.80782 -2.22222E-6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9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3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repeatCount="indefinite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3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3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5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-0.06705 1.85185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0496 -2.22222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36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4" dur="5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89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36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89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40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40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4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75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40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25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" dur="400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219" grpId="0" animBg="1"/>
      <p:bldP spid="220" grpId="0" animBg="1"/>
      <p:bldP spid="221" grpId="0" animBg="1"/>
      <p:bldP spid="312" grpId="0" animBg="1"/>
      <p:bldP spid="689" grpId="0"/>
      <p:bldP spid="78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70C54-7FFC-4FBB-BD74-AC368D3B34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AAACDF-EEAB-4374-B538-81428CD67396}"/>
              </a:ext>
            </a:extLst>
          </p:cNvPr>
          <p:cNvGrpSpPr/>
          <p:nvPr/>
        </p:nvGrpSpPr>
        <p:grpSpPr>
          <a:xfrm>
            <a:off x="-26309" y="0"/>
            <a:ext cx="12228942" cy="6870700"/>
            <a:chOff x="-55036" y="-12700"/>
            <a:chExt cx="12228942" cy="6870700"/>
          </a:xfrm>
          <a:noFill/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B956BA-2D43-4987-8F62-C7E2681DF6B6}"/>
                </a:ext>
              </a:extLst>
            </p:cNvPr>
            <p:cNvSpPr/>
            <p:nvPr/>
          </p:nvSpPr>
          <p:spPr>
            <a:xfrm>
              <a:off x="4219604" y="-12700"/>
              <a:ext cx="7954302" cy="6870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D9B314-6492-4E8D-BCB8-D30A8F0483BC}"/>
                </a:ext>
              </a:extLst>
            </p:cNvPr>
            <p:cNvSpPr/>
            <p:nvPr/>
          </p:nvSpPr>
          <p:spPr>
            <a:xfrm>
              <a:off x="-55036" y="-12700"/>
              <a:ext cx="4274639" cy="6870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997AEC-3878-4FB8-A944-C3584E2F81FE}"/>
              </a:ext>
            </a:extLst>
          </p:cNvPr>
          <p:cNvGrpSpPr/>
          <p:nvPr/>
        </p:nvGrpSpPr>
        <p:grpSpPr>
          <a:xfrm>
            <a:off x="-5585807" y="36161"/>
            <a:ext cx="22505609" cy="663117"/>
            <a:chOff x="-3210580" y="576235"/>
            <a:chExt cx="22505609" cy="760471"/>
          </a:xfrm>
          <a:effectLst>
            <a:glow rad="63500">
              <a:schemeClr val="bg1">
                <a:alpha val="28000"/>
              </a:schemeClr>
            </a:glow>
          </a:effectLst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C3CE500-D22D-427C-8FEA-C63271A08CA5}"/>
                </a:ext>
              </a:extLst>
            </p:cNvPr>
            <p:cNvGrpSpPr/>
            <p:nvPr/>
          </p:nvGrpSpPr>
          <p:grpSpPr>
            <a:xfrm>
              <a:off x="-3210580" y="576235"/>
              <a:ext cx="11183109" cy="750872"/>
              <a:chOff x="65055" y="835233"/>
              <a:chExt cx="14182026" cy="1109250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C5ABC1C4-8E5B-45A4-BEF9-CA680A23F982}"/>
                  </a:ext>
                </a:extLst>
              </p:cNvPr>
              <p:cNvGrpSpPr/>
              <p:nvPr/>
            </p:nvGrpSpPr>
            <p:grpSpPr>
              <a:xfrm>
                <a:off x="65055" y="835233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3B717127-4E59-4A14-B91A-D03B9AEEEAC3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5D626783-B38D-4D82-9ACF-48C26DA8D678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45CBB1CC-0A9E-4B92-BA00-2FEA27E4CC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90CAB8D1-E2E1-4AAD-AC59-425B6211CE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54CA6676-8704-4471-8D05-F2CFC808A1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21C49987-9A91-4D59-940A-2A85E0BD4B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096AAA56-C15D-4563-BC3D-1E6F41B33D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532E6966-6222-4F89-8D92-724DC9BB3D22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EDE312F8-E28C-4641-8939-F225CEAA60D6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6DC6E248-96DB-4D91-8C47-4C8F738986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9D91249A-A7EA-406A-A263-2BBC0AED5E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342B19AA-DF71-49EC-8153-DCBD27C6E8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43AD95F6-E224-433F-9F7F-37B919A338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6CE8A41D-0D93-495F-B472-AE051A6E07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BE9E867A-9510-4C83-9641-6A475C92CE9D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F5824E49-238E-467A-87E3-5CBF958E810C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1858995A-BAD6-4BFF-B78A-DAD4532782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25EA3FDA-E36B-4374-9ED4-9C2450E1DC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5954698D-9112-4C5E-BC8E-ED0B5E67EA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F99B6240-8E5C-413A-8DDE-BA1B1BA4CB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6C0325C4-36E3-4410-8A59-FDFA87C559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F1054691-BDE4-4C6D-9BF4-7B4EB27B3F09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D8B9DC71-6CAB-46A8-9D90-0486AC8520F4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29AD7B9F-900D-474C-AC31-3E65F077EF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7CC8A017-F31B-47A7-8213-D01887FC46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259C14AE-5253-4C56-B06A-F628267A6E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87BD0FE5-D8C9-4296-8207-8BCC1BC6BB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264E5EF3-C723-4146-A738-B08BE2ECF8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74FD30A-0ED1-4990-8009-E420FD2ED0BB}"/>
                  </a:ext>
                </a:extLst>
              </p:cNvPr>
              <p:cNvGrpSpPr/>
              <p:nvPr/>
            </p:nvGrpSpPr>
            <p:grpSpPr>
              <a:xfrm>
                <a:off x="4862745" y="845134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DF8CA832-64CF-47C0-A4FA-6158B5B0C79D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84903BEA-F63D-4654-BC33-E65710D25AE1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6C58B71B-5FB8-4598-A6F1-1A73D82F2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F746A49A-1DF9-4F53-A259-2D86AD600F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3F4747BD-FB03-412E-90BF-4090A70944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0951E9D0-5B4C-4F47-8852-D3FDCE9655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00CBFDB6-CFE3-464C-8C31-FBD9342267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DDF5DB86-ABCB-40DA-BE92-DB75EACAA47B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38860578-5AF6-4BA7-8153-51AF6FAF068F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F14BE288-24A5-45D7-9397-430D42AFD8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493BEC9A-E547-470D-9BBB-59249A45A0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EF5778CB-DD19-46E9-8C8D-D5CF56B8F4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FCDEDD8C-0036-4AD6-B386-7FE61847DA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41E1F307-139F-4CBF-9407-CBF574EAFD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C7B802C5-BB34-4CCD-A576-1FFAEC834949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79509046-9128-4B8D-8F0D-688B9F86C4F6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A6182F5E-0B25-4CD7-930E-FE4F69E221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9B06A6D3-268D-4E3B-97B9-E332B67C70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90C573A0-D1EF-4B7A-8199-C651E0BA78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513A8C84-75CF-419B-B282-6D28084370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8C9FDDD8-E4CB-4669-8CC2-E0FF033B32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1D606D71-2E08-4CAB-8A57-373F858030F2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F3C50232-EB60-4B64-A9E8-1D7540FB1B6E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C5144EAD-724D-4886-A199-76A316A935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131CB87B-6478-4EEC-861B-AA861D94B4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0F9017FB-7E2A-4AB3-80AE-2B8EDB393C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C0BBB90E-C8A9-4A8D-98D5-F62B4193EE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A857186E-7229-48FD-93B4-75D0DDF5E8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7E83A9D7-3CB7-4C61-8716-E09EB4DBA231}"/>
                  </a:ext>
                </a:extLst>
              </p:cNvPr>
              <p:cNvGrpSpPr/>
              <p:nvPr/>
            </p:nvGrpSpPr>
            <p:grpSpPr>
              <a:xfrm>
                <a:off x="9663094" y="842566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E8FC8FD8-8E01-4432-93CD-163E1ACED8F9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D2737926-8B3D-452B-8C08-3649774E8C05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E9714C44-E613-4B9D-891E-54BA39CC4E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89EA986E-DAC9-429D-8EAF-05DDF8A69A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5EE9E465-50B6-4479-B691-57DFEE8179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16583AB1-9C73-46B0-8181-07B0E349D8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CF4EFE48-DF6E-4C8F-B1F0-3B8B379D4A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1677A9B-5D30-4EF6-BC60-FA14FBFC503F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A3727F5B-55F1-407E-985F-AF70DB6C670B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B87E5BA5-E2BC-4C99-A9FA-3BD5C0E3A4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54473914-2501-4822-AD17-AA4F2C29FA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72D54433-BDA3-41F3-9F8C-031FBA274C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98E4B988-A0AF-46BD-9118-F7A94A4ECA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982D15AD-3298-4C1A-898C-CDBBB3CB82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DE737BF7-B871-4B6B-BB3D-30F01039572E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76C84A61-0368-47F4-A8F4-9AEE93394DF7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4FADE909-9072-4947-92C9-CF723717A4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83374FFE-0D9D-44B9-8E8E-508D015679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E39F8755-39EF-4F9A-9CE8-7143D9DBC6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2908BE84-239D-405A-9260-E3C29BC943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F2BD446E-F980-4464-9871-9542044184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EE2EA2D1-3C6E-4917-8FE6-D659D863B18F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ADD30F7B-D388-4AD7-8AD6-F4C183F41C50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DCEF43BE-A833-453C-8A37-1D829C9472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5E71EAC7-8048-443C-8CED-D0956C8BBC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F88FE28B-762F-4C7E-A5D8-732262E779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50F00BCA-0455-46B9-9BCC-EE202755FF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71C3A288-64DB-4B5C-96C8-C4B9B4E0C3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218D36D-6573-4663-B8FE-6CBF27D03A1D}"/>
                </a:ext>
              </a:extLst>
            </p:cNvPr>
            <p:cNvGrpSpPr/>
            <p:nvPr/>
          </p:nvGrpSpPr>
          <p:grpSpPr>
            <a:xfrm>
              <a:off x="8111920" y="585834"/>
              <a:ext cx="11183109" cy="750872"/>
              <a:chOff x="65055" y="835233"/>
              <a:chExt cx="14182026" cy="110925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A935366-59A6-4CFC-8F0A-4447D94765C5}"/>
                  </a:ext>
                </a:extLst>
              </p:cNvPr>
              <p:cNvGrpSpPr/>
              <p:nvPr/>
            </p:nvGrpSpPr>
            <p:grpSpPr>
              <a:xfrm>
                <a:off x="65055" y="835233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46BA9F10-77AA-4CDE-8B45-85F76605F46E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8E9B96FA-F740-49C1-A07C-917E59B28E03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543712BC-BC40-4358-B412-21E80CFE46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332776DE-133A-411F-B3CB-ACBF148EEC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CECDFE8C-370C-4B70-B783-C9C04735B6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515C5D98-BD27-4D9F-AD98-321663EAEF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78B92EEF-9B45-4A7B-87AE-8A9F5FED1D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9B9470D1-E5E9-46EF-9D0D-EF54EE7730C5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B90EECFB-BC8A-4865-A8A2-E7DB8A0A4901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519668E7-7A26-465F-98CC-7317262A7E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BF3453F5-9B32-4B04-B047-83C31DCA96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7045F5A9-35A2-414D-80E6-0AFE492793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AD89F4EE-238D-4CE3-8F00-D3BC4D1D05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687BF824-E144-42DE-870A-3AD760A2B4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C1A9C50A-0CC4-490C-A574-44C627EC5F45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CA03454F-42FA-4039-B65B-131D92D3288D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800541BA-A8A1-4C09-82CB-6015E71196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79BC8672-B5B7-4CC4-AEE4-BB484773EC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C8D2DE43-324F-48D5-9892-6BEF1B5F6D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E486DF12-4037-4471-97EB-EE75FC7D6F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6AA84C6A-39FA-466D-B087-CAF1B67DD9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928FCB64-5FE5-4E5C-9696-5535F8EF8E1E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10B9D12-B5C4-43C7-A12E-4F56B125A5AC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60917649-074D-4324-88DE-936DC46C6B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74549B08-13D1-4AC7-BD8C-6EB835E0DB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8107D667-3E9A-4197-8F4F-E356C80E66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D889C1B1-1CE3-4D80-ADFF-CAEA045956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D79E2CD3-7288-40EE-A665-A0F457223C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88E2A0B-233E-4748-B572-C7DA1971D90A}"/>
                  </a:ext>
                </a:extLst>
              </p:cNvPr>
              <p:cNvGrpSpPr/>
              <p:nvPr/>
            </p:nvGrpSpPr>
            <p:grpSpPr>
              <a:xfrm>
                <a:off x="4862745" y="845134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8C7B9BA8-530E-47E8-9B7C-63F855177480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F051073C-D1DF-4603-A1EC-914B42BA2236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443B8064-75E9-4EBD-9C1F-7B5C9A7F5E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645BC21A-5989-459F-B87B-EC2264BE17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38FF4A59-F97B-4AF6-8DD5-5BDBA3D1E0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45E636F5-3AC1-46D7-A2C6-E1A83CCB03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9E1A6BDC-9E6E-41B8-8498-A5227CF046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6744CF5A-09F4-4AAA-9101-9EEC1F60AFC9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A9195CC1-7263-4D8A-ABC0-ED00D1CD5318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92157343-573C-45FB-8993-9C8F94B4E4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7E3C4DD8-A8C7-4D34-BB4D-C49945573A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CF8805AF-1F5B-4900-9A33-DB2FBC6D4A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B2CF655E-E8E0-4D98-A83A-5369B2C466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333CE704-0DD3-4C41-B597-2A34F8E026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A17C5B14-C49B-43DC-AF87-856A20027485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8C94A755-A8AC-426C-8656-30220F905DB5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6A07E9E7-EE5D-4EEB-9C5B-D55B455CA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0879600C-D8A2-4E81-9F7C-004479EC82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FC47AC07-BD8B-49A4-A127-58989B4DDD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22EB7C13-EDFB-4FAE-800F-F8DDE9646E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4A150809-536C-4709-B069-2E9E8864C0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9A36487F-1063-4F63-B824-A1C250E9A49D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CA4084BE-950A-4E31-A358-7F92ACA16C69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3BE9893C-2F9B-499B-97F2-53C4D82CD3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56079044-392C-4D7D-A58C-043E561A67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A062E516-398F-4A17-96DD-6B27062848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0C07452-23B2-4375-AF45-C656F7EA78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A4675389-CA93-4543-A9CC-D31DB68628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518220D-53A0-42C6-BD2B-2CC62B4D9146}"/>
                  </a:ext>
                </a:extLst>
              </p:cNvPr>
              <p:cNvGrpSpPr/>
              <p:nvPr/>
            </p:nvGrpSpPr>
            <p:grpSpPr>
              <a:xfrm>
                <a:off x="9663094" y="842566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CD0D6FDD-1018-49CE-953F-93534DB2BF6C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7E51004C-FA07-44A0-98E2-421B785CED8E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8CCE0948-DF06-4877-8510-065F82188F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6C22E6B7-5F8E-4FE4-9126-CDE80074A9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D0FA8CBF-9C4D-41F4-9067-D0B5D2CB20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ADF6A207-4922-4CD9-8CC9-594DAF7225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6F7CF5E9-4D06-4F81-A024-32708CB8E7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42322066-EF52-4927-8FDE-699F740E0039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E08C1622-0C1E-4868-BD08-BE2129AA51FB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E93BD599-A765-4AC3-AA0A-0DD20FDA39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F1DEC49-8433-49CC-AD51-1D87E08F80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277E8DB0-DB30-415F-9EB4-82579CDF75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BE78589A-0105-4271-9375-6D0BBE1601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34D018C5-F965-4B01-A03C-8E7670FEA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7F507311-ECFA-4609-A0BA-4DD95E9FC397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173B13C8-91B4-4A3B-8A28-9653DAF88E3F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C7CA99EB-03DE-452D-994D-5A24CB442D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D7E95A24-405D-43D7-8AE3-7169A326EA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69B6A803-358E-43E5-9260-0564926C5B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2696C641-CD7C-4587-AD4F-1EBA087DD4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8FBDCC8F-83F0-414F-81D5-FAB2B35F19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FDBFA811-4E2A-45D7-BEB9-470B27CBC5C2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BCD8DA2-725F-4F92-A580-EDE2A865D0A3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05FFD0F5-E303-4618-9499-AFAD34B9E3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AE6931B6-0A48-47E3-B618-D0E5368424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C0EC5367-AC44-4C89-AC61-CC577DC71F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17C59AF7-9D0C-41D6-B53E-7A61228D19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AC2EF43F-B9C0-40BF-ACA1-7914DCA60A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90DED24-F809-4091-87F9-18DD713CDC0C}"/>
              </a:ext>
            </a:extLst>
          </p:cNvPr>
          <p:cNvGrpSpPr/>
          <p:nvPr/>
        </p:nvGrpSpPr>
        <p:grpSpPr>
          <a:xfrm flipH="1">
            <a:off x="6458730" y="6041113"/>
            <a:ext cx="5588294" cy="474304"/>
            <a:chOff x="396540" y="859316"/>
            <a:chExt cx="5588294" cy="474304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D079825D-0E23-455C-8397-5D56A616985C}"/>
                </a:ext>
              </a:extLst>
            </p:cNvPr>
            <p:cNvCxnSpPr/>
            <p:nvPr/>
          </p:nvCxnSpPr>
          <p:spPr>
            <a:xfrm>
              <a:off x="396540" y="861141"/>
              <a:ext cx="164151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43B87FDF-CC1F-449C-B267-501BDFC4C93D}"/>
                </a:ext>
              </a:extLst>
            </p:cNvPr>
            <p:cNvCxnSpPr>
              <a:cxnSpLocks/>
            </p:cNvCxnSpPr>
            <p:nvPr/>
          </p:nvCxnSpPr>
          <p:spPr>
            <a:xfrm>
              <a:off x="2585044" y="1286166"/>
              <a:ext cx="2501156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C7657D62-3F14-4650-B066-A81EA456AE3F}"/>
                </a:ext>
              </a:extLst>
            </p:cNvPr>
            <p:cNvCxnSpPr>
              <a:cxnSpLocks/>
            </p:cNvCxnSpPr>
            <p:nvPr/>
          </p:nvCxnSpPr>
          <p:spPr>
            <a:xfrm>
              <a:off x="2027104" y="859316"/>
              <a:ext cx="567065" cy="4286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F5D6F82-C494-4AC1-855C-C2EBC3AE5202}"/>
                </a:ext>
              </a:extLst>
            </p:cNvPr>
            <p:cNvSpPr/>
            <p:nvPr/>
          </p:nvSpPr>
          <p:spPr>
            <a:xfrm flipV="1">
              <a:off x="5091675" y="1238712"/>
              <a:ext cx="94908" cy="94908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CB52E36A-ED8D-45C0-9F47-1109CBE0BCA4}"/>
                </a:ext>
              </a:extLst>
            </p:cNvPr>
            <p:cNvCxnSpPr>
              <a:cxnSpLocks/>
            </p:cNvCxnSpPr>
            <p:nvPr/>
          </p:nvCxnSpPr>
          <p:spPr>
            <a:xfrm>
              <a:off x="5186583" y="1290248"/>
              <a:ext cx="7982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E96ABFA-4B6A-47A6-A94C-3028A1DE6800}"/>
              </a:ext>
            </a:extLst>
          </p:cNvPr>
          <p:cNvCxnSpPr>
            <a:cxnSpLocks/>
          </p:cNvCxnSpPr>
          <p:nvPr/>
        </p:nvCxnSpPr>
        <p:spPr>
          <a:xfrm flipH="1">
            <a:off x="7780015" y="6581091"/>
            <a:ext cx="98155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FFFFB477-98A8-46C2-8A58-D1F6F588CACC}"/>
              </a:ext>
            </a:extLst>
          </p:cNvPr>
          <p:cNvCxnSpPr>
            <a:cxnSpLocks/>
          </p:cNvCxnSpPr>
          <p:nvPr/>
        </p:nvCxnSpPr>
        <p:spPr>
          <a:xfrm flipH="1">
            <a:off x="7425130" y="6373363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CD67743-0570-48B3-BD3E-46033F593F13}"/>
              </a:ext>
            </a:extLst>
          </p:cNvPr>
          <p:cNvGrpSpPr/>
          <p:nvPr/>
        </p:nvGrpSpPr>
        <p:grpSpPr>
          <a:xfrm flipH="1">
            <a:off x="9479850" y="6360675"/>
            <a:ext cx="702507" cy="215359"/>
            <a:chOff x="2261207" y="1178878"/>
            <a:chExt cx="702507" cy="215359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C10E85C-2CC7-4699-BA44-41ADE9A24391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91" y="1390349"/>
              <a:ext cx="417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F0FA0777-EE17-4893-B8E7-CA1437E1A40A}"/>
                </a:ext>
              </a:extLst>
            </p:cNvPr>
            <p:cNvCxnSpPr>
              <a:cxnSpLocks/>
            </p:cNvCxnSpPr>
            <p:nvPr/>
          </p:nvCxnSpPr>
          <p:spPr>
            <a:xfrm>
              <a:off x="2261207" y="1178878"/>
              <a:ext cx="284884" cy="2153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644AA84-17A5-4AA5-AAAB-3CC4B44EFEBA}"/>
              </a:ext>
            </a:extLst>
          </p:cNvPr>
          <p:cNvGrpSpPr/>
          <p:nvPr/>
        </p:nvGrpSpPr>
        <p:grpSpPr>
          <a:xfrm>
            <a:off x="218201" y="6013788"/>
            <a:ext cx="4336374" cy="428675"/>
            <a:chOff x="218201" y="6013788"/>
            <a:chExt cx="4336374" cy="428675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CD8C581-CFB2-4F7A-A3CA-3AE9A109BC5E}"/>
                </a:ext>
              </a:extLst>
            </p:cNvPr>
            <p:cNvCxnSpPr/>
            <p:nvPr/>
          </p:nvCxnSpPr>
          <p:spPr>
            <a:xfrm>
              <a:off x="218201" y="6015613"/>
              <a:ext cx="1641514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EB3A40E-8830-4C67-B40E-7248E556D185}"/>
                </a:ext>
              </a:extLst>
            </p:cNvPr>
            <p:cNvCxnSpPr>
              <a:cxnSpLocks/>
            </p:cNvCxnSpPr>
            <p:nvPr/>
          </p:nvCxnSpPr>
          <p:spPr>
            <a:xfrm>
              <a:off x="2406705" y="6440638"/>
              <a:ext cx="2147870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3D8EA6C-DBA9-40BE-BBB8-86DD04CFDF2E}"/>
                </a:ext>
              </a:extLst>
            </p:cNvPr>
            <p:cNvCxnSpPr>
              <a:cxnSpLocks/>
            </p:cNvCxnSpPr>
            <p:nvPr/>
          </p:nvCxnSpPr>
          <p:spPr>
            <a:xfrm>
              <a:off x="1848765" y="6013788"/>
              <a:ext cx="567065" cy="428675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Oval 212">
            <a:extLst>
              <a:ext uri="{FF2B5EF4-FFF2-40B4-BE49-F238E27FC236}">
                <a16:creationId xmlns:a16="http://schemas.microsoft.com/office/drawing/2014/main" id="{EF0E79E3-94F1-430F-BC95-497316CB590F}"/>
              </a:ext>
            </a:extLst>
          </p:cNvPr>
          <p:cNvSpPr/>
          <p:nvPr/>
        </p:nvSpPr>
        <p:spPr>
          <a:xfrm flipV="1">
            <a:off x="6057834" y="6382908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1240B19E-1EC5-4D11-8561-4798BC825F15}"/>
              </a:ext>
            </a:extLst>
          </p:cNvPr>
          <p:cNvCxnSpPr>
            <a:cxnSpLocks/>
          </p:cNvCxnSpPr>
          <p:nvPr/>
        </p:nvCxnSpPr>
        <p:spPr>
          <a:xfrm>
            <a:off x="3024646" y="6544821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C75DCAE9-8476-492E-A481-E84832E6DBBB}"/>
              </a:ext>
            </a:extLst>
          </p:cNvPr>
          <p:cNvCxnSpPr>
            <a:cxnSpLocks/>
          </p:cNvCxnSpPr>
          <p:nvPr/>
        </p:nvCxnSpPr>
        <p:spPr>
          <a:xfrm>
            <a:off x="2600261" y="6333350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4D6E39F-A9E0-4801-AE86-4440F465E1E2}"/>
              </a:ext>
            </a:extLst>
          </p:cNvPr>
          <p:cNvGrpSpPr/>
          <p:nvPr/>
        </p:nvGrpSpPr>
        <p:grpSpPr>
          <a:xfrm>
            <a:off x="2077919" y="6333350"/>
            <a:ext cx="690046" cy="215359"/>
            <a:chOff x="2273668" y="1178878"/>
            <a:chExt cx="690046" cy="215359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F7E81ACA-6770-4B6D-9DF8-C992723B1D2D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91" y="1390349"/>
              <a:ext cx="417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4FC32361-D74F-44A5-AF69-AF092421D77E}"/>
                </a:ext>
              </a:extLst>
            </p:cNvPr>
            <p:cNvCxnSpPr>
              <a:cxnSpLocks/>
            </p:cNvCxnSpPr>
            <p:nvPr/>
          </p:nvCxnSpPr>
          <p:spPr>
            <a:xfrm>
              <a:off x="2273668" y="1178878"/>
              <a:ext cx="284884" cy="2153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Oval 218">
            <a:extLst>
              <a:ext uri="{FF2B5EF4-FFF2-40B4-BE49-F238E27FC236}">
                <a16:creationId xmlns:a16="http://schemas.microsoft.com/office/drawing/2014/main" id="{880A54D5-0240-4426-B651-013C454E464A}"/>
              </a:ext>
            </a:extLst>
          </p:cNvPr>
          <p:cNvSpPr/>
          <p:nvPr/>
        </p:nvSpPr>
        <p:spPr>
          <a:xfrm flipV="1">
            <a:off x="5666998" y="6382908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688E6AE5-A37B-4CB0-BFFE-DE2AA318EEFA}"/>
              </a:ext>
            </a:extLst>
          </p:cNvPr>
          <p:cNvSpPr/>
          <p:nvPr/>
        </p:nvSpPr>
        <p:spPr>
          <a:xfrm flipV="1">
            <a:off x="5276162" y="6382907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2EC44ACF-C0BE-4CAC-BC74-61284BF54D3B}"/>
              </a:ext>
            </a:extLst>
          </p:cNvPr>
          <p:cNvSpPr/>
          <p:nvPr/>
        </p:nvSpPr>
        <p:spPr>
          <a:xfrm flipV="1">
            <a:off x="4897364" y="6382906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6E4F0F5-0637-4480-B41C-AF4B74A10DE3}"/>
              </a:ext>
            </a:extLst>
          </p:cNvPr>
          <p:cNvGrpSpPr/>
          <p:nvPr/>
        </p:nvGrpSpPr>
        <p:grpSpPr>
          <a:xfrm>
            <a:off x="-1252018" y="2429711"/>
            <a:ext cx="2253059" cy="2253059"/>
            <a:chOff x="4626679" y="1959679"/>
            <a:chExt cx="2938643" cy="2938643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66E35BD-979C-4925-B0CD-A6C17A803C8C}"/>
                </a:ext>
              </a:extLst>
            </p:cNvPr>
            <p:cNvSpPr/>
            <p:nvPr/>
          </p:nvSpPr>
          <p:spPr>
            <a:xfrm>
              <a:off x="4626679" y="1959679"/>
              <a:ext cx="2938643" cy="293864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775AC2DD-F2B9-4B70-B75A-58D66C065CDF}"/>
                </a:ext>
              </a:extLst>
            </p:cNvPr>
            <p:cNvGrpSpPr/>
            <p:nvPr/>
          </p:nvGrpSpPr>
          <p:grpSpPr>
            <a:xfrm>
              <a:off x="4768744" y="1995379"/>
              <a:ext cx="1366697" cy="1035276"/>
              <a:chOff x="4717539" y="1966119"/>
              <a:chExt cx="1366697" cy="1035276"/>
            </a:xfrm>
          </p:grpSpPr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1A3AD085-8322-4A75-A213-186A9D8FE242}"/>
                  </a:ext>
                </a:extLst>
              </p:cNvPr>
              <p:cNvSpPr/>
              <p:nvPr/>
            </p:nvSpPr>
            <p:spPr>
              <a:xfrm>
                <a:off x="5204087" y="2238370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F5D74017-E837-4519-9262-B2A6E1F17820}"/>
                  </a:ext>
                </a:extLst>
              </p:cNvPr>
              <p:cNvSpPr/>
              <p:nvPr/>
            </p:nvSpPr>
            <p:spPr>
              <a:xfrm>
                <a:off x="5532121" y="205869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C32FE39-9BDD-43CB-B111-9CF8C1787547}"/>
                  </a:ext>
                </a:extLst>
              </p:cNvPr>
              <p:cNvSpPr/>
              <p:nvPr/>
            </p:nvSpPr>
            <p:spPr>
              <a:xfrm>
                <a:off x="4942220" y="2492853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D445A70E-63A5-4A0F-AC8A-60446696447A}"/>
                  </a:ext>
                </a:extLst>
              </p:cNvPr>
              <p:cNvSpPr/>
              <p:nvPr/>
            </p:nvSpPr>
            <p:spPr>
              <a:xfrm>
                <a:off x="5974345" y="196611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56913525-77FE-42DB-833D-167A3B614571}"/>
                  </a:ext>
                </a:extLst>
              </p:cNvPr>
              <p:cNvSpPr/>
              <p:nvPr/>
            </p:nvSpPr>
            <p:spPr>
              <a:xfrm>
                <a:off x="4717539" y="2891504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28FDF520-CF09-405A-B8D4-DEE4BBF8C6BC}"/>
                  </a:ext>
                </a:extLst>
              </p:cNvPr>
              <p:cNvSpPr/>
              <p:nvPr/>
            </p:nvSpPr>
            <p:spPr>
              <a:xfrm>
                <a:off x="4832758" y="2725873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5303D0F2-1F8A-4208-B68D-9DAC1F8E198D}"/>
                  </a:ext>
                </a:extLst>
              </p:cNvPr>
              <p:cNvSpPr/>
              <p:nvPr/>
            </p:nvSpPr>
            <p:spPr>
              <a:xfrm>
                <a:off x="5085782" y="2402847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96EA4832-7356-4763-B274-F49C21742E4B}"/>
                  </a:ext>
                </a:extLst>
              </p:cNvPr>
              <p:cNvSpPr/>
              <p:nvPr/>
            </p:nvSpPr>
            <p:spPr>
              <a:xfrm>
                <a:off x="5387529" y="2170414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0BC6320B-9CC4-4AB7-A55B-B16CAA66C772}"/>
                  </a:ext>
                </a:extLst>
              </p:cNvPr>
              <p:cNvSpPr/>
              <p:nvPr/>
            </p:nvSpPr>
            <p:spPr>
              <a:xfrm>
                <a:off x="5792143" y="2025511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0F789BB-9024-43B8-AB73-886E4CFC14F0}"/>
                </a:ext>
              </a:extLst>
            </p:cNvPr>
            <p:cNvGrpSpPr/>
            <p:nvPr/>
          </p:nvGrpSpPr>
          <p:grpSpPr>
            <a:xfrm>
              <a:off x="7024812" y="3628456"/>
              <a:ext cx="468322" cy="790182"/>
              <a:chOff x="7061387" y="3665031"/>
              <a:chExt cx="468322" cy="790182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A5443D01-1DDA-485B-B3AD-509F7496519A}"/>
                  </a:ext>
                </a:extLst>
              </p:cNvPr>
              <p:cNvSpPr/>
              <p:nvPr/>
            </p:nvSpPr>
            <p:spPr>
              <a:xfrm>
                <a:off x="7347505" y="389815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D8A3F818-B003-4D53-980F-CA219FEAA202}"/>
                  </a:ext>
                </a:extLst>
              </p:cNvPr>
              <p:cNvSpPr/>
              <p:nvPr/>
            </p:nvSpPr>
            <p:spPr>
              <a:xfrm>
                <a:off x="7419818" y="3665031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7BDA84BD-D89C-40C3-B9A9-DA33AD55992A}"/>
                  </a:ext>
                </a:extLst>
              </p:cNvPr>
              <p:cNvSpPr/>
              <p:nvPr/>
            </p:nvSpPr>
            <p:spPr>
              <a:xfrm>
                <a:off x="7238874" y="4122865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24EE6F43-3AFB-4381-8090-CF1AD9C3EA43}"/>
                  </a:ext>
                </a:extLst>
              </p:cNvPr>
              <p:cNvSpPr/>
              <p:nvPr/>
            </p:nvSpPr>
            <p:spPr>
              <a:xfrm>
                <a:off x="7233581" y="4134937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E5E66100-AB24-4CEC-A2AD-AE4CA5C8A5CC}"/>
                  </a:ext>
                </a:extLst>
              </p:cNvPr>
              <p:cNvSpPr/>
              <p:nvPr/>
            </p:nvSpPr>
            <p:spPr>
              <a:xfrm>
                <a:off x="7061387" y="434532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E0BDE16B-44B0-402D-968B-8C14D39C53FC}"/>
              </a:ext>
            </a:extLst>
          </p:cNvPr>
          <p:cNvGrpSpPr/>
          <p:nvPr/>
        </p:nvGrpSpPr>
        <p:grpSpPr>
          <a:xfrm rot="12533106">
            <a:off x="-930470" y="2751259"/>
            <a:ext cx="1609963" cy="1609963"/>
            <a:chOff x="4440936" y="1773936"/>
            <a:chExt cx="3310128" cy="3310128"/>
          </a:xfrm>
          <a:effectLst>
            <a:glow rad="101600">
              <a:schemeClr val="accent5">
                <a:satMod val="175000"/>
                <a:alpha val="28000"/>
              </a:schemeClr>
            </a:glow>
          </a:effectLst>
        </p:grpSpPr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CF0C0A3E-C74E-4CB2-8075-995E7F62480E}"/>
                </a:ext>
              </a:extLst>
            </p:cNvPr>
            <p:cNvSpPr/>
            <p:nvPr/>
          </p:nvSpPr>
          <p:spPr>
            <a:xfrm>
              <a:off x="4441251" y="1774251"/>
              <a:ext cx="3309498" cy="3309498"/>
            </a:xfrm>
            <a:prstGeom prst="ellipse">
              <a:avLst/>
            </a:pr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Arc 241">
              <a:extLst>
                <a:ext uri="{FF2B5EF4-FFF2-40B4-BE49-F238E27FC236}">
                  <a16:creationId xmlns:a16="http://schemas.microsoft.com/office/drawing/2014/main" id="{DD4B5FF9-165B-49E4-970F-F7454D16E8B7}"/>
                </a:ext>
              </a:extLst>
            </p:cNvPr>
            <p:cNvSpPr/>
            <p:nvPr/>
          </p:nvSpPr>
          <p:spPr>
            <a:xfrm>
              <a:off x="4440936" y="1773936"/>
              <a:ext cx="3310128" cy="3310128"/>
            </a:xfrm>
            <a:prstGeom prst="arc">
              <a:avLst/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Arc 242">
              <a:extLst>
                <a:ext uri="{FF2B5EF4-FFF2-40B4-BE49-F238E27FC236}">
                  <a16:creationId xmlns:a16="http://schemas.microsoft.com/office/drawing/2014/main" id="{45D7905E-E2A1-4208-BB09-1C63A9BA6AD8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6117151"/>
                <a:gd name="adj2" fmla="val 8372158"/>
              </a:avLst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Arc 243">
              <a:extLst>
                <a:ext uri="{FF2B5EF4-FFF2-40B4-BE49-F238E27FC236}">
                  <a16:creationId xmlns:a16="http://schemas.microsoft.com/office/drawing/2014/main" id="{9DB980FC-7AD1-42F3-B857-FECBBB8D7640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20256575"/>
                <a:gd name="adj2" fmla="val 3001779"/>
              </a:avLst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457B90D8-AA38-4982-ACC8-1B1D8862EF7A}"/>
              </a:ext>
            </a:extLst>
          </p:cNvPr>
          <p:cNvGrpSpPr/>
          <p:nvPr/>
        </p:nvGrpSpPr>
        <p:grpSpPr>
          <a:xfrm>
            <a:off x="-1827037" y="1853533"/>
            <a:ext cx="3403096" cy="3405414"/>
            <a:chOff x="4292527" y="1629660"/>
            <a:chExt cx="3606945" cy="3609402"/>
          </a:xfrm>
          <a:solidFill>
            <a:srgbClr val="BDD7EE"/>
          </a:solidFill>
          <a:effectLst>
            <a:glow rad="63500">
              <a:schemeClr val="accent5">
                <a:satMod val="175000"/>
                <a:alpha val="24000"/>
              </a:schemeClr>
            </a:glow>
          </a:effectLst>
        </p:grpSpPr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59E35C9-9265-4836-B350-0894C741F01C}"/>
                </a:ext>
              </a:extLst>
            </p:cNvPr>
            <p:cNvSpPr/>
            <p:nvPr/>
          </p:nvSpPr>
          <p:spPr>
            <a:xfrm>
              <a:off x="5792145" y="1629660"/>
              <a:ext cx="209664" cy="429485"/>
            </a:xfrm>
            <a:custGeom>
              <a:avLst/>
              <a:gdLst>
                <a:gd name="connsiteX0" fmla="*/ 158123 w 209664"/>
                <a:gd name="connsiteY0" fmla="*/ 0 h 429485"/>
                <a:gd name="connsiteX1" fmla="*/ 209664 w 209664"/>
                <a:gd name="connsiteY1" fmla="*/ 410274 h 429485"/>
                <a:gd name="connsiteX2" fmla="*/ 161346 w 209664"/>
                <a:gd name="connsiteY2" fmla="*/ 412714 h 429485"/>
                <a:gd name="connsiteX3" fmla="*/ 51458 w 209664"/>
                <a:gd name="connsiteY3" fmla="*/ 429485 h 429485"/>
                <a:gd name="connsiteX4" fmla="*/ 0 w 209664"/>
                <a:gd name="connsiteY4" fmla="*/ 19864 h 429485"/>
                <a:gd name="connsiteX5" fmla="*/ 158123 w 209664"/>
                <a:gd name="connsiteY5" fmla="*/ 0 h 4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664" h="429485">
                  <a:moveTo>
                    <a:pt x="158123" y="0"/>
                  </a:moveTo>
                  <a:lnTo>
                    <a:pt x="209664" y="410274"/>
                  </a:lnTo>
                  <a:lnTo>
                    <a:pt x="161346" y="412714"/>
                  </a:lnTo>
                  <a:lnTo>
                    <a:pt x="51458" y="429485"/>
                  </a:lnTo>
                  <a:lnTo>
                    <a:pt x="0" y="19864"/>
                  </a:lnTo>
                  <a:lnTo>
                    <a:pt x="15812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5632F29D-CC48-4B1C-8E6D-723030EB29D1}"/>
                </a:ext>
              </a:extLst>
            </p:cNvPr>
            <p:cNvSpPr/>
            <p:nvPr/>
          </p:nvSpPr>
          <p:spPr>
            <a:xfrm>
              <a:off x="6013668" y="1632117"/>
              <a:ext cx="159367" cy="407218"/>
            </a:xfrm>
            <a:custGeom>
              <a:avLst/>
              <a:gdLst>
                <a:gd name="connsiteX0" fmla="*/ 159367 w 159367"/>
                <a:gd name="connsiteY0" fmla="*/ 0 h 407218"/>
                <a:gd name="connsiteX1" fmla="*/ 159367 w 159367"/>
                <a:gd name="connsiteY1" fmla="*/ 406951 h 407218"/>
                <a:gd name="connsiteX2" fmla="*/ 82333 w 159367"/>
                <a:gd name="connsiteY2" fmla="*/ 403061 h 407218"/>
                <a:gd name="connsiteX3" fmla="*/ 0 w 159367"/>
                <a:gd name="connsiteY3" fmla="*/ 407218 h 407218"/>
                <a:gd name="connsiteX4" fmla="*/ 0 w 159367"/>
                <a:gd name="connsiteY4" fmla="*/ 1 h 407218"/>
                <a:gd name="connsiteX5" fmla="*/ 159367 w 159367"/>
                <a:gd name="connsiteY5" fmla="*/ 0 h 40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367" h="407218">
                  <a:moveTo>
                    <a:pt x="159367" y="0"/>
                  </a:moveTo>
                  <a:lnTo>
                    <a:pt x="159367" y="406951"/>
                  </a:lnTo>
                  <a:lnTo>
                    <a:pt x="82333" y="403061"/>
                  </a:lnTo>
                  <a:lnTo>
                    <a:pt x="0" y="407218"/>
                  </a:lnTo>
                  <a:lnTo>
                    <a:pt x="0" y="1"/>
                  </a:lnTo>
                  <a:lnTo>
                    <a:pt x="15936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96AF6AB7-97AC-4B48-80D5-DF32A7536F65}"/>
                </a:ext>
              </a:extLst>
            </p:cNvPr>
            <p:cNvSpPr/>
            <p:nvPr/>
          </p:nvSpPr>
          <p:spPr>
            <a:xfrm>
              <a:off x="6199956" y="1637209"/>
              <a:ext cx="212252" cy="423408"/>
            </a:xfrm>
            <a:custGeom>
              <a:avLst/>
              <a:gdLst>
                <a:gd name="connsiteX0" fmla="*/ 54311 w 212252"/>
                <a:gd name="connsiteY0" fmla="*/ 0 h 423408"/>
                <a:gd name="connsiteX1" fmla="*/ 212252 w 212252"/>
                <a:gd name="connsiteY1" fmla="*/ 21273 h 423408"/>
                <a:gd name="connsiteX2" fmla="*/ 158087 w 212252"/>
                <a:gd name="connsiteY2" fmla="*/ 423408 h 423408"/>
                <a:gd name="connsiteX3" fmla="*/ 38555 w 212252"/>
                <a:gd name="connsiteY3" fmla="*/ 405165 h 423408"/>
                <a:gd name="connsiteX4" fmla="*/ 0 w 212252"/>
                <a:gd name="connsiteY4" fmla="*/ 403218 h 423408"/>
                <a:gd name="connsiteX5" fmla="*/ 54311 w 212252"/>
                <a:gd name="connsiteY5" fmla="*/ 0 h 42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252" h="423408">
                  <a:moveTo>
                    <a:pt x="54311" y="0"/>
                  </a:moveTo>
                  <a:lnTo>
                    <a:pt x="212252" y="21273"/>
                  </a:lnTo>
                  <a:lnTo>
                    <a:pt x="158087" y="423408"/>
                  </a:lnTo>
                  <a:lnTo>
                    <a:pt x="38555" y="405165"/>
                  </a:lnTo>
                  <a:lnTo>
                    <a:pt x="0" y="403218"/>
                  </a:lnTo>
                  <a:lnTo>
                    <a:pt x="5431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381F5608-0B68-410F-99E0-69491B941B31}"/>
                </a:ext>
              </a:extLst>
            </p:cNvPr>
            <p:cNvSpPr/>
            <p:nvPr/>
          </p:nvSpPr>
          <p:spPr>
            <a:xfrm>
              <a:off x="5557326" y="1665217"/>
              <a:ext cx="259452" cy="439445"/>
            </a:xfrm>
            <a:custGeom>
              <a:avLst/>
              <a:gdLst>
                <a:gd name="connsiteX0" fmla="*/ 154057 w 259452"/>
                <a:gd name="connsiteY0" fmla="*/ 0 h 439445"/>
                <a:gd name="connsiteX1" fmla="*/ 259452 w 259452"/>
                <a:gd name="connsiteY1" fmla="*/ 398023 h 439445"/>
                <a:gd name="connsiteX2" fmla="*/ 257771 w 259452"/>
                <a:gd name="connsiteY2" fmla="*/ 398279 h 439445"/>
                <a:gd name="connsiteX3" fmla="*/ 124195 w 259452"/>
                <a:gd name="connsiteY3" fmla="*/ 432625 h 439445"/>
                <a:gd name="connsiteX4" fmla="*/ 105562 w 259452"/>
                <a:gd name="connsiteY4" fmla="*/ 439445 h 439445"/>
                <a:gd name="connsiteX5" fmla="*/ 0 w 259452"/>
                <a:gd name="connsiteY5" fmla="*/ 40794 h 439445"/>
                <a:gd name="connsiteX6" fmla="*/ 154057 w 259452"/>
                <a:gd name="connsiteY6" fmla="*/ 0 h 43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452" h="439445">
                  <a:moveTo>
                    <a:pt x="154057" y="0"/>
                  </a:moveTo>
                  <a:lnTo>
                    <a:pt x="259452" y="398023"/>
                  </a:lnTo>
                  <a:lnTo>
                    <a:pt x="257771" y="398279"/>
                  </a:lnTo>
                  <a:cubicBezTo>
                    <a:pt x="212404" y="407562"/>
                    <a:pt x="167840" y="419050"/>
                    <a:pt x="124195" y="432625"/>
                  </a:cubicBezTo>
                  <a:lnTo>
                    <a:pt x="105562" y="439445"/>
                  </a:lnTo>
                  <a:lnTo>
                    <a:pt x="0" y="40794"/>
                  </a:lnTo>
                  <a:lnTo>
                    <a:pt x="15405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38F7E633-6DE7-430F-BF84-2FDF4B2AA516}"/>
                </a:ext>
              </a:extLst>
            </p:cNvPr>
            <p:cNvSpPr/>
            <p:nvPr/>
          </p:nvSpPr>
          <p:spPr>
            <a:xfrm>
              <a:off x="6377051" y="1672147"/>
              <a:ext cx="258916" cy="433150"/>
            </a:xfrm>
            <a:custGeom>
              <a:avLst/>
              <a:gdLst>
                <a:gd name="connsiteX0" fmla="*/ 104990 w 258916"/>
                <a:gd name="connsiteY0" fmla="*/ 0 h 433150"/>
                <a:gd name="connsiteX1" fmla="*/ 258916 w 258916"/>
                <a:gd name="connsiteY1" fmla="*/ 41289 h 433150"/>
                <a:gd name="connsiteX2" fmla="*/ 153798 w 258916"/>
                <a:gd name="connsiteY2" fmla="*/ 433150 h 433150"/>
                <a:gd name="connsiteX3" fmla="*/ 133430 w 258916"/>
                <a:gd name="connsiteY3" fmla="*/ 425695 h 433150"/>
                <a:gd name="connsiteX4" fmla="*/ 0 w 258916"/>
                <a:gd name="connsiteY4" fmla="*/ 391386 h 433150"/>
                <a:gd name="connsiteX5" fmla="*/ 104990 w 258916"/>
                <a:gd name="connsiteY5" fmla="*/ 0 h 43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916" h="433150">
                  <a:moveTo>
                    <a:pt x="104990" y="0"/>
                  </a:moveTo>
                  <a:lnTo>
                    <a:pt x="258916" y="41289"/>
                  </a:lnTo>
                  <a:lnTo>
                    <a:pt x="153798" y="433150"/>
                  </a:lnTo>
                  <a:lnTo>
                    <a:pt x="133430" y="425695"/>
                  </a:lnTo>
                  <a:lnTo>
                    <a:pt x="0" y="391386"/>
                  </a:lnTo>
                  <a:lnTo>
                    <a:pt x="104990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101E581C-B011-422E-BDAE-32F0FDCDD87E}"/>
                </a:ext>
              </a:extLst>
            </p:cNvPr>
            <p:cNvSpPr/>
            <p:nvPr/>
          </p:nvSpPr>
          <p:spPr>
            <a:xfrm>
              <a:off x="5339439" y="1729614"/>
              <a:ext cx="303853" cy="442827"/>
            </a:xfrm>
            <a:custGeom>
              <a:avLst/>
              <a:gdLst>
                <a:gd name="connsiteX0" fmla="*/ 147503 w 303853"/>
                <a:gd name="connsiteY0" fmla="*/ 0 h 442827"/>
                <a:gd name="connsiteX1" fmla="*/ 303853 w 303853"/>
                <a:gd name="connsiteY1" fmla="*/ 382220 h 442827"/>
                <a:gd name="connsiteX2" fmla="*/ 214023 w 303853"/>
                <a:gd name="connsiteY2" fmla="*/ 415098 h 442827"/>
                <a:gd name="connsiteX3" fmla="*/ 156461 w 303853"/>
                <a:gd name="connsiteY3" fmla="*/ 442827 h 442827"/>
                <a:gd name="connsiteX4" fmla="*/ 0 w 303853"/>
                <a:gd name="connsiteY4" fmla="*/ 60338 h 442827"/>
                <a:gd name="connsiteX5" fmla="*/ 147503 w 303853"/>
                <a:gd name="connsiteY5" fmla="*/ 0 h 44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53" h="442827">
                  <a:moveTo>
                    <a:pt x="147503" y="0"/>
                  </a:moveTo>
                  <a:lnTo>
                    <a:pt x="303853" y="382220"/>
                  </a:lnTo>
                  <a:lnTo>
                    <a:pt x="214023" y="415098"/>
                  </a:lnTo>
                  <a:lnTo>
                    <a:pt x="156461" y="442827"/>
                  </a:lnTo>
                  <a:lnTo>
                    <a:pt x="0" y="60338"/>
                  </a:lnTo>
                  <a:lnTo>
                    <a:pt x="14750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0A9E3317-3019-4E0B-9028-0F62EC1B045B}"/>
                </a:ext>
              </a:extLst>
            </p:cNvPr>
            <p:cNvSpPr/>
            <p:nvPr/>
          </p:nvSpPr>
          <p:spPr>
            <a:xfrm>
              <a:off x="6556254" y="1739402"/>
              <a:ext cx="303887" cy="436528"/>
            </a:xfrm>
            <a:custGeom>
              <a:avLst/>
              <a:gdLst>
                <a:gd name="connsiteX0" fmla="*/ 156851 w 303887"/>
                <a:gd name="connsiteY0" fmla="*/ 0 h 436528"/>
                <a:gd name="connsiteX1" fmla="*/ 303887 w 303887"/>
                <a:gd name="connsiteY1" fmla="*/ 61468 h 436528"/>
                <a:gd name="connsiteX2" fmla="*/ 147092 w 303887"/>
                <a:gd name="connsiteY2" fmla="*/ 436528 h 436528"/>
                <a:gd name="connsiteX3" fmla="*/ 82286 w 303887"/>
                <a:gd name="connsiteY3" fmla="*/ 405310 h 436528"/>
                <a:gd name="connsiteX4" fmla="*/ 0 w 303887"/>
                <a:gd name="connsiteY4" fmla="*/ 375193 h 436528"/>
                <a:gd name="connsiteX5" fmla="*/ 156851 w 303887"/>
                <a:gd name="connsiteY5" fmla="*/ 0 h 43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87" h="436528">
                  <a:moveTo>
                    <a:pt x="156851" y="0"/>
                  </a:moveTo>
                  <a:lnTo>
                    <a:pt x="303887" y="61468"/>
                  </a:lnTo>
                  <a:lnTo>
                    <a:pt x="147092" y="436528"/>
                  </a:lnTo>
                  <a:lnTo>
                    <a:pt x="82286" y="405310"/>
                  </a:lnTo>
                  <a:lnTo>
                    <a:pt x="0" y="375193"/>
                  </a:lnTo>
                  <a:lnTo>
                    <a:pt x="15685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5805B10D-EB53-400D-9993-51AA43FE8175}"/>
                </a:ext>
              </a:extLst>
            </p:cNvPr>
            <p:cNvSpPr/>
            <p:nvPr/>
          </p:nvSpPr>
          <p:spPr>
            <a:xfrm>
              <a:off x="5127417" y="1826126"/>
              <a:ext cx="344161" cy="437075"/>
            </a:xfrm>
            <a:custGeom>
              <a:avLst/>
              <a:gdLst>
                <a:gd name="connsiteX0" fmla="*/ 138128 w 344161"/>
                <a:gd name="connsiteY0" fmla="*/ 0 h 437075"/>
                <a:gd name="connsiteX1" fmla="*/ 344161 w 344161"/>
                <a:gd name="connsiteY1" fmla="*/ 358032 h 437075"/>
                <a:gd name="connsiteX2" fmla="*/ 304205 w 344161"/>
                <a:gd name="connsiteY2" fmla="*/ 377279 h 437075"/>
                <a:gd name="connsiteX3" fmla="*/ 205777 w 344161"/>
                <a:gd name="connsiteY3" fmla="*/ 437075 h 437075"/>
                <a:gd name="connsiteX4" fmla="*/ 0 w 344161"/>
                <a:gd name="connsiteY4" fmla="*/ 79487 h 437075"/>
                <a:gd name="connsiteX5" fmla="*/ 138128 w 344161"/>
                <a:gd name="connsiteY5" fmla="*/ 0 h 43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161" h="437075">
                  <a:moveTo>
                    <a:pt x="138128" y="0"/>
                  </a:moveTo>
                  <a:lnTo>
                    <a:pt x="344161" y="358032"/>
                  </a:lnTo>
                  <a:lnTo>
                    <a:pt x="304205" y="377279"/>
                  </a:lnTo>
                  <a:lnTo>
                    <a:pt x="205777" y="437075"/>
                  </a:lnTo>
                  <a:lnTo>
                    <a:pt x="0" y="79487"/>
                  </a:lnTo>
                  <a:lnTo>
                    <a:pt x="13812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7D022E-3EF8-4EE9-9040-78C558FE0880}"/>
                </a:ext>
              </a:extLst>
            </p:cNvPr>
            <p:cNvSpPr/>
            <p:nvPr/>
          </p:nvSpPr>
          <p:spPr>
            <a:xfrm>
              <a:off x="6722083" y="1833187"/>
              <a:ext cx="341816" cy="430970"/>
            </a:xfrm>
            <a:custGeom>
              <a:avLst/>
              <a:gdLst>
                <a:gd name="connsiteX0" fmla="*/ 203943 w 341816"/>
                <a:gd name="connsiteY0" fmla="*/ 0 h 430970"/>
                <a:gd name="connsiteX1" fmla="*/ 341816 w 341816"/>
                <a:gd name="connsiteY1" fmla="*/ 79932 h 430970"/>
                <a:gd name="connsiteX2" fmla="*/ 138297 w 341816"/>
                <a:gd name="connsiteY2" fmla="*/ 430970 h 430970"/>
                <a:gd name="connsiteX3" fmla="*/ 38297 w 341816"/>
                <a:gd name="connsiteY3" fmla="*/ 370218 h 430970"/>
                <a:gd name="connsiteX4" fmla="*/ 0 w 341816"/>
                <a:gd name="connsiteY4" fmla="*/ 351770 h 430970"/>
                <a:gd name="connsiteX5" fmla="*/ 203943 w 341816"/>
                <a:gd name="connsiteY5" fmla="*/ 0 h 43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816" h="430970">
                  <a:moveTo>
                    <a:pt x="203943" y="0"/>
                  </a:moveTo>
                  <a:lnTo>
                    <a:pt x="341816" y="79932"/>
                  </a:lnTo>
                  <a:lnTo>
                    <a:pt x="138297" y="430970"/>
                  </a:lnTo>
                  <a:lnTo>
                    <a:pt x="38297" y="370218"/>
                  </a:lnTo>
                  <a:lnTo>
                    <a:pt x="0" y="351770"/>
                  </a:lnTo>
                  <a:lnTo>
                    <a:pt x="20394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028E6559-7159-4E30-BC73-9DD051A06020}"/>
                </a:ext>
              </a:extLst>
            </p:cNvPr>
            <p:cNvSpPr/>
            <p:nvPr/>
          </p:nvSpPr>
          <p:spPr>
            <a:xfrm>
              <a:off x="4940606" y="1945450"/>
              <a:ext cx="376167" cy="425093"/>
            </a:xfrm>
            <a:custGeom>
              <a:avLst/>
              <a:gdLst>
                <a:gd name="connsiteX0" fmla="*/ 126832 w 376167"/>
                <a:gd name="connsiteY0" fmla="*/ 0 h 425093"/>
                <a:gd name="connsiteX1" fmla="*/ 376167 w 376167"/>
                <a:gd name="connsiteY1" fmla="*/ 327727 h 425093"/>
                <a:gd name="connsiteX2" fmla="*/ 376095 w 376167"/>
                <a:gd name="connsiteY2" fmla="*/ 327771 h 425093"/>
                <a:gd name="connsiteX3" fmla="*/ 268794 w 376167"/>
                <a:gd name="connsiteY3" fmla="*/ 408009 h 425093"/>
                <a:gd name="connsiteX4" fmla="*/ 249997 w 376167"/>
                <a:gd name="connsiteY4" fmla="*/ 425093 h 425093"/>
                <a:gd name="connsiteX5" fmla="*/ 0 w 376167"/>
                <a:gd name="connsiteY5" fmla="*/ 96494 h 425093"/>
                <a:gd name="connsiteX6" fmla="*/ 126832 w 376167"/>
                <a:gd name="connsiteY6" fmla="*/ 0 h 42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167" h="425093">
                  <a:moveTo>
                    <a:pt x="126832" y="0"/>
                  </a:moveTo>
                  <a:lnTo>
                    <a:pt x="376167" y="327727"/>
                  </a:lnTo>
                  <a:lnTo>
                    <a:pt x="376095" y="327771"/>
                  </a:lnTo>
                  <a:cubicBezTo>
                    <a:pt x="339020" y="352819"/>
                    <a:pt x="303214" y="379604"/>
                    <a:pt x="268794" y="408009"/>
                  </a:cubicBezTo>
                  <a:lnTo>
                    <a:pt x="249997" y="425093"/>
                  </a:lnTo>
                  <a:lnTo>
                    <a:pt x="0" y="96494"/>
                  </a:lnTo>
                  <a:lnTo>
                    <a:pt x="126832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E956B1ED-2E72-43DE-9CE6-4E4FC0839E10}"/>
                </a:ext>
              </a:extLst>
            </p:cNvPr>
            <p:cNvSpPr/>
            <p:nvPr/>
          </p:nvSpPr>
          <p:spPr>
            <a:xfrm>
              <a:off x="6883049" y="1958267"/>
              <a:ext cx="374539" cy="418856"/>
            </a:xfrm>
            <a:custGeom>
              <a:avLst/>
              <a:gdLst>
                <a:gd name="connsiteX0" fmla="*/ 248571 w 374539"/>
                <a:gd name="connsiteY0" fmla="*/ 0 h 418856"/>
                <a:gd name="connsiteX1" fmla="*/ 374539 w 374539"/>
                <a:gd name="connsiteY1" fmla="*/ 97622 h 418856"/>
                <a:gd name="connsiteX2" fmla="*/ 125591 w 374539"/>
                <a:gd name="connsiteY2" fmla="*/ 418856 h 418856"/>
                <a:gd name="connsiteX3" fmla="*/ 99553 w 374539"/>
                <a:gd name="connsiteY3" fmla="*/ 395192 h 418856"/>
                <a:gd name="connsiteX4" fmla="*/ 0 w 374539"/>
                <a:gd name="connsiteY4" fmla="*/ 320748 h 418856"/>
                <a:gd name="connsiteX5" fmla="*/ 248571 w 374539"/>
                <a:gd name="connsiteY5" fmla="*/ 0 h 41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539" h="418856">
                  <a:moveTo>
                    <a:pt x="248571" y="0"/>
                  </a:moveTo>
                  <a:lnTo>
                    <a:pt x="374539" y="97622"/>
                  </a:lnTo>
                  <a:lnTo>
                    <a:pt x="125591" y="418856"/>
                  </a:lnTo>
                  <a:lnTo>
                    <a:pt x="99553" y="395192"/>
                  </a:lnTo>
                  <a:lnTo>
                    <a:pt x="0" y="320748"/>
                  </a:lnTo>
                  <a:lnTo>
                    <a:pt x="24857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B0876C7-8FFA-405A-B44D-2063F318E396}"/>
                </a:ext>
              </a:extLst>
            </p:cNvPr>
            <p:cNvSpPr/>
            <p:nvPr/>
          </p:nvSpPr>
          <p:spPr>
            <a:xfrm>
              <a:off x="4765791" y="2096027"/>
              <a:ext cx="404830" cy="405259"/>
            </a:xfrm>
            <a:custGeom>
              <a:avLst/>
              <a:gdLst>
                <a:gd name="connsiteX0" fmla="*/ 112817 w 404830"/>
                <a:gd name="connsiteY0" fmla="*/ 0 h 405259"/>
                <a:gd name="connsiteX1" fmla="*/ 404830 w 404830"/>
                <a:gd name="connsiteY1" fmla="*/ 292677 h 405259"/>
                <a:gd name="connsiteX2" fmla="*/ 344628 w 404830"/>
                <a:gd name="connsiteY2" fmla="*/ 347392 h 405259"/>
                <a:gd name="connsiteX3" fmla="*/ 292035 w 404830"/>
                <a:gd name="connsiteY3" fmla="*/ 405259 h 405259"/>
                <a:gd name="connsiteX4" fmla="*/ 0 w 404830"/>
                <a:gd name="connsiteY4" fmla="*/ 112562 h 405259"/>
                <a:gd name="connsiteX5" fmla="*/ 112817 w 404830"/>
                <a:gd name="connsiteY5" fmla="*/ 0 h 40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830" h="405259">
                  <a:moveTo>
                    <a:pt x="112817" y="0"/>
                  </a:moveTo>
                  <a:lnTo>
                    <a:pt x="404830" y="292677"/>
                  </a:lnTo>
                  <a:lnTo>
                    <a:pt x="344628" y="347392"/>
                  </a:lnTo>
                  <a:lnTo>
                    <a:pt x="292035" y="405259"/>
                  </a:lnTo>
                  <a:lnTo>
                    <a:pt x="0" y="112562"/>
                  </a:lnTo>
                  <a:lnTo>
                    <a:pt x="11281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76D78E92-5C01-447C-83A3-79E1E0A4C348}"/>
                </a:ext>
              </a:extLst>
            </p:cNvPr>
            <p:cNvSpPr/>
            <p:nvPr/>
          </p:nvSpPr>
          <p:spPr>
            <a:xfrm>
              <a:off x="7024019" y="2099151"/>
              <a:ext cx="405314" cy="404773"/>
            </a:xfrm>
            <a:custGeom>
              <a:avLst/>
              <a:gdLst>
                <a:gd name="connsiteX0" fmla="*/ 292785 w 405314"/>
                <a:gd name="connsiteY0" fmla="*/ 0 h 404773"/>
                <a:gd name="connsiteX1" fmla="*/ 405314 w 405314"/>
                <a:gd name="connsiteY1" fmla="*/ 112850 h 404773"/>
                <a:gd name="connsiteX2" fmla="*/ 112555 w 405314"/>
                <a:gd name="connsiteY2" fmla="*/ 404773 h 404773"/>
                <a:gd name="connsiteX3" fmla="*/ 57564 w 405314"/>
                <a:gd name="connsiteY3" fmla="*/ 344268 h 404773"/>
                <a:gd name="connsiteX4" fmla="*/ 0 w 405314"/>
                <a:gd name="connsiteY4" fmla="*/ 291950 h 404773"/>
                <a:gd name="connsiteX5" fmla="*/ 292785 w 405314"/>
                <a:gd name="connsiteY5" fmla="*/ 0 h 4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14" h="404773">
                  <a:moveTo>
                    <a:pt x="292785" y="0"/>
                  </a:moveTo>
                  <a:lnTo>
                    <a:pt x="405314" y="112850"/>
                  </a:lnTo>
                  <a:lnTo>
                    <a:pt x="112555" y="404773"/>
                  </a:lnTo>
                  <a:lnTo>
                    <a:pt x="57564" y="344268"/>
                  </a:lnTo>
                  <a:lnTo>
                    <a:pt x="0" y="291950"/>
                  </a:lnTo>
                  <a:lnTo>
                    <a:pt x="29278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277E3EF8-21E6-4362-BD41-5D4F51361BFE}"/>
                </a:ext>
              </a:extLst>
            </p:cNvPr>
            <p:cNvSpPr/>
            <p:nvPr/>
          </p:nvSpPr>
          <p:spPr>
            <a:xfrm>
              <a:off x="4621681" y="2261282"/>
              <a:ext cx="424231" cy="378549"/>
            </a:xfrm>
            <a:custGeom>
              <a:avLst/>
              <a:gdLst>
                <a:gd name="connsiteX0" fmla="*/ 97621 w 424231"/>
                <a:gd name="connsiteY0" fmla="*/ 0 h 378549"/>
                <a:gd name="connsiteX1" fmla="*/ 424231 w 424231"/>
                <a:gd name="connsiteY1" fmla="*/ 253114 h 378549"/>
                <a:gd name="connsiteX2" fmla="*/ 398778 w 424231"/>
                <a:gd name="connsiteY2" fmla="*/ 281118 h 378549"/>
                <a:gd name="connsiteX3" fmla="*/ 325921 w 424231"/>
                <a:gd name="connsiteY3" fmla="*/ 378549 h 378549"/>
                <a:gd name="connsiteX4" fmla="*/ 0 w 424231"/>
                <a:gd name="connsiteY4" fmla="*/ 125968 h 378549"/>
                <a:gd name="connsiteX5" fmla="*/ 97621 w 424231"/>
                <a:gd name="connsiteY5" fmla="*/ 0 h 37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231" h="378549">
                  <a:moveTo>
                    <a:pt x="97621" y="0"/>
                  </a:moveTo>
                  <a:lnTo>
                    <a:pt x="424231" y="253114"/>
                  </a:lnTo>
                  <a:lnTo>
                    <a:pt x="398778" y="281118"/>
                  </a:lnTo>
                  <a:lnTo>
                    <a:pt x="325921" y="378549"/>
                  </a:lnTo>
                  <a:lnTo>
                    <a:pt x="0" y="125968"/>
                  </a:lnTo>
                  <a:lnTo>
                    <a:pt x="9762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7870A0E4-A5F3-4170-84C4-2085B662FF92}"/>
                </a:ext>
              </a:extLst>
            </p:cNvPr>
            <p:cNvSpPr/>
            <p:nvPr/>
          </p:nvSpPr>
          <p:spPr>
            <a:xfrm>
              <a:off x="7154736" y="2274015"/>
              <a:ext cx="425118" cy="376110"/>
            </a:xfrm>
            <a:custGeom>
              <a:avLst/>
              <a:gdLst>
                <a:gd name="connsiteX0" fmla="*/ 328661 w 425118"/>
                <a:gd name="connsiteY0" fmla="*/ 0 h 376110"/>
                <a:gd name="connsiteX1" fmla="*/ 425118 w 425118"/>
                <a:gd name="connsiteY1" fmla="*/ 126861 h 376110"/>
                <a:gd name="connsiteX2" fmla="*/ 97303 w 425118"/>
                <a:gd name="connsiteY2" fmla="*/ 376110 h 376110"/>
                <a:gd name="connsiteX3" fmla="*/ 97045 w 425118"/>
                <a:gd name="connsiteY3" fmla="*/ 375686 h 376110"/>
                <a:gd name="connsiteX4" fmla="*/ 16807 w 425118"/>
                <a:gd name="connsiteY4" fmla="*/ 268385 h 376110"/>
                <a:gd name="connsiteX5" fmla="*/ 0 w 425118"/>
                <a:gd name="connsiteY5" fmla="*/ 249892 h 376110"/>
                <a:gd name="connsiteX6" fmla="*/ 328661 w 425118"/>
                <a:gd name="connsiteY6" fmla="*/ 0 h 37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118" h="376110">
                  <a:moveTo>
                    <a:pt x="328661" y="0"/>
                  </a:moveTo>
                  <a:lnTo>
                    <a:pt x="425118" y="126861"/>
                  </a:lnTo>
                  <a:lnTo>
                    <a:pt x="97303" y="376110"/>
                  </a:lnTo>
                  <a:lnTo>
                    <a:pt x="97045" y="375686"/>
                  </a:lnTo>
                  <a:cubicBezTo>
                    <a:pt x="71997" y="338611"/>
                    <a:pt x="45212" y="302805"/>
                    <a:pt x="16807" y="268385"/>
                  </a:cubicBezTo>
                  <a:lnTo>
                    <a:pt x="0" y="249892"/>
                  </a:lnTo>
                  <a:lnTo>
                    <a:pt x="32866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BFF2C0A3-6729-4016-9E72-AB43C222572A}"/>
                </a:ext>
              </a:extLst>
            </p:cNvPr>
            <p:cNvSpPr/>
            <p:nvPr/>
          </p:nvSpPr>
          <p:spPr>
            <a:xfrm>
              <a:off x="4495814" y="2455505"/>
              <a:ext cx="436719" cy="345019"/>
            </a:xfrm>
            <a:custGeom>
              <a:avLst/>
              <a:gdLst>
                <a:gd name="connsiteX0" fmla="*/ 79933 w 436719"/>
                <a:gd name="connsiteY0" fmla="*/ 0 h 345019"/>
                <a:gd name="connsiteX1" fmla="*/ 436719 w 436719"/>
                <a:gd name="connsiteY1" fmla="*/ 206851 h 345019"/>
                <a:gd name="connsiteX2" fmla="*/ 374591 w 436719"/>
                <a:gd name="connsiteY2" fmla="*/ 309117 h 345019"/>
                <a:gd name="connsiteX3" fmla="*/ 357296 w 436719"/>
                <a:gd name="connsiteY3" fmla="*/ 345019 h 345019"/>
                <a:gd name="connsiteX4" fmla="*/ 0 w 436719"/>
                <a:gd name="connsiteY4" fmla="*/ 137872 h 345019"/>
                <a:gd name="connsiteX5" fmla="*/ 79933 w 436719"/>
                <a:gd name="connsiteY5" fmla="*/ 0 h 34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19" h="345019">
                  <a:moveTo>
                    <a:pt x="79933" y="0"/>
                  </a:moveTo>
                  <a:lnTo>
                    <a:pt x="436719" y="206851"/>
                  </a:lnTo>
                  <a:lnTo>
                    <a:pt x="374591" y="309117"/>
                  </a:lnTo>
                  <a:lnTo>
                    <a:pt x="357296" y="345019"/>
                  </a:lnTo>
                  <a:lnTo>
                    <a:pt x="0" y="137872"/>
                  </a:lnTo>
                  <a:lnTo>
                    <a:pt x="7993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5447A18A-25C2-4C29-AEA7-C70F8863DF0A}"/>
                </a:ext>
              </a:extLst>
            </p:cNvPr>
            <p:cNvSpPr/>
            <p:nvPr/>
          </p:nvSpPr>
          <p:spPr>
            <a:xfrm>
              <a:off x="7262013" y="2460866"/>
              <a:ext cx="437106" cy="344082"/>
            </a:xfrm>
            <a:custGeom>
              <a:avLst/>
              <a:gdLst>
                <a:gd name="connsiteX0" fmla="*/ 357659 w 437106"/>
                <a:gd name="connsiteY0" fmla="*/ 0 h 344082"/>
                <a:gd name="connsiteX1" fmla="*/ 437106 w 437106"/>
                <a:gd name="connsiteY1" fmla="*/ 138151 h 344082"/>
                <a:gd name="connsiteX2" fmla="*/ 79010 w 437106"/>
                <a:gd name="connsiteY2" fmla="*/ 344082 h 344082"/>
                <a:gd name="connsiteX3" fmla="*/ 59584 w 437106"/>
                <a:gd name="connsiteY3" fmla="*/ 303756 h 344082"/>
                <a:gd name="connsiteX4" fmla="*/ 0 w 437106"/>
                <a:gd name="connsiteY4" fmla="*/ 205678 h 344082"/>
                <a:gd name="connsiteX5" fmla="*/ 357659 w 437106"/>
                <a:gd name="connsiteY5" fmla="*/ 0 h 34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106" h="344082">
                  <a:moveTo>
                    <a:pt x="357659" y="0"/>
                  </a:moveTo>
                  <a:lnTo>
                    <a:pt x="437106" y="138151"/>
                  </a:lnTo>
                  <a:lnTo>
                    <a:pt x="79010" y="344082"/>
                  </a:lnTo>
                  <a:lnTo>
                    <a:pt x="59584" y="303756"/>
                  </a:lnTo>
                  <a:lnTo>
                    <a:pt x="0" y="205678"/>
                  </a:lnTo>
                  <a:lnTo>
                    <a:pt x="35765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C954EFE5-77BE-4DFF-A8D4-27AD15EFD793}"/>
                </a:ext>
              </a:extLst>
            </p:cNvPr>
            <p:cNvSpPr/>
            <p:nvPr/>
          </p:nvSpPr>
          <p:spPr>
            <a:xfrm>
              <a:off x="4401343" y="2659874"/>
              <a:ext cx="442739" cy="306383"/>
            </a:xfrm>
            <a:custGeom>
              <a:avLst/>
              <a:gdLst>
                <a:gd name="connsiteX0" fmla="*/ 61468 w 442739"/>
                <a:gd name="connsiteY0" fmla="*/ 0 h 306383"/>
                <a:gd name="connsiteX1" fmla="*/ 442739 w 442739"/>
                <a:gd name="connsiteY1" fmla="*/ 159391 h 306383"/>
                <a:gd name="connsiteX2" fmla="*/ 410369 w 442739"/>
                <a:gd name="connsiteY2" fmla="*/ 226588 h 306383"/>
                <a:gd name="connsiteX3" fmla="*/ 381164 w 442739"/>
                <a:gd name="connsiteY3" fmla="*/ 306383 h 306383"/>
                <a:gd name="connsiteX4" fmla="*/ 0 w 442739"/>
                <a:gd name="connsiteY4" fmla="*/ 147036 h 306383"/>
                <a:gd name="connsiteX5" fmla="*/ 61468 w 442739"/>
                <a:gd name="connsiteY5" fmla="*/ 0 h 30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739" h="306383">
                  <a:moveTo>
                    <a:pt x="61468" y="0"/>
                  </a:moveTo>
                  <a:lnTo>
                    <a:pt x="442739" y="159391"/>
                  </a:lnTo>
                  <a:lnTo>
                    <a:pt x="410369" y="226588"/>
                  </a:lnTo>
                  <a:lnTo>
                    <a:pt x="381164" y="306383"/>
                  </a:lnTo>
                  <a:lnTo>
                    <a:pt x="0" y="147036"/>
                  </a:lnTo>
                  <a:lnTo>
                    <a:pt x="6146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A99FC660-DC07-4636-9E7E-7E1C831B8B3C}"/>
                </a:ext>
              </a:extLst>
            </p:cNvPr>
            <p:cNvSpPr/>
            <p:nvPr/>
          </p:nvSpPr>
          <p:spPr>
            <a:xfrm>
              <a:off x="7352739" y="2672921"/>
              <a:ext cx="442825" cy="303756"/>
            </a:xfrm>
            <a:custGeom>
              <a:avLst/>
              <a:gdLst>
                <a:gd name="connsiteX0" fmla="*/ 382531 w 442825"/>
                <a:gd name="connsiteY0" fmla="*/ 0 h 303756"/>
                <a:gd name="connsiteX1" fmla="*/ 442825 w 442825"/>
                <a:gd name="connsiteY1" fmla="*/ 147522 h 303756"/>
                <a:gd name="connsiteX2" fmla="*/ 60570 w 442825"/>
                <a:gd name="connsiteY2" fmla="*/ 303756 h 303756"/>
                <a:gd name="connsiteX3" fmla="*/ 27551 w 442825"/>
                <a:gd name="connsiteY3" fmla="*/ 213541 h 303756"/>
                <a:gd name="connsiteX4" fmla="*/ 0 w 442825"/>
                <a:gd name="connsiteY4" fmla="*/ 156348 h 303756"/>
                <a:gd name="connsiteX5" fmla="*/ 382531 w 442825"/>
                <a:gd name="connsiteY5" fmla="*/ 0 h 30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825" h="303756">
                  <a:moveTo>
                    <a:pt x="382531" y="0"/>
                  </a:moveTo>
                  <a:lnTo>
                    <a:pt x="442825" y="147522"/>
                  </a:lnTo>
                  <a:lnTo>
                    <a:pt x="60570" y="303756"/>
                  </a:lnTo>
                  <a:lnTo>
                    <a:pt x="27551" y="213541"/>
                  </a:lnTo>
                  <a:lnTo>
                    <a:pt x="0" y="156348"/>
                  </a:lnTo>
                  <a:lnTo>
                    <a:pt x="38253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B4606B1E-FDC1-4874-9DF8-E7B69C765E5E}"/>
                </a:ext>
              </a:extLst>
            </p:cNvPr>
            <p:cNvSpPr/>
            <p:nvPr/>
          </p:nvSpPr>
          <p:spPr>
            <a:xfrm>
              <a:off x="4333467" y="2884768"/>
              <a:ext cx="439744" cy="260617"/>
            </a:xfrm>
            <a:custGeom>
              <a:avLst/>
              <a:gdLst>
                <a:gd name="connsiteX0" fmla="*/ 41291 w 439744"/>
                <a:gd name="connsiteY0" fmla="*/ 0 h 260617"/>
                <a:gd name="connsiteX1" fmla="*/ 439744 w 439744"/>
                <a:gd name="connsiteY1" fmla="*/ 106887 h 260617"/>
                <a:gd name="connsiteX2" fmla="*/ 431375 w 439744"/>
                <a:gd name="connsiteY2" fmla="*/ 129753 h 260617"/>
                <a:gd name="connsiteX3" fmla="*/ 397727 w 439744"/>
                <a:gd name="connsiteY3" fmla="*/ 260617 h 260617"/>
                <a:gd name="connsiteX4" fmla="*/ 0 w 439744"/>
                <a:gd name="connsiteY4" fmla="*/ 153925 h 260617"/>
                <a:gd name="connsiteX5" fmla="*/ 41291 w 439744"/>
                <a:gd name="connsiteY5" fmla="*/ 0 h 26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9744" h="260617">
                  <a:moveTo>
                    <a:pt x="41291" y="0"/>
                  </a:moveTo>
                  <a:lnTo>
                    <a:pt x="439744" y="106887"/>
                  </a:lnTo>
                  <a:lnTo>
                    <a:pt x="431375" y="129753"/>
                  </a:lnTo>
                  <a:lnTo>
                    <a:pt x="397727" y="260617"/>
                  </a:lnTo>
                  <a:lnTo>
                    <a:pt x="0" y="153925"/>
                  </a:lnTo>
                  <a:lnTo>
                    <a:pt x="4129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14E2CE59-0508-47BB-8B26-43B5417DC58D}"/>
                </a:ext>
              </a:extLst>
            </p:cNvPr>
            <p:cNvSpPr/>
            <p:nvPr/>
          </p:nvSpPr>
          <p:spPr>
            <a:xfrm>
              <a:off x="7420482" y="2890834"/>
              <a:ext cx="439415" cy="259352"/>
            </a:xfrm>
            <a:custGeom>
              <a:avLst/>
              <a:gdLst>
                <a:gd name="connsiteX0" fmla="*/ 398666 w 439415"/>
                <a:gd name="connsiteY0" fmla="*/ 0 h 259352"/>
                <a:gd name="connsiteX1" fmla="*/ 439415 w 439415"/>
                <a:gd name="connsiteY1" fmla="*/ 154069 h 259352"/>
                <a:gd name="connsiteX2" fmla="*/ 41343 w 439415"/>
                <a:gd name="connsiteY2" fmla="*/ 259352 h 259352"/>
                <a:gd name="connsiteX3" fmla="*/ 41024 w 439415"/>
                <a:gd name="connsiteY3" fmla="*/ 257263 h 259352"/>
                <a:gd name="connsiteX4" fmla="*/ 6678 w 439415"/>
                <a:gd name="connsiteY4" fmla="*/ 123687 h 259352"/>
                <a:gd name="connsiteX5" fmla="*/ 0 w 439415"/>
                <a:gd name="connsiteY5" fmla="*/ 105440 h 259352"/>
                <a:gd name="connsiteX6" fmla="*/ 398666 w 439415"/>
                <a:gd name="connsiteY6" fmla="*/ 0 h 2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415" h="259352">
                  <a:moveTo>
                    <a:pt x="398666" y="0"/>
                  </a:moveTo>
                  <a:lnTo>
                    <a:pt x="439415" y="154069"/>
                  </a:lnTo>
                  <a:lnTo>
                    <a:pt x="41343" y="259352"/>
                  </a:lnTo>
                  <a:lnTo>
                    <a:pt x="41024" y="257263"/>
                  </a:lnTo>
                  <a:cubicBezTo>
                    <a:pt x="31741" y="211896"/>
                    <a:pt x="20254" y="167332"/>
                    <a:pt x="6678" y="123687"/>
                  </a:cubicBezTo>
                  <a:lnTo>
                    <a:pt x="0" y="105440"/>
                  </a:lnTo>
                  <a:lnTo>
                    <a:pt x="39866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BCE05B8F-2572-46A7-B35C-3153E3680F8C}"/>
                </a:ext>
              </a:extLst>
            </p:cNvPr>
            <p:cNvSpPr/>
            <p:nvPr/>
          </p:nvSpPr>
          <p:spPr>
            <a:xfrm>
              <a:off x="4298032" y="3109287"/>
              <a:ext cx="429985" cy="213103"/>
            </a:xfrm>
            <a:custGeom>
              <a:avLst/>
              <a:gdLst>
                <a:gd name="connsiteX0" fmla="*/ 21273 w 429985"/>
                <a:gd name="connsiteY0" fmla="*/ 0 h 213103"/>
                <a:gd name="connsiteX1" fmla="*/ 429985 w 429985"/>
                <a:gd name="connsiteY1" fmla="*/ 55051 h 213103"/>
                <a:gd name="connsiteX2" fmla="*/ 411342 w 429985"/>
                <a:gd name="connsiteY2" fmla="*/ 177204 h 213103"/>
                <a:gd name="connsiteX3" fmla="*/ 409530 w 429985"/>
                <a:gd name="connsiteY3" fmla="*/ 213103 h 213103"/>
                <a:gd name="connsiteX4" fmla="*/ 0 w 429985"/>
                <a:gd name="connsiteY4" fmla="*/ 157941 h 213103"/>
                <a:gd name="connsiteX5" fmla="*/ 21273 w 429985"/>
                <a:gd name="connsiteY5" fmla="*/ 0 h 213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985" h="213103">
                  <a:moveTo>
                    <a:pt x="21273" y="0"/>
                  </a:moveTo>
                  <a:lnTo>
                    <a:pt x="429985" y="55051"/>
                  </a:lnTo>
                  <a:lnTo>
                    <a:pt x="411342" y="177204"/>
                  </a:lnTo>
                  <a:lnTo>
                    <a:pt x="409530" y="213103"/>
                  </a:lnTo>
                  <a:lnTo>
                    <a:pt x="0" y="157941"/>
                  </a:lnTo>
                  <a:lnTo>
                    <a:pt x="2127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B3532612-5BFE-48EB-AB5A-9C213EEDE223}"/>
                </a:ext>
              </a:extLst>
            </p:cNvPr>
            <p:cNvSpPr/>
            <p:nvPr/>
          </p:nvSpPr>
          <p:spPr>
            <a:xfrm>
              <a:off x="7465919" y="3125669"/>
              <a:ext cx="429463" cy="209551"/>
            </a:xfrm>
            <a:custGeom>
              <a:avLst/>
              <a:gdLst>
                <a:gd name="connsiteX0" fmla="*/ 409646 w 429463"/>
                <a:gd name="connsiteY0" fmla="*/ 0 h 209551"/>
                <a:gd name="connsiteX1" fmla="*/ 429463 w 429463"/>
                <a:gd name="connsiteY1" fmla="*/ 158131 h 209551"/>
                <a:gd name="connsiteX2" fmla="*/ 19170 w 429463"/>
                <a:gd name="connsiteY2" fmla="*/ 209551 h 209551"/>
                <a:gd name="connsiteX3" fmla="*/ 16709 w 429463"/>
                <a:gd name="connsiteY3" fmla="*/ 160822 h 209551"/>
                <a:gd name="connsiteX4" fmla="*/ 0 w 429463"/>
                <a:gd name="connsiteY4" fmla="*/ 51339 h 209551"/>
                <a:gd name="connsiteX5" fmla="*/ 409646 w 429463"/>
                <a:gd name="connsiteY5" fmla="*/ 0 h 20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63" h="209551">
                  <a:moveTo>
                    <a:pt x="409646" y="0"/>
                  </a:moveTo>
                  <a:lnTo>
                    <a:pt x="429463" y="158131"/>
                  </a:lnTo>
                  <a:lnTo>
                    <a:pt x="19170" y="209551"/>
                  </a:lnTo>
                  <a:lnTo>
                    <a:pt x="16709" y="160822"/>
                  </a:lnTo>
                  <a:lnTo>
                    <a:pt x="0" y="51339"/>
                  </a:lnTo>
                  <a:lnTo>
                    <a:pt x="40964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4EAC47F2-77B3-4C4B-92D4-B90844521C9B}"/>
                </a:ext>
              </a:extLst>
            </p:cNvPr>
            <p:cNvSpPr/>
            <p:nvPr/>
          </p:nvSpPr>
          <p:spPr>
            <a:xfrm>
              <a:off x="4292527" y="3349316"/>
              <a:ext cx="413675" cy="159367"/>
            </a:xfrm>
            <a:custGeom>
              <a:avLst/>
              <a:gdLst>
                <a:gd name="connsiteX0" fmla="*/ 1 w 413675"/>
                <a:gd name="connsiteY0" fmla="*/ 0 h 159367"/>
                <a:gd name="connsiteX1" fmla="*/ 413675 w 413675"/>
                <a:gd name="connsiteY1" fmla="*/ 1 h 159367"/>
                <a:gd name="connsiteX2" fmla="*/ 409651 w 413675"/>
                <a:gd name="connsiteY2" fmla="*/ 79685 h 159367"/>
                <a:gd name="connsiteX3" fmla="*/ 413675 w 413675"/>
                <a:gd name="connsiteY3" fmla="*/ 159367 h 159367"/>
                <a:gd name="connsiteX4" fmla="*/ 0 w 413675"/>
                <a:gd name="connsiteY4" fmla="*/ 159367 h 159367"/>
                <a:gd name="connsiteX5" fmla="*/ 1 w 413675"/>
                <a:gd name="connsiteY5" fmla="*/ 0 h 15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675" h="159367">
                  <a:moveTo>
                    <a:pt x="1" y="0"/>
                  </a:moveTo>
                  <a:lnTo>
                    <a:pt x="413675" y="1"/>
                  </a:lnTo>
                  <a:lnTo>
                    <a:pt x="409651" y="79685"/>
                  </a:lnTo>
                  <a:lnTo>
                    <a:pt x="413675" y="159367"/>
                  </a:lnTo>
                  <a:lnTo>
                    <a:pt x="0" y="15936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D301B83B-89DE-4915-951F-2CDB04DA436B}"/>
                </a:ext>
              </a:extLst>
            </p:cNvPr>
            <p:cNvSpPr/>
            <p:nvPr/>
          </p:nvSpPr>
          <p:spPr>
            <a:xfrm>
              <a:off x="7485801" y="3349316"/>
              <a:ext cx="413671" cy="159367"/>
            </a:xfrm>
            <a:custGeom>
              <a:avLst/>
              <a:gdLst>
                <a:gd name="connsiteX0" fmla="*/ 413671 w 413671"/>
                <a:gd name="connsiteY0" fmla="*/ 0 h 159367"/>
                <a:gd name="connsiteX1" fmla="*/ 413671 w 413671"/>
                <a:gd name="connsiteY1" fmla="*/ 159367 h 159367"/>
                <a:gd name="connsiteX2" fmla="*/ 0 w 413671"/>
                <a:gd name="connsiteY2" fmla="*/ 159367 h 159367"/>
                <a:gd name="connsiteX3" fmla="*/ 4023 w 413671"/>
                <a:gd name="connsiteY3" fmla="*/ 79685 h 159367"/>
                <a:gd name="connsiteX4" fmla="*/ 0 w 413671"/>
                <a:gd name="connsiteY4" fmla="*/ 1 h 159367"/>
                <a:gd name="connsiteX5" fmla="*/ 413671 w 413671"/>
                <a:gd name="connsiteY5" fmla="*/ 0 h 15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671" h="159367">
                  <a:moveTo>
                    <a:pt x="413671" y="0"/>
                  </a:moveTo>
                  <a:lnTo>
                    <a:pt x="413671" y="159367"/>
                  </a:lnTo>
                  <a:lnTo>
                    <a:pt x="0" y="159367"/>
                  </a:lnTo>
                  <a:lnTo>
                    <a:pt x="4023" y="79685"/>
                  </a:lnTo>
                  <a:lnTo>
                    <a:pt x="0" y="1"/>
                  </a:lnTo>
                  <a:lnTo>
                    <a:pt x="41367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D81E98E4-4527-423D-8F37-697EED3BD3C7}"/>
                </a:ext>
              </a:extLst>
            </p:cNvPr>
            <p:cNvSpPr/>
            <p:nvPr/>
          </p:nvSpPr>
          <p:spPr>
            <a:xfrm>
              <a:off x="4296617" y="3522780"/>
              <a:ext cx="429466" cy="209550"/>
            </a:xfrm>
            <a:custGeom>
              <a:avLst/>
              <a:gdLst>
                <a:gd name="connsiteX0" fmla="*/ 410297 w 429466"/>
                <a:gd name="connsiteY0" fmla="*/ 0 h 209550"/>
                <a:gd name="connsiteX1" fmla="*/ 412757 w 429466"/>
                <a:gd name="connsiteY1" fmla="*/ 48731 h 209550"/>
                <a:gd name="connsiteX2" fmla="*/ 429466 w 429466"/>
                <a:gd name="connsiteY2" fmla="*/ 158211 h 209550"/>
                <a:gd name="connsiteX3" fmla="*/ 19818 w 429466"/>
                <a:gd name="connsiteY3" fmla="*/ 209550 h 209550"/>
                <a:gd name="connsiteX4" fmla="*/ 0 w 429466"/>
                <a:gd name="connsiteY4" fmla="*/ 51420 h 209550"/>
                <a:gd name="connsiteX5" fmla="*/ 410297 w 429466"/>
                <a:gd name="connsiteY5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66" h="209550">
                  <a:moveTo>
                    <a:pt x="410297" y="0"/>
                  </a:moveTo>
                  <a:lnTo>
                    <a:pt x="412757" y="48731"/>
                  </a:lnTo>
                  <a:lnTo>
                    <a:pt x="429466" y="158211"/>
                  </a:lnTo>
                  <a:lnTo>
                    <a:pt x="19818" y="209550"/>
                  </a:lnTo>
                  <a:lnTo>
                    <a:pt x="0" y="51420"/>
                  </a:lnTo>
                  <a:lnTo>
                    <a:pt x="41029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066B6869-2B1A-4930-BA73-DA40D6EB4865}"/>
                </a:ext>
              </a:extLst>
            </p:cNvPr>
            <p:cNvSpPr/>
            <p:nvPr/>
          </p:nvSpPr>
          <p:spPr>
            <a:xfrm>
              <a:off x="7463985" y="3535610"/>
              <a:ext cx="429983" cy="213102"/>
            </a:xfrm>
            <a:custGeom>
              <a:avLst/>
              <a:gdLst>
                <a:gd name="connsiteX0" fmla="*/ 20456 w 429983"/>
                <a:gd name="connsiteY0" fmla="*/ 0 h 213102"/>
                <a:gd name="connsiteX1" fmla="*/ 429983 w 429983"/>
                <a:gd name="connsiteY1" fmla="*/ 55161 h 213102"/>
                <a:gd name="connsiteX2" fmla="*/ 408710 w 429983"/>
                <a:gd name="connsiteY2" fmla="*/ 213102 h 213102"/>
                <a:gd name="connsiteX3" fmla="*/ 0 w 429983"/>
                <a:gd name="connsiteY3" fmla="*/ 158051 h 213102"/>
                <a:gd name="connsiteX4" fmla="*/ 18643 w 429983"/>
                <a:gd name="connsiteY4" fmla="*/ 35901 h 213102"/>
                <a:gd name="connsiteX5" fmla="*/ 20456 w 429983"/>
                <a:gd name="connsiteY5" fmla="*/ 0 h 21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983" h="213102">
                  <a:moveTo>
                    <a:pt x="20456" y="0"/>
                  </a:moveTo>
                  <a:lnTo>
                    <a:pt x="429983" y="55161"/>
                  </a:lnTo>
                  <a:lnTo>
                    <a:pt x="408710" y="213102"/>
                  </a:lnTo>
                  <a:lnTo>
                    <a:pt x="0" y="158051"/>
                  </a:lnTo>
                  <a:lnTo>
                    <a:pt x="18643" y="35901"/>
                  </a:lnTo>
                  <a:lnTo>
                    <a:pt x="2045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8759BE4-A3CB-4875-BC50-6AAA3A97344F}"/>
                </a:ext>
              </a:extLst>
            </p:cNvPr>
            <p:cNvSpPr/>
            <p:nvPr/>
          </p:nvSpPr>
          <p:spPr>
            <a:xfrm>
              <a:off x="4332103" y="3707813"/>
              <a:ext cx="439417" cy="259352"/>
            </a:xfrm>
            <a:custGeom>
              <a:avLst/>
              <a:gdLst>
                <a:gd name="connsiteX0" fmla="*/ 398074 w 439417"/>
                <a:gd name="connsiteY0" fmla="*/ 0 h 259352"/>
                <a:gd name="connsiteX1" fmla="*/ 398393 w 439417"/>
                <a:gd name="connsiteY1" fmla="*/ 2092 h 259352"/>
                <a:gd name="connsiteX2" fmla="*/ 432739 w 439417"/>
                <a:gd name="connsiteY2" fmla="*/ 135668 h 259352"/>
                <a:gd name="connsiteX3" fmla="*/ 439417 w 439417"/>
                <a:gd name="connsiteY3" fmla="*/ 153912 h 259352"/>
                <a:gd name="connsiteX4" fmla="*/ 40749 w 439417"/>
                <a:gd name="connsiteY4" fmla="*/ 259352 h 259352"/>
                <a:gd name="connsiteX5" fmla="*/ 0 w 439417"/>
                <a:gd name="connsiteY5" fmla="*/ 105283 h 259352"/>
                <a:gd name="connsiteX6" fmla="*/ 398074 w 439417"/>
                <a:gd name="connsiteY6" fmla="*/ 0 h 2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417" h="259352">
                  <a:moveTo>
                    <a:pt x="398074" y="0"/>
                  </a:moveTo>
                  <a:lnTo>
                    <a:pt x="398393" y="2092"/>
                  </a:lnTo>
                  <a:cubicBezTo>
                    <a:pt x="407676" y="47459"/>
                    <a:pt x="419164" y="92024"/>
                    <a:pt x="432739" y="135668"/>
                  </a:cubicBezTo>
                  <a:lnTo>
                    <a:pt x="439417" y="153912"/>
                  </a:lnTo>
                  <a:lnTo>
                    <a:pt x="40749" y="259352"/>
                  </a:lnTo>
                  <a:lnTo>
                    <a:pt x="0" y="105283"/>
                  </a:lnTo>
                  <a:lnTo>
                    <a:pt x="39807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DE509CC-C66E-4F18-9A55-D8E505F6FC0C}"/>
                </a:ext>
              </a:extLst>
            </p:cNvPr>
            <p:cNvSpPr/>
            <p:nvPr/>
          </p:nvSpPr>
          <p:spPr>
            <a:xfrm>
              <a:off x="7418792" y="3712615"/>
              <a:ext cx="439741" cy="260617"/>
            </a:xfrm>
            <a:custGeom>
              <a:avLst/>
              <a:gdLst>
                <a:gd name="connsiteX0" fmla="*/ 42017 w 439741"/>
                <a:gd name="connsiteY0" fmla="*/ 0 h 260617"/>
                <a:gd name="connsiteX1" fmla="*/ 439741 w 439741"/>
                <a:gd name="connsiteY1" fmla="*/ 106691 h 260617"/>
                <a:gd name="connsiteX2" fmla="*/ 398450 w 439741"/>
                <a:gd name="connsiteY2" fmla="*/ 260617 h 260617"/>
                <a:gd name="connsiteX3" fmla="*/ 0 w 439741"/>
                <a:gd name="connsiteY3" fmla="*/ 153731 h 260617"/>
                <a:gd name="connsiteX4" fmla="*/ 8368 w 439741"/>
                <a:gd name="connsiteY4" fmla="*/ 130866 h 260617"/>
                <a:gd name="connsiteX5" fmla="*/ 42017 w 439741"/>
                <a:gd name="connsiteY5" fmla="*/ 0 h 26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9741" h="260617">
                  <a:moveTo>
                    <a:pt x="42017" y="0"/>
                  </a:moveTo>
                  <a:lnTo>
                    <a:pt x="439741" y="106691"/>
                  </a:lnTo>
                  <a:lnTo>
                    <a:pt x="398450" y="260617"/>
                  </a:lnTo>
                  <a:lnTo>
                    <a:pt x="0" y="153731"/>
                  </a:lnTo>
                  <a:lnTo>
                    <a:pt x="8368" y="130866"/>
                  </a:lnTo>
                  <a:lnTo>
                    <a:pt x="4201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6BF8F1F1-4A31-41E1-9438-917EC6BD3E4A}"/>
                </a:ext>
              </a:extLst>
            </p:cNvPr>
            <p:cNvSpPr/>
            <p:nvPr/>
          </p:nvSpPr>
          <p:spPr>
            <a:xfrm>
              <a:off x="4396435" y="3881322"/>
              <a:ext cx="442827" cy="303756"/>
            </a:xfrm>
            <a:custGeom>
              <a:avLst/>
              <a:gdLst>
                <a:gd name="connsiteX0" fmla="*/ 382257 w 442827"/>
                <a:gd name="connsiteY0" fmla="*/ 0 h 303756"/>
                <a:gd name="connsiteX1" fmla="*/ 415277 w 442827"/>
                <a:gd name="connsiteY1" fmla="*/ 90218 h 303756"/>
                <a:gd name="connsiteX2" fmla="*/ 442827 w 442827"/>
                <a:gd name="connsiteY2" fmla="*/ 147409 h 303756"/>
                <a:gd name="connsiteX3" fmla="*/ 60295 w 442827"/>
                <a:gd name="connsiteY3" fmla="*/ 303756 h 303756"/>
                <a:gd name="connsiteX4" fmla="*/ 0 w 442827"/>
                <a:gd name="connsiteY4" fmla="*/ 156235 h 303756"/>
                <a:gd name="connsiteX5" fmla="*/ 382257 w 442827"/>
                <a:gd name="connsiteY5" fmla="*/ 0 h 30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827" h="303756">
                  <a:moveTo>
                    <a:pt x="382257" y="0"/>
                  </a:moveTo>
                  <a:lnTo>
                    <a:pt x="415277" y="90218"/>
                  </a:lnTo>
                  <a:lnTo>
                    <a:pt x="442827" y="147409"/>
                  </a:lnTo>
                  <a:lnTo>
                    <a:pt x="60295" y="303756"/>
                  </a:lnTo>
                  <a:lnTo>
                    <a:pt x="0" y="156235"/>
                  </a:lnTo>
                  <a:lnTo>
                    <a:pt x="38225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781E6D1B-D120-4214-B9BA-A0D0FF1851FE}"/>
                </a:ext>
              </a:extLst>
            </p:cNvPr>
            <p:cNvSpPr/>
            <p:nvPr/>
          </p:nvSpPr>
          <p:spPr>
            <a:xfrm>
              <a:off x="7347921" y="3891744"/>
              <a:ext cx="442736" cy="306382"/>
            </a:xfrm>
            <a:custGeom>
              <a:avLst/>
              <a:gdLst>
                <a:gd name="connsiteX0" fmla="*/ 61575 w 442736"/>
                <a:gd name="connsiteY0" fmla="*/ 0 h 306382"/>
                <a:gd name="connsiteX1" fmla="*/ 442736 w 442736"/>
                <a:gd name="connsiteY1" fmla="*/ 159346 h 306382"/>
                <a:gd name="connsiteX2" fmla="*/ 381268 w 442736"/>
                <a:gd name="connsiteY2" fmla="*/ 306382 h 306382"/>
                <a:gd name="connsiteX3" fmla="*/ 0 w 442736"/>
                <a:gd name="connsiteY3" fmla="*/ 146992 h 306382"/>
                <a:gd name="connsiteX4" fmla="*/ 32369 w 442736"/>
                <a:gd name="connsiteY4" fmla="*/ 79796 h 306382"/>
                <a:gd name="connsiteX5" fmla="*/ 61575 w 442736"/>
                <a:gd name="connsiteY5" fmla="*/ 0 h 30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736" h="306382">
                  <a:moveTo>
                    <a:pt x="61575" y="0"/>
                  </a:moveTo>
                  <a:lnTo>
                    <a:pt x="442736" y="159346"/>
                  </a:lnTo>
                  <a:lnTo>
                    <a:pt x="381268" y="306382"/>
                  </a:lnTo>
                  <a:lnTo>
                    <a:pt x="0" y="146992"/>
                  </a:lnTo>
                  <a:lnTo>
                    <a:pt x="32369" y="79796"/>
                  </a:lnTo>
                  <a:lnTo>
                    <a:pt x="6157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7BF3EDD9-CEB5-4782-892A-F6C17C677E8A}"/>
                </a:ext>
              </a:extLst>
            </p:cNvPr>
            <p:cNvSpPr/>
            <p:nvPr/>
          </p:nvSpPr>
          <p:spPr>
            <a:xfrm>
              <a:off x="4492880" y="4053051"/>
              <a:ext cx="437107" cy="344082"/>
            </a:xfrm>
            <a:custGeom>
              <a:avLst/>
              <a:gdLst>
                <a:gd name="connsiteX0" fmla="*/ 358098 w 437107"/>
                <a:gd name="connsiteY0" fmla="*/ 0 h 344082"/>
                <a:gd name="connsiteX1" fmla="*/ 377525 w 437107"/>
                <a:gd name="connsiteY1" fmla="*/ 40329 h 344082"/>
                <a:gd name="connsiteX2" fmla="*/ 437107 w 437107"/>
                <a:gd name="connsiteY2" fmla="*/ 138404 h 344082"/>
                <a:gd name="connsiteX3" fmla="*/ 79448 w 437107"/>
                <a:gd name="connsiteY3" fmla="*/ 344082 h 344082"/>
                <a:gd name="connsiteX4" fmla="*/ 0 w 437107"/>
                <a:gd name="connsiteY4" fmla="*/ 205931 h 344082"/>
                <a:gd name="connsiteX5" fmla="*/ 358098 w 437107"/>
                <a:gd name="connsiteY5" fmla="*/ 0 h 34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107" h="344082">
                  <a:moveTo>
                    <a:pt x="358098" y="0"/>
                  </a:moveTo>
                  <a:lnTo>
                    <a:pt x="377525" y="40329"/>
                  </a:lnTo>
                  <a:lnTo>
                    <a:pt x="437107" y="138404"/>
                  </a:lnTo>
                  <a:lnTo>
                    <a:pt x="79448" y="344082"/>
                  </a:lnTo>
                  <a:lnTo>
                    <a:pt x="0" y="205931"/>
                  </a:lnTo>
                  <a:lnTo>
                    <a:pt x="35809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05495D88-87FF-4AE0-863B-B9037B4CAAD7}"/>
                </a:ext>
              </a:extLst>
            </p:cNvPr>
            <p:cNvSpPr/>
            <p:nvPr/>
          </p:nvSpPr>
          <p:spPr>
            <a:xfrm>
              <a:off x="7259470" y="4057477"/>
              <a:ext cx="436716" cy="345018"/>
            </a:xfrm>
            <a:custGeom>
              <a:avLst/>
              <a:gdLst>
                <a:gd name="connsiteX0" fmla="*/ 79422 w 436716"/>
                <a:gd name="connsiteY0" fmla="*/ 0 h 345018"/>
                <a:gd name="connsiteX1" fmla="*/ 436716 w 436716"/>
                <a:gd name="connsiteY1" fmla="*/ 207146 h 345018"/>
                <a:gd name="connsiteX2" fmla="*/ 356783 w 436716"/>
                <a:gd name="connsiteY2" fmla="*/ 345018 h 345018"/>
                <a:gd name="connsiteX3" fmla="*/ 0 w 436716"/>
                <a:gd name="connsiteY3" fmla="*/ 138168 h 345018"/>
                <a:gd name="connsiteX4" fmla="*/ 62127 w 436716"/>
                <a:gd name="connsiteY4" fmla="*/ 35903 h 345018"/>
                <a:gd name="connsiteX5" fmla="*/ 79422 w 436716"/>
                <a:gd name="connsiteY5" fmla="*/ 0 h 34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16" h="345018">
                  <a:moveTo>
                    <a:pt x="79422" y="0"/>
                  </a:moveTo>
                  <a:lnTo>
                    <a:pt x="436716" y="207146"/>
                  </a:lnTo>
                  <a:lnTo>
                    <a:pt x="356783" y="345018"/>
                  </a:lnTo>
                  <a:lnTo>
                    <a:pt x="0" y="138168"/>
                  </a:lnTo>
                  <a:lnTo>
                    <a:pt x="62127" y="35903"/>
                  </a:lnTo>
                  <a:lnTo>
                    <a:pt x="79422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FF087AC2-49BA-4C67-911D-C9A8E8755A2F}"/>
                </a:ext>
              </a:extLst>
            </p:cNvPr>
            <p:cNvSpPr/>
            <p:nvPr/>
          </p:nvSpPr>
          <p:spPr>
            <a:xfrm>
              <a:off x="4612146" y="4207874"/>
              <a:ext cx="425119" cy="376111"/>
            </a:xfrm>
            <a:custGeom>
              <a:avLst/>
              <a:gdLst>
                <a:gd name="connsiteX0" fmla="*/ 327816 w 425119"/>
                <a:gd name="connsiteY0" fmla="*/ 0 h 376111"/>
                <a:gd name="connsiteX1" fmla="*/ 328075 w 425119"/>
                <a:gd name="connsiteY1" fmla="*/ 427 h 376111"/>
                <a:gd name="connsiteX2" fmla="*/ 408313 w 425119"/>
                <a:gd name="connsiteY2" fmla="*/ 107728 h 376111"/>
                <a:gd name="connsiteX3" fmla="*/ 425119 w 425119"/>
                <a:gd name="connsiteY3" fmla="*/ 126219 h 376111"/>
                <a:gd name="connsiteX4" fmla="*/ 96457 w 425119"/>
                <a:gd name="connsiteY4" fmla="*/ 376111 h 376111"/>
                <a:gd name="connsiteX5" fmla="*/ 0 w 425119"/>
                <a:gd name="connsiteY5" fmla="*/ 249250 h 376111"/>
                <a:gd name="connsiteX6" fmla="*/ 327816 w 425119"/>
                <a:gd name="connsiteY6" fmla="*/ 0 h 37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119" h="376111">
                  <a:moveTo>
                    <a:pt x="327816" y="0"/>
                  </a:moveTo>
                  <a:lnTo>
                    <a:pt x="328075" y="427"/>
                  </a:lnTo>
                  <a:cubicBezTo>
                    <a:pt x="353123" y="37503"/>
                    <a:pt x="379908" y="73309"/>
                    <a:pt x="408313" y="107728"/>
                  </a:cubicBezTo>
                  <a:lnTo>
                    <a:pt x="425119" y="126219"/>
                  </a:lnTo>
                  <a:lnTo>
                    <a:pt x="96457" y="376111"/>
                  </a:lnTo>
                  <a:lnTo>
                    <a:pt x="0" y="249250"/>
                  </a:lnTo>
                  <a:lnTo>
                    <a:pt x="32781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FDED3C21-32D9-4BD3-910D-43531D0FD8F2}"/>
                </a:ext>
              </a:extLst>
            </p:cNvPr>
            <p:cNvSpPr/>
            <p:nvPr/>
          </p:nvSpPr>
          <p:spPr>
            <a:xfrm>
              <a:off x="7146092" y="4218171"/>
              <a:ext cx="424227" cy="378547"/>
            </a:xfrm>
            <a:custGeom>
              <a:avLst/>
              <a:gdLst>
                <a:gd name="connsiteX0" fmla="*/ 98309 w 424227"/>
                <a:gd name="connsiteY0" fmla="*/ 0 h 378547"/>
                <a:gd name="connsiteX1" fmla="*/ 424227 w 424227"/>
                <a:gd name="connsiteY1" fmla="*/ 252579 h 378547"/>
                <a:gd name="connsiteX2" fmla="*/ 326606 w 424227"/>
                <a:gd name="connsiteY2" fmla="*/ 378547 h 378547"/>
                <a:gd name="connsiteX3" fmla="*/ 0 w 424227"/>
                <a:gd name="connsiteY3" fmla="*/ 125435 h 378547"/>
                <a:gd name="connsiteX4" fmla="*/ 25451 w 424227"/>
                <a:gd name="connsiteY4" fmla="*/ 97431 h 378547"/>
                <a:gd name="connsiteX5" fmla="*/ 98309 w 424227"/>
                <a:gd name="connsiteY5" fmla="*/ 0 h 37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227" h="378547">
                  <a:moveTo>
                    <a:pt x="98309" y="0"/>
                  </a:moveTo>
                  <a:lnTo>
                    <a:pt x="424227" y="252579"/>
                  </a:lnTo>
                  <a:lnTo>
                    <a:pt x="326606" y="378547"/>
                  </a:lnTo>
                  <a:lnTo>
                    <a:pt x="0" y="125435"/>
                  </a:lnTo>
                  <a:lnTo>
                    <a:pt x="25451" y="97431"/>
                  </a:lnTo>
                  <a:lnTo>
                    <a:pt x="9830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4AB50643-A4B0-4F4D-8A63-4B7388A436C8}"/>
                </a:ext>
              </a:extLst>
            </p:cNvPr>
            <p:cNvSpPr/>
            <p:nvPr/>
          </p:nvSpPr>
          <p:spPr>
            <a:xfrm>
              <a:off x="4762667" y="4354075"/>
              <a:ext cx="405314" cy="404774"/>
            </a:xfrm>
            <a:custGeom>
              <a:avLst/>
              <a:gdLst>
                <a:gd name="connsiteX0" fmla="*/ 292759 w 405314"/>
                <a:gd name="connsiteY0" fmla="*/ 0 h 404774"/>
                <a:gd name="connsiteX1" fmla="*/ 347752 w 405314"/>
                <a:gd name="connsiteY1" fmla="*/ 60508 h 404774"/>
                <a:gd name="connsiteX2" fmla="*/ 405314 w 405314"/>
                <a:gd name="connsiteY2" fmla="*/ 112824 h 404774"/>
                <a:gd name="connsiteX3" fmla="*/ 112529 w 405314"/>
                <a:gd name="connsiteY3" fmla="*/ 404774 h 404774"/>
                <a:gd name="connsiteX4" fmla="*/ 0 w 405314"/>
                <a:gd name="connsiteY4" fmla="*/ 291923 h 404774"/>
                <a:gd name="connsiteX5" fmla="*/ 292759 w 405314"/>
                <a:gd name="connsiteY5" fmla="*/ 0 h 40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14" h="404774">
                  <a:moveTo>
                    <a:pt x="292759" y="0"/>
                  </a:moveTo>
                  <a:lnTo>
                    <a:pt x="347752" y="60508"/>
                  </a:lnTo>
                  <a:lnTo>
                    <a:pt x="405314" y="112824"/>
                  </a:lnTo>
                  <a:lnTo>
                    <a:pt x="112529" y="404774"/>
                  </a:lnTo>
                  <a:lnTo>
                    <a:pt x="0" y="291923"/>
                  </a:lnTo>
                  <a:lnTo>
                    <a:pt x="29275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09B2A579-FCB7-4DE2-9A38-D92423B2D155}"/>
                </a:ext>
              </a:extLst>
            </p:cNvPr>
            <p:cNvSpPr/>
            <p:nvPr/>
          </p:nvSpPr>
          <p:spPr>
            <a:xfrm>
              <a:off x="7021380" y="4356716"/>
              <a:ext cx="404829" cy="405258"/>
            </a:xfrm>
            <a:custGeom>
              <a:avLst/>
              <a:gdLst>
                <a:gd name="connsiteX0" fmla="*/ 112797 w 404829"/>
                <a:gd name="connsiteY0" fmla="*/ 0 h 405258"/>
                <a:gd name="connsiteX1" fmla="*/ 404829 w 404829"/>
                <a:gd name="connsiteY1" fmla="*/ 292695 h 405258"/>
                <a:gd name="connsiteX2" fmla="*/ 292011 w 404829"/>
                <a:gd name="connsiteY2" fmla="*/ 405258 h 405258"/>
                <a:gd name="connsiteX3" fmla="*/ 0 w 404829"/>
                <a:gd name="connsiteY3" fmla="*/ 112584 h 405258"/>
                <a:gd name="connsiteX4" fmla="*/ 60203 w 404829"/>
                <a:gd name="connsiteY4" fmla="*/ 57867 h 405258"/>
                <a:gd name="connsiteX5" fmla="*/ 112797 w 404829"/>
                <a:gd name="connsiteY5" fmla="*/ 0 h 40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829" h="405258">
                  <a:moveTo>
                    <a:pt x="112797" y="0"/>
                  </a:moveTo>
                  <a:lnTo>
                    <a:pt x="404829" y="292695"/>
                  </a:lnTo>
                  <a:lnTo>
                    <a:pt x="292011" y="405258"/>
                  </a:lnTo>
                  <a:lnTo>
                    <a:pt x="0" y="112584"/>
                  </a:lnTo>
                  <a:lnTo>
                    <a:pt x="60203" y="57867"/>
                  </a:lnTo>
                  <a:lnTo>
                    <a:pt x="11279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EE3FC496-6366-4E04-BFB1-EC1934D62D9C}"/>
                </a:ext>
              </a:extLst>
            </p:cNvPr>
            <p:cNvSpPr/>
            <p:nvPr/>
          </p:nvSpPr>
          <p:spPr>
            <a:xfrm>
              <a:off x="4922153" y="4477304"/>
              <a:ext cx="382557" cy="429603"/>
            </a:xfrm>
            <a:custGeom>
              <a:avLst/>
              <a:gdLst>
                <a:gd name="connsiteX0" fmla="*/ 257276 w 382557"/>
                <a:gd name="connsiteY0" fmla="*/ 0 h 429603"/>
                <a:gd name="connsiteX1" fmla="*/ 287247 w 382557"/>
                <a:gd name="connsiteY1" fmla="*/ 27239 h 429603"/>
                <a:gd name="connsiteX2" fmla="*/ 382557 w 382557"/>
                <a:gd name="connsiteY2" fmla="*/ 98510 h 429603"/>
                <a:gd name="connsiteX3" fmla="*/ 125967 w 382557"/>
                <a:gd name="connsiteY3" fmla="*/ 429603 h 429603"/>
                <a:gd name="connsiteX4" fmla="*/ 0 w 382557"/>
                <a:gd name="connsiteY4" fmla="*/ 331980 h 429603"/>
                <a:gd name="connsiteX5" fmla="*/ 257276 w 382557"/>
                <a:gd name="connsiteY5" fmla="*/ 0 h 42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557" h="429603">
                  <a:moveTo>
                    <a:pt x="257276" y="0"/>
                  </a:moveTo>
                  <a:lnTo>
                    <a:pt x="287247" y="27239"/>
                  </a:lnTo>
                  <a:lnTo>
                    <a:pt x="382557" y="98510"/>
                  </a:lnTo>
                  <a:lnTo>
                    <a:pt x="125967" y="429603"/>
                  </a:lnTo>
                  <a:lnTo>
                    <a:pt x="0" y="331980"/>
                  </a:lnTo>
                  <a:lnTo>
                    <a:pt x="25727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3466A491-8A1B-4924-809D-96BCE215DEFA}"/>
                </a:ext>
              </a:extLst>
            </p:cNvPr>
            <p:cNvSpPr/>
            <p:nvPr/>
          </p:nvSpPr>
          <p:spPr>
            <a:xfrm>
              <a:off x="6875228" y="4487460"/>
              <a:ext cx="376166" cy="425091"/>
            </a:xfrm>
            <a:custGeom>
              <a:avLst/>
              <a:gdLst>
                <a:gd name="connsiteX0" fmla="*/ 126170 w 376166"/>
                <a:gd name="connsiteY0" fmla="*/ 0 h 425091"/>
                <a:gd name="connsiteX1" fmla="*/ 376166 w 376166"/>
                <a:gd name="connsiteY1" fmla="*/ 328596 h 425091"/>
                <a:gd name="connsiteX2" fmla="*/ 249333 w 376166"/>
                <a:gd name="connsiteY2" fmla="*/ 425091 h 425091"/>
                <a:gd name="connsiteX3" fmla="*/ 0 w 376166"/>
                <a:gd name="connsiteY3" fmla="*/ 97366 h 425091"/>
                <a:gd name="connsiteX4" fmla="*/ 73 w 376166"/>
                <a:gd name="connsiteY4" fmla="*/ 97321 h 425091"/>
                <a:gd name="connsiteX5" fmla="*/ 107374 w 376166"/>
                <a:gd name="connsiteY5" fmla="*/ 17083 h 425091"/>
                <a:gd name="connsiteX6" fmla="*/ 126170 w 376166"/>
                <a:gd name="connsiteY6" fmla="*/ 0 h 42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166" h="425091">
                  <a:moveTo>
                    <a:pt x="126170" y="0"/>
                  </a:moveTo>
                  <a:lnTo>
                    <a:pt x="376166" y="328596"/>
                  </a:lnTo>
                  <a:lnTo>
                    <a:pt x="249333" y="425091"/>
                  </a:lnTo>
                  <a:lnTo>
                    <a:pt x="0" y="97366"/>
                  </a:lnTo>
                  <a:lnTo>
                    <a:pt x="73" y="97321"/>
                  </a:lnTo>
                  <a:cubicBezTo>
                    <a:pt x="37149" y="72273"/>
                    <a:pt x="72955" y="45488"/>
                    <a:pt x="107374" y="17083"/>
                  </a:cubicBezTo>
                  <a:lnTo>
                    <a:pt x="126170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1C709B8A-13BC-48B8-B57F-2B74C7A8A1C0}"/>
                </a:ext>
              </a:extLst>
            </p:cNvPr>
            <p:cNvSpPr/>
            <p:nvPr/>
          </p:nvSpPr>
          <p:spPr>
            <a:xfrm>
              <a:off x="5116909" y="4591094"/>
              <a:ext cx="348222" cy="442465"/>
            </a:xfrm>
            <a:custGeom>
              <a:avLst/>
              <a:gdLst>
                <a:gd name="connsiteX0" fmla="*/ 210184 w 348222"/>
                <a:gd name="connsiteY0" fmla="*/ 0 h 442465"/>
                <a:gd name="connsiteX1" fmla="*/ 314713 w 348222"/>
                <a:gd name="connsiteY1" fmla="*/ 63503 h 442465"/>
                <a:gd name="connsiteX2" fmla="*/ 348222 w 348222"/>
                <a:gd name="connsiteY2" fmla="*/ 79645 h 442465"/>
                <a:gd name="connsiteX3" fmla="*/ 137872 w 348222"/>
                <a:gd name="connsiteY3" fmla="*/ 442465 h 442465"/>
                <a:gd name="connsiteX4" fmla="*/ 0 w 348222"/>
                <a:gd name="connsiteY4" fmla="*/ 362531 h 442465"/>
                <a:gd name="connsiteX5" fmla="*/ 210184 w 348222"/>
                <a:gd name="connsiteY5" fmla="*/ 0 h 44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222" h="442465">
                  <a:moveTo>
                    <a:pt x="210184" y="0"/>
                  </a:moveTo>
                  <a:lnTo>
                    <a:pt x="314713" y="63503"/>
                  </a:lnTo>
                  <a:lnTo>
                    <a:pt x="348222" y="79645"/>
                  </a:lnTo>
                  <a:lnTo>
                    <a:pt x="137872" y="442465"/>
                  </a:lnTo>
                  <a:lnTo>
                    <a:pt x="0" y="362531"/>
                  </a:lnTo>
                  <a:lnTo>
                    <a:pt x="21018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EBB5065B-C7F3-411D-90DE-531C17C54B6D}"/>
                </a:ext>
              </a:extLst>
            </p:cNvPr>
            <p:cNvSpPr/>
            <p:nvPr/>
          </p:nvSpPr>
          <p:spPr>
            <a:xfrm>
              <a:off x="6720423" y="4594802"/>
              <a:ext cx="344160" cy="437072"/>
            </a:xfrm>
            <a:custGeom>
              <a:avLst/>
              <a:gdLst>
                <a:gd name="connsiteX0" fmla="*/ 138384 w 344160"/>
                <a:gd name="connsiteY0" fmla="*/ 0 h 437072"/>
                <a:gd name="connsiteX1" fmla="*/ 344160 w 344160"/>
                <a:gd name="connsiteY1" fmla="*/ 357584 h 437072"/>
                <a:gd name="connsiteX2" fmla="*/ 206031 w 344160"/>
                <a:gd name="connsiteY2" fmla="*/ 437072 h 437072"/>
                <a:gd name="connsiteX3" fmla="*/ 0 w 344160"/>
                <a:gd name="connsiteY3" fmla="*/ 79043 h 437072"/>
                <a:gd name="connsiteX4" fmla="*/ 39957 w 344160"/>
                <a:gd name="connsiteY4" fmla="*/ 59795 h 437072"/>
                <a:gd name="connsiteX5" fmla="*/ 138384 w 344160"/>
                <a:gd name="connsiteY5" fmla="*/ 0 h 43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160" h="437072">
                  <a:moveTo>
                    <a:pt x="138384" y="0"/>
                  </a:moveTo>
                  <a:lnTo>
                    <a:pt x="344160" y="357584"/>
                  </a:lnTo>
                  <a:lnTo>
                    <a:pt x="206031" y="437072"/>
                  </a:lnTo>
                  <a:lnTo>
                    <a:pt x="0" y="79043"/>
                  </a:lnTo>
                  <a:lnTo>
                    <a:pt x="39957" y="59795"/>
                  </a:lnTo>
                  <a:lnTo>
                    <a:pt x="13838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57BF0870-E2C8-4490-A5F8-95E660F09095}"/>
                </a:ext>
              </a:extLst>
            </p:cNvPr>
            <p:cNvSpPr/>
            <p:nvPr/>
          </p:nvSpPr>
          <p:spPr>
            <a:xfrm>
              <a:off x="5321890" y="4679769"/>
              <a:ext cx="308877" cy="448947"/>
            </a:xfrm>
            <a:custGeom>
              <a:avLst/>
              <a:gdLst>
                <a:gd name="connsiteX0" fmla="*/ 161986 w 308877"/>
                <a:gd name="connsiteY0" fmla="*/ 0 h 448947"/>
                <a:gd name="connsiteX1" fmla="*/ 231572 w 308877"/>
                <a:gd name="connsiteY1" fmla="*/ 33521 h 448947"/>
                <a:gd name="connsiteX2" fmla="*/ 308877 w 308877"/>
                <a:gd name="connsiteY2" fmla="*/ 61815 h 448947"/>
                <a:gd name="connsiteX3" fmla="*/ 147035 w 308877"/>
                <a:gd name="connsiteY3" fmla="*/ 448947 h 448947"/>
                <a:gd name="connsiteX4" fmla="*/ 0 w 308877"/>
                <a:gd name="connsiteY4" fmla="*/ 387478 h 448947"/>
                <a:gd name="connsiteX5" fmla="*/ 161986 w 308877"/>
                <a:gd name="connsiteY5" fmla="*/ 0 h 44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877" h="448947">
                  <a:moveTo>
                    <a:pt x="161986" y="0"/>
                  </a:moveTo>
                  <a:lnTo>
                    <a:pt x="231572" y="33521"/>
                  </a:lnTo>
                  <a:lnTo>
                    <a:pt x="308877" y="61815"/>
                  </a:lnTo>
                  <a:lnTo>
                    <a:pt x="147035" y="448947"/>
                  </a:lnTo>
                  <a:lnTo>
                    <a:pt x="0" y="387478"/>
                  </a:lnTo>
                  <a:lnTo>
                    <a:pt x="16198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982D6DBF-EDFF-4EC6-9CF6-169152C988F4}"/>
                </a:ext>
              </a:extLst>
            </p:cNvPr>
            <p:cNvSpPr/>
            <p:nvPr/>
          </p:nvSpPr>
          <p:spPr>
            <a:xfrm>
              <a:off x="6548708" y="4685562"/>
              <a:ext cx="303853" cy="442823"/>
            </a:xfrm>
            <a:custGeom>
              <a:avLst/>
              <a:gdLst>
                <a:gd name="connsiteX0" fmla="*/ 147394 w 303853"/>
                <a:gd name="connsiteY0" fmla="*/ 0 h 442823"/>
                <a:gd name="connsiteX1" fmla="*/ 303853 w 303853"/>
                <a:gd name="connsiteY1" fmla="*/ 382486 h 442823"/>
                <a:gd name="connsiteX2" fmla="*/ 156350 w 303853"/>
                <a:gd name="connsiteY2" fmla="*/ 442823 h 442823"/>
                <a:gd name="connsiteX3" fmla="*/ 0 w 303853"/>
                <a:gd name="connsiteY3" fmla="*/ 60607 h 442823"/>
                <a:gd name="connsiteX4" fmla="*/ 89832 w 303853"/>
                <a:gd name="connsiteY4" fmla="*/ 27728 h 442823"/>
                <a:gd name="connsiteX5" fmla="*/ 147394 w 303853"/>
                <a:gd name="connsiteY5" fmla="*/ 0 h 44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53" h="442823">
                  <a:moveTo>
                    <a:pt x="147394" y="0"/>
                  </a:moveTo>
                  <a:lnTo>
                    <a:pt x="303853" y="382486"/>
                  </a:lnTo>
                  <a:lnTo>
                    <a:pt x="156350" y="442823"/>
                  </a:lnTo>
                  <a:lnTo>
                    <a:pt x="0" y="60607"/>
                  </a:lnTo>
                  <a:lnTo>
                    <a:pt x="89832" y="27728"/>
                  </a:lnTo>
                  <a:lnTo>
                    <a:pt x="14739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61782629-AF9B-4E8B-BA4A-119E18991907}"/>
                </a:ext>
              </a:extLst>
            </p:cNvPr>
            <p:cNvSpPr/>
            <p:nvPr/>
          </p:nvSpPr>
          <p:spPr>
            <a:xfrm>
              <a:off x="5547503" y="4750877"/>
              <a:ext cx="262318" cy="446335"/>
            </a:xfrm>
            <a:custGeom>
              <a:avLst/>
              <a:gdLst>
                <a:gd name="connsiteX0" fmla="*/ 108655 w 262318"/>
                <a:gd name="connsiteY0" fmla="*/ 0 h 446335"/>
                <a:gd name="connsiteX1" fmla="*/ 134018 w 262318"/>
                <a:gd name="connsiteY1" fmla="*/ 9283 h 446335"/>
                <a:gd name="connsiteX2" fmla="*/ 262318 w 262318"/>
                <a:gd name="connsiteY2" fmla="*/ 42272 h 446335"/>
                <a:gd name="connsiteX3" fmla="*/ 153925 w 262318"/>
                <a:gd name="connsiteY3" fmla="*/ 446335 h 446335"/>
                <a:gd name="connsiteX4" fmla="*/ 0 w 262318"/>
                <a:gd name="connsiteY4" fmla="*/ 405042 h 446335"/>
                <a:gd name="connsiteX5" fmla="*/ 108655 w 262318"/>
                <a:gd name="connsiteY5" fmla="*/ 0 h 44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318" h="446335">
                  <a:moveTo>
                    <a:pt x="108655" y="0"/>
                  </a:moveTo>
                  <a:lnTo>
                    <a:pt x="134018" y="9283"/>
                  </a:lnTo>
                  <a:lnTo>
                    <a:pt x="262318" y="42272"/>
                  </a:lnTo>
                  <a:lnTo>
                    <a:pt x="153925" y="446335"/>
                  </a:lnTo>
                  <a:lnTo>
                    <a:pt x="0" y="405042"/>
                  </a:lnTo>
                  <a:lnTo>
                    <a:pt x="10865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A5A877F2-F4EA-473D-97B4-BD408531C2DC}"/>
                </a:ext>
              </a:extLst>
            </p:cNvPr>
            <p:cNvSpPr/>
            <p:nvPr/>
          </p:nvSpPr>
          <p:spPr>
            <a:xfrm>
              <a:off x="6375221" y="4753341"/>
              <a:ext cx="259453" cy="439442"/>
            </a:xfrm>
            <a:custGeom>
              <a:avLst/>
              <a:gdLst>
                <a:gd name="connsiteX0" fmla="*/ 153891 w 259453"/>
                <a:gd name="connsiteY0" fmla="*/ 0 h 439442"/>
                <a:gd name="connsiteX1" fmla="*/ 259453 w 259453"/>
                <a:gd name="connsiteY1" fmla="*/ 398648 h 439442"/>
                <a:gd name="connsiteX2" fmla="*/ 105395 w 259453"/>
                <a:gd name="connsiteY2" fmla="*/ 439442 h 439442"/>
                <a:gd name="connsiteX3" fmla="*/ 0 w 259453"/>
                <a:gd name="connsiteY3" fmla="*/ 41422 h 439442"/>
                <a:gd name="connsiteX4" fmla="*/ 1684 w 259453"/>
                <a:gd name="connsiteY4" fmla="*/ 41165 h 439442"/>
                <a:gd name="connsiteX5" fmla="*/ 135260 w 259453"/>
                <a:gd name="connsiteY5" fmla="*/ 6819 h 439442"/>
                <a:gd name="connsiteX6" fmla="*/ 153891 w 259453"/>
                <a:gd name="connsiteY6" fmla="*/ 0 h 43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453" h="439442">
                  <a:moveTo>
                    <a:pt x="153891" y="0"/>
                  </a:moveTo>
                  <a:lnTo>
                    <a:pt x="259453" y="398648"/>
                  </a:lnTo>
                  <a:lnTo>
                    <a:pt x="105395" y="439442"/>
                  </a:lnTo>
                  <a:lnTo>
                    <a:pt x="0" y="41422"/>
                  </a:lnTo>
                  <a:lnTo>
                    <a:pt x="1684" y="41165"/>
                  </a:lnTo>
                  <a:cubicBezTo>
                    <a:pt x="47051" y="31882"/>
                    <a:pt x="91616" y="20395"/>
                    <a:pt x="135260" y="6819"/>
                  </a:cubicBezTo>
                  <a:lnTo>
                    <a:pt x="15389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283F40E6-5D88-497F-B0F3-5E0AE2E7AD47}"/>
                </a:ext>
              </a:extLst>
            </p:cNvPr>
            <p:cNvSpPr/>
            <p:nvPr/>
          </p:nvSpPr>
          <p:spPr>
            <a:xfrm>
              <a:off x="5772785" y="4796586"/>
              <a:ext cx="213951" cy="436560"/>
            </a:xfrm>
            <a:custGeom>
              <a:avLst/>
              <a:gdLst>
                <a:gd name="connsiteX0" fmla="*/ 55937 w 213951"/>
                <a:gd name="connsiteY0" fmla="*/ 0 h 436560"/>
                <a:gd name="connsiteX1" fmla="*/ 180706 w 213951"/>
                <a:gd name="connsiteY1" fmla="*/ 19042 h 436560"/>
                <a:gd name="connsiteX2" fmla="*/ 213951 w 213951"/>
                <a:gd name="connsiteY2" fmla="*/ 20721 h 436560"/>
                <a:gd name="connsiteX3" fmla="*/ 157940 w 213951"/>
                <a:gd name="connsiteY3" fmla="*/ 436560 h 436560"/>
                <a:gd name="connsiteX4" fmla="*/ 0 w 213951"/>
                <a:gd name="connsiteY4" fmla="*/ 415286 h 436560"/>
                <a:gd name="connsiteX5" fmla="*/ 55937 w 213951"/>
                <a:gd name="connsiteY5" fmla="*/ 0 h 43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951" h="436560">
                  <a:moveTo>
                    <a:pt x="55937" y="0"/>
                  </a:moveTo>
                  <a:lnTo>
                    <a:pt x="180706" y="19042"/>
                  </a:lnTo>
                  <a:lnTo>
                    <a:pt x="213951" y="20721"/>
                  </a:lnTo>
                  <a:lnTo>
                    <a:pt x="157940" y="436560"/>
                  </a:lnTo>
                  <a:lnTo>
                    <a:pt x="0" y="415286"/>
                  </a:lnTo>
                  <a:lnTo>
                    <a:pt x="5593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6869065-9577-4222-A87C-A45B0307C5C6}"/>
                </a:ext>
              </a:extLst>
            </p:cNvPr>
            <p:cNvSpPr/>
            <p:nvPr/>
          </p:nvSpPr>
          <p:spPr>
            <a:xfrm>
              <a:off x="6190191" y="4798857"/>
              <a:ext cx="209664" cy="429483"/>
            </a:xfrm>
            <a:custGeom>
              <a:avLst/>
              <a:gdLst>
                <a:gd name="connsiteX0" fmla="*/ 158206 w 209664"/>
                <a:gd name="connsiteY0" fmla="*/ 0 h 429483"/>
                <a:gd name="connsiteX1" fmla="*/ 209664 w 209664"/>
                <a:gd name="connsiteY1" fmla="*/ 409618 h 429483"/>
                <a:gd name="connsiteX2" fmla="*/ 51539 w 209664"/>
                <a:gd name="connsiteY2" fmla="*/ 429483 h 429483"/>
                <a:gd name="connsiteX3" fmla="*/ 0 w 209664"/>
                <a:gd name="connsiteY3" fmla="*/ 19211 h 429483"/>
                <a:gd name="connsiteX4" fmla="*/ 48320 w 209664"/>
                <a:gd name="connsiteY4" fmla="*/ 16771 h 429483"/>
                <a:gd name="connsiteX5" fmla="*/ 158206 w 209664"/>
                <a:gd name="connsiteY5" fmla="*/ 0 h 429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664" h="429483">
                  <a:moveTo>
                    <a:pt x="158206" y="0"/>
                  </a:moveTo>
                  <a:lnTo>
                    <a:pt x="209664" y="409618"/>
                  </a:lnTo>
                  <a:lnTo>
                    <a:pt x="51539" y="429483"/>
                  </a:lnTo>
                  <a:lnTo>
                    <a:pt x="0" y="19211"/>
                  </a:lnTo>
                  <a:lnTo>
                    <a:pt x="48320" y="16771"/>
                  </a:lnTo>
                  <a:lnTo>
                    <a:pt x="15820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3209312-A939-420E-A7B1-55B69EE3C6C2}"/>
                </a:ext>
              </a:extLst>
            </p:cNvPr>
            <p:cNvSpPr/>
            <p:nvPr/>
          </p:nvSpPr>
          <p:spPr>
            <a:xfrm>
              <a:off x="6013668" y="4818667"/>
              <a:ext cx="159368" cy="420395"/>
            </a:xfrm>
            <a:custGeom>
              <a:avLst/>
              <a:gdLst>
                <a:gd name="connsiteX0" fmla="*/ 1 w 159368"/>
                <a:gd name="connsiteY0" fmla="*/ 0 h 420395"/>
                <a:gd name="connsiteX1" fmla="*/ 82333 w 159368"/>
                <a:gd name="connsiteY1" fmla="*/ 4157 h 420395"/>
                <a:gd name="connsiteX2" fmla="*/ 159368 w 159368"/>
                <a:gd name="connsiteY2" fmla="*/ 267 h 420395"/>
                <a:gd name="connsiteX3" fmla="*/ 159368 w 159368"/>
                <a:gd name="connsiteY3" fmla="*/ 420395 h 420395"/>
                <a:gd name="connsiteX4" fmla="*/ 0 w 159368"/>
                <a:gd name="connsiteY4" fmla="*/ 420394 h 420395"/>
                <a:gd name="connsiteX5" fmla="*/ 1 w 159368"/>
                <a:gd name="connsiteY5" fmla="*/ 0 h 42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368" h="420395">
                  <a:moveTo>
                    <a:pt x="1" y="0"/>
                  </a:moveTo>
                  <a:lnTo>
                    <a:pt x="82333" y="4157"/>
                  </a:lnTo>
                  <a:lnTo>
                    <a:pt x="159368" y="267"/>
                  </a:lnTo>
                  <a:lnTo>
                    <a:pt x="159368" y="420395"/>
                  </a:lnTo>
                  <a:lnTo>
                    <a:pt x="0" y="420394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866D83FF-C098-46C1-A735-6F37E23672A9}"/>
              </a:ext>
            </a:extLst>
          </p:cNvPr>
          <p:cNvGrpSpPr/>
          <p:nvPr/>
        </p:nvGrpSpPr>
        <p:grpSpPr>
          <a:xfrm rot="6291444">
            <a:off x="-698341" y="2983388"/>
            <a:ext cx="1145704" cy="1145704"/>
            <a:chOff x="4626679" y="1959679"/>
            <a:chExt cx="2938643" cy="2938643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8F9A6A6C-63D5-497C-95B2-9F1B40E3012F}"/>
                </a:ext>
              </a:extLst>
            </p:cNvPr>
            <p:cNvSpPr/>
            <p:nvPr/>
          </p:nvSpPr>
          <p:spPr>
            <a:xfrm>
              <a:off x="4626679" y="1959679"/>
              <a:ext cx="2938643" cy="293864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2AF2F7E5-52CC-4ADC-8C67-E6B4F5531158}"/>
                </a:ext>
              </a:extLst>
            </p:cNvPr>
            <p:cNvGrpSpPr/>
            <p:nvPr/>
          </p:nvGrpSpPr>
          <p:grpSpPr>
            <a:xfrm>
              <a:off x="4768744" y="1995379"/>
              <a:ext cx="1366697" cy="1035276"/>
              <a:chOff x="4717539" y="1966119"/>
              <a:chExt cx="1366697" cy="1035276"/>
            </a:xfrm>
          </p:grpSpPr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8202DA84-5415-4F84-94B1-97BEBFD3E554}"/>
                  </a:ext>
                </a:extLst>
              </p:cNvPr>
              <p:cNvSpPr/>
              <p:nvPr/>
            </p:nvSpPr>
            <p:spPr>
              <a:xfrm>
                <a:off x="5204087" y="2238370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D18CA604-3FBA-4D07-AFEF-CB596C923503}"/>
                  </a:ext>
                </a:extLst>
              </p:cNvPr>
              <p:cNvSpPr/>
              <p:nvPr/>
            </p:nvSpPr>
            <p:spPr>
              <a:xfrm>
                <a:off x="5532121" y="205869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BC62BEA0-C858-4163-A9CA-2D42BA36BE03}"/>
                  </a:ext>
                </a:extLst>
              </p:cNvPr>
              <p:cNvSpPr/>
              <p:nvPr/>
            </p:nvSpPr>
            <p:spPr>
              <a:xfrm>
                <a:off x="4942220" y="2492853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20F462A2-459A-4F27-A6F8-FB1FF36774B6}"/>
                  </a:ext>
                </a:extLst>
              </p:cNvPr>
              <p:cNvSpPr/>
              <p:nvPr/>
            </p:nvSpPr>
            <p:spPr>
              <a:xfrm>
                <a:off x="5974345" y="196611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5B3E3B7C-4B8D-45C5-A910-E1BCA78EB265}"/>
                  </a:ext>
                </a:extLst>
              </p:cNvPr>
              <p:cNvSpPr/>
              <p:nvPr/>
            </p:nvSpPr>
            <p:spPr>
              <a:xfrm>
                <a:off x="4717539" y="2891504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7D782D79-406C-4579-9FB4-03417218F52C}"/>
                  </a:ext>
                </a:extLst>
              </p:cNvPr>
              <p:cNvSpPr/>
              <p:nvPr/>
            </p:nvSpPr>
            <p:spPr>
              <a:xfrm>
                <a:off x="4832758" y="2725873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58F27A43-9971-43DC-A172-A83A3AD61BDF}"/>
                  </a:ext>
                </a:extLst>
              </p:cNvPr>
              <p:cNvSpPr/>
              <p:nvPr/>
            </p:nvSpPr>
            <p:spPr>
              <a:xfrm>
                <a:off x="5085782" y="2402847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9B2CCEDB-9C7B-4F21-96B0-279C3FB6698B}"/>
                  </a:ext>
                </a:extLst>
              </p:cNvPr>
              <p:cNvSpPr/>
              <p:nvPr/>
            </p:nvSpPr>
            <p:spPr>
              <a:xfrm>
                <a:off x="5387529" y="2170414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AF4CD3B9-95E6-4BB0-95ED-6BF013C0D38A}"/>
                  </a:ext>
                </a:extLst>
              </p:cNvPr>
              <p:cNvSpPr/>
              <p:nvPr/>
            </p:nvSpPr>
            <p:spPr>
              <a:xfrm>
                <a:off x="5792143" y="2025511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924285C5-2124-492C-A51F-D5E65BD3FB04}"/>
                </a:ext>
              </a:extLst>
            </p:cNvPr>
            <p:cNvGrpSpPr/>
            <p:nvPr/>
          </p:nvGrpSpPr>
          <p:grpSpPr>
            <a:xfrm>
              <a:off x="7024812" y="3628456"/>
              <a:ext cx="468322" cy="790182"/>
              <a:chOff x="7061387" y="3665031"/>
              <a:chExt cx="468322" cy="790182"/>
            </a:xfrm>
          </p:grpSpPr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80F997BB-91B2-42F8-80F5-77FC73D0AC2A}"/>
                  </a:ext>
                </a:extLst>
              </p:cNvPr>
              <p:cNvSpPr/>
              <p:nvPr/>
            </p:nvSpPr>
            <p:spPr>
              <a:xfrm>
                <a:off x="7347505" y="389815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7E1FD730-AB04-4C8B-99D6-87AE8ED89B55}"/>
                  </a:ext>
                </a:extLst>
              </p:cNvPr>
              <p:cNvSpPr/>
              <p:nvPr/>
            </p:nvSpPr>
            <p:spPr>
              <a:xfrm>
                <a:off x="7419818" y="3665031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EF9521EE-996A-4995-84B3-E5E9EFE65A97}"/>
                  </a:ext>
                </a:extLst>
              </p:cNvPr>
              <p:cNvSpPr/>
              <p:nvPr/>
            </p:nvSpPr>
            <p:spPr>
              <a:xfrm>
                <a:off x="7238874" y="4122865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6D83F912-30D9-4AF9-B949-C974B8EE0BD8}"/>
                  </a:ext>
                </a:extLst>
              </p:cNvPr>
              <p:cNvSpPr/>
              <p:nvPr/>
            </p:nvSpPr>
            <p:spPr>
              <a:xfrm>
                <a:off x="7233581" y="4134937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9B51A1E5-5F5A-4FC7-81D8-CCCA5362502A}"/>
                  </a:ext>
                </a:extLst>
              </p:cNvPr>
              <p:cNvSpPr/>
              <p:nvPr/>
            </p:nvSpPr>
            <p:spPr>
              <a:xfrm>
                <a:off x="7061387" y="434532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2" name="Oval 311">
            <a:extLst>
              <a:ext uri="{FF2B5EF4-FFF2-40B4-BE49-F238E27FC236}">
                <a16:creationId xmlns:a16="http://schemas.microsoft.com/office/drawing/2014/main" id="{CD6B27E4-AA98-4F0F-BDF0-B2446EA39C89}"/>
              </a:ext>
            </a:extLst>
          </p:cNvPr>
          <p:cNvSpPr/>
          <p:nvPr/>
        </p:nvSpPr>
        <p:spPr>
          <a:xfrm>
            <a:off x="-511445" y="3170284"/>
            <a:ext cx="771913" cy="771913"/>
          </a:xfrm>
          <a:prstGeom prst="ellipse">
            <a:avLst/>
          </a:prstGeom>
          <a:noFill/>
          <a:ln w="15875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C4AB5E68-12F4-491E-82B9-88E1A5815EB4}"/>
              </a:ext>
            </a:extLst>
          </p:cNvPr>
          <p:cNvSpPr/>
          <p:nvPr/>
        </p:nvSpPr>
        <p:spPr>
          <a:xfrm>
            <a:off x="-2040872" y="1605978"/>
            <a:ext cx="3797338" cy="3860819"/>
          </a:xfrm>
          <a:prstGeom prst="ellipse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B1634815-BC33-4F99-A7E6-C56E8E704E0C}"/>
              </a:ext>
            </a:extLst>
          </p:cNvPr>
          <p:cNvGrpSpPr/>
          <p:nvPr/>
        </p:nvGrpSpPr>
        <p:grpSpPr>
          <a:xfrm flipH="1" flipV="1">
            <a:off x="11453229" y="2469770"/>
            <a:ext cx="643058" cy="643058"/>
            <a:chOff x="7140329" y="1790931"/>
            <a:chExt cx="3825935" cy="3825935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EB773876-0A8E-4BE8-BD01-56B2C751FBA3}"/>
                </a:ext>
              </a:extLst>
            </p:cNvPr>
            <p:cNvGrpSpPr/>
            <p:nvPr/>
          </p:nvGrpSpPr>
          <p:grpSpPr>
            <a:xfrm>
              <a:off x="7929184" y="2579780"/>
              <a:ext cx="2253059" cy="2253059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1EBADAB6-C7CD-43EF-AF3C-8DAE56C3182B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269AB84B-6446-4991-8736-4DD4869499CC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398" name="Oval 397">
                  <a:extLst>
                    <a:ext uri="{FF2B5EF4-FFF2-40B4-BE49-F238E27FC236}">
                      <a16:creationId xmlns:a16="http://schemas.microsoft.com/office/drawing/2014/main" id="{8B32F1ED-F2E5-47EB-ADF5-78105FE21078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9" name="Oval 398">
                  <a:extLst>
                    <a:ext uri="{FF2B5EF4-FFF2-40B4-BE49-F238E27FC236}">
                      <a16:creationId xmlns:a16="http://schemas.microsoft.com/office/drawing/2014/main" id="{57AB7863-903F-4D3D-8878-07272F260386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0" name="Oval 399">
                  <a:extLst>
                    <a:ext uri="{FF2B5EF4-FFF2-40B4-BE49-F238E27FC236}">
                      <a16:creationId xmlns:a16="http://schemas.microsoft.com/office/drawing/2014/main" id="{9C6DE9AE-C570-46C8-9E9E-ACE356D34628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Oval 400">
                  <a:extLst>
                    <a:ext uri="{FF2B5EF4-FFF2-40B4-BE49-F238E27FC236}">
                      <a16:creationId xmlns:a16="http://schemas.microsoft.com/office/drawing/2014/main" id="{B5411AE4-86BC-442E-856F-29D45D1A13D2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2" name="Oval 401">
                  <a:extLst>
                    <a:ext uri="{FF2B5EF4-FFF2-40B4-BE49-F238E27FC236}">
                      <a16:creationId xmlns:a16="http://schemas.microsoft.com/office/drawing/2014/main" id="{B0AACAE8-97A8-46AF-BDA0-6AFFE62FF3C0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3" name="Oval 402">
                  <a:extLst>
                    <a:ext uri="{FF2B5EF4-FFF2-40B4-BE49-F238E27FC236}">
                      <a16:creationId xmlns:a16="http://schemas.microsoft.com/office/drawing/2014/main" id="{3323BD07-4CD1-4078-8C47-01C7773F2C6D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4" name="Oval 403">
                  <a:extLst>
                    <a:ext uri="{FF2B5EF4-FFF2-40B4-BE49-F238E27FC236}">
                      <a16:creationId xmlns:a16="http://schemas.microsoft.com/office/drawing/2014/main" id="{798F7F25-22EB-4A20-BAAB-954B24652D3B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5" name="Oval 404">
                  <a:extLst>
                    <a:ext uri="{FF2B5EF4-FFF2-40B4-BE49-F238E27FC236}">
                      <a16:creationId xmlns:a16="http://schemas.microsoft.com/office/drawing/2014/main" id="{86AE1E2A-A946-4820-9FFD-72201E743AF2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6" name="Oval 405">
                  <a:extLst>
                    <a:ext uri="{FF2B5EF4-FFF2-40B4-BE49-F238E27FC236}">
                      <a16:creationId xmlns:a16="http://schemas.microsoft.com/office/drawing/2014/main" id="{FA08AF36-0867-4DE3-9393-D895C3CF86E7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A23CE7C6-40E6-4480-9F7A-04A3047D77B5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393" name="Oval 392">
                  <a:extLst>
                    <a:ext uri="{FF2B5EF4-FFF2-40B4-BE49-F238E27FC236}">
                      <a16:creationId xmlns:a16="http://schemas.microsoft.com/office/drawing/2014/main" id="{CDDE0C57-A649-48B1-91F6-5962F29A10BD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Oval 393">
                  <a:extLst>
                    <a:ext uri="{FF2B5EF4-FFF2-40B4-BE49-F238E27FC236}">
                      <a16:creationId xmlns:a16="http://schemas.microsoft.com/office/drawing/2014/main" id="{0872011B-5761-4820-8280-940E3CAC4C4F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D2AD0D6C-2C4B-4D24-B5A1-70DF2A17897F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Oval 395">
                  <a:extLst>
                    <a:ext uri="{FF2B5EF4-FFF2-40B4-BE49-F238E27FC236}">
                      <a16:creationId xmlns:a16="http://schemas.microsoft.com/office/drawing/2014/main" id="{1BA21FD8-AA86-457F-90B5-6387D92529CC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9EDABD85-EC53-4654-BEA1-11A820362A8F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2B8A94A5-3E7C-451B-B361-E338FEEF4436}"/>
                </a:ext>
              </a:extLst>
            </p:cNvPr>
            <p:cNvGrpSpPr/>
            <p:nvPr/>
          </p:nvGrpSpPr>
          <p:grpSpPr>
            <a:xfrm rot="12533106">
              <a:off x="8250732" y="2901328"/>
              <a:ext cx="1609963" cy="1609963"/>
              <a:chOff x="4440936" y="1773936"/>
              <a:chExt cx="3310128" cy="3310128"/>
            </a:xfrm>
            <a:effectLst>
              <a:glow rad="101600">
                <a:schemeClr val="accent5">
                  <a:satMod val="175000"/>
                  <a:alpha val="28000"/>
                </a:schemeClr>
              </a:glow>
            </a:effectLst>
          </p:grpSpPr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B2BD3208-5762-4CBC-A183-8436944F472C}"/>
                  </a:ext>
                </a:extLst>
              </p:cNvPr>
              <p:cNvSpPr/>
              <p:nvPr/>
            </p:nvSpPr>
            <p:spPr>
              <a:xfrm>
                <a:off x="4441251" y="1774251"/>
                <a:ext cx="3309498" cy="3309498"/>
              </a:xfrm>
              <a:prstGeom prst="ellipse">
                <a:avLst/>
              </a:prstGeom>
              <a:noFill/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7" name="Arc 386">
                <a:extLst>
                  <a:ext uri="{FF2B5EF4-FFF2-40B4-BE49-F238E27FC236}">
                    <a16:creationId xmlns:a16="http://schemas.microsoft.com/office/drawing/2014/main" id="{4A23AABE-AD3A-43DD-B9BE-A6856EC747B1}"/>
                  </a:ext>
                </a:extLst>
              </p:cNvPr>
              <p:cNvSpPr/>
              <p:nvPr/>
            </p:nvSpPr>
            <p:spPr>
              <a:xfrm>
                <a:off x="4440936" y="1773936"/>
                <a:ext cx="3310128" cy="3310128"/>
              </a:xfrm>
              <a:prstGeom prst="arc">
                <a:avLst/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8" name="Arc 387">
                <a:extLst>
                  <a:ext uri="{FF2B5EF4-FFF2-40B4-BE49-F238E27FC236}">
                    <a16:creationId xmlns:a16="http://schemas.microsoft.com/office/drawing/2014/main" id="{32B05D30-C028-4C48-9604-C4B9C5866D63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6117151"/>
                  <a:gd name="adj2" fmla="val 8372158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9" name="Arc 388">
                <a:extLst>
                  <a:ext uri="{FF2B5EF4-FFF2-40B4-BE49-F238E27FC236}">
                    <a16:creationId xmlns:a16="http://schemas.microsoft.com/office/drawing/2014/main" id="{47CD9EE1-F0C9-4DA2-A366-CD204E28F979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20256575"/>
                  <a:gd name="adj2" fmla="val 3001779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D3AA7EC5-D3FC-4668-829E-7637A4999C48}"/>
                </a:ext>
              </a:extLst>
            </p:cNvPr>
            <p:cNvGrpSpPr/>
            <p:nvPr/>
          </p:nvGrpSpPr>
          <p:grpSpPr>
            <a:xfrm>
              <a:off x="7354165" y="2003602"/>
              <a:ext cx="3403096" cy="3405414"/>
              <a:chOff x="4292527" y="1629660"/>
              <a:chExt cx="3606945" cy="3609402"/>
            </a:xfrm>
            <a:solidFill>
              <a:srgbClr val="BDD7EE"/>
            </a:solidFill>
            <a:effectLst>
              <a:glow rad="63500">
                <a:schemeClr val="accent5">
                  <a:satMod val="175000"/>
                  <a:alpha val="24000"/>
                </a:schemeClr>
              </a:glow>
            </a:effectLst>
          </p:grpSpPr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A619B192-0B2D-480D-979F-A9786F817071}"/>
                  </a:ext>
                </a:extLst>
              </p:cNvPr>
              <p:cNvSpPr/>
              <p:nvPr/>
            </p:nvSpPr>
            <p:spPr>
              <a:xfrm>
                <a:off x="5792145" y="1629660"/>
                <a:ext cx="209664" cy="429485"/>
              </a:xfrm>
              <a:custGeom>
                <a:avLst/>
                <a:gdLst>
                  <a:gd name="connsiteX0" fmla="*/ 158123 w 209664"/>
                  <a:gd name="connsiteY0" fmla="*/ 0 h 429485"/>
                  <a:gd name="connsiteX1" fmla="*/ 209664 w 209664"/>
                  <a:gd name="connsiteY1" fmla="*/ 410274 h 429485"/>
                  <a:gd name="connsiteX2" fmla="*/ 161346 w 209664"/>
                  <a:gd name="connsiteY2" fmla="*/ 412714 h 429485"/>
                  <a:gd name="connsiteX3" fmla="*/ 51458 w 209664"/>
                  <a:gd name="connsiteY3" fmla="*/ 429485 h 429485"/>
                  <a:gd name="connsiteX4" fmla="*/ 0 w 209664"/>
                  <a:gd name="connsiteY4" fmla="*/ 19864 h 429485"/>
                  <a:gd name="connsiteX5" fmla="*/ 158123 w 209664"/>
                  <a:gd name="connsiteY5" fmla="*/ 0 h 429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5">
                    <a:moveTo>
                      <a:pt x="158123" y="0"/>
                    </a:moveTo>
                    <a:lnTo>
                      <a:pt x="209664" y="410274"/>
                    </a:lnTo>
                    <a:lnTo>
                      <a:pt x="161346" y="412714"/>
                    </a:lnTo>
                    <a:lnTo>
                      <a:pt x="51458" y="429485"/>
                    </a:lnTo>
                    <a:lnTo>
                      <a:pt x="0" y="19864"/>
                    </a:lnTo>
                    <a:lnTo>
                      <a:pt x="15812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133EC6EB-1AFA-4865-9681-74558F9A741A}"/>
                  </a:ext>
                </a:extLst>
              </p:cNvPr>
              <p:cNvSpPr/>
              <p:nvPr/>
            </p:nvSpPr>
            <p:spPr>
              <a:xfrm>
                <a:off x="6013668" y="1632117"/>
                <a:ext cx="159367" cy="407218"/>
              </a:xfrm>
              <a:custGeom>
                <a:avLst/>
                <a:gdLst>
                  <a:gd name="connsiteX0" fmla="*/ 159367 w 159367"/>
                  <a:gd name="connsiteY0" fmla="*/ 0 h 407218"/>
                  <a:gd name="connsiteX1" fmla="*/ 159367 w 159367"/>
                  <a:gd name="connsiteY1" fmla="*/ 406951 h 407218"/>
                  <a:gd name="connsiteX2" fmla="*/ 82333 w 159367"/>
                  <a:gd name="connsiteY2" fmla="*/ 403061 h 407218"/>
                  <a:gd name="connsiteX3" fmla="*/ 0 w 159367"/>
                  <a:gd name="connsiteY3" fmla="*/ 407218 h 407218"/>
                  <a:gd name="connsiteX4" fmla="*/ 0 w 159367"/>
                  <a:gd name="connsiteY4" fmla="*/ 1 h 407218"/>
                  <a:gd name="connsiteX5" fmla="*/ 159367 w 159367"/>
                  <a:gd name="connsiteY5" fmla="*/ 0 h 40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7" h="407218">
                    <a:moveTo>
                      <a:pt x="159367" y="0"/>
                    </a:moveTo>
                    <a:lnTo>
                      <a:pt x="159367" y="406951"/>
                    </a:lnTo>
                    <a:lnTo>
                      <a:pt x="82333" y="403061"/>
                    </a:lnTo>
                    <a:lnTo>
                      <a:pt x="0" y="407218"/>
                    </a:lnTo>
                    <a:lnTo>
                      <a:pt x="0" y="1"/>
                    </a:lnTo>
                    <a:lnTo>
                      <a:pt x="15936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E643C3AC-5CAA-499F-BF24-0A0A13DA739A}"/>
                  </a:ext>
                </a:extLst>
              </p:cNvPr>
              <p:cNvSpPr/>
              <p:nvPr/>
            </p:nvSpPr>
            <p:spPr>
              <a:xfrm>
                <a:off x="6199956" y="1637209"/>
                <a:ext cx="212252" cy="423408"/>
              </a:xfrm>
              <a:custGeom>
                <a:avLst/>
                <a:gdLst>
                  <a:gd name="connsiteX0" fmla="*/ 54311 w 212252"/>
                  <a:gd name="connsiteY0" fmla="*/ 0 h 423408"/>
                  <a:gd name="connsiteX1" fmla="*/ 212252 w 212252"/>
                  <a:gd name="connsiteY1" fmla="*/ 21273 h 423408"/>
                  <a:gd name="connsiteX2" fmla="*/ 158087 w 212252"/>
                  <a:gd name="connsiteY2" fmla="*/ 423408 h 423408"/>
                  <a:gd name="connsiteX3" fmla="*/ 38555 w 212252"/>
                  <a:gd name="connsiteY3" fmla="*/ 405165 h 423408"/>
                  <a:gd name="connsiteX4" fmla="*/ 0 w 212252"/>
                  <a:gd name="connsiteY4" fmla="*/ 403218 h 423408"/>
                  <a:gd name="connsiteX5" fmla="*/ 54311 w 212252"/>
                  <a:gd name="connsiteY5" fmla="*/ 0 h 423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252" h="423408">
                    <a:moveTo>
                      <a:pt x="54311" y="0"/>
                    </a:moveTo>
                    <a:lnTo>
                      <a:pt x="212252" y="21273"/>
                    </a:lnTo>
                    <a:lnTo>
                      <a:pt x="158087" y="423408"/>
                    </a:lnTo>
                    <a:lnTo>
                      <a:pt x="38555" y="405165"/>
                    </a:lnTo>
                    <a:lnTo>
                      <a:pt x="0" y="403218"/>
                    </a:lnTo>
                    <a:lnTo>
                      <a:pt x="5431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CBAC9606-355B-4FEB-A7F0-BAF2EE2AB615}"/>
                  </a:ext>
                </a:extLst>
              </p:cNvPr>
              <p:cNvSpPr/>
              <p:nvPr/>
            </p:nvSpPr>
            <p:spPr>
              <a:xfrm>
                <a:off x="5557326" y="1665217"/>
                <a:ext cx="259452" cy="439445"/>
              </a:xfrm>
              <a:custGeom>
                <a:avLst/>
                <a:gdLst>
                  <a:gd name="connsiteX0" fmla="*/ 154057 w 259452"/>
                  <a:gd name="connsiteY0" fmla="*/ 0 h 439445"/>
                  <a:gd name="connsiteX1" fmla="*/ 259452 w 259452"/>
                  <a:gd name="connsiteY1" fmla="*/ 398023 h 439445"/>
                  <a:gd name="connsiteX2" fmla="*/ 257771 w 259452"/>
                  <a:gd name="connsiteY2" fmla="*/ 398279 h 439445"/>
                  <a:gd name="connsiteX3" fmla="*/ 124195 w 259452"/>
                  <a:gd name="connsiteY3" fmla="*/ 432625 h 439445"/>
                  <a:gd name="connsiteX4" fmla="*/ 105562 w 259452"/>
                  <a:gd name="connsiteY4" fmla="*/ 439445 h 439445"/>
                  <a:gd name="connsiteX5" fmla="*/ 0 w 259452"/>
                  <a:gd name="connsiteY5" fmla="*/ 40794 h 439445"/>
                  <a:gd name="connsiteX6" fmla="*/ 154057 w 259452"/>
                  <a:gd name="connsiteY6" fmla="*/ 0 h 43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2" h="439445">
                    <a:moveTo>
                      <a:pt x="154057" y="0"/>
                    </a:moveTo>
                    <a:lnTo>
                      <a:pt x="259452" y="398023"/>
                    </a:lnTo>
                    <a:lnTo>
                      <a:pt x="257771" y="398279"/>
                    </a:lnTo>
                    <a:cubicBezTo>
                      <a:pt x="212404" y="407562"/>
                      <a:pt x="167840" y="419050"/>
                      <a:pt x="124195" y="432625"/>
                    </a:cubicBezTo>
                    <a:lnTo>
                      <a:pt x="105562" y="439445"/>
                    </a:lnTo>
                    <a:lnTo>
                      <a:pt x="0" y="40794"/>
                    </a:lnTo>
                    <a:lnTo>
                      <a:pt x="1540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EDEF9A34-D11F-469B-9711-0A0F8159D8B8}"/>
                  </a:ext>
                </a:extLst>
              </p:cNvPr>
              <p:cNvSpPr/>
              <p:nvPr/>
            </p:nvSpPr>
            <p:spPr>
              <a:xfrm>
                <a:off x="6377051" y="1672147"/>
                <a:ext cx="258916" cy="433150"/>
              </a:xfrm>
              <a:custGeom>
                <a:avLst/>
                <a:gdLst>
                  <a:gd name="connsiteX0" fmla="*/ 104990 w 258916"/>
                  <a:gd name="connsiteY0" fmla="*/ 0 h 433150"/>
                  <a:gd name="connsiteX1" fmla="*/ 258916 w 258916"/>
                  <a:gd name="connsiteY1" fmla="*/ 41289 h 433150"/>
                  <a:gd name="connsiteX2" fmla="*/ 153798 w 258916"/>
                  <a:gd name="connsiteY2" fmla="*/ 433150 h 433150"/>
                  <a:gd name="connsiteX3" fmla="*/ 133430 w 258916"/>
                  <a:gd name="connsiteY3" fmla="*/ 425695 h 433150"/>
                  <a:gd name="connsiteX4" fmla="*/ 0 w 258916"/>
                  <a:gd name="connsiteY4" fmla="*/ 391386 h 433150"/>
                  <a:gd name="connsiteX5" fmla="*/ 104990 w 258916"/>
                  <a:gd name="connsiteY5" fmla="*/ 0 h 433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916" h="433150">
                    <a:moveTo>
                      <a:pt x="104990" y="0"/>
                    </a:moveTo>
                    <a:lnTo>
                      <a:pt x="258916" y="41289"/>
                    </a:lnTo>
                    <a:lnTo>
                      <a:pt x="153798" y="433150"/>
                    </a:lnTo>
                    <a:lnTo>
                      <a:pt x="133430" y="425695"/>
                    </a:lnTo>
                    <a:lnTo>
                      <a:pt x="0" y="391386"/>
                    </a:lnTo>
                    <a:lnTo>
                      <a:pt x="10499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09C6EC68-E027-4F34-9A2A-974950905DD7}"/>
                  </a:ext>
                </a:extLst>
              </p:cNvPr>
              <p:cNvSpPr/>
              <p:nvPr/>
            </p:nvSpPr>
            <p:spPr>
              <a:xfrm>
                <a:off x="5339439" y="1729614"/>
                <a:ext cx="303853" cy="442827"/>
              </a:xfrm>
              <a:custGeom>
                <a:avLst/>
                <a:gdLst>
                  <a:gd name="connsiteX0" fmla="*/ 147503 w 303853"/>
                  <a:gd name="connsiteY0" fmla="*/ 0 h 442827"/>
                  <a:gd name="connsiteX1" fmla="*/ 303853 w 303853"/>
                  <a:gd name="connsiteY1" fmla="*/ 382220 h 442827"/>
                  <a:gd name="connsiteX2" fmla="*/ 214023 w 303853"/>
                  <a:gd name="connsiteY2" fmla="*/ 415098 h 442827"/>
                  <a:gd name="connsiteX3" fmla="*/ 156461 w 303853"/>
                  <a:gd name="connsiteY3" fmla="*/ 442827 h 442827"/>
                  <a:gd name="connsiteX4" fmla="*/ 0 w 303853"/>
                  <a:gd name="connsiteY4" fmla="*/ 60338 h 442827"/>
                  <a:gd name="connsiteX5" fmla="*/ 147503 w 303853"/>
                  <a:gd name="connsiteY5" fmla="*/ 0 h 442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7">
                    <a:moveTo>
                      <a:pt x="147503" y="0"/>
                    </a:moveTo>
                    <a:lnTo>
                      <a:pt x="303853" y="382220"/>
                    </a:lnTo>
                    <a:lnTo>
                      <a:pt x="214023" y="415098"/>
                    </a:lnTo>
                    <a:lnTo>
                      <a:pt x="156461" y="442827"/>
                    </a:lnTo>
                    <a:lnTo>
                      <a:pt x="0" y="60338"/>
                    </a:lnTo>
                    <a:lnTo>
                      <a:pt x="14750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2DBA1FC3-263D-4B6B-B4DE-29F579C3D8BC}"/>
                  </a:ext>
                </a:extLst>
              </p:cNvPr>
              <p:cNvSpPr/>
              <p:nvPr/>
            </p:nvSpPr>
            <p:spPr>
              <a:xfrm>
                <a:off x="6556254" y="1739402"/>
                <a:ext cx="303887" cy="436528"/>
              </a:xfrm>
              <a:custGeom>
                <a:avLst/>
                <a:gdLst>
                  <a:gd name="connsiteX0" fmla="*/ 156851 w 303887"/>
                  <a:gd name="connsiteY0" fmla="*/ 0 h 436528"/>
                  <a:gd name="connsiteX1" fmla="*/ 303887 w 303887"/>
                  <a:gd name="connsiteY1" fmla="*/ 61468 h 436528"/>
                  <a:gd name="connsiteX2" fmla="*/ 147092 w 303887"/>
                  <a:gd name="connsiteY2" fmla="*/ 436528 h 436528"/>
                  <a:gd name="connsiteX3" fmla="*/ 82286 w 303887"/>
                  <a:gd name="connsiteY3" fmla="*/ 405310 h 436528"/>
                  <a:gd name="connsiteX4" fmla="*/ 0 w 303887"/>
                  <a:gd name="connsiteY4" fmla="*/ 375193 h 436528"/>
                  <a:gd name="connsiteX5" fmla="*/ 156851 w 303887"/>
                  <a:gd name="connsiteY5" fmla="*/ 0 h 436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87" h="436528">
                    <a:moveTo>
                      <a:pt x="156851" y="0"/>
                    </a:moveTo>
                    <a:lnTo>
                      <a:pt x="303887" y="61468"/>
                    </a:lnTo>
                    <a:lnTo>
                      <a:pt x="147092" y="436528"/>
                    </a:lnTo>
                    <a:lnTo>
                      <a:pt x="82286" y="405310"/>
                    </a:lnTo>
                    <a:lnTo>
                      <a:pt x="0" y="375193"/>
                    </a:lnTo>
                    <a:lnTo>
                      <a:pt x="15685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52BB2B20-0D8E-4A18-ACF5-D36E92D7C4D0}"/>
                  </a:ext>
                </a:extLst>
              </p:cNvPr>
              <p:cNvSpPr/>
              <p:nvPr/>
            </p:nvSpPr>
            <p:spPr>
              <a:xfrm>
                <a:off x="5127417" y="1826126"/>
                <a:ext cx="344161" cy="437075"/>
              </a:xfrm>
              <a:custGeom>
                <a:avLst/>
                <a:gdLst>
                  <a:gd name="connsiteX0" fmla="*/ 138128 w 344161"/>
                  <a:gd name="connsiteY0" fmla="*/ 0 h 437075"/>
                  <a:gd name="connsiteX1" fmla="*/ 344161 w 344161"/>
                  <a:gd name="connsiteY1" fmla="*/ 358032 h 437075"/>
                  <a:gd name="connsiteX2" fmla="*/ 304205 w 344161"/>
                  <a:gd name="connsiteY2" fmla="*/ 377279 h 437075"/>
                  <a:gd name="connsiteX3" fmla="*/ 205777 w 344161"/>
                  <a:gd name="connsiteY3" fmla="*/ 437075 h 437075"/>
                  <a:gd name="connsiteX4" fmla="*/ 0 w 344161"/>
                  <a:gd name="connsiteY4" fmla="*/ 79487 h 437075"/>
                  <a:gd name="connsiteX5" fmla="*/ 138128 w 344161"/>
                  <a:gd name="connsiteY5" fmla="*/ 0 h 43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1" h="437075">
                    <a:moveTo>
                      <a:pt x="138128" y="0"/>
                    </a:moveTo>
                    <a:lnTo>
                      <a:pt x="344161" y="358032"/>
                    </a:lnTo>
                    <a:lnTo>
                      <a:pt x="304205" y="377279"/>
                    </a:lnTo>
                    <a:lnTo>
                      <a:pt x="205777" y="437075"/>
                    </a:lnTo>
                    <a:lnTo>
                      <a:pt x="0" y="79487"/>
                    </a:lnTo>
                    <a:lnTo>
                      <a:pt x="13812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99D8520F-CF7D-4A82-90D8-DF4098858342}"/>
                  </a:ext>
                </a:extLst>
              </p:cNvPr>
              <p:cNvSpPr/>
              <p:nvPr/>
            </p:nvSpPr>
            <p:spPr>
              <a:xfrm>
                <a:off x="6722083" y="1833187"/>
                <a:ext cx="341816" cy="430970"/>
              </a:xfrm>
              <a:custGeom>
                <a:avLst/>
                <a:gdLst>
                  <a:gd name="connsiteX0" fmla="*/ 203943 w 341816"/>
                  <a:gd name="connsiteY0" fmla="*/ 0 h 430970"/>
                  <a:gd name="connsiteX1" fmla="*/ 341816 w 341816"/>
                  <a:gd name="connsiteY1" fmla="*/ 79932 h 430970"/>
                  <a:gd name="connsiteX2" fmla="*/ 138297 w 341816"/>
                  <a:gd name="connsiteY2" fmla="*/ 430970 h 430970"/>
                  <a:gd name="connsiteX3" fmla="*/ 38297 w 341816"/>
                  <a:gd name="connsiteY3" fmla="*/ 370218 h 430970"/>
                  <a:gd name="connsiteX4" fmla="*/ 0 w 341816"/>
                  <a:gd name="connsiteY4" fmla="*/ 351770 h 430970"/>
                  <a:gd name="connsiteX5" fmla="*/ 203943 w 341816"/>
                  <a:gd name="connsiteY5" fmla="*/ 0 h 43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1816" h="430970">
                    <a:moveTo>
                      <a:pt x="203943" y="0"/>
                    </a:moveTo>
                    <a:lnTo>
                      <a:pt x="341816" y="79932"/>
                    </a:lnTo>
                    <a:lnTo>
                      <a:pt x="138297" y="430970"/>
                    </a:lnTo>
                    <a:lnTo>
                      <a:pt x="38297" y="370218"/>
                    </a:lnTo>
                    <a:lnTo>
                      <a:pt x="0" y="351770"/>
                    </a:lnTo>
                    <a:lnTo>
                      <a:pt x="20394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883673BF-95B4-405A-9AE7-355BD4E08434}"/>
                  </a:ext>
                </a:extLst>
              </p:cNvPr>
              <p:cNvSpPr/>
              <p:nvPr/>
            </p:nvSpPr>
            <p:spPr>
              <a:xfrm>
                <a:off x="4940606" y="1945450"/>
                <a:ext cx="376167" cy="425093"/>
              </a:xfrm>
              <a:custGeom>
                <a:avLst/>
                <a:gdLst>
                  <a:gd name="connsiteX0" fmla="*/ 126832 w 376167"/>
                  <a:gd name="connsiteY0" fmla="*/ 0 h 425093"/>
                  <a:gd name="connsiteX1" fmla="*/ 376167 w 376167"/>
                  <a:gd name="connsiteY1" fmla="*/ 327727 h 425093"/>
                  <a:gd name="connsiteX2" fmla="*/ 376095 w 376167"/>
                  <a:gd name="connsiteY2" fmla="*/ 327771 h 425093"/>
                  <a:gd name="connsiteX3" fmla="*/ 268794 w 376167"/>
                  <a:gd name="connsiteY3" fmla="*/ 408009 h 425093"/>
                  <a:gd name="connsiteX4" fmla="*/ 249997 w 376167"/>
                  <a:gd name="connsiteY4" fmla="*/ 425093 h 425093"/>
                  <a:gd name="connsiteX5" fmla="*/ 0 w 376167"/>
                  <a:gd name="connsiteY5" fmla="*/ 96494 h 425093"/>
                  <a:gd name="connsiteX6" fmla="*/ 126832 w 376167"/>
                  <a:gd name="connsiteY6" fmla="*/ 0 h 425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7" h="425093">
                    <a:moveTo>
                      <a:pt x="126832" y="0"/>
                    </a:moveTo>
                    <a:lnTo>
                      <a:pt x="376167" y="327727"/>
                    </a:lnTo>
                    <a:lnTo>
                      <a:pt x="376095" y="327771"/>
                    </a:lnTo>
                    <a:cubicBezTo>
                      <a:pt x="339020" y="352819"/>
                      <a:pt x="303214" y="379604"/>
                      <a:pt x="268794" y="408009"/>
                    </a:cubicBezTo>
                    <a:lnTo>
                      <a:pt x="249997" y="425093"/>
                    </a:lnTo>
                    <a:lnTo>
                      <a:pt x="0" y="96494"/>
                    </a:lnTo>
                    <a:lnTo>
                      <a:pt x="12683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6BED0150-2AD7-49EA-AF46-94C7252AAA26}"/>
                  </a:ext>
                </a:extLst>
              </p:cNvPr>
              <p:cNvSpPr/>
              <p:nvPr/>
            </p:nvSpPr>
            <p:spPr>
              <a:xfrm>
                <a:off x="6883049" y="1958267"/>
                <a:ext cx="374539" cy="418856"/>
              </a:xfrm>
              <a:custGeom>
                <a:avLst/>
                <a:gdLst>
                  <a:gd name="connsiteX0" fmla="*/ 248571 w 374539"/>
                  <a:gd name="connsiteY0" fmla="*/ 0 h 418856"/>
                  <a:gd name="connsiteX1" fmla="*/ 374539 w 374539"/>
                  <a:gd name="connsiteY1" fmla="*/ 97622 h 418856"/>
                  <a:gd name="connsiteX2" fmla="*/ 125591 w 374539"/>
                  <a:gd name="connsiteY2" fmla="*/ 418856 h 418856"/>
                  <a:gd name="connsiteX3" fmla="*/ 99553 w 374539"/>
                  <a:gd name="connsiteY3" fmla="*/ 395192 h 418856"/>
                  <a:gd name="connsiteX4" fmla="*/ 0 w 374539"/>
                  <a:gd name="connsiteY4" fmla="*/ 320748 h 418856"/>
                  <a:gd name="connsiteX5" fmla="*/ 248571 w 374539"/>
                  <a:gd name="connsiteY5" fmla="*/ 0 h 418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539" h="418856">
                    <a:moveTo>
                      <a:pt x="248571" y="0"/>
                    </a:moveTo>
                    <a:lnTo>
                      <a:pt x="374539" y="97622"/>
                    </a:lnTo>
                    <a:lnTo>
                      <a:pt x="125591" y="418856"/>
                    </a:lnTo>
                    <a:lnTo>
                      <a:pt x="99553" y="395192"/>
                    </a:lnTo>
                    <a:lnTo>
                      <a:pt x="0" y="320748"/>
                    </a:lnTo>
                    <a:lnTo>
                      <a:pt x="2485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5D03D75B-2323-407D-8DCA-58B959254BC8}"/>
                  </a:ext>
                </a:extLst>
              </p:cNvPr>
              <p:cNvSpPr/>
              <p:nvPr/>
            </p:nvSpPr>
            <p:spPr>
              <a:xfrm>
                <a:off x="4765791" y="2096027"/>
                <a:ext cx="404830" cy="405259"/>
              </a:xfrm>
              <a:custGeom>
                <a:avLst/>
                <a:gdLst>
                  <a:gd name="connsiteX0" fmla="*/ 112817 w 404830"/>
                  <a:gd name="connsiteY0" fmla="*/ 0 h 405259"/>
                  <a:gd name="connsiteX1" fmla="*/ 404830 w 404830"/>
                  <a:gd name="connsiteY1" fmla="*/ 292677 h 405259"/>
                  <a:gd name="connsiteX2" fmla="*/ 344628 w 404830"/>
                  <a:gd name="connsiteY2" fmla="*/ 347392 h 405259"/>
                  <a:gd name="connsiteX3" fmla="*/ 292035 w 404830"/>
                  <a:gd name="connsiteY3" fmla="*/ 405259 h 405259"/>
                  <a:gd name="connsiteX4" fmla="*/ 0 w 404830"/>
                  <a:gd name="connsiteY4" fmla="*/ 112562 h 405259"/>
                  <a:gd name="connsiteX5" fmla="*/ 112817 w 404830"/>
                  <a:gd name="connsiteY5" fmla="*/ 0 h 40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30" h="405259">
                    <a:moveTo>
                      <a:pt x="112817" y="0"/>
                    </a:moveTo>
                    <a:lnTo>
                      <a:pt x="404830" y="292677"/>
                    </a:lnTo>
                    <a:lnTo>
                      <a:pt x="344628" y="347392"/>
                    </a:lnTo>
                    <a:lnTo>
                      <a:pt x="292035" y="405259"/>
                    </a:lnTo>
                    <a:lnTo>
                      <a:pt x="0" y="112562"/>
                    </a:lnTo>
                    <a:lnTo>
                      <a:pt x="1128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0B561F6D-F88F-41B8-90D9-58A2E4187530}"/>
                  </a:ext>
                </a:extLst>
              </p:cNvPr>
              <p:cNvSpPr/>
              <p:nvPr/>
            </p:nvSpPr>
            <p:spPr>
              <a:xfrm>
                <a:off x="7024019" y="2099151"/>
                <a:ext cx="405314" cy="404773"/>
              </a:xfrm>
              <a:custGeom>
                <a:avLst/>
                <a:gdLst>
                  <a:gd name="connsiteX0" fmla="*/ 292785 w 405314"/>
                  <a:gd name="connsiteY0" fmla="*/ 0 h 404773"/>
                  <a:gd name="connsiteX1" fmla="*/ 405314 w 405314"/>
                  <a:gd name="connsiteY1" fmla="*/ 112850 h 404773"/>
                  <a:gd name="connsiteX2" fmla="*/ 112555 w 405314"/>
                  <a:gd name="connsiteY2" fmla="*/ 404773 h 404773"/>
                  <a:gd name="connsiteX3" fmla="*/ 57564 w 405314"/>
                  <a:gd name="connsiteY3" fmla="*/ 344268 h 404773"/>
                  <a:gd name="connsiteX4" fmla="*/ 0 w 405314"/>
                  <a:gd name="connsiteY4" fmla="*/ 291950 h 404773"/>
                  <a:gd name="connsiteX5" fmla="*/ 292785 w 405314"/>
                  <a:gd name="connsiteY5" fmla="*/ 0 h 40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3">
                    <a:moveTo>
                      <a:pt x="292785" y="0"/>
                    </a:moveTo>
                    <a:lnTo>
                      <a:pt x="405314" y="112850"/>
                    </a:lnTo>
                    <a:lnTo>
                      <a:pt x="112555" y="404773"/>
                    </a:lnTo>
                    <a:lnTo>
                      <a:pt x="57564" y="344268"/>
                    </a:lnTo>
                    <a:lnTo>
                      <a:pt x="0" y="291950"/>
                    </a:lnTo>
                    <a:lnTo>
                      <a:pt x="29278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48AD1ED6-6F1F-4B79-A7A1-E3579A2CD315}"/>
                  </a:ext>
                </a:extLst>
              </p:cNvPr>
              <p:cNvSpPr/>
              <p:nvPr/>
            </p:nvSpPr>
            <p:spPr>
              <a:xfrm>
                <a:off x="4621681" y="2261282"/>
                <a:ext cx="424231" cy="378549"/>
              </a:xfrm>
              <a:custGeom>
                <a:avLst/>
                <a:gdLst>
                  <a:gd name="connsiteX0" fmla="*/ 97621 w 424231"/>
                  <a:gd name="connsiteY0" fmla="*/ 0 h 378549"/>
                  <a:gd name="connsiteX1" fmla="*/ 424231 w 424231"/>
                  <a:gd name="connsiteY1" fmla="*/ 253114 h 378549"/>
                  <a:gd name="connsiteX2" fmla="*/ 398778 w 424231"/>
                  <a:gd name="connsiteY2" fmla="*/ 281118 h 378549"/>
                  <a:gd name="connsiteX3" fmla="*/ 325921 w 424231"/>
                  <a:gd name="connsiteY3" fmla="*/ 378549 h 378549"/>
                  <a:gd name="connsiteX4" fmla="*/ 0 w 424231"/>
                  <a:gd name="connsiteY4" fmla="*/ 125968 h 378549"/>
                  <a:gd name="connsiteX5" fmla="*/ 97621 w 424231"/>
                  <a:gd name="connsiteY5" fmla="*/ 0 h 378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31" h="378549">
                    <a:moveTo>
                      <a:pt x="97621" y="0"/>
                    </a:moveTo>
                    <a:lnTo>
                      <a:pt x="424231" y="253114"/>
                    </a:lnTo>
                    <a:lnTo>
                      <a:pt x="398778" y="281118"/>
                    </a:lnTo>
                    <a:lnTo>
                      <a:pt x="325921" y="378549"/>
                    </a:lnTo>
                    <a:lnTo>
                      <a:pt x="0" y="125968"/>
                    </a:lnTo>
                    <a:lnTo>
                      <a:pt x="9762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EC36A60C-AD4F-43E8-AB9A-836D8D154AFD}"/>
                  </a:ext>
                </a:extLst>
              </p:cNvPr>
              <p:cNvSpPr/>
              <p:nvPr/>
            </p:nvSpPr>
            <p:spPr>
              <a:xfrm>
                <a:off x="7154736" y="2274015"/>
                <a:ext cx="425118" cy="376110"/>
              </a:xfrm>
              <a:custGeom>
                <a:avLst/>
                <a:gdLst>
                  <a:gd name="connsiteX0" fmla="*/ 328661 w 425118"/>
                  <a:gd name="connsiteY0" fmla="*/ 0 h 376110"/>
                  <a:gd name="connsiteX1" fmla="*/ 425118 w 425118"/>
                  <a:gd name="connsiteY1" fmla="*/ 126861 h 376110"/>
                  <a:gd name="connsiteX2" fmla="*/ 97303 w 425118"/>
                  <a:gd name="connsiteY2" fmla="*/ 376110 h 376110"/>
                  <a:gd name="connsiteX3" fmla="*/ 97045 w 425118"/>
                  <a:gd name="connsiteY3" fmla="*/ 375686 h 376110"/>
                  <a:gd name="connsiteX4" fmla="*/ 16807 w 425118"/>
                  <a:gd name="connsiteY4" fmla="*/ 268385 h 376110"/>
                  <a:gd name="connsiteX5" fmla="*/ 0 w 425118"/>
                  <a:gd name="connsiteY5" fmla="*/ 249892 h 376110"/>
                  <a:gd name="connsiteX6" fmla="*/ 328661 w 425118"/>
                  <a:gd name="connsiteY6" fmla="*/ 0 h 37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8" h="376110">
                    <a:moveTo>
                      <a:pt x="328661" y="0"/>
                    </a:moveTo>
                    <a:lnTo>
                      <a:pt x="425118" y="126861"/>
                    </a:lnTo>
                    <a:lnTo>
                      <a:pt x="97303" y="376110"/>
                    </a:lnTo>
                    <a:lnTo>
                      <a:pt x="97045" y="375686"/>
                    </a:lnTo>
                    <a:cubicBezTo>
                      <a:pt x="71997" y="338611"/>
                      <a:pt x="45212" y="302805"/>
                      <a:pt x="16807" y="268385"/>
                    </a:cubicBezTo>
                    <a:lnTo>
                      <a:pt x="0" y="249892"/>
                    </a:lnTo>
                    <a:lnTo>
                      <a:pt x="32866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2B1BF938-1F51-4CEB-AB62-C42B385C31DB}"/>
                  </a:ext>
                </a:extLst>
              </p:cNvPr>
              <p:cNvSpPr/>
              <p:nvPr/>
            </p:nvSpPr>
            <p:spPr>
              <a:xfrm>
                <a:off x="4495814" y="2455505"/>
                <a:ext cx="436719" cy="345019"/>
              </a:xfrm>
              <a:custGeom>
                <a:avLst/>
                <a:gdLst>
                  <a:gd name="connsiteX0" fmla="*/ 79933 w 436719"/>
                  <a:gd name="connsiteY0" fmla="*/ 0 h 345019"/>
                  <a:gd name="connsiteX1" fmla="*/ 436719 w 436719"/>
                  <a:gd name="connsiteY1" fmla="*/ 206851 h 345019"/>
                  <a:gd name="connsiteX2" fmla="*/ 374591 w 436719"/>
                  <a:gd name="connsiteY2" fmla="*/ 309117 h 345019"/>
                  <a:gd name="connsiteX3" fmla="*/ 357296 w 436719"/>
                  <a:gd name="connsiteY3" fmla="*/ 345019 h 345019"/>
                  <a:gd name="connsiteX4" fmla="*/ 0 w 436719"/>
                  <a:gd name="connsiteY4" fmla="*/ 137872 h 345019"/>
                  <a:gd name="connsiteX5" fmla="*/ 79933 w 436719"/>
                  <a:gd name="connsiteY5" fmla="*/ 0 h 34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9" h="345019">
                    <a:moveTo>
                      <a:pt x="79933" y="0"/>
                    </a:moveTo>
                    <a:lnTo>
                      <a:pt x="436719" y="206851"/>
                    </a:lnTo>
                    <a:lnTo>
                      <a:pt x="374591" y="309117"/>
                    </a:lnTo>
                    <a:lnTo>
                      <a:pt x="357296" y="345019"/>
                    </a:lnTo>
                    <a:lnTo>
                      <a:pt x="0" y="137872"/>
                    </a:lnTo>
                    <a:lnTo>
                      <a:pt x="7993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E411EA75-0165-498F-8200-74AF0A9EA56E}"/>
                  </a:ext>
                </a:extLst>
              </p:cNvPr>
              <p:cNvSpPr/>
              <p:nvPr/>
            </p:nvSpPr>
            <p:spPr>
              <a:xfrm>
                <a:off x="7262013" y="2460866"/>
                <a:ext cx="437106" cy="344082"/>
              </a:xfrm>
              <a:custGeom>
                <a:avLst/>
                <a:gdLst>
                  <a:gd name="connsiteX0" fmla="*/ 357659 w 437106"/>
                  <a:gd name="connsiteY0" fmla="*/ 0 h 344082"/>
                  <a:gd name="connsiteX1" fmla="*/ 437106 w 437106"/>
                  <a:gd name="connsiteY1" fmla="*/ 138151 h 344082"/>
                  <a:gd name="connsiteX2" fmla="*/ 79010 w 437106"/>
                  <a:gd name="connsiteY2" fmla="*/ 344082 h 344082"/>
                  <a:gd name="connsiteX3" fmla="*/ 59584 w 437106"/>
                  <a:gd name="connsiteY3" fmla="*/ 303756 h 344082"/>
                  <a:gd name="connsiteX4" fmla="*/ 0 w 437106"/>
                  <a:gd name="connsiteY4" fmla="*/ 205678 h 344082"/>
                  <a:gd name="connsiteX5" fmla="*/ 357659 w 437106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6" h="344082">
                    <a:moveTo>
                      <a:pt x="357659" y="0"/>
                    </a:moveTo>
                    <a:lnTo>
                      <a:pt x="437106" y="138151"/>
                    </a:lnTo>
                    <a:lnTo>
                      <a:pt x="79010" y="344082"/>
                    </a:lnTo>
                    <a:lnTo>
                      <a:pt x="59584" y="303756"/>
                    </a:lnTo>
                    <a:lnTo>
                      <a:pt x="0" y="205678"/>
                    </a:lnTo>
                    <a:lnTo>
                      <a:pt x="3576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987C8BF4-B409-4685-A09F-9CB14608F6E8}"/>
                  </a:ext>
                </a:extLst>
              </p:cNvPr>
              <p:cNvSpPr/>
              <p:nvPr/>
            </p:nvSpPr>
            <p:spPr>
              <a:xfrm>
                <a:off x="4401343" y="2659874"/>
                <a:ext cx="442739" cy="306383"/>
              </a:xfrm>
              <a:custGeom>
                <a:avLst/>
                <a:gdLst>
                  <a:gd name="connsiteX0" fmla="*/ 61468 w 442739"/>
                  <a:gd name="connsiteY0" fmla="*/ 0 h 306383"/>
                  <a:gd name="connsiteX1" fmla="*/ 442739 w 442739"/>
                  <a:gd name="connsiteY1" fmla="*/ 159391 h 306383"/>
                  <a:gd name="connsiteX2" fmla="*/ 410369 w 442739"/>
                  <a:gd name="connsiteY2" fmla="*/ 226588 h 306383"/>
                  <a:gd name="connsiteX3" fmla="*/ 381164 w 442739"/>
                  <a:gd name="connsiteY3" fmla="*/ 306383 h 306383"/>
                  <a:gd name="connsiteX4" fmla="*/ 0 w 442739"/>
                  <a:gd name="connsiteY4" fmla="*/ 147036 h 306383"/>
                  <a:gd name="connsiteX5" fmla="*/ 61468 w 442739"/>
                  <a:gd name="connsiteY5" fmla="*/ 0 h 30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9" h="306383">
                    <a:moveTo>
                      <a:pt x="61468" y="0"/>
                    </a:moveTo>
                    <a:lnTo>
                      <a:pt x="442739" y="159391"/>
                    </a:lnTo>
                    <a:lnTo>
                      <a:pt x="410369" y="226588"/>
                    </a:lnTo>
                    <a:lnTo>
                      <a:pt x="381164" y="306383"/>
                    </a:lnTo>
                    <a:lnTo>
                      <a:pt x="0" y="147036"/>
                    </a:lnTo>
                    <a:lnTo>
                      <a:pt x="6146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70EF4F83-FE17-4F19-AF2B-CF1B1AAD96E7}"/>
                  </a:ext>
                </a:extLst>
              </p:cNvPr>
              <p:cNvSpPr/>
              <p:nvPr/>
            </p:nvSpPr>
            <p:spPr>
              <a:xfrm>
                <a:off x="7352739" y="2672921"/>
                <a:ext cx="442825" cy="303756"/>
              </a:xfrm>
              <a:custGeom>
                <a:avLst/>
                <a:gdLst>
                  <a:gd name="connsiteX0" fmla="*/ 382531 w 442825"/>
                  <a:gd name="connsiteY0" fmla="*/ 0 h 303756"/>
                  <a:gd name="connsiteX1" fmla="*/ 442825 w 442825"/>
                  <a:gd name="connsiteY1" fmla="*/ 147522 h 303756"/>
                  <a:gd name="connsiteX2" fmla="*/ 60570 w 442825"/>
                  <a:gd name="connsiteY2" fmla="*/ 303756 h 303756"/>
                  <a:gd name="connsiteX3" fmla="*/ 27551 w 442825"/>
                  <a:gd name="connsiteY3" fmla="*/ 213541 h 303756"/>
                  <a:gd name="connsiteX4" fmla="*/ 0 w 442825"/>
                  <a:gd name="connsiteY4" fmla="*/ 156348 h 303756"/>
                  <a:gd name="connsiteX5" fmla="*/ 382531 w 442825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5" h="303756">
                    <a:moveTo>
                      <a:pt x="382531" y="0"/>
                    </a:moveTo>
                    <a:lnTo>
                      <a:pt x="442825" y="147522"/>
                    </a:lnTo>
                    <a:lnTo>
                      <a:pt x="60570" y="303756"/>
                    </a:lnTo>
                    <a:lnTo>
                      <a:pt x="27551" y="213541"/>
                    </a:lnTo>
                    <a:lnTo>
                      <a:pt x="0" y="156348"/>
                    </a:lnTo>
                    <a:lnTo>
                      <a:pt x="38253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7D5415BC-92A3-49A8-BD0D-1AF22C4AF31B}"/>
                  </a:ext>
                </a:extLst>
              </p:cNvPr>
              <p:cNvSpPr/>
              <p:nvPr/>
            </p:nvSpPr>
            <p:spPr>
              <a:xfrm>
                <a:off x="4333467" y="2884768"/>
                <a:ext cx="439744" cy="260617"/>
              </a:xfrm>
              <a:custGeom>
                <a:avLst/>
                <a:gdLst>
                  <a:gd name="connsiteX0" fmla="*/ 41291 w 439744"/>
                  <a:gd name="connsiteY0" fmla="*/ 0 h 260617"/>
                  <a:gd name="connsiteX1" fmla="*/ 439744 w 439744"/>
                  <a:gd name="connsiteY1" fmla="*/ 106887 h 260617"/>
                  <a:gd name="connsiteX2" fmla="*/ 431375 w 439744"/>
                  <a:gd name="connsiteY2" fmla="*/ 129753 h 260617"/>
                  <a:gd name="connsiteX3" fmla="*/ 397727 w 439744"/>
                  <a:gd name="connsiteY3" fmla="*/ 260617 h 260617"/>
                  <a:gd name="connsiteX4" fmla="*/ 0 w 439744"/>
                  <a:gd name="connsiteY4" fmla="*/ 153925 h 260617"/>
                  <a:gd name="connsiteX5" fmla="*/ 41291 w 439744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4" h="260617">
                    <a:moveTo>
                      <a:pt x="41291" y="0"/>
                    </a:moveTo>
                    <a:lnTo>
                      <a:pt x="439744" y="106887"/>
                    </a:lnTo>
                    <a:lnTo>
                      <a:pt x="431375" y="129753"/>
                    </a:lnTo>
                    <a:lnTo>
                      <a:pt x="397727" y="260617"/>
                    </a:lnTo>
                    <a:lnTo>
                      <a:pt x="0" y="153925"/>
                    </a:lnTo>
                    <a:lnTo>
                      <a:pt x="412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C6D4A852-48A7-4FEC-9771-189A58780DB6}"/>
                  </a:ext>
                </a:extLst>
              </p:cNvPr>
              <p:cNvSpPr/>
              <p:nvPr/>
            </p:nvSpPr>
            <p:spPr>
              <a:xfrm>
                <a:off x="7420482" y="2890834"/>
                <a:ext cx="439415" cy="259352"/>
              </a:xfrm>
              <a:custGeom>
                <a:avLst/>
                <a:gdLst>
                  <a:gd name="connsiteX0" fmla="*/ 398666 w 439415"/>
                  <a:gd name="connsiteY0" fmla="*/ 0 h 259352"/>
                  <a:gd name="connsiteX1" fmla="*/ 439415 w 439415"/>
                  <a:gd name="connsiteY1" fmla="*/ 154069 h 259352"/>
                  <a:gd name="connsiteX2" fmla="*/ 41343 w 439415"/>
                  <a:gd name="connsiteY2" fmla="*/ 259352 h 259352"/>
                  <a:gd name="connsiteX3" fmla="*/ 41024 w 439415"/>
                  <a:gd name="connsiteY3" fmla="*/ 257263 h 259352"/>
                  <a:gd name="connsiteX4" fmla="*/ 6678 w 439415"/>
                  <a:gd name="connsiteY4" fmla="*/ 123687 h 259352"/>
                  <a:gd name="connsiteX5" fmla="*/ 0 w 439415"/>
                  <a:gd name="connsiteY5" fmla="*/ 105440 h 259352"/>
                  <a:gd name="connsiteX6" fmla="*/ 398666 w 439415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5" h="259352">
                    <a:moveTo>
                      <a:pt x="398666" y="0"/>
                    </a:moveTo>
                    <a:lnTo>
                      <a:pt x="439415" y="154069"/>
                    </a:lnTo>
                    <a:lnTo>
                      <a:pt x="41343" y="259352"/>
                    </a:lnTo>
                    <a:lnTo>
                      <a:pt x="41024" y="257263"/>
                    </a:lnTo>
                    <a:cubicBezTo>
                      <a:pt x="31741" y="211896"/>
                      <a:pt x="20254" y="167332"/>
                      <a:pt x="6678" y="123687"/>
                    </a:cubicBezTo>
                    <a:lnTo>
                      <a:pt x="0" y="105440"/>
                    </a:lnTo>
                    <a:lnTo>
                      <a:pt x="39866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067D301B-49F9-466D-84FF-A23CE9007D88}"/>
                  </a:ext>
                </a:extLst>
              </p:cNvPr>
              <p:cNvSpPr/>
              <p:nvPr/>
            </p:nvSpPr>
            <p:spPr>
              <a:xfrm>
                <a:off x="4298032" y="3109287"/>
                <a:ext cx="429985" cy="213103"/>
              </a:xfrm>
              <a:custGeom>
                <a:avLst/>
                <a:gdLst>
                  <a:gd name="connsiteX0" fmla="*/ 21273 w 429985"/>
                  <a:gd name="connsiteY0" fmla="*/ 0 h 213103"/>
                  <a:gd name="connsiteX1" fmla="*/ 429985 w 429985"/>
                  <a:gd name="connsiteY1" fmla="*/ 55051 h 213103"/>
                  <a:gd name="connsiteX2" fmla="*/ 411342 w 429985"/>
                  <a:gd name="connsiteY2" fmla="*/ 177204 h 213103"/>
                  <a:gd name="connsiteX3" fmla="*/ 409530 w 429985"/>
                  <a:gd name="connsiteY3" fmla="*/ 213103 h 213103"/>
                  <a:gd name="connsiteX4" fmla="*/ 0 w 429985"/>
                  <a:gd name="connsiteY4" fmla="*/ 157941 h 213103"/>
                  <a:gd name="connsiteX5" fmla="*/ 21273 w 429985"/>
                  <a:gd name="connsiteY5" fmla="*/ 0 h 21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5" h="213103">
                    <a:moveTo>
                      <a:pt x="21273" y="0"/>
                    </a:moveTo>
                    <a:lnTo>
                      <a:pt x="429985" y="55051"/>
                    </a:lnTo>
                    <a:lnTo>
                      <a:pt x="411342" y="177204"/>
                    </a:lnTo>
                    <a:lnTo>
                      <a:pt x="409530" y="213103"/>
                    </a:lnTo>
                    <a:lnTo>
                      <a:pt x="0" y="157941"/>
                    </a:lnTo>
                    <a:lnTo>
                      <a:pt x="2127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2C8F2B17-5496-44D6-9C7E-A4AD6B8BE8EA}"/>
                  </a:ext>
                </a:extLst>
              </p:cNvPr>
              <p:cNvSpPr/>
              <p:nvPr/>
            </p:nvSpPr>
            <p:spPr>
              <a:xfrm>
                <a:off x="7465919" y="3125669"/>
                <a:ext cx="429463" cy="209551"/>
              </a:xfrm>
              <a:custGeom>
                <a:avLst/>
                <a:gdLst>
                  <a:gd name="connsiteX0" fmla="*/ 409646 w 429463"/>
                  <a:gd name="connsiteY0" fmla="*/ 0 h 209551"/>
                  <a:gd name="connsiteX1" fmla="*/ 429463 w 429463"/>
                  <a:gd name="connsiteY1" fmla="*/ 158131 h 209551"/>
                  <a:gd name="connsiteX2" fmla="*/ 19170 w 429463"/>
                  <a:gd name="connsiteY2" fmla="*/ 209551 h 209551"/>
                  <a:gd name="connsiteX3" fmla="*/ 16709 w 429463"/>
                  <a:gd name="connsiteY3" fmla="*/ 160822 h 209551"/>
                  <a:gd name="connsiteX4" fmla="*/ 0 w 429463"/>
                  <a:gd name="connsiteY4" fmla="*/ 51339 h 209551"/>
                  <a:gd name="connsiteX5" fmla="*/ 409646 w 429463"/>
                  <a:gd name="connsiteY5" fmla="*/ 0 h 20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3" h="209551">
                    <a:moveTo>
                      <a:pt x="409646" y="0"/>
                    </a:moveTo>
                    <a:lnTo>
                      <a:pt x="429463" y="158131"/>
                    </a:lnTo>
                    <a:lnTo>
                      <a:pt x="19170" y="209551"/>
                    </a:lnTo>
                    <a:lnTo>
                      <a:pt x="16709" y="160822"/>
                    </a:lnTo>
                    <a:lnTo>
                      <a:pt x="0" y="51339"/>
                    </a:lnTo>
                    <a:lnTo>
                      <a:pt x="40964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A226650C-0DA1-4127-9F2E-1CFFB3D37B9B}"/>
                  </a:ext>
                </a:extLst>
              </p:cNvPr>
              <p:cNvSpPr/>
              <p:nvPr/>
            </p:nvSpPr>
            <p:spPr>
              <a:xfrm>
                <a:off x="4292527" y="3349316"/>
                <a:ext cx="413675" cy="159367"/>
              </a:xfrm>
              <a:custGeom>
                <a:avLst/>
                <a:gdLst>
                  <a:gd name="connsiteX0" fmla="*/ 1 w 413675"/>
                  <a:gd name="connsiteY0" fmla="*/ 0 h 159367"/>
                  <a:gd name="connsiteX1" fmla="*/ 413675 w 413675"/>
                  <a:gd name="connsiteY1" fmla="*/ 1 h 159367"/>
                  <a:gd name="connsiteX2" fmla="*/ 409651 w 413675"/>
                  <a:gd name="connsiteY2" fmla="*/ 79685 h 159367"/>
                  <a:gd name="connsiteX3" fmla="*/ 413675 w 413675"/>
                  <a:gd name="connsiteY3" fmla="*/ 159367 h 159367"/>
                  <a:gd name="connsiteX4" fmla="*/ 0 w 413675"/>
                  <a:gd name="connsiteY4" fmla="*/ 159367 h 159367"/>
                  <a:gd name="connsiteX5" fmla="*/ 1 w 413675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5" h="159367">
                    <a:moveTo>
                      <a:pt x="1" y="0"/>
                    </a:moveTo>
                    <a:lnTo>
                      <a:pt x="413675" y="1"/>
                    </a:lnTo>
                    <a:lnTo>
                      <a:pt x="409651" y="79685"/>
                    </a:lnTo>
                    <a:lnTo>
                      <a:pt x="413675" y="159367"/>
                    </a:lnTo>
                    <a:lnTo>
                      <a:pt x="0" y="159367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EA66733C-0EA8-4305-B506-DBC611BB2C0D}"/>
                  </a:ext>
                </a:extLst>
              </p:cNvPr>
              <p:cNvSpPr/>
              <p:nvPr/>
            </p:nvSpPr>
            <p:spPr>
              <a:xfrm>
                <a:off x="7485801" y="3349316"/>
                <a:ext cx="413671" cy="159367"/>
              </a:xfrm>
              <a:custGeom>
                <a:avLst/>
                <a:gdLst>
                  <a:gd name="connsiteX0" fmla="*/ 413671 w 413671"/>
                  <a:gd name="connsiteY0" fmla="*/ 0 h 159367"/>
                  <a:gd name="connsiteX1" fmla="*/ 413671 w 413671"/>
                  <a:gd name="connsiteY1" fmla="*/ 159367 h 159367"/>
                  <a:gd name="connsiteX2" fmla="*/ 0 w 413671"/>
                  <a:gd name="connsiteY2" fmla="*/ 159367 h 159367"/>
                  <a:gd name="connsiteX3" fmla="*/ 4023 w 413671"/>
                  <a:gd name="connsiteY3" fmla="*/ 79685 h 159367"/>
                  <a:gd name="connsiteX4" fmla="*/ 0 w 413671"/>
                  <a:gd name="connsiteY4" fmla="*/ 1 h 159367"/>
                  <a:gd name="connsiteX5" fmla="*/ 413671 w 413671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1" h="159367">
                    <a:moveTo>
                      <a:pt x="413671" y="0"/>
                    </a:moveTo>
                    <a:lnTo>
                      <a:pt x="413671" y="159367"/>
                    </a:lnTo>
                    <a:lnTo>
                      <a:pt x="0" y="159367"/>
                    </a:lnTo>
                    <a:lnTo>
                      <a:pt x="4023" y="79685"/>
                    </a:lnTo>
                    <a:lnTo>
                      <a:pt x="0" y="1"/>
                    </a:lnTo>
                    <a:lnTo>
                      <a:pt x="4136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5C689FF5-4A5C-4865-83A8-3B246EB6969C}"/>
                  </a:ext>
                </a:extLst>
              </p:cNvPr>
              <p:cNvSpPr/>
              <p:nvPr/>
            </p:nvSpPr>
            <p:spPr>
              <a:xfrm>
                <a:off x="4296617" y="3522780"/>
                <a:ext cx="429466" cy="209550"/>
              </a:xfrm>
              <a:custGeom>
                <a:avLst/>
                <a:gdLst>
                  <a:gd name="connsiteX0" fmla="*/ 410297 w 429466"/>
                  <a:gd name="connsiteY0" fmla="*/ 0 h 209550"/>
                  <a:gd name="connsiteX1" fmla="*/ 412757 w 429466"/>
                  <a:gd name="connsiteY1" fmla="*/ 48731 h 209550"/>
                  <a:gd name="connsiteX2" fmla="*/ 429466 w 429466"/>
                  <a:gd name="connsiteY2" fmla="*/ 158211 h 209550"/>
                  <a:gd name="connsiteX3" fmla="*/ 19818 w 429466"/>
                  <a:gd name="connsiteY3" fmla="*/ 209550 h 209550"/>
                  <a:gd name="connsiteX4" fmla="*/ 0 w 429466"/>
                  <a:gd name="connsiteY4" fmla="*/ 51420 h 209550"/>
                  <a:gd name="connsiteX5" fmla="*/ 410297 w 429466"/>
                  <a:gd name="connsiteY5" fmla="*/ 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6" h="209550">
                    <a:moveTo>
                      <a:pt x="410297" y="0"/>
                    </a:moveTo>
                    <a:lnTo>
                      <a:pt x="412757" y="48731"/>
                    </a:lnTo>
                    <a:lnTo>
                      <a:pt x="429466" y="158211"/>
                    </a:lnTo>
                    <a:lnTo>
                      <a:pt x="19818" y="209550"/>
                    </a:lnTo>
                    <a:lnTo>
                      <a:pt x="0" y="51420"/>
                    </a:lnTo>
                    <a:lnTo>
                      <a:pt x="4102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BDAC0D8E-6B0F-4E94-B84A-B2494EABF92C}"/>
                  </a:ext>
                </a:extLst>
              </p:cNvPr>
              <p:cNvSpPr/>
              <p:nvPr/>
            </p:nvSpPr>
            <p:spPr>
              <a:xfrm>
                <a:off x="7463985" y="3535610"/>
                <a:ext cx="429983" cy="213102"/>
              </a:xfrm>
              <a:custGeom>
                <a:avLst/>
                <a:gdLst>
                  <a:gd name="connsiteX0" fmla="*/ 20456 w 429983"/>
                  <a:gd name="connsiteY0" fmla="*/ 0 h 213102"/>
                  <a:gd name="connsiteX1" fmla="*/ 429983 w 429983"/>
                  <a:gd name="connsiteY1" fmla="*/ 55161 h 213102"/>
                  <a:gd name="connsiteX2" fmla="*/ 408710 w 429983"/>
                  <a:gd name="connsiteY2" fmla="*/ 213102 h 213102"/>
                  <a:gd name="connsiteX3" fmla="*/ 0 w 429983"/>
                  <a:gd name="connsiteY3" fmla="*/ 158051 h 213102"/>
                  <a:gd name="connsiteX4" fmla="*/ 18643 w 429983"/>
                  <a:gd name="connsiteY4" fmla="*/ 35901 h 213102"/>
                  <a:gd name="connsiteX5" fmla="*/ 20456 w 429983"/>
                  <a:gd name="connsiteY5" fmla="*/ 0 h 213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3" h="213102">
                    <a:moveTo>
                      <a:pt x="20456" y="0"/>
                    </a:moveTo>
                    <a:lnTo>
                      <a:pt x="429983" y="55161"/>
                    </a:lnTo>
                    <a:lnTo>
                      <a:pt x="408710" y="213102"/>
                    </a:lnTo>
                    <a:lnTo>
                      <a:pt x="0" y="158051"/>
                    </a:lnTo>
                    <a:lnTo>
                      <a:pt x="18643" y="35901"/>
                    </a:lnTo>
                    <a:lnTo>
                      <a:pt x="2045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3A7E7763-25F2-4272-9793-71FED5FFE808}"/>
                  </a:ext>
                </a:extLst>
              </p:cNvPr>
              <p:cNvSpPr/>
              <p:nvPr/>
            </p:nvSpPr>
            <p:spPr>
              <a:xfrm>
                <a:off x="4332103" y="3707813"/>
                <a:ext cx="439417" cy="259352"/>
              </a:xfrm>
              <a:custGeom>
                <a:avLst/>
                <a:gdLst>
                  <a:gd name="connsiteX0" fmla="*/ 398074 w 439417"/>
                  <a:gd name="connsiteY0" fmla="*/ 0 h 259352"/>
                  <a:gd name="connsiteX1" fmla="*/ 398393 w 439417"/>
                  <a:gd name="connsiteY1" fmla="*/ 2092 h 259352"/>
                  <a:gd name="connsiteX2" fmla="*/ 432739 w 439417"/>
                  <a:gd name="connsiteY2" fmla="*/ 135668 h 259352"/>
                  <a:gd name="connsiteX3" fmla="*/ 439417 w 439417"/>
                  <a:gd name="connsiteY3" fmla="*/ 153912 h 259352"/>
                  <a:gd name="connsiteX4" fmla="*/ 40749 w 439417"/>
                  <a:gd name="connsiteY4" fmla="*/ 259352 h 259352"/>
                  <a:gd name="connsiteX5" fmla="*/ 0 w 439417"/>
                  <a:gd name="connsiteY5" fmla="*/ 105283 h 259352"/>
                  <a:gd name="connsiteX6" fmla="*/ 398074 w 439417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7" h="259352">
                    <a:moveTo>
                      <a:pt x="398074" y="0"/>
                    </a:moveTo>
                    <a:lnTo>
                      <a:pt x="398393" y="2092"/>
                    </a:lnTo>
                    <a:cubicBezTo>
                      <a:pt x="407676" y="47459"/>
                      <a:pt x="419164" y="92024"/>
                      <a:pt x="432739" y="135668"/>
                    </a:cubicBezTo>
                    <a:lnTo>
                      <a:pt x="439417" y="153912"/>
                    </a:lnTo>
                    <a:lnTo>
                      <a:pt x="40749" y="259352"/>
                    </a:lnTo>
                    <a:lnTo>
                      <a:pt x="0" y="105283"/>
                    </a:lnTo>
                    <a:lnTo>
                      <a:pt x="39807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D3A8540E-B8F0-435C-8D11-ACC6A34B0E8B}"/>
                  </a:ext>
                </a:extLst>
              </p:cNvPr>
              <p:cNvSpPr/>
              <p:nvPr/>
            </p:nvSpPr>
            <p:spPr>
              <a:xfrm>
                <a:off x="7418792" y="3712615"/>
                <a:ext cx="439741" cy="260617"/>
              </a:xfrm>
              <a:custGeom>
                <a:avLst/>
                <a:gdLst>
                  <a:gd name="connsiteX0" fmla="*/ 42017 w 439741"/>
                  <a:gd name="connsiteY0" fmla="*/ 0 h 260617"/>
                  <a:gd name="connsiteX1" fmla="*/ 439741 w 439741"/>
                  <a:gd name="connsiteY1" fmla="*/ 106691 h 260617"/>
                  <a:gd name="connsiteX2" fmla="*/ 398450 w 439741"/>
                  <a:gd name="connsiteY2" fmla="*/ 260617 h 260617"/>
                  <a:gd name="connsiteX3" fmla="*/ 0 w 439741"/>
                  <a:gd name="connsiteY3" fmla="*/ 153731 h 260617"/>
                  <a:gd name="connsiteX4" fmla="*/ 8368 w 439741"/>
                  <a:gd name="connsiteY4" fmla="*/ 130866 h 260617"/>
                  <a:gd name="connsiteX5" fmla="*/ 42017 w 439741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1" h="260617">
                    <a:moveTo>
                      <a:pt x="42017" y="0"/>
                    </a:moveTo>
                    <a:lnTo>
                      <a:pt x="439741" y="106691"/>
                    </a:lnTo>
                    <a:lnTo>
                      <a:pt x="398450" y="260617"/>
                    </a:lnTo>
                    <a:lnTo>
                      <a:pt x="0" y="153731"/>
                    </a:lnTo>
                    <a:lnTo>
                      <a:pt x="8368" y="130866"/>
                    </a:lnTo>
                    <a:lnTo>
                      <a:pt x="420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DFBCE8D5-D54D-4678-9643-2B458EF43B49}"/>
                  </a:ext>
                </a:extLst>
              </p:cNvPr>
              <p:cNvSpPr/>
              <p:nvPr/>
            </p:nvSpPr>
            <p:spPr>
              <a:xfrm>
                <a:off x="4396435" y="3881322"/>
                <a:ext cx="442827" cy="303756"/>
              </a:xfrm>
              <a:custGeom>
                <a:avLst/>
                <a:gdLst>
                  <a:gd name="connsiteX0" fmla="*/ 382257 w 442827"/>
                  <a:gd name="connsiteY0" fmla="*/ 0 h 303756"/>
                  <a:gd name="connsiteX1" fmla="*/ 415277 w 442827"/>
                  <a:gd name="connsiteY1" fmla="*/ 90218 h 303756"/>
                  <a:gd name="connsiteX2" fmla="*/ 442827 w 442827"/>
                  <a:gd name="connsiteY2" fmla="*/ 147409 h 303756"/>
                  <a:gd name="connsiteX3" fmla="*/ 60295 w 442827"/>
                  <a:gd name="connsiteY3" fmla="*/ 303756 h 303756"/>
                  <a:gd name="connsiteX4" fmla="*/ 0 w 442827"/>
                  <a:gd name="connsiteY4" fmla="*/ 156235 h 303756"/>
                  <a:gd name="connsiteX5" fmla="*/ 382257 w 442827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7" h="303756">
                    <a:moveTo>
                      <a:pt x="382257" y="0"/>
                    </a:moveTo>
                    <a:lnTo>
                      <a:pt x="415277" y="90218"/>
                    </a:lnTo>
                    <a:lnTo>
                      <a:pt x="442827" y="147409"/>
                    </a:lnTo>
                    <a:lnTo>
                      <a:pt x="60295" y="303756"/>
                    </a:lnTo>
                    <a:lnTo>
                      <a:pt x="0" y="156235"/>
                    </a:lnTo>
                    <a:lnTo>
                      <a:pt x="3822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BEAA533F-5405-4C34-87B9-3E1C1378F431}"/>
                  </a:ext>
                </a:extLst>
              </p:cNvPr>
              <p:cNvSpPr/>
              <p:nvPr/>
            </p:nvSpPr>
            <p:spPr>
              <a:xfrm>
                <a:off x="7347921" y="3891744"/>
                <a:ext cx="442736" cy="306382"/>
              </a:xfrm>
              <a:custGeom>
                <a:avLst/>
                <a:gdLst>
                  <a:gd name="connsiteX0" fmla="*/ 61575 w 442736"/>
                  <a:gd name="connsiteY0" fmla="*/ 0 h 306382"/>
                  <a:gd name="connsiteX1" fmla="*/ 442736 w 442736"/>
                  <a:gd name="connsiteY1" fmla="*/ 159346 h 306382"/>
                  <a:gd name="connsiteX2" fmla="*/ 381268 w 442736"/>
                  <a:gd name="connsiteY2" fmla="*/ 306382 h 306382"/>
                  <a:gd name="connsiteX3" fmla="*/ 0 w 442736"/>
                  <a:gd name="connsiteY3" fmla="*/ 146992 h 306382"/>
                  <a:gd name="connsiteX4" fmla="*/ 32369 w 442736"/>
                  <a:gd name="connsiteY4" fmla="*/ 79796 h 306382"/>
                  <a:gd name="connsiteX5" fmla="*/ 61575 w 442736"/>
                  <a:gd name="connsiteY5" fmla="*/ 0 h 30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6" h="306382">
                    <a:moveTo>
                      <a:pt x="61575" y="0"/>
                    </a:moveTo>
                    <a:lnTo>
                      <a:pt x="442736" y="159346"/>
                    </a:lnTo>
                    <a:lnTo>
                      <a:pt x="381268" y="306382"/>
                    </a:lnTo>
                    <a:lnTo>
                      <a:pt x="0" y="146992"/>
                    </a:lnTo>
                    <a:lnTo>
                      <a:pt x="32369" y="79796"/>
                    </a:lnTo>
                    <a:lnTo>
                      <a:pt x="6157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8509F16A-695E-46A2-8474-E91DFE70CCFC}"/>
                  </a:ext>
                </a:extLst>
              </p:cNvPr>
              <p:cNvSpPr/>
              <p:nvPr/>
            </p:nvSpPr>
            <p:spPr>
              <a:xfrm>
                <a:off x="4492880" y="4053051"/>
                <a:ext cx="437107" cy="344082"/>
              </a:xfrm>
              <a:custGeom>
                <a:avLst/>
                <a:gdLst>
                  <a:gd name="connsiteX0" fmla="*/ 358098 w 437107"/>
                  <a:gd name="connsiteY0" fmla="*/ 0 h 344082"/>
                  <a:gd name="connsiteX1" fmla="*/ 377525 w 437107"/>
                  <a:gd name="connsiteY1" fmla="*/ 40329 h 344082"/>
                  <a:gd name="connsiteX2" fmla="*/ 437107 w 437107"/>
                  <a:gd name="connsiteY2" fmla="*/ 138404 h 344082"/>
                  <a:gd name="connsiteX3" fmla="*/ 79448 w 437107"/>
                  <a:gd name="connsiteY3" fmla="*/ 344082 h 344082"/>
                  <a:gd name="connsiteX4" fmla="*/ 0 w 437107"/>
                  <a:gd name="connsiteY4" fmla="*/ 205931 h 344082"/>
                  <a:gd name="connsiteX5" fmla="*/ 358098 w 437107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7" h="344082">
                    <a:moveTo>
                      <a:pt x="358098" y="0"/>
                    </a:moveTo>
                    <a:lnTo>
                      <a:pt x="377525" y="40329"/>
                    </a:lnTo>
                    <a:lnTo>
                      <a:pt x="437107" y="138404"/>
                    </a:lnTo>
                    <a:lnTo>
                      <a:pt x="79448" y="344082"/>
                    </a:lnTo>
                    <a:lnTo>
                      <a:pt x="0" y="205931"/>
                    </a:lnTo>
                    <a:lnTo>
                      <a:pt x="35809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E67758B0-2B32-4E77-A853-22ABAA46671A}"/>
                  </a:ext>
                </a:extLst>
              </p:cNvPr>
              <p:cNvSpPr/>
              <p:nvPr/>
            </p:nvSpPr>
            <p:spPr>
              <a:xfrm>
                <a:off x="7259470" y="4057477"/>
                <a:ext cx="436716" cy="345018"/>
              </a:xfrm>
              <a:custGeom>
                <a:avLst/>
                <a:gdLst>
                  <a:gd name="connsiteX0" fmla="*/ 79422 w 436716"/>
                  <a:gd name="connsiteY0" fmla="*/ 0 h 345018"/>
                  <a:gd name="connsiteX1" fmla="*/ 436716 w 436716"/>
                  <a:gd name="connsiteY1" fmla="*/ 207146 h 345018"/>
                  <a:gd name="connsiteX2" fmla="*/ 356783 w 436716"/>
                  <a:gd name="connsiteY2" fmla="*/ 345018 h 345018"/>
                  <a:gd name="connsiteX3" fmla="*/ 0 w 436716"/>
                  <a:gd name="connsiteY3" fmla="*/ 138168 h 345018"/>
                  <a:gd name="connsiteX4" fmla="*/ 62127 w 436716"/>
                  <a:gd name="connsiteY4" fmla="*/ 35903 h 345018"/>
                  <a:gd name="connsiteX5" fmla="*/ 79422 w 436716"/>
                  <a:gd name="connsiteY5" fmla="*/ 0 h 34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6" h="345018">
                    <a:moveTo>
                      <a:pt x="79422" y="0"/>
                    </a:moveTo>
                    <a:lnTo>
                      <a:pt x="436716" y="207146"/>
                    </a:lnTo>
                    <a:lnTo>
                      <a:pt x="356783" y="345018"/>
                    </a:lnTo>
                    <a:lnTo>
                      <a:pt x="0" y="138168"/>
                    </a:lnTo>
                    <a:lnTo>
                      <a:pt x="62127" y="35903"/>
                    </a:lnTo>
                    <a:lnTo>
                      <a:pt x="7942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90EACFD4-7AEF-4E21-8B6D-9B19AB42AADC}"/>
                  </a:ext>
                </a:extLst>
              </p:cNvPr>
              <p:cNvSpPr/>
              <p:nvPr/>
            </p:nvSpPr>
            <p:spPr>
              <a:xfrm>
                <a:off x="4612146" y="4207874"/>
                <a:ext cx="425119" cy="376111"/>
              </a:xfrm>
              <a:custGeom>
                <a:avLst/>
                <a:gdLst>
                  <a:gd name="connsiteX0" fmla="*/ 327816 w 425119"/>
                  <a:gd name="connsiteY0" fmla="*/ 0 h 376111"/>
                  <a:gd name="connsiteX1" fmla="*/ 328075 w 425119"/>
                  <a:gd name="connsiteY1" fmla="*/ 427 h 376111"/>
                  <a:gd name="connsiteX2" fmla="*/ 408313 w 425119"/>
                  <a:gd name="connsiteY2" fmla="*/ 107728 h 376111"/>
                  <a:gd name="connsiteX3" fmla="*/ 425119 w 425119"/>
                  <a:gd name="connsiteY3" fmla="*/ 126219 h 376111"/>
                  <a:gd name="connsiteX4" fmla="*/ 96457 w 425119"/>
                  <a:gd name="connsiteY4" fmla="*/ 376111 h 376111"/>
                  <a:gd name="connsiteX5" fmla="*/ 0 w 425119"/>
                  <a:gd name="connsiteY5" fmla="*/ 249250 h 376111"/>
                  <a:gd name="connsiteX6" fmla="*/ 327816 w 425119"/>
                  <a:gd name="connsiteY6" fmla="*/ 0 h 376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9" h="376111">
                    <a:moveTo>
                      <a:pt x="327816" y="0"/>
                    </a:moveTo>
                    <a:lnTo>
                      <a:pt x="328075" y="427"/>
                    </a:lnTo>
                    <a:cubicBezTo>
                      <a:pt x="353123" y="37503"/>
                      <a:pt x="379908" y="73309"/>
                      <a:pt x="408313" y="107728"/>
                    </a:cubicBezTo>
                    <a:lnTo>
                      <a:pt x="425119" y="126219"/>
                    </a:lnTo>
                    <a:lnTo>
                      <a:pt x="96457" y="376111"/>
                    </a:lnTo>
                    <a:lnTo>
                      <a:pt x="0" y="249250"/>
                    </a:lnTo>
                    <a:lnTo>
                      <a:pt x="32781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B2640BAC-D2E2-434B-BFE5-FD6811C02951}"/>
                  </a:ext>
                </a:extLst>
              </p:cNvPr>
              <p:cNvSpPr/>
              <p:nvPr/>
            </p:nvSpPr>
            <p:spPr>
              <a:xfrm>
                <a:off x="7146092" y="4218171"/>
                <a:ext cx="424227" cy="378547"/>
              </a:xfrm>
              <a:custGeom>
                <a:avLst/>
                <a:gdLst>
                  <a:gd name="connsiteX0" fmla="*/ 98309 w 424227"/>
                  <a:gd name="connsiteY0" fmla="*/ 0 h 378547"/>
                  <a:gd name="connsiteX1" fmla="*/ 424227 w 424227"/>
                  <a:gd name="connsiteY1" fmla="*/ 252579 h 378547"/>
                  <a:gd name="connsiteX2" fmla="*/ 326606 w 424227"/>
                  <a:gd name="connsiteY2" fmla="*/ 378547 h 378547"/>
                  <a:gd name="connsiteX3" fmla="*/ 0 w 424227"/>
                  <a:gd name="connsiteY3" fmla="*/ 125435 h 378547"/>
                  <a:gd name="connsiteX4" fmla="*/ 25451 w 424227"/>
                  <a:gd name="connsiteY4" fmla="*/ 97431 h 378547"/>
                  <a:gd name="connsiteX5" fmla="*/ 98309 w 424227"/>
                  <a:gd name="connsiteY5" fmla="*/ 0 h 37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27" h="378547">
                    <a:moveTo>
                      <a:pt x="98309" y="0"/>
                    </a:moveTo>
                    <a:lnTo>
                      <a:pt x="424227" y="252579"/>
                    </a:lnTo>
                    <a:lnTo>
                      <a:pt x="326606" y="378547"/>
                    </a:lnTo>
                    <a:lnTo>
                      <a:pt x="0" y="125435"/>
                    </a:lnTo>
                    <a:lnTo>
                      <a:pt x="25451" y="97431"/>
                    </a:lnTo>
                    <a:lnTo>
                      <a:pt x="9830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25D639E7-51EB-4067-A183-3147FCA11EDD}"/>
                  </a:ext>
                </a:extLst>
              </p:cNvPr>
              <p:cNvSpPr/>
              <p:nvPr/>
            </p:nvSpPr>
            <p:spPr>
              <a:xfrm>
                <a:off x="4762667" y="4354075"/>
                <a:ext cx="405314" cy="404774"/>
              </a:xfrm>
              <a:custGeom>
                <a:avLst/>
                <a:gdLst>
                  <a:gd name="connsiteX0" fmla="*/ 292759 w 405314"/>
                  <a:gd name="connsiteY0" fmla="*/ 0 h 404774"/>
                  <a:gd name="connsiteX1" fmla="*/ 347752 w 405314"/>
                  <a:gd name="connsiteY1" fmla="*/ 60508 h 404774"/>
                  <a:gd name="connsiteX2" fmla="*/ 405314 w 405314"/>
                  <a:gd name="connsiteY2" fmla="*/ 112824 h 404774"/>
                  <a:gd name="connsiteX3" fmla="*/ 112529 w 405314"/>
                  <a:gd name="connsiteY3" fmla="*/ 404774 h 404774"/>
                  <a:gd name="connsiteX4" fmla="*/ 0 w 405314"/>
                  <a:gd name="connsiteY4" fmla="*/ 291923 h 404774"/>
                  <a:gd name="connsiteX5" fmla="*/ 292759 w 405314"/>
                  <a:gd name="connsiteY5" fmla="*/ 0 h 40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4">
                    <a:moveTo>
                      <a:pt x="292759" y="0"/>
                    </a:moveTo>
                    <a:lnTo>
                      <a:pt x="347752" y="60508"/>
                    </a:lnTo>
                    <a:lnTo>
                      <a:pt x="405314" y="112824"/>
                    </a:lnTo>
                    <a:lnTo>
                      <a:pt x="112529" y="404774"/>
                    </a:lnTo>
                    <a:lnTo>
                      <a:pt x="0" y="291923"/>
                    </a:lnTo>
                    <a:lnTo>
                      <a:pt x="2927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613B015F-85EF-4479-A698-0026B4A0CD28}"/>
                  </a:ext>
                </a:extLst>
              </p:cNvPr>
              <p:cNvSpPr/>
              <p:nvPr/>
            </p:nvSpPr>
            <p:spPr>
              <a:xfrm>
                <a:off x="7021380" y="4356716"/>
                <a:ext cx="404829" cy="405258"/>
              </a:xfrm>
              <a:custGeom>
                <a:avLst/>
                <a:gdLst>
                  <a:gd name="connsiteX0" fmla="*/ 112797 w 404829"/>
                  <a:gd name="connsiteY0" fmla="*/ 0 h 405258"/>
                  <a:gd name="connsiteX1" fmla="*/ 404829 w 404829"/>
                  <a:gd name="connsiteY1" fmla="*/ 292695 h 405258"/>
                  <a:gd name="connsiteX2" fmla="*/ 292011 w 404829"/>
                  <a:gd name="connsiteY2" fmla="*/ 405258 h 405258"/>
                  <a:gd name="connsiteX3" fmla="*/ 0 w 404829"/>
                  <a:gd name="connsiteY3" fmla="*/ 112584 h 405258"/>
                  <a:gd name="connsiteX4" fmla="*/ 60203 w 404829"/>
                  <a:gd name="connsiteY4" fmla="*/ 57867 h 405258"/>
                  <a:gd name="connsiteX5" fmla="*/ 112797 w 404829"/>
                  <a:gd name="connsiteY5" fmla="*/ 0 h 40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29" h="405258">
                    <a:moveTo>
                      <a:pt x="112797" y="0"/>
                    </a:moveTo>
                    <a:lnTo>
                      <a:pt x="404829" y="292695"/>
                    </a:lnTo>
                    <a:lnTo>
                      <a:pt x="292011" y="405258"/>
                    </a:lnTo>
                    <a:lnTo>
                      <a:pt x="0" y="112584"/>
                    </a:lnTo>
                    <a:lnTo>
                      <a:pt x="60203" y="57867"/>
                    </a:lnTo>
                    <a:lnTo>
                      <a:pt x="1127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27024BC4-0AFC-4A46-B9A4-ED8B59461CD8}"/>
                  </a:ext>
                </a:extLst>
              </p:cNvPr>
              <p:cNvSpPr/>
              <p:nvPr/>
            </p:nvSpPr>
            <p:spPr>
              <a:xfrm>
                <a:off x="4922153" y="4477304"/>
                <a:ext cx="382557" cy="429603"/>
              </a:xfrm>
              <a:custGeom>
                <a:avLst/>
                <a:gdLst>
                  <a:gd name="connsiteX0" fmla="*/ 257276 w 382557"/>
                  <a:gd name="connsiteY0" fmla="*/ 0 h 429603"/>
                  <a:gd name="connsiteX1" fmla="*/ 287247 w 382557"/>
                  <a:gd name="connsiteY1" fmla="*/ 27239 h 429603"/>
                  <a:gd name="connsiteX2" fmla="*/ 382557 w 382557"/>
                  <a:gd name="connsiteY2" fmla="*/ 98510 h 429603"/>
                  <a:gd name="connsiteX3" fmla="*/ 125967 w 382557"/>
                  <a:gd name="connsiteY3" fmla="*/ 429603 h 429603"/>
                  <a:gd name="connsiteX4" fmla="*/ 0 w 382557"/>
                  <a:gd name="connsiteY4" fmla="*/ 331980 h 429603"/>
                  <a:gd name="connsiteX5" fmla="*/ 257276 w 382557"/>
                  <a:gd name="connsiteY5" fmla="*/ 0 h 4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2557" h="429603">
                    <a:moveTo>
                      <a:pt x="257276" y="0"/>
                    </a:moveTo>
                    <a:lnTo>
                      <a:pt x="287247" y="27239"/>
                    </a:lnTo>
                    <a:lnTo>
                      <a:pt x="382557" y="98510"/>
                    </a:lnTo>
                    <a:lnTo>
                      <a:pt x="125967" y="429603"/>
                    </a:lnTo>
                    <a:lnTo>
                      <a:pt x="0" y="331980"/>
                    </a:lnTo>
                    <a:lnTo>
                      <a:pt x="25727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AE902FAF-669B-4174-B738-34313C70EB0A}"/>
                  </a:ext>
                </a:extLst>
              </p:cNvPr>
              <p:cNvSpPr/>
              <p:nvPr/>
            </p:nvSpPr>
            <p:spPr>
              <a:xfrm>
                <a:off x="6875228" y="4487460"/>
                <a:ext cx="376166" cy="425091"/>
              </a:xfrm>
              <a:custGeom>
                <a:avLst/>
                <a:gdLst>
                  <a:gd name="connsiteX0" fmla="*/ 126170 w 376166"/>
                  <a:gd name="connsiteY0" fmla="*/ 0 h 425091"/>
                  <a:gd name="connsiteX1" fmla="*/ 376166 w 376166"/>
                  <a:gd name="connsiteY1" fmla="*/ 328596 h 425091"/>
                  <a:gd name="connsiteX2" fmla="*/ 249333 w 376166"/>
                  <a:gd name="connsiteY2" fmla="*/ 425091 h 425091"/>
                  <a:gd name="connsiteX3" fmla="*/ 0 w 376166"/>
                  <a:gd name="connsiteY3" fmla="*/ 97366 h 425091"/>
                  <a:gd name="connsiteX4" fmla="*/ 73 w 376166"/>
                  <a:gd name="connsiteY4" fmla="*/ 97321 h 425091"/>
                  <a:gd name="connsiteX5" fmla="*/ 107374 w 376166"/>
                  <a:gd name="connsiteY5" fmla="*/ 17083 h 425091"/>
                  <a:gd name="connsiteX6" fmla="*/ 126170 w 376166"/>
                  <a:gd name="connsiteY6" fmla="*/ 0 h 42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6" h="425091">
                    <a:moveTo>
                      <a:pt x="126170" y="0"/>
                    </a:moveTo>
                    <a:lnTo>
                      <a:pt x="376166" y="328596"/>
                    </a:lnTo>
                    <a:lnTo>
                      <a:pt x="249333" y="425091"/>
                    </a:lnTo>
                    <a:lnTo>
                      <a:pt x="0" y="97366"/>
                    </a:lnTo>
                    <a:lnTo>
                      <a:pt x="73" y="97321"/>
                    </a:lnTo>
                    <a:cubicBezTo>
                      <a:pt x="37149" y="72273"/>
                      <a:pt x="72955" y="45488"/>
                      <a:pt x="107374" y="17083"/>
                    </a:cubicBezTo>
                    <a:lnTo>
                      <a:pt x="12617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CB19EAA2-0BAF-41AC-8184-6737E0CAB1D5}"/>
                  </a:ext>
                </a:extLst>
              </p:cNvPr>
              <p:cNvSpPr/>
              <p:nvPr/>
            </p:nvSpPr>
            <p:spPr>
              <a:xfrm>
                <a:off x="5116909" y="4591094"/>
                <a:ext cx="348222" cy="442465"/>
              </a:xfrm>
              <a:custGeom>
                <a:avLst/>
                <a:gdLst>
                  <a:gd name="connsiteX0" fmla="*/ 210184 w 348222"/>
                  <a:gd name="connsiteY0" fmla="*/ 0 h 442465"/>
                  <a:gd name="connsiteX1" fmla="*/ 314713 w 348222"/>
                  <a:gd name="connsiteY1" fmla="*/ 63503 h 442465"/>
                  <a:gd name="connsiteX2" fmla="*/ 348222 w 348222"/>
                  <a:gd name="connsiteY2" fmla="*/ 79645 h 442465"/>
                  <a:gd name="connsiteX3" fmla="*/ 137872 w 348222"/>
                  <a:gd name="connsiteY3" fmla="*/ 442465 h 442465"/>
                  <a:gd name="connsiteX4" fmla="*/ 0 w 348222"/>
                  <a:gd name="connsiteY4" fmla="*/ 362531 h 442465"/>
                  <a:gd name="connsiteX5" fmla="*/ 210184 w 348222"/>
                  <a:gd name="connsiteY5" fmla="*/ 0 h 44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8222" h="442465">
                    <a:moveTo>
                      <a:pt x="210184" y="0"/>
                    </a:moveTo>
                    <a:lnTo>
                      <a:pt x="314713" y="63503"/>
                    </a:lnTo>
                    <a:lnTo>
                      <a:pt x="348222" y="79645"/>
                    </a:lnTo>
                    <a:lnTo>
                      <a:pt x="137872" y="442465"/>
                    </a:lnTo>
                    <a:lnTo>
                      <a:pt x="0" y="362531"/>
                    </a:lnTo>
                    <a:lnTo>
                      <a:pt x="2101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F93D4A35-3A64-4062-BBBB-EC758CC0DF90}"/>
                  </a:ext>
                </a:extLst>
              </p:cNvPr>
              <p:cNvSpPr/>
              <p:nvPr/>
            </p:nvSpPr>
            <p:spPr>
              <a:xfrm>
                <a:off x="6720423" y="4594802"/>
                <a:ext cx="344160" cy="437072"/>
              </a:xfrm>
              <a:custGeom>
                <a:avLst/>
                <a:gdLst>
                  <a:gd name="connsiteX0" fmla="*/ 138384 w 344160"/>
                  <a:gd name="connsiteY0" fmla="*/ 0 h 437072"/>
                  <a:gd name="connsiteX1" fmla="*/ 344160 w 344160"/>
                  <a:gd name="connsiteY1" fmla="*/ 357584 h 437072"/>
                  <a:gd name="connsiteX2" fmla="*/ 206031 w 344160"/>
                  <a:gd name="connsiteY2" fmla="*/ 437072 h 437072"/>
                  <a:gd name="connsiteX3" fmla="*/ 0 w 344160"/>
                  <a:gd name="connsiteY3" fmla="*/ 79043 h 437072"/>
                  <a:gd name="connsiteX4" fmla="*/ 39957 w 344160"/>
                  <a:gd name="connsiteY4" fmla="*/ 59795 h 437072"/>
                  <a:gd name="connsiteX5" fmla="*/ 138384 w 344160"/>
                  <a:gd name="connsiteY5" fmla="*/ 0 h 437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0" h="437072">
                    <a:moveTo>
                      <a:pt x="138384" y="0"/>
                    </a:moveTo>
                    <a:lnTo>
                      <a:pt x="344160" y="357584"/>
                    </a:lnTo>
                    <a:lnTo>
                      <a:pt x="206031" y="437072"/>
                    </a:lnTo>
                    <a:lnTo>
                      <a:pt x="0" y="79043"/>
                    </a:lnTo>
                    <a:lnTo>
                      <a:pt x="39957" y="59795"/>
                    </a:lnTo>
                    <a:lnTo>
                      <a:pt x="1383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92DA3989-A11A-454B-9E57-99F78324E829}"/>
                  </a:ext>
                </a:extLst>
              </p:cNvPr>
              <p:cNvSpPr/>
              <p:nvPr/>
            </p:nvSpPr>
            <p:spPr>
              <a:xfrm>
                <a:off x="5321890" y="4679769"/>
                <a:ext cx="308877" cy="448947"/>
              </a:xfrm>
              <a:custGeom>
                <a:avLst/>
                <a:gdLst>
                  <a:gd name="connsiteX0" fmla="*/ 161986 w 308877"/>
                  <a:gd name="connsiteY0" fmla="*/ 0 h 448947"/>
                  <a:gd name="connsiteX1" fmla="*/ 231572 w 308877"/>
                  <a:gd name="connsiteY1" fmla="*/ 33521 h 448947"/>
                  <a:gd name="connsiteX2" fmla="*/ 308877 w 308877"/>
                  <a:gd name="connsiteY2" fmla="*/ 61815 h 448947"/>
                  <a:gd name="connsiteX3" fmla="*/ 147035 w 308877"/>
                  <a:gd name="connsiteY3" fmla="*/ 448947 h 448947"/>
                  <a:gd name="connsiteX4" fmla="*/ 0 w 308877"/>
                  <a:gd name="connsiteY4" fmla="*/ 387478 h 448947"/>
                  <a:gd name="connsiteX5" fmla="*/ 161986 w 308877"/>
                  <a:gd name="connsiteY5" fmla="*/ 0 h 44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8877" h="448947">
                    <a:moveTo>
                      <a:pt x="161986" y="0"/>
                    </a:moveTo>
                    <a:lnTo>
                      <a:pt x="231572" y="33521"/>
                    </a:lnTo>
                    <a:lnTo>
                      <a:pt x="308877" y="61815"/>
                    </a:lnTo>
                    <a:lnTo>
                      <a:pt x="147035" y="448947"/>
                    </a:lnTo>
                    <a:lnTo>
                      <a:pt x="0" y="387478"/>
                    </a:lnTo>
                    <a:lnTo>
                      <a:pt x="16198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33237A5D-DC90-4425-9F08-77D5C0A3B735}"/>
                  </a:ext>
                </a:extLst>
              </p:cNvPr>
              <p:cNvSpPr/>
              <p:nvPr/>
            </p:nvSpPr>
            <p:spPr>
              <a:xfrm>
                <a:off x="6548708" y="4685562"/>
                <a:ext cx="303853" cy="442823"/>
              </a:xfrm>
              <a:custGeom>
                <a:avLst/>
                <a:gdLst>
                  <a:gd name="connsiteX0" fmla="*/ 147394 w 303853"/>
                  <a:gd name="connsiteY0" fmla="*/ 0 h 442823"/>
                  <a:gd name="connsiteX1" fmla="*/ 303853 w 303853"/>
                  <a:gd name="connsiteY1" fmla="*/ 382486 h 442823"/>
                  <a:gd name="connsiteX2" fmla="*/ 156350 w 303853"/>
                  <a:gd name="connsiteY2" fmla="*/ 442823 h 442823"/>
                  <a:gd name="connsiteX3" fmla="*/ 0 w 303853"/>
                  <a:gd name="connsiteY3" fmla="*/ 60607 h 442823"/>
                  <a:gd name="connsiteX4" fmla="*/ 89832 w 303853"/>
                  <a:gd name="connsiteY4" fmla="*/ 27728 h 442823"/>
                  <a:gd name="connsiteX5" fmla="*/ 147394 w 303853"/>
                  <a:gd name="connsiteY5" fmla="*/ 0 h 442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3">
                    <a:moveTo>
                      <a:pt x="147394" y="0"/>
                    </a:moveTo>
                    <a:lnTo>
                      <a:pt x="303853" y="382486"/>
                    </a:lnTo>
                    <a:lnTo>
                      <a:pt x="156350" y="442823"/>
                    </a:lnTo>
                    <a:lnTo>
                      <a:pt x="0" y="60607"/>
                    </a:lnTo>
                    <a:lnTo>
                      <a:pt x="89832" y="27728"/>
                    </a:lnTo>
                    <a:lnTo>
                      <a:pt x="14739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CFAC045B-3711-4979-8C29-EC5DBA4558A7}"/>
                  </a:ext>
                </a:extLst>
              </p:cNvPr>
              <p:cNvSpPr/>
              <p:nvPr/>
            </p:nvSpPr>
            <p:spPr>
              <a:xfrm>
                <a:off x="5547503" y="4750877"/>
                <a:ext cx="262318" cy="446335"/>
              </a:xfrm>
              <a:custGeom>
                <a:avLst/>
                <a:gdLst>
                  <a:gd name="connsiteX0" fmla="*/ 108655 w 262318"/>
                  <a:gd name="connsiteY0" fmla="*/ 0 h 446335"/>
                  <a:gd name="connsiteX1" fmla="*/ 134018 w 262318"/>
                  <a:gd name="connsiteY1" fmla="*/ 9283 h 446335"/>
                  <a:gd name="connsiteX2" fmla="*/ 262318 w 262318"/>
                  <a:gd name="connsiteY2" fmla="*/ 42272 h 446335"/>
                  <a:gd name="connsiteX3" fmla="*/ 153925 w 262318"/>
                  <a:gd name="connsiteY3" fmla="*/ 446335 h 446335"/>
                  <a:gd name="connsiteX4" fmla="*/ 0 w 262318"/>
                  <a:gd name="connsiteY4" fmla="*/ 405042 h 446335"/>
                  <a:gd name="connsiteX5" fmla="*/ 108655 w 262318"/>
                  <a:gd name="connsiteY5" fmla="*/ 0 h 44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318" h="446335">
                    <a:moveTo>
                      <a:pt x="108655" y="0"/>
                    </a:moveTo>
                    <a:lnTo>
                      <a:pt x="134018" y="9283"/>
                    </a:lnTo>
                    <a:lnTo>
                      <a:pt x="262318" y="42272"/>
                    </a:lnTo>
                    <a:lnTo>
                      <a:pt x="153925" y="446335"/>
                    </a:lnTo>
                    <a:lnTo>
                      <a:pt x="0" y="405042"/>
                    </a:lnTo>
                    <a:lnTo>
                      <a:pt x="10865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86AB9901-1290-4188-BD70-0A27742551F4}"/>
                  </a:ext>
                </a:extLst>
              </p:cNvPr>
              <p:cNvSpPr/>
              <p:nvPr/>
            </p:nvSpPr>
            <p:spPr>
              <a:xfrm>
                <a:off x="6375221" y="4753341"/>
                <a:ext cx="259453" cy="439442"/>
              </a:xfrm>
              <a:custGeom>
                <a:avLst/>
                <a:gdLst>
                  <a:gd name="connsiteX0" fmla="*/ 153891 w 259453"/>
                  <a:gd name="connsiteY0" fmla="*/ 0 h 439442"/>
                  <a:gd name="connsiteX1" fmla="*/ 259453 w 259453"/>
                  <a:gd name="connsiteY1" fmla="*/ 398648 h 439442"/>
                  <a:gd name="connsiteX2" fmla="*/ 105395 w 259453"/>
                  <a:gd name="connsiteY2" fmla="*/ 439442 h 439442"/>
                  <a:gd name="connsiteX3" fmla="*/ 0 w 259453"/>
                  <a:gd name="connsiteY3" fmla="*/ 41422 h 439442"/>
                  <a:gd name="connsiteX4" fmla="*/ 1684 w 259453"/>
                  <a:gd name="connsiteY4" fmla="*/ 41165 h 439442"/>
                  <a:gd name="connsiteX5" fmla="*/ 135260 w 259453"/>
                  <a:gd name="connsiteY5" fmla="*/ 6819 h 439442"/>
                  <a:gd name="connsiteX6" fmla="*/ 153891 w 259453"/>
                  <a:gd name="connsiteY6" fmla="*/ 0 h 439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3" h="439442">
                    <a:moveTo>
                      <a:pt x="153891" y="0"/>
                    </a:moveTo>
                    <a:lnTo>
                      <a:pt x="259453" y="398648"/>
                    </a:lnTo>
                    <a:lnTo>
                      <a:pt x="105395" y="439442"/>
                    </a:lnTo>
                    <a:lnTo>
                      <a:pt x="0" y="41422"/>
                    </a:lnTo>
                    <a:lnTo>
                      <a:pt x="1684" y="41165"/>
                    </a:lnTo>
                    <a:cubicBezTo>
                      <a:pt x="47051" y="31882"/>
                      <a:pt x="91616" y="20395"/>
                      <a:pt x="135260" y="6819"/>
                    </a:cubicBezTo>
                    <a:lnTo>
                      <a:pt x="1538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BD80F402-1E3A-4DEA-A632-FDC8B51B1408}"/>
                  </a:ext>
                </a:extLst>
              </p:cNvPr>
              <p:cNvSpPr/>
              <p:nvPr/>
            </p:nvSpPr>
            <p:spPr>
              <a:xfrm>
                <a:off x="5772785" y="4796586"/>
                <a:ext cx="213951" cy="436560"/>
              </a:xfrm>
              <a:custGeom>
                <a:avLst/>
                <a:gdLst>
                  <a:gd name="connsiteX0" fmla="*/ 55937 w 213951"/>
                  <a:gd name="connsiteY0" fmla="*/ 0 h 436560"/>
                  <a:gd name="connsiteX1" fmla="*/ 180706 w 213951"/>
                  <a:gd name="connsiteY1" fmla="*/ 19042 h 436560"/>
                  <a:gd name="connsiteX2" fmla="*/ 213951 w 213951"/>
                  <a:gd name="connsiteY2" fmla="*/ 20721 h 436560"/>
                  <a:gd name="connsiteX3" fmla="*/ 157940 w 213951"/>
                  <a:gd name="connsiteY3" fmla="*/ 436560 h 436560"/>
                  <a:gd name="connsiteX4" fmla="*/ 0 w 213951"/>
                  <a:gd name="connsiteY4" fmla="*/ 415286 h 436560"/>
                  <a:gd name="connsiteX5" fmla="*/ 55937 w 213951"/>
                  <a:gd name="connsiteY5" fmla="*/ 0 h 436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951" h="436560">
                    <a:moveTo>
                      <a:pt x="55937" y="0"/>
                    </a:moveTo>
                    <a:lnTo>
                      <a:pt x="180706" y="19042"/>
                    </a:lnTo>
                    <a:lnTo>
                      <a:pt x="213951" y="20721"/>
                    </a:lnTo>
                    <a:lnTo>
                      <a:pt x="157940" y="436560"/>
                    </a:lnTo>
                    <a:lnTo>
                      <a:pt x="0" y="415286"/>
                    </a:lnTo>
                    <a:lnTo>
                      <a:pt x="5593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708496A7-0376-4734-BCF0-F6103D97B7CE}"/>
                  </a:ext>
                </a:extLst>
              </p:cNvPr>
              <p:cNvSpPr/>
              <p:nvPr/>
            </p:nvSpPr>
            <p:spPr>
              <a:xfrm>
                <a:off x="6190191" y="4798857"/>
                <a:ext cx="209664" cy="429483"/>
              </a:xfrm>
              <a:custGeom>
                <a:avLst/>
                <a:gdLst>
                  <a:gd name="connsiteX0" fmla="*/ 158206 w 209664"/>
                  <a:gd name="connsiteY0" fmla="*/ 0 h 429483"/>
                  <a:gd name="connsiteX1" fmla="*/ 209664 w 209664"/>
                  <a:gd name="connsiteY1" fmla="*/ 409618 h 429483"/>
                  <a:gd name="connsiteX2" fmla="*/ 51539 w 209664"/>
                  <a:gd name="connsiteY2" fmla="*/ 429483 h 429483"/>
                  <a:gd name="connsiteX3" fmla="*/ 0 w 209664"/>
                  <a:gd name="connsiteY3" fmla="*/ 19211 h 429483"/>
                  <a:gd name="connsiteX4" fmla="*/ 48320 w 209664"/>
                  <a:gd name="connsiteY4" fmla="*/ 16771 h 429483"/>
                  <a:gd name="connsiteX5" fmla="*/ 158206 w 209664"/>
                  <a:gd name="connsiteY5" fmla="*/ 0 h 429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3">
                    <a:moveTo>
                      <a:pt x="158206" y="0"/>
                    </a:moveTo>
                    <a:lnTo>
                      <a:pt x="209664" y="409618"/>
                    </a:lnTo>
                    <a:lnTo>
                      <a:pt x="51539" y="429483"/>
                    </a:lnTo>
                    <a:lnTo>
                      <a:pt x="0" y="19211"/>
                    </a:lnTo>
                    <a:lnTo>
                      <a:pt x="48320" y="16771"/>
                    </a:lnTo>
                    <a:lnTo>
                      <a:pt x="15820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7769523A-3E78-4CBE-885C-8DFE8977C5E0}"/>
                  </a:ext>
                </a:extLst>
              </p:cNvPr>
              <p:cNvSpPr/>
              <p:nvPr/>
            </p:nvSpPr>
            <p:spPr>
              <a:xfrm>
                <a:off x="6013668" y="4818667"/>
                <a:ext cx="159368" cy="420395"/>
              </a:xfrm>
              <a:custGeom>
                <a:avLst/>
                <a:gdLst>
                  <a:gd name="connsiteX0" fmla="*/ 1 w 159368"/>
                  <a:gd name="connsiteY0" fmla="*/ 0 h 420395"/>
                  <a:gd name="connsiteX1" fmla="*/ 82333 w 159368"/>
                  <a:gd name="connsiteY1" fmla="*/ 4157 h 420395"/>
                  <a:gd name="connsiteX2" fmla="*/ 159368 w 159368"/>
                  <a:gd name="connsiteY2" fmla="*/ 267 h 420395"/>
                  <a:gd name="connsiteX3" fmla="*/ 159368 w 159368"/>
                  <a:gd name="connsiteY3" fmla="*/ 420395 h 420395"/>
                  <a:gd name="connsiteX4" fmla="*/ 0 w 159368"/>
                  <a:gd name="connsiteY4" fmla="*/ 420394 h 420395"/>
                  <a:gd name="connsiteX5" fmla="*/ 1 w 159368"/>
                  <a:gd name="connsiteY5" fmla="*/ 0 h 420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8" h="420395">
                    <a:moveTo>
                      <a:pt x="1" y="0"/>
                    </a:moveTo>
                    <a:lnTo>
                      <a:pt x="82333" y="4157"/>
                    </a:lnTo>
                    <a:lnTo>
                      <a:pt x="159368" y="267"/>
                    </a:lnTo>
                    <a:lnTo>
                      <a:pt x="159368" y="420395"/>
                    </a:lnTo>
                    <a:lnTo>
                      <a:pt x="0" y="42039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2620ECF9-7274-4633-A7C2-1F52B65D33E7}"/>
                </a:ext>
              </a:extLst>
            </p:cNvPr>
            <p:cNvGrpSpPr/>
            <p:nvPr/>
          </p:nvGrpSpPr>
          <p:grpSpPr>
            <a:xfrm rot="6291444">
              <a:off x="8482861" y="3133457"/>
              <a:ext cx="1145704" cy="1145704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88E0B455-667C-471E-BC45-CBDD6B45C799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22" name="Group 321">
                <a:extLst>
                  <a:ext uri="{FF2B5EF4-FFF2-40B4-BE49-F238E27FC236}">
                    <a16:creationId xmlns:a16="http://schemas.microsoft.com/office/drawing/2014/main" id="{D1F31021-5E0A-4EDF-92A4-ABB2A0A92481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0FB7B859-6EC3-404E-B5F6-EA562D917658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EE77247A-6BAA-472B-9E32-04A4B45B1294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Oval 330">
                  <a:extLst>
                    <a:ext uri="{FF2B5EF4-FFF2-40B4-BE49-F238E27FC236}">
                      <a16:creationId xmlns:a16="http://schemas.microsoft.com/office/drawing/2014/main" id="{AD703121-BC75-417E-A1C2-D08F59DC4C26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1EDF6CB3-B367-4E8C-A999-0EA6F639E676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C8E97271-1226-4E0A-8483-FEC52B867DAB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6C1877F6-C48E-44B0-B1AD-1B254235E09E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C79ED344-0A8A-4834-96DF-0C8F2D18BF8A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7282FDAE-B4C9-4D0B-BCB7-B512643343A5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F10E1520-46E0-4205-9EE1-53691C183F94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id="{3D240D23-5837-41CF-9332-12E3146A7E60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375566F0-B742-43A8-BD21-9DBABEF207A8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FC1ADD3F-7DEC-438E-9ADE-F993135721EA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Oval 325">
                  <a:extLst>
                    <a:ext uri="{FF2B5EF4-FFF2-40B4-BE49-F238E27FC236}">
                      <a16:creationId xmlns:a16="http://schemas.microsoft.com/office/drawing/2014/main" id="{6207112A-DF08-4744-B995-02ABBE611C80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06AA79C8-9445-4E17-93DE-36885CCF3A72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BF8B173C-29A8-4469-8F34-607323A1813E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94EE21E2-5305-4513-BA50-DE2FECB0A3AB}"/>
                </a:ext>
              </a:extLst>
            </p:cNvPr>
            <p:cNvSpPr/>
            <p:nvPr/>
          </p:nvSpPr>
          <p:spPr>
            <a:xfrm>
              <a:off x="8669757" y="3320353"/>
              <a:ext cx="771913" cy="77191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1F7EC3D8-7A2C-409A-9973-138F60D7B19E}"/>
                </a:ext>
              </a:extLst>
            </p:cNvPr>
            <p:cNvSpPr/>
            <p:nvPr/>
          </p:nvSpPr>
          <p:spPr>
            <a:xfrm>
              <a:off x="7140329" y="1790931"/>
              <a:ext cx="3825935" cy="3825935"/>
            </a:xfrm>
            <a:prstGeom prst="ellipse">
              <a:avLst/>
            </a:prstGeom>
            <a:noFill/>
            <a:ln w="25400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539E1915-681C-43C5-A47A-77071AAF8FAA}"/>
              </a:ext>
            </a:extLst>
          </p:cNvPr>
          <p:cNvGrpSpPr/>
          <p:nvPr/>
        </p:nvGrpSpPr>
        <p:grpSpPr>
          <a:xfrm flipH="1" flipV="1">
            <a:off x="11450412" y="4102025"/>
            <a:ext cx="643058" cy="643058"/>
            <a:chOff x="7140329" y="1790931"/>
            <a:chExt cx="3825935" cy="3825935"/>
          </a:xfrm>
        </p:grpSpPr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880D88E5-1A60-4B61-984E-134BDD105245}"/>
                </a:ext>
              </a:extLst>
            </p:cNvPr>
            <p:cNvGrpSpPr/>
            <p:nvPr/>
          </p:nvGrpSpPr>
          <p:grpSpPr>
            <a:xfrm>
              <a:off x="7929184" y="2579780"/>
              <a:ext cx="2253059" cy="2253059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6A6E3C25-B3DD-4EA8-BAE5-DD38CE20367C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77" name="Group 576">
                <a:extLst>
                  <a:ext uri="{FF2B5EF4-FFF2-40B4-BE49-F238E27FC236}">
                    <a16:creationId xmlns:a16="http://schemas.microsoft.com/office/drawing/2014/main" id="{6A4F4001-6F18-4BD3-8828-FD35A98D2652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584" name="Oval 583">
                  <a:extLst>
                    <a:ext uri="{FF2B5EF4-FFF2-40B4-BE49-F238E27FC236}">
                      <a16:creationId xmlns:a16="http://schemas.microsoft.com/office/drawing/2014/main" id="{524901EC-FE95-4FA4-9841-5FBCE32918AA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5" name="Oval 584">
                  <a:extLst>
                    <a:ext uri="{FF2B5EF4-FFF2-40B4-BE49-F238E27FC236}">
                      <a16:creationId xmlns:a16="http://schemas.microsoft.com/office/drawing/2014/main" id="{31BBC4B4-1A80-4E6C-B97E-E3CAD838E7FA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6" name="Oval 585">
                  <a:extLst>
                    <a:ext uri="{FF2B5EF4-FFF2-40B4-BE49-F238E27FC236}">
                      <a16:creationId xmlns:a16="http://schemas.microsoft.com/office/drawing/2014/main" id="{AE5C5A2B-E583-4792-9FCE-64FCBF0D293A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7" name="Oval 586">
                  <a:extLst>
                    <a:ext uri="{FF2B5EF4-FFF2-40B4-BE49-F238E27FC236}">
                      <a16:creationId xmlns:a16="http://schemas.microsoft.com/office/drawing/2014/main" id="{1FE2FEA9-D43A-444E-8B73-B040F0A420A5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8" name="Oval 587">
                  <a:extLst>
                    <a:ext uri="{FF2B5EF4-FFF2-40B4-BE49-F238E27FC236}">
                      <a16:creationId xmlns:a16="http://schemas.microsoft.com/office/drawing/2014/main" id="{E0EDD06B-092B-4031-9104-BBC31BC27FA6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9" name="Oval 588">
                  <a:extLst>
                    <a:ext uri="{FF2B5EF4-FFF2-40B4-BE49-F238E27FC236}">
                      <a16:creationId xmlns:a16="http://schemas.microsoft.com/office/drawing/2014/main" id="{AAB605EF-1D63-4493-85BD-32AD87772216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0" name="Oval 589">
                  <a:extLst>
                    <a:ext uri="{FF2B5EF4-FFF2-40B4-BE49-F238E27FC236}">
                      <a16:creationId xmlns:a16="http://schemas.microsoft.com/office/drawing/2014/main" id="{F97187DD-33FE-475D-8E46-00AD9B3768BC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1" name="Oval 590">
                  <a:extLst>
                    <a:ext uri="{FF2B5EF4-FFF2-40B4-BE49-F238E27FC236}">
                      <a16:creationId xmlns:a16="http://schemas.microsoft.com/office/drawing/2014/main" id="{38DD8CFE-DFF6-405B-8249-C7DCA13DF959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2" name="Oval 591">
                  <a:extLst>
                    <a:ext uri="{FF2B5EF4-FFF2-40B4-BE49-F238E27FC236}">
                      <a16:creationId xmlns:a16="http://schemas.microsoft.com/office/drawing/2014/main" id="{9B10FD6E-3FBE-4060-B3E5-5BD568320933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78" name="Group 577">
                <a:extLst>
                  <a:ext uri="{FF2B5EF4-FFF2-40B4-BE49-F238E27FC236}">
                    <a16:creationId xmlns:a16="http://schemas.microsoft.com/office/drawing/2014/main" id="{BC63F25F-82D9-44C5-9BB5-4948DDE4CE4B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579" name="Oval 578">
                  <a:extLst>
                    <a:ext uri="{FF2B5EF4-FFF2-40B4-BE49-F238E27FC236}">
                      <a16:creationId xmlns:a16="http://schemas.microsoft.com/office/drawing/2014/main" id="{E1A82F0A-5F08-4CB0-9E43-B612EEF6F5E9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0" name="Oval 579">
                  <a:extLst>
                    <a:ext uri="{FF2B5EF4-FFF2-40B4-BE49-F238E27FC236}">
                      <a16:creationId xmlns:a16="http://schemas.microsoft.com/office/drawing/2014/main" id="{93B19A0D-E75D-4E1A-9972-CE1F9861349B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1" name="Oval 580">
                  <a:extLst>
                    <a:ext uri="{FF2B5EF4-FFF2-40B4-BE49-F238E27FC236}">
                      <a16:creationId xmlns:a16="http://schemas.microsoft.com/office/drawing/2014/main" id="{E07F09C6-1513-4AFD-A96A-5905DDFAE719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2" name="Oval 581">
                  <a:extLst>
                    <a:ext uri="{FF2B5EF4-FFF2-40B4-BE49-F238E27FC236}">
                      <a16:creationId xmlns:a16="http://schemas.microsoft.com/office/drawing/2014/main" id="{05B7E79F-C6CB-4406-B9A9-A67794C6F3FD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3" name="Oval 582">
                  <a:extLst>
                    <a:ext uri="{FF2B5EF4-FFF2-40B4-BE49-F238E27FC236}">
                      <a16:creationId xmlns:a16="http://schemas.microsoft.com/office/drawing/2014/main" id="{619B0EA6-53D8-45FD-B5EF-2E3DAB4D208F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D1DBC12F-7B2C-45D5-8217-17AB77655F6B}"/>
                </a:ext>
              </a:extLst>
            </p:cNvPr>
            <p:cNvGrpSpPr/>
            <p:nvPr/>
          </p:nvGrpSpPr>
          <p:grpSpPr>
            <a:xfrm rot="12533106">
              <a:off x="8250732" y="2901328"/>
              <a:ext cx="1609963" cy="1609963"/>
              <a:chOff x="4440936" y="1773936"/>
              <a:chExt cx="3310128" cy="3310128"/>
            </a:xfrm>
            <a:effectLst>
              <a:glow rad="101600">
                <a:schemeClr val="accent5">
                  <a:satMod val="175000"/>
                  <a:alpha val="28000"/>
                </a:schemeClr>
              </a:glow>
            </a:effectLst>
          </p:grpSpPr>
          <p:sp>
            <p:nvSpPr>
              <p:cNvPr id="572" name="Oval 571">
                <a:extLst>
                  <a:ext uri="{FF2B5EF4-FFF2-40B4-BE49-F238E27FC236}">
                    <a16:creationId xmlns:a16="http://schemas.microsoft.com/office/drawing/2014/main" id="{54653FDF-BBC6-4D18-85D0-498C82C04E38}"/>
                  </a:ext>
                </a:extLst>
              </p:cNvPr>
              <p:cNvSpPr/>
              <p:nvPr/>
            </p:nvSpPr>
            <p:spPr>
              <a:xfrm>
                <a:off x="4441251" y="1774251"/>
                <a:ext cx="3309498" cy="3309498"/>
              </a:xfrm>
              <a:prstGeom prst="ellipse">
                <a:avLst/>
              </a:prstGeom>
              <a:noFill/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3" name="Arc 572">
                <a:extLst>
                  <a:ext uri="{FF2B5EF4-FFF2-40B4-BE49-F238E27FC236}">
                    <a16:creationId xmlns:a16="http://schemas.microsoft.com/office/drawing/2014/main" id="{4CF6CF60-F8EB-4FCD-B090-1471D1E71BBF}"/>
                  </a:ext>
                </a:extLst>
              </p:cNvPr>
              <p:cNvSpPr/>
              <p:nvPr/>
            </p:nvSpPr>
            <p:spPr>
              <a:xfrm>
                <a:off x="4440936" y="1773936"/>
                <a:ext cx="3310128" cy="3310128"/>
              </a:xfrm>
              <a:prstGeom prst="arc">
                <a:avLst/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4" name="Arc 573">
                <a:extLst>
                  <a:ext uri="{FF2B5EF4-FFF2-40B4-BE49-F238E27FC236}">
                    <a16:creationId xmlns:a16="http://schemas.microsoft.com/office/drawing/2014/main" id="{8499384D-E6F0-4C32-BA8F-45D40FEAB9BD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6117151"/>
                  <a:gd name="adj2" fmla="val 8372158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5" name="Arc 574">
                <a:extLst>
                  <a:ext uri="{FF2B5EF4-FFF2-40B4-BE49-F238E27FC236}">
                    <a16:creationId xmlns:a16="http://schemas.microsoft.com/office/drawing/2014/main" id="{C06E7486-830F-4495-BA5E-5D66DA8850C8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20256575"/>
                  <a:gd name="adj2" fmla="val 3001779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8E581F00-4086-499C-BC56-4B7A04490D54}"/>
                </a:ext>
              </a:extLst>
            </p:cNvPr>
            <p:cNvGrpSpPr/>
            <p:nvPr/>
          </p:nvGrpSpPr>
          <p:grpSpPr>
            <a:xfrm>
              <a:off x="7354165" y="2003602"/>
              <a:ext cx="3403096" cy="3405414"/>
              <a:chOff x="4292527" y="1629660"/>
              <a:chExt cx="3606945" cy="3609402"/>
            </a:xfrm>
            <a:solidFill>
              <a:srgbClr val="BDD7EE"/>
            </a:solidFill>
            <a:effectLst>
              <a:glow rad="63500">
                <a:schemeClr val="accent5">
                  <a:satMod val="175000"/>
                  <a:alpha val="24000"/>
                </a:schemeClr>
              </a:glow>
            </a:effectLst>
          </p:grpSpPr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1A5CE1AA-A451-477C-9534-F108459828DC}"/>
                  </a:ext>
                </a:extLst>
              </p:cNvPr>
              <p:cNvSpPr/>
              <p:nvPr/>
            </p:nvSpPr>
            <p:spPr>
              <a:xfrm>
                <a:off x="5792145" y="1629660"/>
                <a:ext cx="209664" cy="429485"/>
              </a:xfrm>
              <a:custGeom>
                <a:avLst/>
                <a:gdLst>
                  <a:gd name="connsiteX0" fmla="*/ 158123 w 209664"/>
                  <a:gd name="connsiteY0" fmla="*/ 0 h 429485"/>
                  <a:gd name="connsiteX1" fmla="*/ 209664 w 209664"/>
                  <a:gd name="connsiteY1" fmla="*/ 410274 h 429485"/>
                  <a:gd name="connsiteX2" fmla="*/ 161346 w 209664"/>
                  <a:gd name="connsiteY2" fmla="*/ 412714 h 429485"/>
                  <a:gd name="connsiteX3" fmla="*/ 51458 w 209664"/>
                  <a:gd name="connsiteY3" fmla="*/ 429485 h 429485"/>
                  <a:gd name="connsiteX4" fmla="*/ 0 w 209664"/>
                  <a:gd name="connsiteY4" fmla="*/ 19864 h 429485"/>
                  <a:gd name="connsiteX5" fmla="*/ 158123 w 209664"/>
                  <a:gd name="connsiteY5" fmla="*/ 0 h 429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5">
                    <a:moveTo>
                      <a:pt x="158123" y="0"/>
                    </a:moveTo>
                    <a:lnTo>
                      <a:pt x="209664" y="410274"/>
                    </a:lnTo>
                    <a:lnTo>
                      <a:pt x="161346" y="412714"/>
                    </a:lnTo>
                    <a:lnTo>
                      <a:pt x="51458" y="429485"/>
                    </a:lnTo>
                    <a:lnTo>
                      <a:pt x="0" y="19864"/>
                    </a:lnTo>
                    <a:lnTo>
                      <a:pt x="15812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C9479FDB-6D3F-474E-B8A8-DB5CBC7580DD}"/>
                  </a:ext>
                </a:extLst>
              </p:cNvPr>
              <p:cNvSpPr/>
              <p:nvPr/>
            </p:nvSpPr>
            <p:spPr>
              <a:xfrm>
                <a:off x="6013668" y="1632117"/>
                <a:ext cx="159367" cy="407218"/>
              </a:xfrm>
              <a:custGeom>
                <a:avLst/>
                <a:gdLst>
                  <a:gd name="connsiteX0" fmla="*/ 159367 w 159367"/>
                  <a:gd name="connsiteY0" fmla="*/ 0 h 407218"/>
                  <a:gd name="connsiteX1" fmla="*/ 159367 w 159367"/>
                  <a:gd name="connsiteY1" fmla="*/ 406951 h 407218"/>
                  <a:gd name="connsiteX2" fmla="*/ 82333 w 159367"/>
                  <a:gd name="connsiteY2" fmla="*/ 403061 h 407218"/>
                  <a:gd name="connsiteX3" fmla="*/ 0 w 159367"/>
                  <a:gd name="connsiteY3" fmla="*/ 407218 h 407218"/>
                  <a:gd name="connsiteX4" fmla="*/ 0 w 159367"/>
                  <a:gd name="connsiteY4" fmla="*/ 1 h 407218"/>
                  <a:gd name="connsiteX5" fmla="*/ 159367 w 159367"/>
                  <a:gd name="connsiteY5" fmla="*/ 0 h 40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7" h="407218">
                    <a:moveTo>
                      <a:pt x="159367" y="0"/>
                    </a:moveTo>
                    <a:lnTo>
                      <a:pt x="159367" y="406951"/>
                    </a:lnTo>
                    <a:lnTo>
                      <a:pt x="82333" y="403061"/>
                    </a:lnTo>
                    <a:lnTo>
                      <a:pt x="0" y="407218"/>
                    </a:lnTo>
                    <a:lnTo>
                      <a:pt x="0" y="1"/>
                    </a:lnTo>
                    <a:lnTo>
                      <a:pt x="15936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CF02CC6B-7BA6-4D9A-ABF0-6D2D483BA5B7}"/>
                  </a:ext>
                </a:extLst>
              </p:cNvPr>
              <p:cNvSpPr/>
              <p:nvPr/>
            </p:nvSpPr>
            <p:spPr>
              <a:xfrm>
                <a:off x="6199956" y="1637209"/>
                <a:ext cx="212252" cy="423408"/>
              </a:xfrm>
              <a:custGeom>
                <a:avLst/>
                <a:gdLst>
                  <a:gd name="connsiteX0" fmla="*/ 54311 w 212252"/>
                  <a:gd name="connsiteY0" fmla="*/ 0 h 423408"/>
                  <a:gd name="connsiteX1" fmla="*/ 212252 w 212252"/>
                  <a:gd name="connsiteY1" fmla="*/ 21273 h 423408"/>
                  <a:gd name="connsiteX2" fmla="*/ 158087 w 212252"/>
                  <a:gd name="connsiteY2" fmla="*/ 423408 h 423408"/>
                  <a:gd name="connsiteX3" fmla="*/ 38555 w 212252"/>
                  <a:gd name="connsiteY3" fmla="*/ 405165 h 423408"/>
                  <a:gd name="connsiteX4" fmla="*/ 0 w 212252"/>
                  <a:gd name="connsiteY4" fmla="*/ 403218 h 423408"/>
                  <a:gd name="connsiteX5" fmla="*/ 54311 w 212252"/>
                  <a:gd name="connsiteY5" fmla="*/ 0 h 423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252" h="423408">
                    <a:moveTo>
                      <a:pt x="54311" y="0"/>
                    </a:moveTo>
                    <a:lnTo>
                      <a:pt x="212252" y="21273"/>
                    </a:lnTo>
                    <a:lnTo>
                      <a:pt x="158087" y="423408"/>
                    </a:lnTo>
                    <a:lnTo>
                      <a:pt x="38555" y="405165"/>
                    </a:lnTo>
                    <a:lnTo>
                      <a:pt x="0" y="403218"/>
                    </a:lnTo>
                    <a:lnTo>
                      <a:pt x="5431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1FDD0491-932D-4E35-B404-4192FADC1D71}"/>
                  </a:ext>
                </a:extLst>
              </p:cNvPr>
              <p:cNvSpPr/>
              <p:nvPr/>
            </p:nvSpPr>
            <p:spPr>
              <a:xfrm>
                <a:off x="5557326" y="1665217"/>
                <a:ext cx="259452" cy="439445"/>
              </a:xfrm>
              <a:custGeom>
                <a:avLst/>
                <a:gdLst>
                  <a:gd name="connsiteX0" fmla="*/ 154057 w 259452"/>
                  <a:gd name="connsiteY0" fmla="*/ 0 h 439445"/>
                  <a:gd name="connsiteX1" fmla="*/ 259452 w 259452"/>
                  <a:gd name="connsiteY1" fmla="*/ 398023 h 439445"/>
                  <a:gd name="connsiteX2" fmla="*/ 257771 w 259452"/>
                  <a:gd name="connsiteY2" fmla="*/ 398279 h 439445"/>
                  <a:gd name="connsiteX3" fmla="*/ 124195 w 259452"/>
                  <a:gd name="connsiteY3" fmla="*/ 432625 h 439445"/>
                  <a:gd name="connsiteX4" fmla="*/ 105562 w 259452"/>
                  <a:gd name="connsiteY4" fmla="*/ 439445 h 439445"/>
                  <a:gd name="connsiteX5" fmla="*/ 0 w 259452"/>
                  <a:gd name="connsiteY5" fmla="*/ 40794 h 439445"/>
                  <a:gd name="connsiteX6" fmla="*/ 154057 w 259452"/>
                  <a:gd name="connsiteY6" fmla="*/ 0 h 43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2" h="439445">
                    <a:moveTo>
                      <a:pt x="154057" y="0"/>
                    </a:moveTo>
                    <a:lnTo>
                      <a:pt x="259452" y="398023"/>
                    </a:lnTo>
                    <a:lnTo>
                      <a:pt x="257771" y="398279"/>
                    </a:lnTo>
                    <a:cubicBezTo>
                      <a:pt x="212404" y="407562"/>
                      <a:pt x="167840" y="419050"/>
                      <a:pt x="124195" y="432625"/>
                    </a:cubicBezTo>
                    <a:lnTo>
                      <a:pt x="105562" y="439445"/>
                    </a:lnTo>
                    <a:lnTo>
                      <a:pt x="0" y="40794"/>
                    </a:lnTo>
                    <a:lnTo>
                      <a:pt x="1540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37DAD500-B590-4C55-BDA9-295B0D015170}"/>
                  </a:ext>
                </a:extLst>
              </p:cNvPr>
              <p:cNvSpPr/>
              <p:nvPr/>
            </p:nvSpPr>
            <p:spPr>
              <a:xfrm>
                <a:off x="6377051" y="1672147"/>
                <a:ext cx="258916" cy="433150"/>
              </a:xfrm>
              <a:custGeom>
                <a:avLst/>
                <a:gdLst>
                  <a:gd name="connsiteX0" fmla="*/ 104990 w 258916"/>
                  <a:gd name="connsiteY0" fmla="*/ 0 h 433150"/>
                  <a:gd name="connsiteX1" fmla="*/ 258916 w 258916"/>
                  <a:gd name="connsiteY1" fmla="*/ 41289 h 433150"/>
                  <a:gd name="connsiteX2" fmla="*/ 153798 w 258916"/>
                  <a:gd name="connsiteY2" fmla="*/ 433150 h 433150"/>
                  <a:gd name="connsiteX3" fmla="*/ 133430 w 258916"/>
                  <a:gd name="connsiteY3" fmla="*/ 425695 h 433150"/>
                  <a:gd name="connsiteX4" fmla="*/ 0 w 258916"/>
                  <a:gd name="connsiteY4" fmla="*/ 391386 h 433150"/>
                  <a:gd name="connsiteX5" fmla="*/ 104990 w 258916"/>
                  <a:gd name="connsiteY5" fmla="*/ 0 h 433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916" h="433150">
                    <a:moveTo>
                      <a:pt x="104990" y="0"/>
                    </a:moveTo>
                    <a:lnTo>
                      <a:pt x="258916" y="41289"/>
                    </a:lnTo>
                    <a:lnTo>
                      <a:pt x="153798" y="433150"/>
                    </a:lnTo>
                    <a:lnTo>
                      <a:pt x="133430" y="425695"/>
                    </a:lnTo>
                    <a:lnTo>
                      <a:pt x="0" y="391386"/>
                    </a:lnTo>
                    <a:lnTo>
                      <a:pt x="10499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F67BF457-816A-431C-A515-B5D538C54597}"/>
                  </a:ext>
                </a:extLst>
              </p:cNvPr>
              <p:cNvSpPr/>
              <p:nvPr/>
            </p:nvSpPr>
            <p:spPr>
              <a:xfrm>
                <a:off x="5339439" y="1729614"/>
                <a:ext cx="303853" cy="442827"/>
              </a:xfrm>
              <a:custGeom>
                <a:avLst/>
                <a:gdLst>
                  <a:gd name="connsiteX0" fmla="*/ 147503 w 303853"/>
                  <a:gd name="connsiteY0" fmla="*/ 0 h 442827"/>
                  <a:gd name="connsiteX1" fmla="*/ 303853 w 303853"/>
                  <a:gd name="connsiteY1" fmla="*/ 382220 h 442827"/>
                  <a:gd name="connsiteX2" fmla="*/ 214023 w 303853"/>
                  <a:gd name="connsiteY2" fmla="*/ 415098 h 442827"/>
                  <a:gd name="connsiteX3" fmla="*/ 156461 w 303853"/>
                  <a:gd name="connsiteY3" fmla="*/ 442827 h 442827"/>
                  <a:gd name="connsiteX4" fmla="*/ 0 w 303853"/>
                  <a:gd name="connsiteY4" fmla="*/ 60338 h 442827"/>
                  <a:gd name="connsiteX5" fmla="*/ 147503 w 303853"/>
                  <a:gd name="connsiteY5" fmla="*/ 0 h 442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7">
                    <a:moveTo>
                      <a:pt x="147503" y="0"/>
                    </a:moveTo>
                    <a:lnTo>
                      <a:pt x="303853" y="382220"/>
                    </a:lnTo>
                    <a:lnTo>
                      <a:pt x="214023" y="415098"/>
                    </a:lnTo>
                    <a:lnTo>
                      <a:pt x="156461" y="442827"/>
                    </a:lnTo>
                    <a:lnTo>
                      <a:pt x="0" y="60338"/>
                    </a:lnTo>
                    <a:lnTo>
                      <a:pt x="14750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F66A1807-8D72-487A-A00C-1791045D1549}"/>
                  </a:ext>
                </a:extLst>
              </p:cNvPr>
              <p:cNvSpPr/>
              <p:nvPr/>
            </p:nvSpPr>
            <p:spPr>
              <a:xfrm>
                <a:off x="6556254" y="1739402"/>
                <a:ext cx="303887" cy="436528"/>
              </a:xfrm>
              <a:custGeom>
                <a:avLst/>
                <a:gdLst>
                  <a:gd name="connsiteX0" fmla="*/ 156851 w 303887"/>
                  <a:gd name="connsiteY0" fmla="*/ 0 h 436528"/>
                  <a:gd name="connsiteX1" fmla="*/ 303887 w 303887"/>
                  <a:gd name="connsiteY1" fmla="*/ 61468 h 436528"/>
                  <a:gd name="connsiteX2" fmla="*/ 147092 w 303887"/>
                  <a:gd name="connsiteY2" fmla="*/ 436528 h 436528"/>
                  <a:gd name="connsiteX3" fmla="*/ 82286 w 303887"/>
                  <a:gd name="connsiteY3" fmla="*/ 405310 h 436528"/>
                  <a:gd name="connsiteX4" fmla="*/ 0 w 303887"/>
                  <a:gd name="connsiteY4" fmla="*/ 375193 h 436528"/>
                  <a:gd name="connsiteX5" fmla="*/ 156851 w 303887"/>
                  <a:gd name="connsiteY5" fmla="*/ 0 h 436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87" h="436528">
                    <a:moveTo>
                      <a:pt x="156851" y="0"/>
                    </a:moveTo>
                    <a:lnTo>
                      <a:pt x="303887" y="61468"/>
                    </a:lnTo>
                    <a:lnTo>
                      <a:pt x="147092" y="436528"/>
                    </a:lnTo>
                    <a:lnTo>
                      <a:pt x="82286" y="405310"/>
                    </a:lnTo>
                    <a:lnTo>
                      <a:pt x="0" y="375193"/>
                    </a:lnTo>
                    <a:lnTo>
                      <a:pt x="15685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451070F2-4AB2-4C94-809C-FD0D761A5A31}"/>
                  </a:ext>
                </a:extLst>
              </p:cNvPr>
              <p:cNvSpPr/>
              <p:nvPr/>
            </p:nvSpPr>
            <p:spPr>
              <a:xfrm>
                <a:off x="5127417" y="1826126"/>
                <a:ext cx="344161" cy="437075"/>
              </a:xfrm>
              <a:custGeom>
                <a:avLst/>
                <a:gdLst>
                  <a:gd name="connsiteX0" fmla="*/ 138128 w 344161"/>
                  <a:gd name="connsiteY0" fmla="*/ 0 h 437075"/>
                  <a:gd name="connsiteX1" fmla="*/ 344161 w 344161"/>
                  <a:gd name="connsiteY1" fmla="*/ 358032 h 437075"/>
                  <a:gd name="connsiteX2" fmla="*/ 304205 w 344161"/>
                  <a:gd name="connsiteY2" fmla="*/ 377279 h 437075"/>
                  <a:gd name="connsiteX3" fmla="*/ 205777 w 344161"/>
                  <a:gd name="connsiteY3" fmla="*/ 437075 h 437075"/>
                  <a:gd name="connsiteX4" fmla="*/ 0 w 344161"/>
                  <a:gd name="connsiteY4" fmla="*/ 79487 h 437075"/>
                  <a:gd name="connsiteX5" fmla="*/ 138128 w 344161"/>
                  <a:gd name="connsiteY5" fmla="*/ 0 h 43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1" h="437075">
                    <a:moveTo>
                      <a:pt x="138128" y="0"/>
                    </a:moveTo>
                    <a:lnTo>
                      <a:pt x="344161" y="358032"/>
                    </a:lnTo>
                    <a:lnTo>
                      <a:pt x="304205" y="377279"/>
                    </a:lnTo>
                    <a:lnTo>
                      <a:pt x="205777" y="437075"/>
                    </a:lnTo>
                    <a:lnTo>
                      <a:pt x="0" y="79487"/>
                    </a:lnTo>
                    <a:lnTo>
                      <a:pt x="13812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F706E064-C8B8-47C5-98FE-932F58497BCD}"/>
                  </a:ext>
                </a:extLst>
              </p:cNvPr>
              <p:cNvSpPr/>
              <p:nvPr/>
            </p:nvSpPr>
            <p:spPr>
              <a:xfrm>
                <a:off x="6722083" y="1833187"/>
                <a:ext cx="341816" cy="430970"/>
              </a:xfrm>
              <a:custGeom>
                <a:avLst/>
                <a:gdLst>
                  <a:gd name="connsiteX0" fmla="*/ 203943 w 341816"/>
                  <a:gd name="connsiteY0" fmla="*/ 0 h 430970"/>
                  <a:gd name="connsiteX1" fmla="*/ 341816 w 341816"/>
                  <a:gd name="connsiteY1" fmla="*/ 79932 h 430970"/>
                  <a:gd name="connsiteX2" fmla="*/ 138297 w 341816"/>
                  <a:gd name="connsiteY2" fmla="*/ 430970 h 430970"/>
                  <a:gd name="connsiteX3" fmla="*/ 38297 w 341816"/>
                  <a:gd name="connsiteY3" fmla="*/ 370218 h 430970"/>
                  <a:gd name="connsiteX4" fmla="*/ 0 w 341816"/>
                  <a:gd name="connsiteY4" fmla="*/ 351770 h 430970"/>
                  <a:gd name="connsiteX5" fmla="*/ 203943 w 341816"/>
                  <a:gd name="connsiteY5" fmla="*/ 0 h 43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1816" h="430970">
                    <a:moveTo>
                      <a:pt x="203943" y="0"/>
                    </a:moveTo>
                    <a:lnTo>
                      <a:pt x="341816" y="79932"/>
                    </a:lnTo>
                    <a:lnTo>
                      <a:pt x="138297" y="430970"/>
                    </a:lnTo>
                    <a:lnTo>
                      <a:pt x="38297" y="370218"/>
                    </a:lnTo>
                    <a:lnTo>
                      <a:pt x="0" y="351770"/>
                    </a:lnTo>
                    <a:lnTo>
                      <a:pt x="20394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90B4DE4E-10E8-43B3-AE1F-AF664019ED73}"/>
                  </a:ext>
                </a:extLst>
              </p:cNvPr>
              <p:cNvSpPr/>
              <p:nvPr/>
            </p:nvSpPr>
            <p:spPr>
              <a:xfrm>
                <a:off x="4940606" y="1945450"/>
                <a:ext cx="376167" cy="425093"/>
              </a:xfrm>
              <a:custGeom>
                <a:avLst/>
                <a:gdLst>
                  <a:gd name="connsiteX0" fmla="*/ 126832 w 376167"/>
                  <a:gd name="connsiteY0" fmla="*/ 0 h 425093"/>
                  <a:gd name="connsiteX1" fmla="*/ 376167 w 376167"/>
                  <a:gd name="connsiteY1" fmla="*/ 327727 h 425093"/>
                  <a:gd name="connsiteX2" fmla="*/ 376095 w 376167"/>
                  <a:gd name="connsiteY2" fmla="*/ 327771 h 425093"/>
                  <a:gd name="connsiteX3" fmla="*/ 268794 w 376167"/>
                  <a:gd name="connsiteY3" fmla="*/ 408009 h 425093"/>
                  <a:gd name="connsiteX4" fmla="*/ 249997 w 376167"/>
                  <a:gd name="connsiteY4" fmla="*/ 425093 h 425093"/>
                  <a:gd name="connsiteX5" fmla="*/ 0 w 376167"/>
                  <a:gd name="connsiteY5" fmla="*/ 96494 h 425093"/>
                  <a:gd name="connsiteX6" fmla="*/ 126832 w 376167"/>
                  <a:gd name="connsiteY6" fmla="*/ 0 h 425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7" h="425093">
                    <a:moveTo>
                      <a:pt x="126832" y="0"/>
                    </a:moveTo>
                    <a:lnTo>
                      <a:pt x="376167" y="327727"/>
                    </a:lnTo>
                    <a:lnTo>
                      <a:pt x="376095" y="327771"/>
                    </a:lnTo>
                    <a:cubicBezTo>
                      <a:pt x="339020" y="352819"/>
                      <a:pt x="303214" y="379604"/>
                      <a:pt x="268794" y="408009"/>
                    </a:cubicBezTo>
                    <a:lnTo>
                      <a:pt x="249997" y="425093"/>
                    </a:lnTo>
                    <a:lnTo>
                      <a:pt x="0" y="96494"/>
                    </a:lnTo>
                    <a:lnTo>
                      <a:pt x="12683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41B4E6B7-226D-4D51-AAF2-B146B7DE483D}"/>
                  </a:ext>
                </a:extLst>
              </p:cNvPr>
              <p:cNvSpPr/>
              <p:nvPr/>
            </p:nvSpPr>
            <p:spPr>
              <a:xfrm>
                <a:off x="6883049" y="1958267"/>
                <a:ext cx="374539" cy="418856"/>
              </a:xfrm>
              <a:custGeom>
                <a:avLst/>
                <a:gdLst>
                  <a:gd name="connsiteX0" fmla="*/ 248571 w 374539"/>
                  <a:gd name="connsiteY0" fmla="*/ 0 h 418856"/>
                  <a:gd name="connsiteX1" fmla="*/ 374539 w 374539"/>
                  <a:gd name="connsiteY1" fmla="*/ 97622 h 418856"/>
                  <a:gd name="connsiteX2" fmla="*/ 125591 w 374539"/>
                  <a:gd name="connsiteY2" fmla="*/ 418856 h 418856"/>
                  <a:gd name="connsiteX3" fmla="*/ 99553 w 374539"/>
                  <a:gd name="connsiteY3" fmla="*/ 395192 h 418856"/>
                  <a:gd name="connsiteX4" fmla="*/ 0 w 374539"/>
                  <a:gd name="connsiteY4" fmla="*/ 320748 h 418856"/>
                  <a:gd name="connsiteX5" fmla="*/ 248571 w 374539"/>
                  <a:gd name="connsiteY5" fmla="*/ 0 h 418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539" h="418856">
                    <a:moveTo>
                      <a:pt x="248571" y="0"/>
                    </a:moveTo>
                    <a:lnTo>
                      <a:pt x="374539" y="97622"/>
                    </a:lnTo>
                    <a:lnTo>
                      <a:pt x="125591" y="418856"/>
                    </a:lnTo>
                    <a:lnTo>
                      <a:pt x="99553" y="395192"/>
                    </a:lnTo>
                    <a:lnTo>
                      <a:pt x="0" y="320748"/>
                    </a:lnTo>
                    <a:lnTo>
                      <a:pt x="2485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B88AF34E-8621-4191-8B84-28C12E5EB31E}"/>
                  </a:ext>
                </a:extLst>
              </p:cNvPr>
              <p:cNvSpPr/>
              <p:nvPr/>
            </p:nvSpPr>
            <p:spPr>
              <a:xfrm>
                <a:off x="4765791" y="2096027"/>
                <a:ext cx="404830" cy="405259"/>
              </a:xfrm>
              <a:custGeom>
                <a:avLst/>
                <a:gdLst>
                  <a:gd name="connsiteX0" fmla="*/ 112817 w 404830"/>
                  <a:gd name="connsiteY0" fmla="*/ 0 h 405259"/>
                  <a:gd name="connsiteX1" fmla="*/ 404830 w 404830"/>
                  <a:gd name="connsiteY1" fmla="*/ 292677 h 405259"/>
                  <a:gd name="connsiteX2" fmla="*/ 344628 w 404830"/>
                  <a:gd name="connsiteY2" fmla="*/ 347392 h 405259"/>
                  <a:gd name="connsiteX3" fmla="*/ 292035 w 404830"/>
                  <a:gd name="connsiteY3" fmla="*/ 405259 h 405259"/>
                  <a:gd name="connsiteX4" fmla="*/ 0 w 404830"/>
                  <a:gd name="connsiteY4" fmla="*/ 112562 h 405259"/>
                  <a:gd name="connsiteX5" fmla="*/ 112817 w 404830"/>
                  <a:gd name="connsiteY5" fmla="*/ 0 h 40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30" h="405259">
                    <a:moveTo>
                      <a:pt x="112817" y="0"/>
                    </a:moveTo>
                    <a:lnTo>
                      <a:pt x="404830" y="292677"/>
                    </a:lnTo>
                    <a:lnTo>
                      <a:pt x="344628" y="347392"/>
                    </a:lnTo>
                    <a:lnTo>
                      <a:pt x="292035" y="405259"/>
                    </a:lnTo>
                    <a:lnTo>
                      <a:pt x="0" y="112562"/>
                    </a:lnTo>
                    <a:lnTo>
                      <a:pt x="1128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D6599143-5677-4674-93B3-7867A07F974A}"/>
                  </a:ext>
                </a:extLst>
              </p:cNvPr>
              <p:cNvSpPr/>
              <p:nvPr/>
            </p:nvSpPr>
            <p:spPr>
              <a:xfrm>
                <a:off x="7024019" y="2099151"/>
                <a:ext cx="405314" cy="404773"/>
              </a:xfrm>
              <a:custGeom>
                <a:avLst/>
                <a:gdLst>
                  <a:gd name="connsiteX0" fmla="*/ 292785 w 405314"/>
                  <a:gd name="connsiteY0" fmla="*/ 0 h 404773"/>
                  <a:gd name="connsiteX1" fmla="*/ 405314 w 405314"/>
                  <a:gd name="connsiteY1" fmla="*/ 112850 h 404773"/>
                  <a:gd name="connsiteX2" fmla="*/ 112555 w 405314"/>
                  <a:gd name="connsiteY2" fmla="*/ 404773 h 404773"/>
                  <a:gd name="connsiteX3" fmla="*/ 57564 w 405314"/>
                  <a:gd name="connsiteY3" fmla="*/ 344268 h 404773"/>
                  <a:gd name="connsiteX4" fmla="*/ 0 w 405314"/>
                  <a:gd name="connsiteY4" fmla="*/ 291950 h 404773"/>
                  <a:gd name="connsiteX5" fmla="*/ 292785 w 405314"/>
                  <a:gd name="connsiteY5" fmla="*/ 0 h 40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3">
                    <a:moveTo>
                      <a:pt x="292785" y="0"/>
                    </a:moveTo>
                    <a:lnTo>
                      <a:pt x="405314" y="112850"/>
                    </a:lnTo>
                    <a:lnTo>
                      <a:pt x="112555" y="404773"/>
                    </a:lnTo>
                    <a:lnTo>
                      <a:pt x="57564" y="344268"/>
                    </a:lnTo>
                    <a:lnTo>
                      <a:pt x="0" y="291950"/>
                    </a:lnTo>
                    <a:lnTo>
                      <a:pt x="29278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9BBD6ED9-3D4C-4E7D-AE1E-4223B081AE1E}"/>
                  </a:ext>
                </a:extLst>
              </p:cNvPr>
              <p:cNvSpPr/>
              <p:nvPr/>
            </p:nvSpPr>
            <p:spPr>
              <a:xfrm>
                <a:off x="4621681" y="2261282"/>
                <a:ext cx="424231" cy="378549"/>
              </a:xfrm>
              <a:custGeom>
                <a:avLst/>
                <a:gdLst>
                  <a:gd name="connsiteX0" fmla="*/ 97621 w 424231"/>
                  <a:gd name="connsiteY0" fmla="*/ 0 h 378549"/>
                  <a:gd name="connsiteX1" fmla="*/ 424231 w 424231"/>
                  <a:gd name="connsiteY1" fmla="*/ 253114 h 378549"/>
                  <a:gd name="connsiteX2" fmla="*/ 398778 w 424231"/>
                  <a:gd name="connsiteY2" fmla="*/ 281118 h 378549"/>
                  <a:gd name="connsiteX3" fmla="*/ 325921 w 424231"/>
                  <a:gd name="connsiteY3" fmla="*/ 378549 h 378549"/>
                  <a:gd name="connsiteX4" fmla="*/ 0 w 424231"/>
                  <a:gd name="connsiteY4" fmla="*/ 125968 h 378549"/>
                  <a:gd name="connsiteX5" fmla="*/ 97621 w 424231"/>
                  <a:gd name="connsiteY5" fmla="*/ 0 h 378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31" h="378549">
                    <a:moveTo>
                      <a:pt x="97621" y="0"/>
                    </a:moveTo>
                    <a:lnTo>
                      <a:pt x="424231" y="253114"/>
                    </a:lnTo>
                    <a:lnTo>
                      <a:pt x="398778" y="281118"/>
                    </a:lnTo>
                    <a:lnTo>
                      <a:pt x="325921" y="378549"/>
                    </a:lnTo>
                    <a:lnTo>
                      <a:pt x="0" y="125968"/>
                    </a:lnTo>
                    <a:lnTo>
                      <a:pt x="9762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595AC2C4-81F8-41EB-A20C-126A5A9C462D}"/>
                  </a:ext>
                </a:extLst>
              </p:cNvPr>
              <p:cNvSpPr/>
              <p:nvPr/>
            </p:nvSpPr>
            <p:spPr>
              <a:xfrm>
                <a:off x="7154736" y="2274015"/>
                <a:ext cx="425118" cy="376110"/>
              </a:xfrm>
              <a:custGeom>
                <a:avLst/>
                <a:gdLst>
                  <a:gd name="connsiteX0" fmla="*/ 328661 w 425118"/>
                  <a:gd name="connsiteY0" fmla="*/ 0 h 376110"/>
                  <a:gd name="connsiteX1" fmla="*/ 425118 w 425118"/>
                  <a:gd name="connsiteY1" fmla="*/ 126861 h 376110"/>
                  <a:gd name="connsiteX2" fmla="*/ 97303 w 425118"/>
                  <a:gd name="connsiteY2" fmla="*/ 376110 h 376110"/>
                  <a:gd name="connsiteX3" fmla="*/ 97045 w 425118"/>
                  <a:gd name="connsiteY3" fmla="*/ 375686 h 376110"/>
                  <a:gd name="connsiteX4" fmla="*/ 16807 w 425118"/>
                  <a:gd name="connsiteY4" fmla="*/ 268385 h 376110"/>
                  <a:gd name="connsiteX5" fmla="*/ 0 w 425118"/>
                  <a:gd name="connsiteY5" fmla="*/ 249892 h 376110"/>
                  <a:gd name="connsiteX6" fmla="*/ 328661 w 425118"/>
                  <a:gd name="connsiteY6" fmla="*/ 0 h 37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8" h="376110">
                    <a:moveTo>
                      <a:pt x="328661" y="0"/>
                    </a:moveTo>
                    <a:lnTo>
                      <a:pt x="425118" y="126861"/>
                    </a:lnTo>
                    <a:lnTo>
                      <a:pt x="97303" y="376110"/>
                    </a:lnTo>
                    <a:lnTo>
                      <a:pt x="97045" y="375686"/>
                    </a:lnTo>
                    <a:cubicBezTo>
                      <a:pt x="71997" y="338611"/>
                      <a:pt x="45212" y="302805"/>
                      <a:pt x="16807" y="268385"/>
                    </a:cubicBezTo>
                    <a:lnTo>
                      <a:pt x="0" y="249892"/>
                    </a:lnTo>
                    <a:lnTo>
                      <a:pt x="32866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7CBD951B-D5AD-4DCE-B903-1D6513B09273}"/>
                  </a:ext>
                </a:extLst>
              </p:cNvPr>
              <p:cNvSpPr/>
              <p:nvPr/>
            </p:nvSpPr>
            <p:spPr>
              <a:xfrm>
                <a:off x="4495814" y="2455505"/>
                <a:ext cx="436719" cy="345019"/>
              </a:xfrm>
              <a:custGeom>
                <a:avLst/>
                <a:gdLst>
                  <a:gd name="connsiteX0" fmla="*/ 79933 w 436719"/>
                  <a:gd name="connsiteY0" fmla="*/ 0 h 345019"/>
                  <a:gd name="connsiteX1" fmla="*/ 436719 w 436719"/>
                  <a:gd name="connsiteY1" fmla="*/ 206851 h 345019"/>
                  <a:gd name="connsiteX2" fmla="*/ 374591 w 436719"/>
                  <a:gd name="connsiteY2" fmla="*/ 309117 h 345019"/>
                  <a:gd name="connsiteX3" fmla="*/ 357296 w 436719"/>
                  <a:gd name="connsiteY3" fmla="*/ 345019 h 345019"/>
                  <a:gd name="connsiteX4" fmla="*/ 0 w 436719"/>
                  <a:gd name="connsiteY4" fmla="*/ 137872 h 345019"/>
                  <a:gd name="connsiteX5" fmla="*/ 79933 w 436719"/>
                  <a:gd name="connsiteY5" fmla="*/ 0 h 34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9" h="345019">
                    <a:moveTo>
                      <a:pt x="79933" y="0"/>
                    </a:moveTo>
                    <a:lnTo>
                      <a:pt x="436719" y="206851"/>
                    </a:lnTo>
                    <a:lnTo>
                      <a:pt x="374591" y="309117"/>
                    </a:lnTo>
                    <a:lnTo>
                      <a:pt x="357296" y="345019"/>
                    </a:lnTo>
                    <a:lnTo>
                      <a:pt x="0" y="137872"/>
                    </a:lnTo>
                    <a:lnTo>
                      <a:pt x="7993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0772C77F-6985-4E63-8B62-E79DE75F4584}"/>
                  </a:ext>
                </a:extLst>
              </p:cNvPr>
              <p:cNvSpPr/>
              <p:nvPr/>
            </p:nvSpPr>
            <p:spPr>
              <a:xfrm>
                <a:off x="7262013" y="2460866"/>
                <a:ext cx="437106" cy="344082"/>
              </a:xfrm>
              <a:custGeom>
                <a:avLst/>
                <a:gdLst>
                  <a:gd name="connsiteX0" fmla="*/ 357659 w 437106"/>
                  <a:gd name="connsiteY0" fmla="*/ 0 h 344082"/>
                  <a:gd name="connsiteX1" fmla="*/ 437106 w 437106"/>
                  <a:gd name="connsiteY1" fmla="*/ 138151 h 344082"/>
                  <a:gd name="connsiteX2" fmla="*/ 79010 w 437106"/>
                  <a:gd name="connsiteY2" fmla="*/ 344082 h 344082"/>
                  <a:gd name="connsiteX3" fmla="*/ 59584 w 437106"/>
                  <a:gd name="connsiteY3" fmla="*/ 303756 h 344082"/>
                  <a:gd name="connsiteX4" fmla="*/ 0 w 437106"/>
                  <a:gd name="connsiteY4" fmla="*/ 205678 h 344082"/>
                  <a:gd name="connsiteX5" fmla="*/ 357659 w 437106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6" h="344082">
                    <a:moveTo>
                      <a:pt x="357659" y="0"/>
                    </a:moveTo>
                    <a:lnTo>
                      <a:pt x="437106" y="138151"/>
                    </a:lnTo>
                    <a:lnTo>
                      <a:pt x="79010" y="344082"/>
                    </a:lnTo>
                    <a:lnTo>
                      <a:pt x="59584" y="303756"/>
                    </a:lnTo>
                    <a:lnTo>
                      <a:pt x="0" y="205678"/>
                    </a:lnTo>
                    <a:lnTo>
                      <a:pt x="3576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8EFA1D23-1E47-4030-A8B5-ED84A292C791}"/>
                  </a:ext>
                </a:extLst>
              </p:cNvPr>
              <p:cNvSpPr/>
              <p:nvPr/>
            </p:nvSpPr>
            <p:spPr>
              <a:xfrm>
                <a:off x="4401343" y="2659874"/>
                <a:ext cx="442739" cy="306383"/>
              </a:xfrm>
              <a:custGeom>
                <a:avLst/>
                <a:gdLst>
                  <a:gd name="connsiteX0" fmla="*/ 61468 w 442739"/>
                  <a:gd name="connsiteY0" fmla="*/ 0 h 306383"/>
                  <a:gd name="connsiteX1" fmla="*/ 442739 w 442739"/>
                  <a:gd name="connsiteY1" fmla="*/ 159391 h 306383"/>
                  <a:gd name="connsiteX2" fmla="*/ 410369 w 442739"/>
                  <a:gd name="connsiteY2" fmla="*/ 226588 h 306383"/>
                  <a:gd name="connsiteX3" fmla="*/ 381164 w 442739"/>
                  <a:gd name="connsiteY3" fmla="*/ 306383 h 306383"/>
                  <a:gd name="connsiteX4" fmla="*/ 0 w 442739"/>
                  <a:gd name="connsiteY4" fmla="*/ 147036 h 306383"/>
                  <a:gd name="connsiteX5" fmla="*/ 61468 w 442739"/>
                  <a:gd name="connsiteY5" fmla="*/ 0 h 30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9" h="306383">
                    <a:moveTo>
                      <a:pt x="61468" y="0"/>
                    </a:moveTo>
                    <a:lnTo>
                      <a:pt x="442739" y="159391"/>
                    </a:lnTo>
                    <a:lnTo>
                      <a:pt x="410369" y="226588"/>
                    </a:lnTo>
                    <a:lnTo>
                      <a:pt x="381164" y="306383"/>
                    </a:lnTo>
                    <a:lnTo>
                      <a:pt x="0" y="147036"/>
                    </a:lnTo>
                    <a:lnTo>
                      <a:pt x="6146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3BFCBB36-07B2-4AF3-864C-228E886F357D}"/>
                  </a:ext>
                </a:extLst>
              </p:cNvPr>
              <p:cNvSpPr/>
              <p:nvPr/>
            </p:nvSpPr>
            <p:spPr>
              <a:xfrm>
                <a:off x="7352739" y="2672921"/>
                <a:ext cx="442825" cy="303756"/>
              </a:xfrm>
              <a:custGeom>
                <a:avLst/>
                <a:gdLst>
                  <a:gd name="connsiteX0" fmla="*/ 382531 w 442825"/>
                  <a:gd name="connsiteY0" fmla="*/ 0 h 303756"/>
                  <a:gd name="connsiteX1" fmla="*/ 442825 w 442825"/>
                  <a:gd name="connsiteY1" fmla="*/ 147522 h 303756"/>
                  <a:gd name="connsiteX2" fmla="*/ 60570 w 442825"/>
                  <a:gd name="connsiteY2" fmla="*/ 303756 h 303756"/>
                  <a:gd name="connsiteX3" fmla="*/ 27551 w 442825"/>
                  <a:gd name="connsiteY3" fmla="*/ 213541 h 303756"/>
                  <a:gd name="connsiteX4" fmla="*/ 0 w 442825"/>
                  <a:gd name="connsiteY4" fmla="*/ 156348 h 303756"/>
                  <a:gd name="connsiteX5" fmla="*/ 382531 w 442825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5" h="303756">
                    <a:moveTo>
                      <a:pt x="382531" y="0"/>
                    </a:moveTo>
                    <a:lnTo>
                      <a:pt x="442825" y="147522"/>
                    </a:lnTo>
                    <a:lnTo>
                      <a:pt x="60570" y="303756"/>
                    </a:lnTo>
                    <a:lnTo>
                      <a:pt x="27551" y="213541"/>
                    </a:lnTo>
                    <a:lnTo>
                      <a:pt x="0" y="156348"/>
                    </a:lnTo>
                    <a:lnTo>
                      <a:pt x="38253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2A0014F7-238C-4790-9602-EF410A8C96BE}"/>
                  </a:ext>
                </a:extLst>
              </p:cNvPr>
              <p:cNvSpPr/>
              <p:nvPr/>
            </p:nvSpPr>
            <p:spPr>
              <a:xfrm>
                <a:off x="4333467" y="2884768"/>
                <a:ext cx="439744" cy="260617"/>
              </a:xfrm>
              <a:custGeom>
                <a:avLst/>
                <a:gdLst>
                  <a:gd name="connsiteX0" fmla="*/ 41291 w 439744"/>
                  <a:gd name="connsiteY0" fmla="*/ 0 h 260617"/>
                  <a:gd name="connsiteX1" fmla="*/ 439744 w 439744"/>
                  <a:gd name="connsiteY1" fmla="*/ 106887 h 260617"/>
                  <a:gd name="connsiteX2" fmla="*/ 431375 w 439744"/>
                  <a:gd name="connsiteY2" fmla="*/ 129753 h 260617"/>
                  <a:gd name="connsiteX3" fmla="*/ 397727 w 439744"/>
                  <a:gd name="connsiteY3" fmla="*/ 260617 h 260617"/>
                  <a:gd name="connsiteX4" fmla="*/ 0 w 439744"/>
                  <a:gd name="connsiteY4" fmla="*/ 153925 h 260617"/>
                  <a:gd name="connsiteX5" fmla="*/ 41291 w 439744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4" h="260617">
                    <a:moveTo>
                      <a:pt x="41291" y="0"/>
                    </a:moveTo>
                    <a:lnTo>
                      <a:pt x="439744" y="106887"/>
                    </a:lnTo>
                    <a:lnTo>
                      <a:pt x="431375" y="129753"/>
                    </a:lnTo>
                    <a:lnTo>
                      <a:pt x="397727" y="260617"/>
                    </a:lnTo>
                    <a:lnTo>
                      <a:pt x="0" y="153925"/>
                    </a:lnTo>
                    <a:lnTo>
                      <a:pt x="412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D1342CFD-4A5D-4027-845C-BB279C8ADF6A}"/>
                  </a:ext>
                </a:extLst>
              </p:cNvPr>
              <p:cNvSpPr/>
              <p:nvPr/>
            </p:nvSpPr>
            <p:spPr>
              <a:xfrm>
                <a:off x="7420482" y="2890834"/>
                <a:ext cx="439415" cy="259352"/>
              </a:xfrm>
              <a:custGeom>
                <a:avLst/>
                <a:gdLst>
                  <a:gd name="connsiteX0" fmla="*/ 398666 w 439415"/>
                  <a:gd name="connsiteY0" fmla="*/ 0 h 259352"/>
                  <a:gd name="connsiteX1" fmla="*/ 439415 w 439415"/>
                  <a:gd name="connsiteY1" fmla="*/ 154069 h 259352"/>
                  <a:gd name="connsiteX2" fmla="*/ 41343 w 439415"/>
                  <a:gd name="connsiteY2" fmla="*/ 259352 h 259352"/>
                  <a:gd name="connsiteX3" fmla="*/ 41024 w 439415"/>
                  <a:gd name="connsiteY3" fmla="*/ 257263 h 259352"/>
                  <a:gd name="connsiteX4" fmla="*/ 6678 w 439415"/>
                  <a:gd name="connsiteY4" fmla="*/ 123687 h 259352"/>
                  <a:gd name="connsiteX5" fmla="*/ 0 w 439415"/>
                  <a:gd name="connsiteY5" fmla="*/ 105440 h 259352"/>
                  <a:gd name="connsiteX6" fmla="*/ 398666 w 439415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5" h="259352">
                    <a:moveTo>
                      <a:pt x="398666" y="0"/>
                    </a:moveTo>
                    <a:lnTo>
                      <a:pt x="439415" y="154069"/>
                    </a:lnTo>
                    <a:lnTo>
                      <a:pt x="41343" y="259352"/>
                    </a:lnTo>
                    <a:lnTo>
                      <a:pt x="41024" y="257263"/>
                    </a:lnTo>
                    <a:cubicBezTo>
                      <a:pt x="31741" y="211896"/>
                      <a:pt x="20254" y="167332"/>
                      <a:pt x="6678" y="123687"/>
                    </a:cubicBezTo>
                    <a:lnTo>
                      <a:pt x="0" y="105440"/>
                    </a:lnTo>
                    <a:lnTo>
                      <a:pt x="39866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E535F7BA-054A-4942-B533-9B245F37BC4C}"/>
                  </a:ext>
                </a:extLst>
              </p:cNvPr>
              <p:cNvSpPr/>
              <p:nvPr/>
            </p:nvSpPr>
            <p:spPr>
              <a:xfrm>
                <a:off x="4298032" y="3109287"/>
                <a:ext cx="429985" cy="213103"/>
              </a:xfrm>
              <a:custGeom>
                <a:avLst/>
                <a:gdLst>
                  <a:gd name="connsiteX0" fmla="*/ 21273 w 429985"/>
                  <a:gd name="connsiteY0" fmla="*/ 0 h 213103"/>
                  <a:gd name="connsiteX1" fmla="*/ 429985 w 429985"/>
                  <a:gd name="connsiteY1" fmla="*/ 55051 h 213103"/>
                  <a:gd name="connsiteX2" fmla="*/ 411342 w 429985"/>
                  <a:gd name="connsiteY2" fmla="*/ 177204 h 213103"/>
                  <a:gd name="connsiteX3" fmla="*/ 409530 w 429985"/>
                  <a:gd name="connsiteY3" fmla="*/ 213103 h 213103"/>
                  <a:gd name="connsiteX4" fmla="*/ 0 w 429985"/>
                  <a:gd name="connsiteY4" fmla="*/ 157941 h 213103"/>
                  <a:gd name="connsiteX5" fmla="*/ 21273 w 429985"/>
                  <a:gd name="connsiteY5" fmla="*/ 0 h 21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5" h="213103">
                    <a:moveTo>
                      <a:pt x="21273" y="0"/>
                    </a:moveTo>
                    <a:lnTo>
                      <a:pt x="429985" y="55051"/>
                    </a:lnTo>
                    <a:lnTo>
                      <a:pt x="411342" y="177204"/>
                    </a:lnTo>
                    <a:lnTo>
                      <a:pt x="409530" y="213103"/>
                    </a:lnTo>
                    <a:lnTo>
                      <a:pt x="0" y="157941"/>
                    </a:lnTo>
                    <a:lnTo>
                      <a:pt x="2127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D414A9AA-B980-41B8-AC17-186F69FCDB49}"/>
                  </a:ext>
                </a:extLst>
              </p:cNvPr>
              <p:cNvSpPr/>
              <p:nvPr/>
            </p:nvSpPr>
            <p:spPr>
              <a:xfrm>
                <a:off x="7465919" y="3125669"/>
                <a:ext cx="429463" cy="209551"/>
              </a:xfrm>
              <a:custGeom>
                <a:avLst/>
                <a:gdLst>
                  <a:gd name="connsiteX0" fmla="*/ 409646 w 429463"/>
                  <a:gd name="connsiteY0" fmla="*/ 0 h 209551"/>
                  <a:gd name="connsiteX1" fmla="*/ 429463 w 429463"/>
                  <a:gd name="connsiteY1" fmla="*/ 158131 h 209551"/>
                  <a:gd name="connsiteX2" fmla="*/ 19170 w 429463"/>
                  <a:gd name="connsiteY2" fmla="*/ 209551 h 209551"/>
                  <a:gd name="connsiteX3" fmla="*/ 16709 w 429463"/>
                  <a:gd name="connsiteY3" fmla="*/ 160822 h 209551"/>
                  <a:gd name="connsiteX4" fmla="*/ 0 w 429463"/>
                  <a:gd name="connsiteY4" fmla="*/ 51339 h 209551"/>
                  <a:gd name="connsiteX5" fmla="*/ 409646 w 429463"/>
                  <a:gd name="connsiteY5" fmla="*/ 0 h 20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3" h="209551">
                    <a:moveTo>
                      <a:pt x="409646" y="0"/>
                    </a:moveTo>
                    <a:lnTo>
                      <a:pt x="429463" y="158131"/>
                    </a:lnTo>
                    <a:lnTo>
                      <a:pt x="19170" y="209551"/>
                    </a:lnTo>
                    <a:lnTo>
                      <a:pt x="16709" y="160822"/>
                    </a:lnTo>
                    <a:lnTo>
                      <a:pt x="0" y="51339"/>
                    </a:lnTo>
                    <a:lnTo>
                      <a:pt x="40964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2B1A6154-2686-465B-92E3-4C1BE9154D6D}"/>
                  </a:ext>
                </a:extLst>
              </p:cNvPr>
              <p:cNvSpPr/>
              <p:nvPr/>
            </p:nvSpPr>
            <p:spPr>
              <a:xfrm>
                <a:off x="4292527" y="3349316"/>
                <a:ext cx="413675" cy="159367"/>
              </a:xfrm>
              <a:custGeom>
                <a:avLst/>
                <a:gdLst>
                  <a:gd name="connsiteX0" fmla="*/ 1 w 413675"/>
                  <a:gd name="connsiteY0" fmla="*/ 0 h 159367"/>
                  <a:gd name="connsiteX1" fmla="*/ 413675 w 413675"/>
                  <a:gd name="connsiteY1" fmla="*/ 1 h 159367"/>
                  <a:gd name="connsiteX2" fmla="*/ 409651 w 413675"/>
                  <a:gd name="connsiteY2" fmla="*/ 79685 h 159367"/>
                  <a:gd name="connsiteX3" fmla="*/ 413675 w 413675"/>
                  <a:gd name="connsiteY3" fmla="*/ 159367 h 159367"/>
                  <a:gd name="connsiteX4" fmla="*/ 0 w 413675"/>
                  <a:gd name="connsiteY4" fmla="*/ 159367 h 159367"/>
                  <a:gd name="connsiteX5" fmla="*/ 1 w 413675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5" h="159367">
                    <a:moveTo>
                      <a:pt x="1" y="0"/>
                    </a:moveTo>
                    <a:lnTo>
                      <a:pt x="413675" y="1"/>
                    </a:lnTo>
                    <a:lnTo>
                      <a:pt x="409651" y="79685"/>
                    </a:lnTo>
                    <a:lnTo>
                      <a:pt x="413675" y="159367"/>
                    </a:lnTo>
                    <a:lnTo>
                      <a:pt x="0" y="159367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742A3982-806B-4C95-9D7C-5C3BAAD4356F}"/>
                  </a:ext>
                </a:extLst>
              </p:cNvPr>
              <p:cNvSpPr/>
              <p:nvPr/>
            </p:nvSpPr>
            <p:spPr>
              <a:xfrm>
                <a:off x="7485801" y="3349316"/>
                <a:ext cx="413671" cy="159367"/>
              </a:xfrm>
              <a:custGeom>
                <a:avLst/>
                <a:gdLst>
                  <a:gd name="connsiteX0" fmla="*/ 413671 w 413671"/>
                  <a:gd name="connsiteY0" fmla="*/ 0 h 159367"/>
                  <a:gd name="connsiteX1" fmla="*/ 413671 w 413671"/>
                  <a:gd name="connsiteY1" fmla="*/ 159367 h 159367"/>
                  <a:gd name="connsiteX2" fmla="*/ 0 w 413671"/>
                  <a:gd name="connsiteY2" fmla="*/ 159367 h 159367"/>
                  <a:gd name="connsiteX3" fmla="*/ 4023 w 413671"/>
                  <a:gd name="connsiteY3" fmla="*/ 79685 h 159367"/>
                  <a:gd name="connsiteX4" fmla="*/ 0 w 413671"/>
                  <a:gd name="connsiteY4" fmla="*/ 1 h 159367"/>
                  <a:gd name="connsiteX5" fmla="*/ 413671 w 413671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1" h="159367">
                    <a:moveTo>
                      <a:pt x="413671" y="0"/>
                    </a:moveTo>
                    <a:lnTo>
                      <a:pt x="413671" y="159367"/>
                    </a:lnTo>
                    <a:lnTo>
                      <a:pt x="0" y="159367"/>
                    </a:lnTo>
                    <a:lnTo>
                      <a:pt x="4023" y="79685"/>
                    </a:lnTo>
                    <a:lnTo>
                      <a:pt x="0" y="1"/>
                    </a:lnTo>
                    <a:lnTo>
                      <a:pt x="4136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9489E358-2069-49CF-86AD-B3546D9E785F}"/>
                  </a:ext>
                </a:extLst>
              </p:cNvPr>
              <p:cNvSpPr/>
              <p:nvPr/>
            </p:nvSpPr>
            <p:spPr>
              <a:xfrm>
                <a:off x="4296617" y="3522780"/>
                <a:ext cx="429466" cy="209550"/>
              </a:xfrm>
              <a:custGeom>
                <a:avLst/>
                <a:gdLst>
                  <a:gd name="connsiteX0" fmla="*/ 410297 w 429466"/>
                  <a:gd name="connsiteY0" fmla="*/ 0 h 209550"/>
                  <a:gd name="connsiteX1" fmla="*/ 412757 w 429466"/>
                  <a:gd name="connsiteY1" fmla="*/ 48731 h 209550"/>
                  <a:gd name="connsiteX2" fmla="*/ 429466 w 429466"/>
                  <a:gd name="connsiteY2" fmla="*/ 158211 h 209550"/>
                  <a:gd name="connsiteX3" fmla="*/ 19818 w 429466"/>
                  <a:gd name="connsiteY3" fmla="*/ 209550 h 209550"/>
                  <a:gd name="connsiteX4" fmla="*/ 0 w 429466"/>
                  <a:gd name="connsiteY4" fmla="*/ 51420 h 209550"/>
                  <a:gd name="connsiteX5" fmla="*/ 410297 w 429466"/>
                  <a:gd name="connsiteY5" fmla="*/ 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6" h="209550">
                    <a:moveTo>
                      <a:pt x="410297" y="0"/>
                    </a:moveTo>
                    <a:lnTo>
                      <a:pt x="412757" y="48731"/>
                    </a:lnTo>
                    <a:lnTo>
                      <a:pt x="429466" y="158211"/>
                    </a:lnTo>
                    <a:lnTo>
                      <a:pt x="19818" y="209550"/>
                    </a:lnTo>
                    <a:lnTo>
                      <a:pt x="0" y="51420"/>
                    </a:lnTo>
                    <a:lnTo>
                      <a:pt x="4102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564D3184-7757-45B0-A0DE-20254F359BEF}"/>
                  </a:ext>
                </a:extLst>
              </p:cNvPr>
              <p:cNvSpPr/>
              <p:nvPr/>
            </p:nvSpPr>
            <p:spPr>
              <a:xfrm>
                <a:off x="7463985" y="3535610"/>
                <a:ext cx="429983" cy="213102"/>
              </a:xfrm>
              <a:custGeom>
                <a:avLst/>
                <a:gdLst>
                  <a:gd name="connsiteX0" fmla="*/ 20456 w 429983"/>
                  <a:gd name="connsiteY0" fmla="*/ 0 h 213102"/>
                  <a:gd name="connsiteX1" fmla="*/ 429983 w 429983"/>
                  <a:gd name="connsiteY1" fmla="*/ 55161 h 213102"/>
                  <a:gd name="connsiteX2" fmla="*/ 408710 w 429983"/>
                  <a:gd name="connsiteY2" fmla="*/ 213102 h 213102"/>
                  <a:gd name="connsiteX3" fmla="*/ 0 w 429983"/>
                  <a:gd name="connsiteY3" fmla="*/ 158051 h 213102"/>
                  <a:gd name="connsiteX4" fmla="*/ 18643 w 429983"/>
                  <a:gd name="connsiteY4" fmla="*/ 35901 h 213102"/>
                  <a:gd name="connsiteX5" fmla="*/ 20456 w 429983"/>
                  <a:gd name="connsiteY5" fmla="*/ 0 h 213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3" h="213102">
                    <a:moveTo>
                      <a:pt x="20456" y="0"/>
                    </a:moveTo>
                    <a:lnTo>
                      <a:pt x="429983" y="55161"/>
                    </a:lnTo>
                    <a:lnTo>
                      <a:pt x="408710" y="213102"/>
                    </a:lnTo>
                    <a:lnTo>
                      <a:pt x="0" y="158051"/>
                    </a:lnTo>
                    <a:lnTo>
                      <a:pt x="18643" y="35901"/>
                    </a:lnTo>
                    <a:lnTo>
                      <a:pt x="2045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C3746B0F-BD0A-479E-A5B2-DC9676BE0C0D}"/>
                  </a:ext>
                </a:extLst>
              </p:cNvPr>
              <p:cNvSpPr/>
              <p:nvPr/>
            </p:nvSpPr>
            <p:spPr>
              <a:xfrm>
                <a:off x="4332103" y="3707813"/>
                <a:ext cx="439417" cy="259352"/>
              </a:xfrm>
              <a:custGeom>
                <a:avLst/>
                <a:gdLst>
                  <a:gd name="connsiteX0" fmla="*/ 398074 w 439417"/>
                  <a:gd name="connsiteY0" fmla="*/ 0 h 259352"/>
                  <a:gd name="connsiteX1" fmla="*/ 398393 w 439417"/>
                  <a:gd name="connsiteY1" fmla="*/ 2092 h 259352"/>
                  <a:gd name="connsiteX2" fmla="*/ 432739 w 439417"/>
                  <a:gd name="connsiteY2" fmla="*/ 135668 h 259352"/>
                  <a:gd name="connsiteX3" fmla="*/ 439417 w 439417"/>
                  <a:gd name="connsiteY3" fmla="*/ 153912 h 259352"/>
                  <a:gd name="connsiteX4" fmla="*/ 40749 w 439417"/>
                  <a:gd name="connsiteY4" fmla="*/ 259352 h 259352"/>
                  <a:gd name="connsiteX5" fmla="*/ 0 w 439417"/>
                  <a:gd name="connsiteY5" fmla="*/ 105283 h 259352"/>
                  <a:gd name="connsiteX6" fmla="*/ 398074 w 439417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7" h="259352">
                    <a:moveTo>
                      <a:pt x="398074" y="0"/>
                    </a:moveTo>
                    <a:lnTo>
                      <a:pt x="398393" y="2092"/>
                    </a:lnTo>
                    <a:cubicBezTo>
                      <a:pt x="407676" y="47459"/>
                      <a:pt x="419164" y="92024"/>
                      <a:pt x="432739" y="135668"/>
                    </a:cubicBezTo>
                    <a:lnTo>
                      <a:pt x="439417" y="153912"/>
                    </a:lnTo>
                    <a:lnTo>
                      <a:pt x="40749" y="259352"/>
                    </a:lnTo>
                    <a:lnTo>
                      <a:pt x="0" y="105283"/>
                    </a:lnTo>
                    <a:lnTo>
                      <a:pt x="39807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F775FA39-4D69-48AB-A5E1-C5EE71FADFD1}"/>
                  </a:ext>
                </a:extLst>
              </p:cNvPr>
              <p:cNvSpPr/>
              <p:nvPr/>
            </p:nvSpPr>
            <p:spPr>
              <a:xfrm>
                <a:off x="7418792" y="3712615"/>
                <a:ext cx="439741" cy="260617"/>
              </a:xfrm>
              <a:custGeom>
                <a:avLst/>
                <a:gdLst>
                  <a:gd name="connsiteX0" fmla="*/ 42017 w 439741"/>
                  <a:gd name="connsiteY0" fmla="*/ 0 h 260617"/>
                  <a:gd name="connsiteX1" fmla="*/ 439741 w 439741"/>
                  <a:gd name="connsiteY1" fmla="*/ 106691 h 260617"/>
                  <a:gd name="connsiteX2" fmla="*/ 398450 w 439741"/>
                  <a:gd name="connsiteY2" fmla="*/ 260617 h 260617"/>
                  <a:gd name="connsiteX3" fmla="*/ 0 w 439741"/>
                  <a:gd name="connsiteY3" fmla="*/ 153731 h 260617"/>
                  <a:gd name="connsiteX4" fmla="*/ 8368 w 439741"/>
                  <a:gd name="connsiteY4" fmla="*/ 130866 h 260617"/>
                  <a:gd name="connsiteX5" fmla="*/ 42017 w 439741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1" h="260617">
                    <a:moveTo>
                      <a:pt x="42017" y="0"/>
                    </a:moveTo>
                    <a:lnTo>
                      <a:pt x="439741" y="106691"/>
                    </a:lnTo>
                    <a:lnTo>
                      <a:pt x="398450" y="260617"/>
                    </a:lnTo>
                    <a:lnTo>
                      <a:pt x="0" y="153731"/>
                    </a:lnTo>
                    <a:lnTo>
                      <a:pt x="8368" y="130866"/>
                    </a:lnTo>
                    <a:lnTo>
                      <a:pt x="420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AC18208A-3A18-4C03-8AF0-D19B5C6E2F05}"/>
                  </a:ext>
                </a:extLst>
              </p:cNvPr>
              <p:cNvSpPr/>
              <p:nvPr/>
            </p:nvSpPr>
            <p:spPr>
              <a:xfrm>
                <a:off x="4396435" y="3881322"/>
                <a:ext cx="442827" cy="303756"/>
              </a:xfrm>
              <a:custGeom>
                <a:avLst/>
                <a:gdLst>
                  <a:gd name="connsiteX0" fmla="*/ 382257 w 442827"/>
                  <a:gd name="connsiteY0" fmla="*/ 0 h 303756"/>
                  <a:gd name="connsiteX1" fmla="*/ 415277 w 442827"/>
                  <a:gd name="connsiteY1" fmla="*/ 90218 h 303756"/>
                  <a:gd name="connsiteX2" fmla="*/ 442827 w 442827"/>
                  <a:gd name="connsiteY2" fmla="*/ 147409 h 303756"/>
                  <a:gd name="connsiteX3" fmla="*/ 60295 w 442827"/>
                  <a:gd name="connsiteY3" fmla="*/ 303756 h 303756"/>
                  <a:gd name="connsiteX4" fmla="*/ 0 w 442827"/>
                  <a:gd name="connsiteY4" fmla="*/ 156235 h 303756"/>
                  <a:gd name="connsiteX5" fmla="*/ 382257 w 442827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7" h="303756">
                    <a:moveTo>
                      <a:pt x="382257" y="0"/>
                    </a:moveTo>
                    <a:lnTo>
                      <a:pt x="415277" y="90218"/>
                    </a:lnTo>
                    <a:lnTo>
                      <a:pt x="442827" y="147409"/>
                    </a:lnTo>
                    <a:lnTo>
                      <a:pt x="60295" y="303756"/>
                    </a:lnTo>
                    <a:lnTo>
                      <a:pt x="0" y="156235"/>
                    </a:lnTo>
                    <a:lnTo>
                      <a:pt x="3822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67D25EB3-F50F-45F4-AFCB-3D09687FD238}"/>
                  </a:ext>
                </a:extLst>
              </p:cNvPr>
              <p:cNvSpPr/>
              <p:nvPr/>
            </p:nvSpPr>
            <p:spPr>
              <a:xfrm>
                <a:off x="7347921" y="3891744"/>
                <a:ext cx="442736" cy="306382"/>
              </a:xfrm>
              <a:custGeom>
                <a:avLst/>
                <a:gdLst>
                  <a:gd name="connsiteX0" fmla="*/ 61575 w 442736"/>
                  <a:gd name="connsiteY0" fmla="*/ 0 h 306382"/>
                  <a:gd name="connsiteX1" fmla="*/ 442736 w 442736"/>
                  <a:gd name="connsiteY1" fmla="*/ 159346 h 306382"/>
                  <a:gd name="connsiteX2" fmla="*/ 381268 w 442736"/>
                  <a:gd name="connsiteY2" fmla="*/ 306382 h 306382"/>
                  <a:gd name="connsiteX3" fmla="*/ 0 w 442736"/>
                  <a:gd name="connsiteY3" fmla="*/ 146992 h 306382"/>
                  <a:gd name="connsiteX4" fmla="*/ 32369 w 442736"/>
                  <a:gd name="connsiteY4" fmla="*/ 79796 h 306382"/>
                  <a:gd name="connsiteX5" fmla="*/ 61575 w 442736"/>
                  <a:gd name="connsiteY5" fmla="*/ 0 h 30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6" h="306382">
                    <a:moveTo>
                      <a:pt x="61575" y="0"/>
                    </a:moveTo>
                    <a:lnTo>
                      <a:pt x="442736" y="159346"/>
                    </a:lnTo>
                    <a:lnTo>
                      <a:pt x="381268" y="306382"/>
                    </a:lnTo>
                    <a:lnTo>
                      <a:pt x="0" y="146992"/>
                    </a:lnTo>
                    <a:lnTo>
                      <a:pt x="32369" y="79796"/>
                    </a:lnTo>
                    <a:lnTo>
                      <a:pt x="6157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94844180-B434-4A70-83D1-DE6AE9F58827}"/>
                  </a:ext>
                </a:extLst>
              </p:cNvPr>
              <p:cNvSpPr/>
              <p:nvPr/>
            </p:nvSpPr>
            <p:spPr>
              <a:xfrm>
                <a:off x="4492880" y="4053051"/>
                <a:ext cx="437107" cy="344082"/>
              </a:xfrm>
              <a:custGeom>
                <a:avLst/>
                <a:gdLst>
                  <a:gd name="connsiteX0" fmla="*/ 358098 w 437107"/>
                  <a:gd name="connsiteY0" fmla="*/ 0 h 344082"/>
                  <a:gd name="connsiteX1" fmla="*/ 377525 w 437107"/>
                  <a:gd name="connsiteY1" fmla="*/ 40329 h 344082"/>
                  <a:gd name="connsiteX2" fmla="*/ 437107 w 437107"/>
                  <a:gd name="connsiteY2" fmla="*/ 138404 h 344082"/>
                  <a:gd name="connsiteX3" fmla="*/ 79448 w 437107"/>
                  <a:gd name="connsiteY3" fmla="*/ 344082 h 344082"/>
                  <a:gd name="connsiteX4" fmla="*/ 0 w 437107"/>
                  <a:gd name="connsiteY4" fmla="*/ 205931 h 344082"/>
                  <a:gd name="connsiteX5" fmla="*/ 358098 w 437107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7" h="344082">
                    <a:moveTo>
                      <a:pt x="358098" y="0"/>
                    </a:moveTo>
                    <a:lnTo>
                      <a:pt x="377525" y="40329"/>
                    </a:lnTo>
                    <a:lnTo>
                      <a:pt x="437107" y="138404"/>
                    </a:lnTo>
                    <a:lnTo>
                      <a:pt x="79448" y="344082"/>
                    </a:lnTo>
                    <a:lnTo>
                      <a:pt x="0" y="205931"/>
                    </a:lnTo>
                    <a:lnTo>
                      <a:pt x="35809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348BD0F9-81A9-4946-95BF-7110E7F09E78}"/>
                  </a:ext>
                </a:extLst>
              </p:cNvPr>
              <p:cNvSpPr/>
              <p:nvPr/>
            </p:nvSpPr>
            <p:spPr>
              <a:xfrm>
                <a:off x="7259470" y="4057477"/>
                <a:ext cx="436716" cy="345018"/>
              </a:xfrm>
              <a:custGeom>
                <a:avLst/>
                <a:gdLst>
                  <a:gd name="connsiteX0" fmla="*/ 79422 w 436716"/>
                  <a:gd name="connsiteY0" fmla="*/ 0 h 345018"/>
                  <a:gd name="connsiteX1" fmla="*/ 436716 w 436716"/>
                  <a:gd name="connsiteY1" fmla="*/ 207146 h 345018"/>
                  <a:gd name="connsiteX2" fmla="*/ 356783 w 436716"/>
                  <a:gd name="connsiteY2" fmla="*/ 345018 h 345018"/>
                  <a:gd name="connsiteX3" fmla="*/ 0 w 436716"/>
                  <a:gd name="connsiteY3" fmla="*/ 138168 h 345018"/>
                  <a:gd name="connsiteX4" fmla="*/ 62127 w 436716"/>
                  <a:gd name="connsiteY4" fmla="*/ 35903 h 345018"/>
                  <a:gd name="connsiteX5" fmla="*/ 79422 w 436716"/>
                  <a:gd name="connsiteY5" fmla="*/ 0 h 34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6" h="345018">
                    <a:moveTo>
                      <a:pt x="79422" y="0"/>
                    </a:moveTo>
                    <a:lnTo>
                      <a:pt x="436716" y="207146"/>
                    </a:lnTo>
                    <a:lnTo>
                      <a:pt x="356783" y="345018"/>
                    </a:lnTo>
                    <a:lnTo>
                      <a:pt x="0" y="138168"/>
                    </a:lnTo>
                    <a:lnTo>
                      <a:pt x="62127" y="35903"/>
                    </a:lnTo>
                    <a:lnTo>
                      <a:pt x="7942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04EB54A1-7E07-4D40-9744-695AEBC146EA}"/>
                  </a:ext>
                </a:extLst>
              </p:cNvPr>
              <p:cNvSpPr/>
              <p:nvPr/>
            </p:nvSpPr>
            <p:spPr>
              <a:xfrm>
                <a:off x="4612146" y="4207874"/>
                <a:ext cx="425119" cy="376111"/>
              </a:xfrm>
              <a:custGeom>
                <a:avLst/>
                <a:gdLst>
                  <a:gd name="connsiteX0" fmla="*/ 327816 w 425119"/>
                  <a:gd name="connsiteY0" fmla="*/ 0 h 376111"/>
                  <a:gd name="connsiteX1" fmla="*/ 328075 w 425119"/>
                  <a:gd name="connsiteY1" fmla="*/ 427 h 376111"/>
                  <a:gd name="connsiteX2" fmla="*/ 408313 w 425119"/>
                  <a:gd name="connsiteY2" fmla="*/ 107728 h 376111"/>
                  <a:gd name="connsiteX3" fmla="*/ 425119 w 425119"/>
                  <a:gd name="connsiteY3" fmla="*/ 126219 h 376111"/>
                  <a:gd name="connsiteX4" fmla="*/ 96457 w 425119"/>
                  <a:gd name="connsiteY4" fmla="*/ 376111 h 376111"/>
                  <a:gd name="connsiteX5" fmla="*/ 0 w 425119"/>
                  <a:gd name="connsiteY5" fmla="*/ 249250 h 376111"/>
                  <a:gd name="connsiteX6" fmla="*/ 327816 w 425119"/>
                  <a:gd name="connsiteY6" fmla="*/ 0 h 376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9" h="376111">
                    <a:moveTo>
                      <a:pt x="327816" y="0"/>
                    </a:moveTo>
                    <a:lnTo>
                      <a:pt x="328075" y="427"/>
                    </a:lnTo>
                    <a:cubicBezTo>
                      <a:pt x="353123" y="37503"/>
                      <a:pt x="379908" y="73309"/>
                      <a:pt x="408313" y="107728"/>
                    </a:cubicBezTo>
                    <a:lnTo>
                      <a:pt x="425119" y="126219"/>
                    </a:lnTo>
                    <a:lnTo>
                      <a:pt x="96457" y="376111"/>
                    </a:lnTo>
                    <a:lnTo>
                      <a:pt x="0" y="249250"/>
                    </a:lnTo>
                    <a:lnTo>
                      <a:pt x="32781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A60836FF-1652-4F15-AB51-1BE8BA3A7AD5}"/>
                  </a:ext>
                </a:extLst>
              </p:cNvPr>
              <p:cNvSpPr/>
              <p:nvPr/>
            </p:nvSpPr>
            <p:spPr>
              <a:xfrm>
                <a:off x="7146092" y="4218171"/>
                <a:ext cx="424227" cy="378547"/>
              </a:xfrm>
              <a:custGeom>
                <a:avLst/>
                <a:gdLst>
                  <a:gd name="connsiteX0" fmla="*/ 98309 w 424227"/>
                  <a:gd name="connsiteY0" fmla="*/ 0 h 378547"/>
                  <a:gd name="connsiteX1" fmla="*/ 424227 w 424227"/>
                  <a:gd name="connsiteY1" fmla="*/ 252579 h 378547"/>
                  <a:gd name="connsiteX2" fmla="*/ 326606 w 424227"/>
                  <a:gd name="connsiteY2" fmla="*/ 378547 h 378547"/>
                  <a:gd name="connsiteX3" fmla="*/ 0 w 424227"/>
                  <a:gd name="connsiteY3" fmla="*/ 125435 h 378547"/>
                  <a:gd name="connsiteX4" fmla="*/ 25451 w 424227"/>
                  <a:gd name="connsiteY4" fmla="*/ 97431 h 378547"/>
                  <a:gd name="connsiteX5" fmla="*/ 98309 w 424227"/>
                  <a:gd name="connsiteY5" fmla="*/ 0 h 37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27" h="378547">
                    <a:moveTo>
                      <a:pt x="98309" y="0"/>
                    </a:moveTo>
                    <a:lnTo>
                      <a:pt x="424227" y="252579"/>
                    </a:lnTo>
                    <a:lnTo>
                      <a:pt x="326606" y="378547"/>
                    </a:lnTo>
                    <a:lnTo>
                      <a:pt x="0" y="125435"/>
                    </a:lnTo>
                    <a:lnTo>
                      <a:pt x="25451" y="97431"/>
                    </a:lnTo>
                    <a:lnTo>
                      <a:pt x="9830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5E6FE45C-34CA-4ABC-84E9-2E7C658720AC}"/>
                  </a:ext>
                </a:extLst>
              </p:cNvPr>
              <p:cNvSpPr/>
              <p:nvPr/>
            </p:nvSpPr>
            <p:spPr>
              <a:xfrm>
                <a:off x="4762667" y="4354075"/>
                <a:ext cx="405314" cy="404774"/>
              </a:xfrm>
              <a:custGeom>
                <a:avLst/>
                <a:gdLst>
                  <a:gd name="connsiteX0" fmla="*/ 292759 w 405314"/>
                  <a:gd name="connsiteY0" fmla="*/ 0 h 404774"/>
                  <a:gd name="connsiteX1" fmla="*/ 347752 w 405314"/>
                  <a:gd name="connsiteY1" fmla="*/ 60508 h 404774"/>
                  <a:gd name="connsiteX2" fmla="*/ 405314 w 405314"/>
                  <a:gd name="connsiteY2" fmla="*/ 112824 h 404774"/>
                  <a:gd name="connsiteX3" fmla="*/ 112529 w 405314"/>
                  <a:gd name="connsiteY3" fmla="*/ 404774 h 404774"/>
                  <a:gd name="connsiteX4" fmla="*/ 0 w 405314"/>
                  <a:gd name="connsiteY4" fmla="*/ 291923 h 404774"/>
                  <a:gd name="connsiteX5" fmla="*/ 292759 w 405314"/>
                  <a:gd name="connsiteY5" fmla="*/ 0 h 40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4">
                    <a:moveTo>
                      <a:pt x="292759" y="0"/>
                    </a:moveTo>
                    <a:lnTo>
                      <a:pt x="347752" y="60508"/>
                    </a:lnTo>
                    <a:lnTo>
                      <a:pt x="405314" y="112824"/>
                    </a:lnTo>
                    <a:lnTo>
                      <a:pt x="112529" y="404774"/>
                    </a:lnTo>
                    <a:lnTo>
                      <a:pt x="0" y="291923"/>
                    </a:lnTo>
                    <a:lnTo>
                      <a:pt x="2927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3DE56759-A156-49BC-A331-6317236ED4DE}"/>
                  </a:ext>
                </a:extLst>
              </p:cNvPr>
              <p:cNvSpPr/>
              <p:nvPr/>
            </p:nvSpPr>
            <p:spPr>
              <a:xfrm>
                <a:off x="7021380" y="4356716"/>
                <a:ext cx="404829" cy="405258"/>
              </a:xfrm>
              <a:custGeom>
                <a:avLst/>
                <a:gdLst>
                  <a:gd name="connsiteX0" fmla="*/ 112797 w 404829"/>
                  <a:gd name="connsiteY0" fmla="*/ 0 h 405258"/>
                  <a:gd name="connsiteX1" fmla="*/ 404829 w 404829"/>
                  <a:gd name="connsiteY1" fmla="*/ 292695 h 405258"/>
                  <a:gd name="connsiteX2" fmla="*/ 292011 w 404829"/>
                  <a:gd name="connsiteY2" fmla="*/ 405258 h 405258"/>
                  <a:gd name="connsiteX3" fmla="*/ 0 w 404829"/>
                  <a:gd name="connsiteY3" fmla="*/ 112584 h 405258"/>
                  <a:gd name="connsiteX4" fmla="*/ 60203 w 404829"/>
                  <a:gd name="connsiteY4" fmla="*/ 57867 h 405258"/>
                  <a:gd name="connsiteX5" fmla="*/ 112797 w 404829"/>
                  <a:gd name="connsiteY5" fmla="*/ 0 h 40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29" h="405258">
                    <a:moveTo>
                      <a:pt x="112797" y="0"/>
                    </a:moveTo>
                    <a:lnTo>
                      <a:pt x="404829" y="292695"/>
                    </a:lnTo>
                    <a:lnTo>
                      <a:pt x="292011" y="405258"/>
                    </a:lnTo>
                    <a:lnTo>
                      <a:pt x="0" y="112584"/>
                    </a:lnTo>
                    <a:lnTo>
                      <a:pt x="60203" y="57867"/>
                    </a:lnTo>
                    <a:lnTo>
                      <a:pt x="1127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3CC9B399-263D-4AF5-8DFA-5B7BCE783DC6}"/>
                  </a:ext>
                </a:extLst>
              </p:cNvPr>
              <p:cNvSpPr/>
              <p:nvPr/>
            </p:nvSpPr>
            <p:spPr>
              <a:xfrm>
                <a:off x="4922153" y="4477304"/>
                <a:ext cx="382557" cy="429603"/>
              </a:xfrm>
              <a:custGeom>
                <a:avLst/>
                <a:gdLst>
                  <a:gd name="connsiteX0" fmla="*/ 257276 w 382557"/>
                  <a:gd name="connsiteY0" fmla="*/ 0 h 429603"/>
                  <a:gd name="connsiteX1" fmla="*/ 287247 w 382557"/>
                  <a:gd name="connsiteY1" fmla="*/ 27239 h 429603"/>
                  <a:gd name="connsiteX2" fmla="*/ 382557 w 382557"/>
                  <a:gd name="connsiteY2" fmla="*/ 98510 h 429603"/>
                  <a:gd name="connsiteX3" fmla="*/ 125967 w 382557"/>
                  <a:gd name="connsiteY3" fmla="*/ 429603 h 429603"/>
                  <a:gd name="connsiteX4" fmla="*/ 0 w 382557"/>
                  <a:gd name="connsiteY4" fmla="*/ 331980 h 429603"/>
                  <a:gd name="connsiteX5" fmla="*/ 257276 w 382557"/>
                  <a:gd name="connsiteY5" fmla="*/ 0 h 4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2557" h="429603">
                    <a:moveTo>
                      <a:pt x="257276" y="0"/>
                    </a:moveTo>
                    <a:lnTo>
                      <a:pt x="287247" y="27239"/>
                    </a:lnTo>
                    <a:lnTo>
                      <a:pt x="382557" y="98510"/>
                    </a:lnTo>
                    <a:lnTo>
                      <a:pt x="125967" y="429603"/>
                    </a:lnTo>
                    <a:lnTo>
                      <a:pt x="0" y="331980"/>
                    </a:lnTo>
                    <a:lnTo>
                      <a:pt x="25727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CE56D31D-022D-4089-8550-5CFCF98B5D9F}"/>
                  </a:ext>
                </a:extLst>
              </p:cNvPr>
              <p:cNvSpPr/>
              <p:nvPr/>
            </p:nvSpPr>
            <p:spPr>
              <a:xfrm>
                <a:off x="6875228" y="4487460"/>
                <a:ext cx="376166" cy="425091"/>
              </a:xfrm>
              <a:custGeom>
                <a:avLst/>
                <a:gdLst>
                  <a:gd name="connsiteX0" fmla="*/ 126170 w 376166"/>
                  <a:gd name="connsiteY0" fmla="*/ 0 h 425091"/>
                  <a:gd name="connsiteX1" fmla="*/ 376166 w 376166"/>
                  <a:gd name="connsiteY1" fmla="*/ 328596 h 425091"/>
                  <a:gd name="connsiteX2" fmla="*/ 249333 w 376166"/>
                  <a:gd name="connsiteY2" fmla="*/ 425091 h 425091"/>
                  <a:gd name="connsiteX3" fmla="*/ 0 w 376166"/>
                  <a:gd name="connsiteY3" fmla="*/ 97366 h 425091"/>
                  <a:gd name="connsiteX4" fmla="*/ 73 w 376166"/>
                  <a:gd name="connsiteY4" fmla="*/ 97321 h 425091"/>
                  <a:gd name="connsiteX5" fmla="*/ 107374 w 376166"/>
                  <a:gd name="connsiteY5" fmla="*/ 17083 h 425091"/>
                  <a:gd name="connsiteX6" fmla="*/ 126170 w 376166"/>
                  <a:gd name="connsiteY6" fmla="*/ 0 h 42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6" h="425091">
                    <a:moveTo>
                      <a:pt x="126170" y="0"/>
                    </a:moveTo>
                    <a:lnTo>
                      <a:pt x="376166" y="328596"/>
                    </a:lnTo>
                    <a:lnTo>
                      <a:pt x="249333" y="425091"/>
                    </a:lnTo>
                    <a:lnTo>
                      <a:pt x="0" y="97366"/>
                    </a:lnTo>
                    <a:lnTo>
                      <a:pt x="73" y="97321"/>
                    </a:lnTo>
                    <a:cubicBezTo>
                      <a:pt x="37149" y="72273"/>
                      <a:pt x="72955" y="45488"/>
                      <a:pt x="107374" y="17083"/>
                    </a:cubicBezTo>
                    <a:lnTo>
                      <a:pt x="12617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3453D3A0-EB9E-4731-A5EF-7C3E4A17374D}"/>
                  </a:ext>
                </a:extLst>
              </p:cNvPr>
              <p:cNvSpPr/>
              <p:nvPr/>
            </p:nvSpPr>
            <p:spPr>
              <a:xfrm>
                <a:off x="5116909" y="4591094"/>
                <a:ext cx="348222" cy="442465"/>
              </a:xfrm>
              <a:custGeom>
                <a:avLst/>
                <a:gdLst>
                  <a:gd name="connsiteX0" fmla="*/ 210184 w 348222"/>
                  <a:gd name="connsiteY0" fmla="*/ 0 h 442465"/>
                  <a:gd name="connsiteX1" fmla="*/ 314713 w 348222"/>
                  <a:gd name="connsiteY1" fmla="*/ 63503 h 442465"/>
                  <a:gd name="connsiteX2" fmla="*/ 348222 w 348222"/>
                  <a:gd name="connsiteY2" fmla="*/ 79645 h 442465"/>
                  <a:gd name="connsiteX3" fmla="*/ 137872 w 348222"/>
                  <a:gd name="connsiteY3" fmla="*/ 442465 h 442465"/>
                  <a:gd name="connsiteX4" fmla="*/ 0 w 348222"/>
                  <a:gd name="connsiteY4" fmla="*/ 362531 h 442465"/>
                  <a:gd name="connsiteX5" fmla="*/ 210184 w 348222"/>
                  <a:gd name="connsiteY5" fmla="*/ 0 h 44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8222" h="442465">
                    <a:moveTo>
                      <a:pt x="210184" y="0"/>
                    </a:moveTo>
                    <a:lnTo>
                      <a:pt x="314713" y="63503"/>
                    </a:lnTo>
                    <a:lnTo>
                      <a:pt x="348222" y="79645"/>
                    </a:lnTo>
                    <a:lnTo>
                      <a:pt x="137872" y="442465"/>
                    </a:lnTo>
                    <a:lnTo>
                      <a:pt x="0" y="362531"/>
                    </a:lnTo>
                    <a:lnTo>
                      <a:pt x="2101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7069A1F6-0077-417D-A330-BC236F842463}"/>
                  </a:ext>
                </a:extLst>
              </p:cNvPr>
              <p:cNvSpPr/>
              <p:nvPr/>
            </p:nvSpPr>
            <p:spPr>
              <a:xfrm>
                <a:off x="6720423" y="4594802"/>
                <a:ext cx="344160" cy="437072"/>
              </a:xfrm>
              <a:custGeom>
                <a:avLst/>
                <a:gdLst>
                  <a:gd name="connsiteX0" fmla="*/ 138384 w 344160"/>
                  <a:gd name="connsiteY0" fmla="*/ 0 h 437072"/>
                  <a:gd name="connsiteX1" fmla="*/ 344160 w 344160"/>
                  <a:gd name="connsiteY1" fmla="*/ 357584 h 437072"/>
                  <a:gd name="connsiteX2" fmla="*/ 206031 w 344160"/>
                  <a:gd name="connsiteY2" fmla="*/ 437072 h 437072"/>
                  <a:gd name="connsiteX3" fmla="*/ 0 w 344160"/>
                  <a:gd name="connsiteY3" fmla="*/ 79043 h 437072"/>
                  <a:gd name="connsiteX4" fmla="*/ 39957 w 344160"/>
                  <a:gd name="connsiteY4" fmla="*/ 59795 h 437072"/>
                  <a:gd name="connsiteX5" fmla="*/ 138384 w 344160"/>
                  <a:gd name="connsiteY5" fmla="*/ 0 h 437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0" h="437072">
                    <a:moveTo>
                      <a:pt x="138384" y="0"/>
                    </a:moveTo>
                    <a:lnTo>
                      <a:pt x="344160" y="357584"/>
                    </a:lnTo>
                    <a:lnTo>
                      <a:pt x="206031" y="437072"/>
                    </a:lnTo>
                    <a:lnTo>
                      <a:pt x="0" y="79043"/>
                    </a:lnTo>
                    <a:lnTo>
                      <a:pt x="39957" y="59795"/>
                    </a:lnTo>
                    <a:lnTo>
                      <a:pt x="1383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3A7F8A33-AA32-44DA-9860-3F43330C81EF}"/>
                  </a:ext>
                </a:extLst>
              </p:cNvPr>
              <p:cNvSpPr/>
              <p:nvPr/>
            </p:nvSpPr>
            <p:spPr>
              <a:xfrm>
                <a:off x="5321890" y="4679769"/>
                <a:ext cx="308877" cy="448947"/>
              </a:xfrm>
              <a:custGeom>
                <a:avLst/>
                <a:gdLst>
                  <a:gd name="connsiteX0" fmla="*/ 161986 w 308877"/>
                  <a:gd name="connsiteY0" fmla="*/ 0 h 448947"/>
                  <a:gd name="connsiteX1" fmla="*/ 231572 w 308877"/>
                  <a:gd name="connsiteY1" fmla="*/ 33521 h 448947"/>
                  <a:gd name="connsiteX2" fmla="*/ 308877 w 308877"/>
                  <a:gd name="connsiteY2" fmla="*/ 61815 h 448947"/>
                  <a:gd name="connsiteX3" fmla="*/ 147035 w 308877"/>
                  <a:gd name="connsiteY3" fmla="*/ 448947 h 448947"/>
                  <a:gd name="connsiteX4" fmla="*/ 0 w 308877"/>
                  <a:gd name="connsiteY4" fmla="*/ 387478 h 448947"/>
                  <a:gd name="connsiteX5" fmla="*/ 161986 w 308877"/>
                  <a:gd name="connsiteY5" fmla="*/ 0 h 44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8877" h="448947">
                    <a:moveTo>
                      <a:pt x="161986" y="0"/>
                    </a:moveTo>
                    <a:lnTo>
                      <a:pt x="231572" y="33521"/>
                    </a:lnTo>
                    <a:lnTo>
                      <a:pt x="308877" y="61815"/>
                    </a:lnTo>
                    <a:lnTo>
                      <a:pt x="147035" y="448947"/>
                    </a:lnTo>
                    <a:lnTo>
                      <a:pt x="0" y="387478"/>
                    </a:lnTo>
                    <a:lnTo>
                      <a:pt x="16198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6293D551-40B6-497D-9B62-8BEF28FEE71E}"/>
                  </a:ext>
                </a:extLst>
              </p:cNvPr>
              <p:cNvSpPr/>
              <p:nvPr/>
            </p:nvSpPr>
            <p:spPr>
              <a:xfrm>
                <a:off x="6548708" y="4685562"/>
                <a:ext cx="303853" cy="442823"/>
              </a:xfrm>
              <a:custGeom>
                <a:avLst/>
                <a:gdLst>
                  <a:gd name="connsiteX0" fmla="*/ 147394 w 303853"/>
                  <a:gd name="connsiteY0" fmla="*/ 0 h 442823"/>
                  <a:gd name="connsiteX1" fmla="*/ 303853 w 303853"/>
                  <a:gd name="connsiteY1" fmla="*/ 382486 h 442823"/>
                  <a:gd name="connsiteX2" fmla="*/ 156350 w 303853"/>
                  <a:gd name="connsiteY2" fmla="*/ 442823 h 442823"/>
                  <a:gd name="connsiteX3" fmla="*/ 0 w 303853"/>
                  <a:gd name="connsiteY3" fmla="*/ 60607 h 442823"/>
                  <a:gd name="connsiteX4" fmla="*/ 89832 w 303853"/>
                  <a:gd name="connsiteY4" fmla="*/ 27728 h 442823"/>
                  <a:gd name="connsiteX5" fmla="*/ 147394 w 303853"/>
                  <a:gd name="connsiteY5" fmla="*/ 0 h 442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3">
                    <a:moveTo>
                      <a:pt x="147394" y="0"/>
                    </a:moveTo>
                    <a:lnTo>
                      <a:pt x="303853" y="382486"/>
                    </a:lnTo>
                    <a:lnTo>
                      <a:pt x="156350" y="442823"/>
                    </a:lnTo>
                    <a:lnTo>
                      <a:pt x="0" y="60607"/>
                    </a:lnTo>
                    <a:lnTo>
                      <a:pt x="89832" y="27728"/>
                    </a:lnTo>
                    <a:lnTo>
                      <a:pt x="14739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52C209E3-2E1A-42B5-9A15-DA93F1BCDC7E}"/>
                  </a:ext>
                </a:extLst>
              </p:cNvPr>
              <p:cNvSpPr/>
              <p:nvPr/>
            </p:nvSpPr>
            <p:spPr>
              <a:xfrm>
                <a:off x="5547503" y="4750877"/>
                <a:ext cx="262318" cy="446335"/>
              </a:xfrm>
              <a:custGeom>
                <a:avLst/>
                <a:gdLst>
                  <a:gd name="connsiteX0" fmla="*/ 108655 w 262318"/>
                  <a:gd name="connsiteY0" fmla="*/ 0 h 446335"/>
                  <a:gd name="connsiteX1" fmla="*/ 134018 w 262318"/>
                  <a:gd name="connsiteY1" fmla="*/ 9283 h 446335"/>
                  <a:gd name="connsiteX2" fmla="*/ 262318 w 262318"/>
                  <a:gd name="connsiteY2" fmla="*/ 42272 h 446335"/>
                  <a:gd name="connsiteX3" fmla="*/ 153925 w 262318"/>
                  <a:gd name="connsiteY3" fmla="*/ 446335 h 446335"/>
                  <a:gd name="connsiteX4" fmla="*/ 0 w 262318"/>
                  <a:gd name="connsiteY4" fmla="*/ 405042 h 446335"/>
                  <a:gd name="connsiteX5" fmla="*/ 108655 w 262318"/>
                  <a:gd name="connsiteY5" fmla="*/ 0 h 44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318" h="446335">
                    <a:moveTo>
                      <a:pt x="108655" y="0"/>
                    </a:moveTo>
                    <a:lnTo>
                      <a:pt x="134018" y="9283"/>
                    </a:lnTo>
                    <a:lnTo>
                      <a:pt x="262318" y="42272"/>
                    </a:lnTo>
                    <a:lnTo>
                      <a:pt x="153925" y="446335"/>
                    </a:lnTo>
                    <a:lnTo>
                      <a:pt x="0" y="405042"/>
                    </a:lnTo>
                    <a:lnTo>
                      <a:pt x="10865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6FEBA410-66F7-43C3-98EB-3136E224D385}"/>
                  </a:ext>
                </a:extLst>
              </p:cNvPr>
              <p:cNvSpPr/>
              <p:nvPr/>
            </p:nvSpPr>
            <p:spPr>
              <a:xfrm>
                <a:off x="6375221" y="4753341"/>
                <a:ext cx="259453" cy="439442"/>
              </a:xfrm>
              <a:custGeom>
                <a:avLst/>
                <a:gdLst>
                  <a:gd name="connsiteX0" fmla="*/ 153891 w 259453"/>
                  <a:gd name="connsiteY0" fmla="*/ 0 h 439442"/>
                  <a:gd name="connsiteX1" fmla="*/ 259453 w 259453"/>
                  <a:gd name="connsiteY1" fmla="*/ 398648 h 439442"/>
                  <a:gd name="connsiteX2" fmla="*/ 105395 w 259453"/>
                  <a:gd name="connsiteY2" fmla="*/ 439442 h 439442"/>
                  <a:gd name="connsiteX3" fmla="*/ 0 w 259453"/>
                  <a:gd name="connsiteY3" fmla="*/ 41422 h 439442"/>
                  <a:gd name="connsiteX4" fmla="*/ 1684 w 259453"/>
                  <a:gd name="connsiteY4" fmla="*/ 41165 h 439442"/>
                  <a:gd name="connsiteX5" fmla="*/ 135260 w 259453"/>
                  <a:gd name="connsiteY5" fmla="*/ 6819 h 439442"/>
                  <a:gd name="connsiteX6" fmla="*/ 153891 w 259453"/>
                  <a:gd name="connsiteY6" fmla="*/ 0 h 439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3" h="439442">
                    <a:moveTo>
                      <a:pt x="153891" y="0"/>
                    </a:moveTo>
                    <a:lnTo>
                      <a:pt x="259453" y="398648"/>
                    </a:lnTo>
                    <a:lnTo>
                      <a:pt x="105395" y="439442"/>
                    </a:lnTo>
                    <a:lnTo>
                      <a:pt x="0" y="41422"/>
                    </a:lnTo>
                    <a:lnTo>
                      <a:pt x="1684" y="41165"/>
                    </a:lnTo>
                    <a:cubicBezTo>
                      <a:pt x="47051" y="31882"/>
                      <a:pt x="91616" y="20395"/>
                      <a:pt x="135260" y="6819"/>
                    </a:cubicBezTo>
                    <a:lnTo>
                      <a:pt x="1538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A154D094-9FD0-4D8D-9B74-473F79943F05}"/>
                  </a:ext>
                </a:extLst>
              </p:cNvPr>
              <p:cNvSpPr/>
              <p:nvPr/>
            </p:nvSpPr>
            <p:spPr>
              <a:xfrm>
                <a:off x="5772785" y="4796586"/>
                <a:ext cx="213951" cy="436560"/>
              </a:xfrm>
              <a:custGeom>
                <a:avLst/>
                <a:gdLst>
                  <a:gd name="connsiteX0" fmla="*/ 55937 w 213951"/>
                  <a:gd name="connsiteY0" fmla="*/ 0 h 436560"/>
                  <a:gd name="connsiteX1" fmla="*/ 180706 w 213951"/>
                  <a:gd name="connsiteY1" fmla="*/ 19042 h 436560"/>
                  <a:gd name="connsiteX2" fmla="*/ 213951 w 213951"/>
                  <a:gd name="connsiteY2" fmla="*/ 20721 h 436560"/>
                  <a:gd name="connsiteX3" fmla="*/ 157940 w 213951"/>
                  <a:gd name="connsiteY3" fmla="*/ 436560 h 436560"/>
                  <a:gd name="connsiteX4" fmla="*/ 0 w 213951"/>
                  <a:gd name="connsiteY4" fmla="*/ 415286 h 436560"/>
                  <a:gd name="connsiteX5" fmla="*/ 55937 w 213951"/>
                  <a:gd name="connsiteY5" fmla="*/ 0 h 436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951" h="436560">
                    <a:moveTo>
                      <a:pt x="55937" y="0"/>
                    </a:moveTo>
                    <a:lnTo>
                      <a:pt x="180706" y="19042"/>
                    </a:lnTo>
                    <a:lnTo>
                      <a:pt x="213951" y="20721"/>
                    </a:lnTo>
                    <a:lnTo>
                      <a:pt x="157940" y="436560"/>
                    </a:lnTo>
                    <a:lnTo>
                      <a:pt x="0" y="415286"/>
                    </a:lnTo>
                    <a:lnTo>
                      <a:pt x="5593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40094EE8-7311-4A31-A9FD-C8731E036737}"/>
                  </a:ext>
                </a:extLst>
              </p:cNvPr>
              <p:cNvSpPr/>
              <p:nvPr/>
            </p:nvSpPr>
            <p:spPr>
              <a:xfrm>
                <a:off x="6190191" y="4798857"/>
                <a:ext cx="209664" cy="429483"/>
              </a:xfrm>
              <a:custGeom>
                <a:avLst/>
                <a:gdLst>
                  <a:gd name="connsiteX0" fmla="*/ 158206 w 209664"/>
                  <a:gd name="connsiteY0" fmla="*/ 0 h 429483"/>
                  <a:gd name="connsiteX1" fmla="*/ 209664 w 209664"/>
                  <a:gd name="connsiteY1" fmla="*/ 409618 h 429483"/>
                  <a:gd name="connsiteX2" fmla="*/ 51539 w 209664"/>
                  <a:gd name="connsiteY2" fmla="*/ 429483 h 429483"/>
                  <a:gd name="connsiteX3" fmla="*/ 0 w 209664"/>
                  <a:gd name="connsiteY3" fmla="*/ 19211 h 429483"/>
                  <a:gd name="connsiteX4" fmla="*/ 48320 w 209664"/>
                  <a:gd name="connsiteY4" fmla="*/ 16771 h 429483"/>
                  <a:gd name="connsiteX5" fmla="*/ 158206 w 209664"/>
                  <a:gd name="connsiteY5" fmla="*/ 0 h 429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3">
                    <a:moveTo>
                      <a:pt x="158206" y="0"/>
                    </a:moveTo>
                    <a:lnTo>
                      <a:pt x="209664" y="409618"/>
                    </a:lnTo>
                    <a:lnTo>
                      <a:pt x="51539" y="429483"/>
                    </a:lnTo>
                    <a:lnTo>
                      <a:pt x="0" y="19211"/>
                    </a:lnTo>
                    <a:lnTo>
                      <a:pt x="48320" y="16771"/>
                    </a:lnTo>
                    <a:lnTo>
                      <a:pt x="15820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8BF7DDB6-4516-41F4-A249-578FBE6DC872}"/>
                  </a:ext>
                </a:extLst>
              </p:cNvPr>
              <p:cNvSpPr/>
              <p:nvPr/>
            </p:nvSpPr>
            <p:spPr>
              <a:xfrm>
                <a:off x="6013668" y="4818667"/>
                <a:ext cx="159368" cy="420395"/>
              </a:xfrm>
              <a:custGeom>
                <a:avLst/>
                <a:gdLst>
                  <a:gd name="connsiteX0" fmla="*/ 1 w 159368"/>
                  <a:gd name="connsiteY0" fmla="*/ 0 h 420395"/>
                  <a:gd name="connsiteX1" fmla="*/ 82333 w 159368"/>
                  <a:gd name="connsiteY1" fmla="*/ 4157 h 420395"/>
                  <a:gd name="connsiteX2" fmla="*/ 159368 w 159368"/>
                  <a:gd name="connsiteY2" fmla="*/ 267 h 420395"/>
                  <a:gd name="connsiteX3" fmla="*/ 159368 w 159368"/>
                  <a:gd name="connsiteY3" fmla="*/ 420395 h 420395"/>
                  <a:gd name="connsiteX4" fmla="*/ 0 w 159368"/>
                  <a:gd name="connsiteY4" fmla="*/ 420394 h 420395"/>
                  <a:gd name="connsiteX5" fmla="*/ 1 w 159368"/>
                  <a:gd name="connsiteY5" fmla="*/ 0 h 420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8" h="420395">
                    <a:moveTo>
                      <a:pt x="1" y="0"/>
                    </a:moveTo>
                    <a:lnTo>
                      <a:pt x="82333" y="4157"/>
                    </a:lnTo>
                    <a:lnTo>
                      <a:pt x="159368" y="267"/>
                    </a:lnTo>
                    <a:lnTo>
                      <a:pt x="159368" y="420395"/>
                    </a:lnTo>
                    <a:lnTo>
                      <a:pt x="0" y="42039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04" name="Group 503">
              <a:extLst>
                <a:ext uri="{FF2B5EF4-FFF2-40B4-BE49-F238E27FC236}">
                  <a16:creationId xmlns:a16="http://schemas.microsoft.com/office/drawing/2014/main" id="{A2AFF7D8-BDDE-4FAE-B950-D960837FAD42}"/>
                </a:ext>
              </a:extLst>
            </p:cNvPr>
            <p:cNvGrpSpPr/>
            <p:nvPr/>
          </p:nvGrpSpPr>
          <p:grpSpPr>
            <a:xfrm rot="6291444">
              <a:off x="8482861" y="3133457"/>
              <a:ext cx="1145704" cy="1145704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054AE32A-3264-4E45-B275-CD11082BC326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8A47BF56-452A-40D0-875C-355BD33C2BA9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515" name="Oval 514">
                  <a:extLst>
                    <a:ext uri="{FF2B5EF4-FFF2-40B4-BE49-F238E27FC236}">
                      <a16:creationId xmlns:a16="http://schemas.microsoft.com/office/drawing/2014/main" id="{A624D40D-DB00-4A5E-9B89-838D03077B95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07430E01-88F1-446E-AF61-AED98935393B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7" name="Oval 516">
                  <a:extLst>
                    <a:ext uri="{FF2B5EF4-FFF2-40B4-BE49-F238E27FC236}">
                      <a16:creationId xmlns:a16="http://schemas.microsoft.com/office/drawing/2014/main" id="{36B46782-5044-41A8-B1F0-8DF1F331035A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9373A562-ECB6-4EFD-92FB-0547B5C8ED46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9" name="Oval 518">
                  <a:extLst>
                    <a:ext uri="{FF2B5EF4-FFF2-40B4-BE49-F238E27FC236}">
                      <a16:creationId xmlns:a16="http://schemas.microsoft.com/office/drawing/2014/main" id="{D017AE76-DC05-4354-99F4-1699B25D045B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0" name="Oval 519">
                  <a:extLst>
                    <a:ext uri="{FF2B5EF4-FFF2-40B4-BE49-F238E27FC236}">
                      <a16:creationId xmlns:a16="http://schemas.microsoft.com/office/drawing/2014/main" id="{C2F400DD-15EE-4F09-814E-F43F75F2F507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1" name="Oval 520">
                  <a:extLst>
                    <a:ext uri="{FF2B5EF4-FFF2-40B4-BE49-F238E27FC236}">
                      <a16:creationId xmlns:a16="http://schemas.microsoft.com/office/drawing/2014/main" id="{CEE83950-9EB5-4446-9A03-F8EEFC8C7389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2" name="Oval 521">
                  <a:extLst>
                    <a:ext uri="{FF2B5EF4-FFF2-40B4-BE49-F238E27FC236}">
                      <a16:creationId xmlns:a16="http://schemas.microsoft.com/office/drawing/2014/main" id="{4E5CE367-FD14-4871-A38D-77CD7E29D5C9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3" name="Oval 522">
                  <a:extLst>
                    <a:ext uri="{FF2B5EF4-FFF2-40B4-BE49-F238E27FC236}">
                      <a16:creationId xmlns:a16="http://schemas.microsoft.com/office/drawing/2014/main" id="{F641C26C-8694-4E57-93E5-FD733E1CA335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BAFD7F3C-0CDA-4521-B4CB-9B807EF64BF7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9935C1C6-F556-4426-A716-8ADE525F33CE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1" name="Oval 510">
                  <a:extLst>
                    <a:ext uri="{FF2B5EF4-FFF2-40B4-BE49-F238E27FC236}">
                      <a16:creationId xmlns:a16="http://schemas.microsoft.com/office/drawing/2014/main" id="{18456574-BB55-4967-81DD-376D1628D115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7DDA9A22-A5EA-4179-8B01-1EA2F30082C3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3" name="Oval 512">
                  <a:extLst>
                    <a:ext uri="{FF2B5EF4-FFF2-40B4-BE49-F238E27FC236}">
                      <a16:creationId xmlns:a16="http://schemas.microsoft.com/office/drawing/2014/main" id="{4D95732B-9920-4ED9-95E3-D969F2A7C10F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4" name="Oval 513">
                  <a:extLst>
                    <a:ext uri="{FF2B5EF4-FFF2-40B4-BE49-F238E27FC236}">
                      <a16:creationId xmlns:a16="http://schemas.microsoft.com/office/drawing/2014/main" id="{84C7EE70-F8A8-434C-B1F6-1455B7172E17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6BC3C658-5C54-4E69-8194-3EABA4E59111}"/>
                </a:ext>
              </a:extLst>
            </p:cNvPr>
            <p:cNvSpPr/>
            <p:nvPr/>
          </p:nvSpPr>
          <p:spPr>
            <a:xfrm>
              <a:off x="8669757" y="3320353"/>
              <a:ext cx="771913" cy="77191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8197165E-24E4-4AE2-8C6C-F9933CA219D2}"/>
                </a:ext>
              </a:extLst>
            </p:cNvPr>
            <p:cNvSpPr/>
            <p:nvPr/>
          </p:nvSpPr>
          <p:spPr>
            <a:xfrm>
              <a:off x="7140329" y="1790931"/>
              <a:ext cx="3825935" cy="3825935"/>
            </a:xfrm>
            <a:prstGeom prst="ellipse">
              <a:avLst/>
            </a:prstGeom>
            <a:noFill/>
            <a:ln w="25400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69453835-75F5-445C-9329-3A85C34DA4A9}"/>
              </a:ext>
            </a:extLst>
          </p:cNvPr>
          <p:cNvGrpSpPr/>
          <p:nvPr/>
        </p:nvGrpSpPr>
        <p:grpSpPr>
          <a:xfrm flipH="1" flipV="1">
            <a:off x="11441827" y="4909332"/>
            <a:ext cx="643058" cy="643058"/>
            <a:chOff x="7140329" y="1790931"/>
            <a:chExt cx="3825935" cy="3825935"/>
          </a:xfrm>
        </p:grpSpPr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27C7D48C-BE0A-47B3-985E-A5D8C81574FA}"/>
                </a:ext>
              </a:extLst>
            </p:cNvPr>
            <p:cNvGrpSpPr/>
            <p:nvPr/>
          </p:nvGrpSpPr>
          <p:grpSpPr>
            <a:xfrm>
              <a:off x="7929184" y="2579780"/>
              <a:ext cx="2253059" cy="2253059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669" name="Oval 668">
                <a:extLst>
                  <a:ext uri="{FF2B5EF4-FFF2-40B4-BE49-F238E27FC236}">
                    <a16:creationId xmlns:a16="http://schemas.microsoft.com/office/drawing/2014/main" id="{92A3E51D-AC7E-4E19-AD5C-B89C1424B24A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70" name="Group 669">
                <a:extLst>
                  <a:ext uri="{FF2B5EF4-FFF2-40B4-BE49-F238E27FC236}">
                    <a16:creationId xmlns:a16="http://schemas.microsoft.com/office/drawing/2014/main" id="{E9D893A7-722B-432F-96D1-7EF1FCE0A605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677" name="Oval 676">
                  <a:extLst>
                    <a:ext uri="{FF2B5EF4-FFF2-40B4-BE49-F238E27FC236}">
                      <a16:creationId xmlns:a16="http://schemas.microsoft.com/office/drawing/2014/main" id="{CAE6477E-BC47-42F6-BFF6-9C3A78A0DC75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Oval 677">
                  <a:extLst>
                    <a:ext uri="{FF2B5EF4-FFF2-40B4-BE49-F238E27FC236}">
                      <a16:creationId xmlns:a16="http://schemas.microsoft.com/office/drawing/2014/main" id="{F5CC06E6-7BF0-42BB-8F7B-BBE6C24B09C1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Oval 678">
                  <a:extLst>
                    <a:ext uri="{FF2B5EF4-FFF2-40B4-BE49-F238E27FC236}">
                      <a16:creationId xmlns:a16="http://schemas.microsoft.com/office/drawing/2014/main" id="{2988EAFA-02D9-4B38-865C-6CD3F4BA3ADC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Oval 679">
                  <a:extLst>
                    <a:ext uri="{FF2B5EF4-FFF2-40B4-BE49-F238E27FC236}">
                      <a16:creationId xmlns:a16="http://schemas.microsoft.com/office/drawing/2014/main" id="{09F07DB3-5867-4C0D-A565-BFD6E30277BC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Oval 680">
                  <a:extLst>
                    <a:ext uri="{FF2B5EF4-FFF2-40B4-BE49-F238E27FC236}">
                      <a16:creationId xmlns:a16="http://schemas.microsoft.com/office/drawing/2014/main" id="{F504F33F-5C56-400C-826B-CCD1411D66C9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Oval 681">
                  <a:extLst>
                    <a:ext uri="{FF2B5EF4-FFF2-40B4-BE49-F238E27FC236}">
                      <a16:creationId xmlns:a16="http://schemas.microsoft.com/office/drawing/2014/main" id="{A45D244D-2D4E-44A9-A993-72CAE93EAD14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Oval 682">
                  <a:extLst>
                    <a:ext uri="{FF2B5EF4-FFF2-40B4-BE49-F238E27FC236}">
                      <a16:creationId xmlns:a16="http://schemas.microsoft.com/office/drawing/2014/main" id="{3E7026D5-CA75-44C1-B1F3-B846151B1E9B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Oval 683">
                  <a:extLst>
                    <a:ext uri="{FF2B5EF4-FFF2-40B4-BE49-F238E27FC236}">
                      <a16:creationId xmlns:a16="http://schemas.microsoft.com/office/drawing/2014/main" id="{26BD59CD-79D0-4696-BFCD-ACA4C2C0FC65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Oval 684">
                  <a:extLst>
                    <a:ext uri="{FF2B5EF4-FFF2-40B4-BE49-F238E27FC236}">
                      <a16:creationId xmlns:a16="http://schemas.microsoft.com/office/drawing/2014/main" id="{78FA8EFD-F197-4DE6-9F2B-1D031D0BF4F3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1" name="Group 670">
                <a:extLst>
                  <a:ext uri="{FF2B5EF4-FFF2-40B4-BE49-F238E27FC236}">
                    <a16:creationId xmlns:a16="http://schemas.microsoft.com/office/drawing/2014/main" id="{8E62A079-261A-49D6-A988-498B3414413A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672" name="Oval 671">
                  <a:extLst>
                    <a:ext uri="{FF2B5EF4-FFF2-40B4-BE49-F238E27FC236}">
                      <a16:creationId xmlns:a16="http://schemas.microsoft.com/office/drawing/2014/main" id="{0821FD16-0F32-4817-A14C-CDACAD81D75C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Oval 672">
                  <a:extLst>
                    <a:ext uri="{FF2B5EF4-FFF2-40B4-BE49-F238E27FC236}">
                      <a16:creationId xmlns:a16="http://schemas.microsoft.com/office/drawing/2014/main" id="{6C654D96-71C0-4199-8A85-5979BAB1F02E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Oval 673">
                  <a:extLst>
                    <a:ext uri="{FF2B5EF4-FFF2-40B4-BE49-F238E27FC236}">
                      <a16:creationId xmlns:a16="http://schemas.microsoft.com/office/drawing/2014/main" id="{DD0DE3A3-C8CB-4C06-B620-7ADD2004B055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Oval 674">
                  <a:extLst>
                    <a:ext uri="{FF2B5EF4-FFF2-40B4-BE49-F238E27FC236}">
                      <a16:creationId xmlns:a16="http://schemas.microsoft.com/office/drawing/2014/main" id="{1C956B1C-0C28-4DC2-9312-7F20B388E78B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Oval 675">
                  <a:extLst>
                    <a:ext uri="{FF2B5EF4-FFF2-40B4-BE49-F238E27FC236}">
                      <a16:creationId xmlns:a16="http://schemas.microsoft.com/office/drawing/2014/main" id="{C9FBEF5C-23C1-43B5-8665-86E8BDFB196E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95" name="Group 594">
              <a:extLst>
                <a:ext uri="{FF2B5EF4-FFF2-40B4-BE49-F238E27FC236}">
                  <a16:creationId xmlns:a16="http://schemas.microsoft.com/office/drawing/2014/main" id="{E6800940-5A55-496A-B37F-F2A95D019B93}"/>
                </a:ext>
              </a:extLst>
            </p:cNvPr>
            <p:cNvGrpSpPr/>
            <p:nvPr/>
          </p:nvGrpSpPr>
          <p:grpSpPr>
            <a:xfrm rot="12533106">
              <a:off x="8250732" y="2901328"/>
              <a:ext cx="1609963" cy="1609963"/>
              <a:chOff x="4440936" y="1773936"/>
              <a:chExt cx="3310128" cy="3310128"/>
            </a:xfrm>
            <a:effectLst>
              <a:glow rad="101600">
                <a:schemeClr val="accent5">
                  <a:satMod val="175000"/>
                  <a:alpha val="28000"/>
                </a:schemeClr>
              </a:glow>
            </a:effectLst>
          </p:grpSpPr>
          <p:sp>
            <p:nvSpPr>
              <p:cNvPr id="665" name="Oval 664">
                <a:extLst>
                  <a:ext uri="{FF2B5EF4-FFF2-40B4-BE49-F238E27FC236}">
                    <a16:creationId xmlns:a16="http://schemas.microsoft.com/office/drawing/2014/main" id="{86AEBFCA-02CB-4379-98E7-5F29D5EEC644}"/>
                  </a:ext>
                </a:extLst>
              </p:cNvPr>
              <p:cNvSpPr/>
              <p:nvPr/>
            </p:nvSpPr>
            <p:spPr>
              <a:xfrm>
                <a:off x="4441251" y="1774251"/>
                <a:ext cx="3309498" cy="3309498"/>
              </a:xfrm>
              <a:prstGeom prst="ellipse">
                <a:avLst/>
              </a:prstGeom>
              <a:noFill/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6" name="Arc 665">
                <a:extLst>
                  <a:ext uri="{FF2B5EF4-FFF2-40B4-BE49-F238E27FC236}">
                    <a16:creationId xmlns:a16="http://schemas.microsoft.com/office/drawing/2014/main" id="{66E624E5-6490-47F1-A088-26F514D1B4F6}"/>
                  </a:ext>
                </a:extLst>
              </p:cNvPr>
              <p:cNvSpPr/>
              <p:nvPr/>
            </p:nvSpPr>
            <p:spPr>
              <a:xfrm>
                <a:off x="4440936" y="1773936"/>
                <a:ext cx="3310128" cy="3310128"/>
              </a:xfrm>
              <a:prstGeom prst="arc">
                <a:avLst/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Arc 666">
                <a:extLst>
                  <a:ext uri="{FF2B5EF4-FFF2-40B4-BE49-F238E27FC236}">
                    <a16:creationId xmlns:a16="http://schemas.microsoft.com/office/drawing/2014/main" id="{C5A2162D-1409-4470-8ED2-3C7D72C7F928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6117151"/>
                  <a:gd name="adj2" fmla="val 8372158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Arc 667">
                <a:extLst>
                  <a:ext uri="{FF2B5EF4-FFF2-40B4-BE49-F238E27FC236}">
                    <a16:creationId xmlns:a16="http://schemas.microsoft.com/office/drawing/2014/main" id="{C4B59830-589D-4545-88B6-FA725A277995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20256575"/>
                  <a:gd name="adj2" fmla="val 3001779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EDCBE9B0-68D4-4776-9082-AB8F23C4387C}"/>
                </a:ext>
              </a:extLst>
            </p:cNvPr>
            <p:cNvGrpSpPr/>
            <p:nvPr/>
          </p:nvGrpSpPr>
          <p:grpSpPr>
            <a:xfrm>
              <a:off x="7354165" y="2003602"/>
              <a:ext cx="3403096" cy="3405414"/>
              <a:chOff x="4292527" y="1629660"/>
              <a:chExt cx="3606945" cy="3609402"/>
            </a:xfrm>
            <a:solidFill>
              <a:srgbClr val="BDD7EE"/>
            </a:solidFill>
            <a:effectLst>
              <a:glow rad="63500">
                <a:schemeClr val="accent5">
                  <a:satMod val="175000"/>
                  <a:alpha val="24000"/>
                </a:schemeClr>
              </a:glow>
            </a:effectLst>
          </p:grpSpPr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6E09C11F-62D5-49E4-8182-E38A87150887}"/>
                  </a:ext>
                </a:extLst>
              </p:cNvPr>
              <p:cNvSpPr/>
              <p:nvPr/>
            </p:nvSpPr>
            <p:spPr>
              <a:xfrm>
                <a:off x="5792145" y="1629660"/>
                <a:ext cx="209664" cy="429485"/>
              </a:xfrm>
              <a:custGeom>
                <a:avLst/>
                <a:gdLst>
                  <a:gd name="connsiteX0" fmla="*/ 158123 w 209664"/>
                  <a:gd name="connsiteY0" fmla="*/ 0 h 429485"/>
                  <a:gd name="connsiteX1" fmla="*/ 209664 w 209664"/>
                  <a:gd name="connsiteY1" fmla="*/ 410274 h 429485"/>
                  <a:gd name="connsiteX2" fmla="*/ 161346 w 209664"/>
                  <a:gd name="connsiteY2" fmla="*/ 412714 h 429485"/>
                  <a:gd name="connsiteX3" fmla="*/ 51458 w 209664"/>
                  <a:gd name="connsiteY3" fmla="*/ 429485 h 429485"/>
                  <a:gd name="connsiteX4" fmla="*/ 0 w 209664"/>
                  <a:gd name="connsiteY4" fmla="*/ 19864 h 429485"/>
                  <a:gd name="connsiteX5" fmla="*/ 158123 w 209664"/>
                  <a:gd name="connsiteY5" fmla="*/ 0 h 429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5">
                    <a:moveTo>
                      <a:pt x="158123" y="0"/>
                    </a:moveTo>
                    <a:lnTo>
                      <a:pt x="209664" y="410274"/>
                    </a:lnTo>
                    <a:lnTo>
                      <a:pt x="161346" y="412714"/>
                    </a:lnTo>
                    <a:lnTo>
                      <a:pt x="51458" y="429485"/>
                    </a:lnTo>
                    <a:lnTo>
                      <a:pt x="0" y="19864"/>
                    </a:lnTo>
                    <a:lnTo>
                      <a:pt x="15812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4834EDBC-F753-469F-B037-80982AD52C60}"/>
                  </a:ext>
                </a:extLst>
              </p:cNvPr>
              <p:cNvSpPr/>
              <p:nvPr/>
            </p:nvSpPr>
            <p:spPr>
              <a:xfrm>
                <a:off x="6013668" y="1632117"/>
                <a:ext cx="159367" cy="407218"/>
              </a:xfrm>
              <a:custGeom>
                <a:avLst/>
                <a:gdLst>
                  <a:gd name="connsiteX0" fmla="*/ 159367 w 159367"/>
                  <a:gd name="connsiteY0" fmla="*/ 0 h 407218"/>
                  <a:gd name="connsiteX1" fmla="*/ 159367 w 159367"/>
                  <a:gd name="connsiteY1" fmla="*/ 406951 h 407218"/>
                  <a:gd name="connsiteX2" fmla="*/ 82333 w 159367"/>
                  <a:gd name="connsiteY2" fmla="*/ 403061 h 407218"/>
                  <a:gd name="connsiteX3" fmla="*/ 0 w 159367"/>
                  <a:gd name="connsiteY3" fmla="*/ 407218 h 407218"/>
                  <a:gd name="connsiteX4" fmla="*/ 0 w 159367"/>
                  <a:gd name="connsiteY4" fmla="*/ 1 h 407218"/>
                  <a:gd name="connsiteX5" fmla="*/ 159367 w 159367"/>
                  <a:gd name="connsiteY5" fmla="*/ 0 h 40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7" h="407218">
                    <a:moveTo>
                      <a:pt x="159367" y="0"/>
                    </a:moveTo>
                    <a:lnTo>
                      <a:pt x="159367" y="406951"/>
                    </a:lnTo>
                    <a:lnTo>
                      <a:pt x="82333" y="403061"/>
                    </a:lnTo>
                    <a:lnTo>
                      <a:pt x="0" y="407218"/>
                    </a:lnTo>
                    <a:lnTo>
                      <a:pt x="0" y="1"/>
                    </a:lnTo>
                    <a:lnTo>
                      <a:pt x="15936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609FB26F-18BE-4758-9129-6AE33AD77110}"/>
                  </a:ext>
                </a:extLst>
              </p:cNvPr>
              <p:cNvSpPr/>
              <p:nvPr/>
            </p:nvSpPr>
            <p:spPr>
              <a:xfrm>
                <a:off x="6199956" y="1637209"/>
                <a:ext cx="212252" cy="423408"/>
              </a:xfrm>
              <a:custGeom>
                <a:avLst/>
                <a:gdLst>
                  <a:gd name="connsiteX0" fmla="*/ 54311 w 212252"/>
                  <a:gd name="connsiteY0" fmla="*/ 0 h 423408"/>
                  <a:gd name="connsiteX1" fmla="*/ 212252 w 212252"/>
                  <a:gd name="connsiteY1" fmla="*/ 21273 h 423408"/>
                  <a:gd name="connsiteX2" fmla="*/ 158087 w 212252"/>
                  <a:gd name="connsiteY2" fmla="*/ 423408 h 423408"/>
                  <a:gd name="connsiteX3" fmla="*/ 38555 w 212252"/>
                  <a:gd name="connsiteY3" fmla="*/ 405165 h 423408"/>
                  <a:gd name="connsiteX4" fmla="*/ 0 w 212252"/>
                  <a:gd name="connsiteY4" fmla="*/ 403218 h 423408"/>
                  <a:gd name="connsiteX5" fmla="*/ 54311 w 212252"/>
                  <a:gd name="connsiteY5" fmla="*/ 0 h 423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252" h="423408">
                    <a:moveTo>
                      <a:pt x="54311" y="0"/>
                    </a:moveTo>
                    <a:lnTo>
                      <a:pt x="212252" y="21273"/>
                    </a:lnTo>
                    <a:lnTo>
                      <a:pt x="158087" y="423408"/>
                    </a:lnTo>
                    <a:lnTo>
                      <a:pt x="38555" y="405165"/>
                    </a:lnTo>
                    <a:lnTo>
                      <a:pt x="0" y="403218"/>
                    </a:lnTo>
                    <a:lnTo>
                      <a:pt x="5431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FC75F6B5-E012-49B6-A49D-BC720A5AE87D}"/>
                  </a:ext>
                </a:extLst>
              </p:cNvPr>
              <p:cNvSpPr/>
              <p:nvPr/>
            </p:nvSpPr>
            <p:spPr>
              <a:xfrm>
                <a:off x="5557326" y="1665217"/>
                <a:ext cx="259452" cy="439445"/>
              </a:xfrm>
              <a:custGeom>
                <a:avLst/>
                <a:gdLst>
                  <a:gd name="connsiteX0" fmla="*/ 154057 w 259452"/>
                  <a:gd name="connsiteY0" fmla="*/ 0 h 439445"/>
                  <a:gd name="connsiteX1" fmla="*/ 259452 w 259452"/>
                  <a:gd name="connsiteY1" fmla="*/ 398023 h 439445"/>
                  <a:gd name="connsiteX2" fmla="*/ 257771 w 259452"/>
                  <a:gd name="connsiteY2" fmla="*/ 398279 h 439445"/>
                  <a:gd name="connsiteX3" fmla="*/ 124195 w 259452"/>
                  <a:gd name="connsiteY3" fmla="*/ 432625 h 439445"/>
                  <a:gd name="connsiteX4" fmla="*/ 105562 w 259452"/>
                  <a:gd name="connsiteY4" fmla="*/ 439445 h 439445"/>
                  <a:gd name="connsiteX5" fmla="*/ 0 w 259452"/>
                  <a:gd name="connsiteY5" fmla="*/ 40794 h 439445"/>
                  <a:gd name="connsiteX6" fmla="*/ 154057 w 259452"/>
                  <a:gd name="connsiteY6" fmla="*/ 0 h 43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2" h="439445">
                    <a:moveTo>
                      <a:pt x="154057" y="0"/>
                    </a:moveTo>
                    <a:lnTo>
                      <a:pt x="259452" y="398023"/>
                    </a:lnTo>
                    <a:lnTo>
                      <a:pt x="257771" y="398279"/>
                    </a:lnTo>
                    <a:cubicBezTo>
                      <a:pt x="212404" y="407562"/>
                      <a:pt x="167840" y="419050"/>
                      <a:pt x="124195" y="432625"/>
                    </a:cubicBezTo>
                    <a:lnTo>
                      <a:pt x="105562" y="439445"/>
                    </a:lnTo>
                    <a:lnTo>
                      <a:pt x="0" y="40794"/>
                    </a:lnTo>
                    <a:lnTo>
                      <a:pt x="1540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DF33D609-CCF5-4457-92FF-8D39E9A5F19A}"/>
                  </a:ext>
                </a:extLst>
              </p:cNvPr>
              <p:cNvSpPr/>
              <p:nvPr/>
            </p:nvSpPr>
            <p:spPr>
              <a:xfrm>
                <a:off x="6377051" y="1672147"/>
                <a:ext cx="258916" cy="433150"/>
              </a:xfrm>
              <a:custGeom>
                <a:avLst/>
                <a:gdLst>
                  <a:gd name="connsiteX0" fmla="*/ 104990 w 258916"/>
                  <a:gd name="connsiteY0" fmla="*/ 0 h 433150"/>
                  <a:gd name="connsiteX1" fmla="*/ 258916 w 258916"/>
                  <a:gd name="connsiteY1" fmla="*/ 41289 h 433150"/>
                  <a:gd name="connsiteX2" fmla="*/ 153798 w 258916"/>
                  <a:gd name="connsiteY2" fmla="*/ 433150 h 433150"/>
                  <a:gd name="connsiteX3" fmla="*/ 133430 w 258916"/>
                  <a:gd name="connsiteY3" fmla="*/ 425695 h 433150"/>
                  <a:gd name="connsiteX4" fmla="*/ 0 w 258916"/>
                  <a:gd name="connsiteY4" fmla="*/ 391386 h 433150"/>
                  <a:gd name="connsiteX5" fmla="*/ 104990 w 258916"/>
                  <a:gd name="connsiteY5" fmla="*/ 0 h 433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916" h="433150">
                    <a:moveTo>
                      <a:pt x="104990" y="0"/>
                    </a:moveTo>
                    <a:lnTo>
                      <a:pt x="258916" y="41289"/>
                    </a:lnTo>
                    <a:lnTo>
                      <a:pt x="153798" y="433150"/>
                    </a:lnTo>
                    <a:lnTo>
                      <a:pt x="133430" y="425695"/>
                    </a:lnTo>
                    <a:lnTo>
                      <a:pt x="0" y="391386"/>
                    </a:lnTo>
                    <a:lnTo>
                      <a:pt x="10499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C57D8B1E-6330-4FED-ABFC-6B750F48F245}"/>
                  </a:ext>
                </a:extLst>
              </p:cNvPr>
              <p:cNvSpPr/>
              <p:nvPr/>
            </p:nvSpPr>
            <p:spPr>
              <a:xfrm>
                <a:off x="5339439" y="1729614"/>
                <a:ext cx="303853" cy="442827"/>
              </a:xfrm>
              <a:custGeom>
                <a:avLst/>
                <a:gdLst>
                  <a:gd name="connsiteX0" fmla="*/ 147503 w 303853"/>
                  <a:gd name="connsiteY0" fmla="*/ 0 h 442827"/>
                  <a:gd name="connsiteX1" fmla="*/ 303853 w 303853"/>
                  <a:gd name="connsiteY1" fmla="*/ 382220 h 442827"/>
                  <a:gd name="connsiteX2" fmla="*/ 214023 w 303853"/>
                  <a:gd name="connsiteY2" fmla="*/ 415098 h 442827"/>
                  <a:gd name="connsiteX3" fmla="*/ 156461 w 303853"/>
                  <a:gd name="connsiteY3" fmla="*/ 442827 h 442827"/>
                  <a:gd name="connsiteX4" fmla="*/ 0 w 303853"/>
                  <a:gd name="connsiteY4" fmla="*/ 60338 h 442827"/>
                  <a:gd name="connsiteX5" fmla="*/ 147503 w 303853"/>
                  <a:gd name="connsiteY5" fmla="*/ 0 h 442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7">
                    <a:moveTo>
                      <a:pt x="147503" y="0"/>
                    </a:moveTo>
                    <a:lnTo>
                      <a:pt x="303853" y="382220"/>
                    </a:lnTo>
                    <a:lnTo>
                      <a:pt x="214023" y="415098"/>
                    </a:lnTo>
                    <a:lnTo>
                      <a:pt x="156461" y="442827"/>
                    </a:lnTo>
                    <a:lnTo>
                      <a:pt x="0" y="60338"/>
                    </a:lnTo>
                    <a:lnTo>
                      <a:pt x="14750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2BCC34F1-A48F-476D-A224-49C43FAA137B}"/>
                  </a:ext>
                </a:extLst>
              </p:cNvPr>
              <p:cNvSpPr/>
              <p:nvPr/>
            </p:nvSpPr>
            <p:spPr>
              <a:xfrm>
                <a:off x="6556254" y="1739402"/>
                <a:ext cx="303887" cy="436528"/>
              </a:xfrm>
              <a:custGeom>
                <a:avLst/>
                <a:gdLst>
                  <a:gd name="connsiteX0" fmla="*/ 156851 w 303887"/>
                  <a:gd name="connsiteY0" fmla="*/ 0 h 436528"/>
                  <a:gd name="connsiteX1" fmla="*/ 303887 w 303887"/>
                  <a:gd name="connsiteY1" fmla="*/ 61468 h 436528"/>
                  <a:gd name="connsiteX2" fmla="*/ 147092 w 303887"/>
                  <a:gd name="connsiteY2" fmla="*/ 436528 h 436528"/>
                  <a:gd name="connsiteX3" fmla="*/ 82286 w 303887"/>
                  <a:gd name="connsiteY3" fmla="*/ 405310 h 436528"/>
                  <a:gd name="connsiteX4" fmla="*/ 0 w 303887"/>
                  <a:gd name="connsiteY4" fmla="*/ 375193 h 436528"/>
                  <a:gd name="connsiteX5" fmla="*/ 156851 w 303887"/>
                  <a:gd name="connsiteY5" fmla="*/ 0 h 436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87" h="436528">
                    <a:moveTo>
                      <a:pt x="156851" y="0"/>
                    </a:moveTo>
                    <a:lnTo>
                      <a:pt x="303887" y="61468"/>
                    </a:lnTo>
                    <a:lnTo>
                      <a:pt x="147092" y="436528"/>
                    </a:lnTo>
                    <a:lnTo>
                      <a:pt x="82286" y="405310"/>
                    </a:lnTo>
                    <a:lnTo>
                      <a:pt x="0" y="375193"/>
                    </a:lnTo>
                    <a:lnTo>
                      <a:pt x="15685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0C670D0C-B744-4226-AFD4-A3A751F87454}"/>
                  </a:ext>
                </a:extLst>
              </p:cNvPr>
              <p:cNvSpPr/>
              <p:nvPr/>
            </p:nvSpPr>
            <p:spPr>
              <a:xfrm>
                <a:off x="5127417" y="1826126"/>
                <a:ext cx="344161" cy="437075"/>
              </a:xfrm>
              <a:custGeom>
                <a:avLst/>
                <a:gdLst>
                  <a:gd name="connsiteX0" fmla="*/ 138128 w 344161"/>
                  <a:gd name="connsiteY0" fmla="*/ 0 h 437075"/>
                  <a:gd name="connsiteX1" fmla="*/ 344161 w 344161"/>
                  <a:gd name="connsiteY1" fmla="*/ 358032 h 437075"/>
                  <a:gd name="connsiteX2" fmla="*/ 304205 w 344161"/>
                  <a:gd name="connsiteY2" fmla="*/ 377279 h 437075"/>
                  <a:gd name="connsiteX3" fmla="*/ 205777 w 344161"/>
                  <a:gd name="connsiteY3" fmla="*/ 437075 h 437075"/>
                  <a:gd name="connsiteX4" fmla="*/ 0 w 344161"/>
                  <a:gd name="connsiteY4" fmla="*/ 79487 h 437075"/>
                  <a:gd name="connsiteX5" fmla="*/ 138128 w 344161"/>
                  <a:gd name="connsiteY5" fmla="*/ 0 h 43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1" h="437075">
                    <a:moveTo>
                      <a:pt x="138128" y="0"/>
                    </a:moveTo>
                    <a:lnTo>
                      <a:pt x="344161" y="358032"/>
                    </a:lnTo>
                    <a:lnTo>
                      <a:pt x="304205" y="377279"/>
                    </a:lnTo>
                    <a:lnTo>
                      <a:pt x="205777" y="437075"/>
                    </a:lnTo>
                    <a:lnTo>
                      <a:pt x="0" y="79487"/>
                    </a:lnTo>
                    <a:lnTo>
                      <a:pt x="13812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ECA52E96-6A88-4C22-9045-080AC00A34FE}"/>
                  </a:ext>
                </a:extLst>
              </p:cNvPr>
              <p:cNvSpPr/>
              <p:nvPr/>
            </p:nvSpPr>
            <p:spPr>
              <a:xfrm>
                <a:off x="6722083" y="1833187"/>
                <a:ext cx="341816" cy="430970"/>
              </a:xfrm>
              <a:custGeom>
                <a:avLst/>
                <a:gdLst>
                  <a:gd name="connsiteX0" fmla="*/ 203943 w 341816"/>
                  <a:gd name="connsiteY0" fmla="*/ 0 h 430970"/>
                  <a:gd name="connsiteX1" fmla="*/ 341816 w 341816"/>
                  <a:gd name="connsiteY1" fmla="*/ 79932 h 430970"/>
                  <a:gd name="connsiteX2" fmla="*/ 138297 w 341816"/>
                  <a:gd name="connsiteY2" fmla="*/ 430970 h 430970"/>
                  <a:gd name="connsiteX3" fmla="*/ 38297 w 341816"/>
                  <a:gd name="connsiteY3" fmla="*/ 370218 h 430970"/>
                  <a:gd name="connsiteX4" fmla="*/ 0 w 341816"/>
                  <a:gd name="connsiteY4" fmla="*/ 351770 h 430970"/>
                  <a:gd name="connsiteX5" fmla="*/ 203943 w 341816"/>
                  <a:gd name="connsiteY5" fmla="*/ 0 h 43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1816" h="430970">
                    <a:moveTo>
                      <a:pt x="203943" y="0"/>
                    </a:moveTo>
                    <a:lnTo>
                      <a:pt x="341816" y="79932"/>
                    </a:lnTo>
                    <a:lnTo>
                      <a:pt x="138297" y="430970"/>
                    </a:lnTo>
                    <a:lnTo>
                      <a:pt x="38297" y="370218"/>
                    </a:lnTo>
                    <a:lnTo>
                      <a:pt x="0" y="351770"/>
                    </a:lnTo>
                    <a:lnTo>
                      <a:pt x="20394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2F296650-2388-4DB1-8351-BB7A364292D6}"/>
                  </a:ext>
                </a:extLst>
              </p:cNvPr>
              <p:cNvSpPr/>
              <p:nvPr/>
            </p:nvSpPr>
            <p:spPr>
              <a:xfrm>
                <a:off x="4940606" y="1945450"/>
                <a:ext cx="376167" cy="425093"/>
              </a:xfrm>
              <a:custGeom>
                <a:avLst/>
                <a:gdLst>
                  <a:gd name="connsiteX0" fmla="*/ 126832 w 376167"/>
                  <a:gd name="connsiteY0" fmla="*/ 0 h 425093"/>
                  <a:gd name="connsiteX1" fmla="*/ 376167 w 376167"/>
                  <a:gd name="connsiteY1" fmla="*/ 327727 h 425093"/>
                  <a:gd name="connsiteX2" fmla="*/ 376095 w 376167"/>
                  <a:gd name="connsiteY2" fmla="*/ 327771 h 425093"/>
                  <a:gd name="connsiteX3" fmla="*/ 268794 w 376167"/>
                  <a:gd name="connsiteY3" fmla="*/ 408009 h 425093"/>
                  <a:gd name="connsiteX4" fmla="*/ 249997 w 376167"/>
                  <a:gd name="connsiteY4" fmla="*/ 425093 h 425093"/>
                  <a:gd name="connsiteX5" fmla="*/ 0 w 376167"/>
                  <a:gd name="connsiteY5" fmla="*/ 96494 h 425093"/>
                  <a:gd name="connsiteX6" fmla="*/ 126832 w 376167"/>
                  <a:gd name="connsiteY6" fmla="*/ 0 h 425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7" h="425093">
                    <a:moveTo>
                      <a:pt x="126832" y="0"/>
                    </a:moveTo>
                    <a:lnTo>
                      <a:pt x="376167" y="327727"/>
                    </a:lnTo>
                    <a:lnTo>
                      <a:pt x="376095" y="327771"/>
                    </a:lnTo>
                    <a:cubicBezTo>
                      <a:pt x="339020" y="352819"/>
                      <a:pt x="303214" y="379604"/>
                      <a:pt x="268794" y="408009"/>
                    </a:cubicBezTo>
                    <a:lnTo>
                      <a:pt x="249997" y="425093"/>
                    </a:lnTo>
                    <a:lnTo>
                      <a:pt x="0" y="96494"/>
                    </a:lnTo>
                    <a:lnTo>
                      <a:pt x="12683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33797C44-F41B-4A9C-AB9B-287212862C9E}"/>
                  </a:ext>
                </a:extLst>
              </p:cNvPr>
              <p:cNvSpPr/>
              <p:nvPr/>
            </p:nvSpPr>
            <p:spPr>
              <a:xfrm>
                <a:off x="6883049" y="1958267"/>
                <a:ext cx="374539" cy="418856"/>
              </a:xfrm>
              <a:custGeom>
                <a:avLst/>
                <a:gdLst>
                  <a:gd name="connsiteX0" fmla="*/ 248571 w 374539"/>
                  <a:gd name="connsiteY0" fmla="*/ 0 h 418856"/>
                  <a:gd name="connsiteX1" fmla="*/ 374539 w 374539"/>
                  <a:gd name="connsiteY1" fmla="*/ 97622 h 418856"/>
                  <a:gd name="connsiteX2" fmla="*/ 125591 w 374539"/>
                  <a:gd name="connsiteY2" fmla="*/ 418856 h 418856"/>
                  <a:gd name="connsiteX3" fmla="*/ 99553 w 374539"/>
                  <a:gd name="connsiteY3" fmla="*/ 395192 h 418856"/>
                  <a:gd name="connsiteX4" fmla="*/ 0 w 374539"/>
                  <a:gd name="connsiteY4" fmla="*/ 320748 h 418856"/>
                  <a:gd name="connsiteX5" fmla="*/ 248571 w 374539"/>
                  <a:gd name="connsiteY5" fmla="*/ 0 h 418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539" h="418856">
                    <a:moveTo>
                      <a:pt x="248571" y="0"/>
                    </a:moveTo>
                    <a:lnTo>
                      <a:pt x="374539" y="97622"/>
                    </a:lnTo>
                    <a:lnTo>
                      <a:pt x="125591" y="418856"/>
                    </a:lnTo>
                    <a:lnTo>
                      <a:pt x="99553" y="395192"/>
                    </a:lnTo>
                    <a:lnTo>
                      <a:pt x="0" y="320748"/>
                    </a:lnTo>
                    <a:lnTo>
                      <a:pt x="2485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855C40AA-8FBA-4062-85CF-05712AE6DBA9}"/>
                  </a:ext>
                </a:extLst>
              </p:cNvPr>
              <p:cNvSpPr/>
              <p:nvPr/>
            </p:nvSpPr>
            <p:spPr>
              <a:xfrm>
                <a:off x="4765791" y="2096027"/>
                <a:ext cx="404830" cy="405259"/>
              </a:xfrm>
              <a:custGeom>
                <a:avLst/>
                <a:gdLst>
                  <a:gd name="connsiteX0" fmla="*/ 112817 w 404830"/>
                  <a:gd name="connsiteY0" fmla="*/ 0 h 405259"/>
                  <a:gd name="connsiteX1" fmla="*/ 404830 w 404830"/>
                  <a:gd name="connsiteY1" fmla="*/ 292677 h 405259"/>
                  <a:gd name="connsiteX2" fmla="*/ 344628 w 404830"/>
                  <a:gd name="connsiteY2" fmla="*/ 347392 h 405259"/>
                  <a:gd name="connsiteX3" fmla="*/ 292035 w 404830"/>
                  <a:gd name="connsiteY3" fmla="*/ 405259 h 405259"/>
                  <a:gd name="connsiteX4" fmla="*/ 0 w 404830"/>
                  <a:gd name="connsiteY4" fmla="*/ 112562 h 405259"/>
                  <a:gd name="connsiteX5" fmla="*/ 112817 w 404830"/>
                  <a:gd name="connsiteY5" fmla="*/ 0 h 40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30" h="405259">
                    <a:moveTo>
                      <a:pt x="112817" y="0"/>
                    </a:moveTo>
                    <a:lnTo>
                      <a:pt x="404830" y="292677"/>
                    </a:lnTo>
                    <a:lnTo>
                      <a:pt x="344628" y="347392"/>
                    </a:lnTo>
                    <a:lnTo>
                      <a:pt x="292035" y="405259"/>
                    </a:lnTo>
                    <a:lnTo>
                      <a:pt x="0" y="112562"/>
                    </a:lnTo>
                    <a:lnTo>
                      <a:pt x="1128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C3064CC8-7F6F-48B0-932D-33A2321014A8}"/>
                  </a:ext>
                </a:extLst>
              </p:cNvPr>
              <p:cNvSpPr/>
              <p:nvPr/>
            </p:nvSpPr>
            <p:spPr>
              <a:xfrm>
                <a:off x="7024019" y="2099151"/>
                <a:ext cx="405314" cy="404773"/>
              </a:xfrm>
              <a:custGeom>
                <a:avLst/>
                <a:gdLst>
                  <a:gd name="connsiteX0" fmla="*/ 292785 w 405314"/>
                  <a:gd name="connsiteY0" fmla="*/ 0 h 404773"/>
                  <a:gd name="connsiteX1" fmla="*/ 405314 w 405314"/>
                  <a:gd name="connsiteY1" fmla="*/ 112850 h 404773"/>
                  <a:gd name="connsiteX2" fmla="*/ 112555 w 405314"/>
                  <a:gd name="connsiteY2" fmla="*/ 404773 h 404773"/>
                  <a:gd name="connsiteX3" fmla="*/ 57564 w 405314"/>
                  <a:gd name="connsiteY3" fmla="*/ 344268 h 404773"/>
                  <a:gd name="connsiteX4" fmla="*/ 0 w 405314"/>
                  <a:gd name="connsiteY4" fmla="*/ 291950 h 404773"/>
                  <a:gd name="connsiteX5" fmla="*/ 292785 w 405314"/>
                  <a:gd name="connsiteY5" fmla="*/ 0 h 40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3">
                    <a:moveTo>
                      <a:pt x="292785" y="0"/>
                    </a:moveTo>
                    <a:lnTo>
                      <a:pt x="405314" y="112850"/>
                    </a:lnTo>
                    <a:lnTo>
                      <a:pt x="112555" y="404773"/>
                    </a:lnTo>
                    <a:lnTo>
                      <a:pt x="57564" y="344268"/>
                    </a:lnTo>
                    <a:lnTo>
                      <a:pt x="0" y="291950"/>
                    </a:lnTo>
                    <a:lnTo>
                      <a:pt x="29278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850C2445-3012-4BB8-8ABE-9CB1D5ACAF54}"/>
                  </a:ext>
                </a:extLst>
              </p:cNvPr>
              <p:cNvSpPr/>
              <p:nvPr/>
            </p:nvSpPr>
            <p:spPr>
              <a:xfrm>
                <a:off x="4621681" y="2261282"/>
                <a:ext cx="424231" cy="378549"/>
              </a:xfrm>
              <a:custGeom>
                <a:avLst/>
                <a:gdLst>
                  <a:gd name="connsiteX0" fmla="*/ 97621 w 424231"/>
                  <a:gd name="connsiteY0" fmla="*/ 0 h 378549"/>
                  <a:gd name="connsiteX1" fmla="*/ 424231 w 424231"/>
                  <a:gd name="connsiteY1" fmla="*/ 253114 h 378549"/>
                  <a:gd name="connsiteX2" fmla="*/ 398778 w 424231"/>
                  <a:gd name="connsiteY2" fmla="*/ 281118 h 378549"/>
                  <a:gd name="connsiteX3" fmla="*/ 325921 w 424231"/>
                  <a:gd name="connsiteY3" fmla="*/ 378549 h 378549"/>
                  <a:gd name="connsiteX4" fmla="*/ 0 w 424231"/>
                  <a:gd name="connsiteY4" fmla="*/ 125968 h 378549"/>
                  <a:gd name="connsiteX5" fmla="*/ 97621 w 424231"/>
                  <a:gd name="connsiteY5" fmla="*/ 0 h 378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31" h="378549">
                    <a:moveTo>
                      <a:pt x="97621" y="0"/>
                    </a:moveTo>
                    <a:lnTo>
                      <a:pt x="424231" y="253114"/>
                    </a:lnTo>
                    <a:lnTo>
                      <a:pt x="398778" y="281118"/>
                    </a:lnTo>
                    <a:lnTo>
                      <a:pt x="325921" y="378549"/>
                    </a:lnTo>
                    <a:lnTo>
                      <a:pt x="0" y="125968"/>
                    </a:lnTo>
                    <a:lnTo>
                      <a:pt x="9762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DAEDB3ED-01E3-4A01-9591-8AF75DE237DA}"/>
                  </a:ext>
                </a:extLst>
              </p:cNvPr>
              <p:cNvSpPr/>
              <p:nvPr/>
            </p:nvSpPr>
            <p:spPr>
              <a:xfrm>
                <a:off x="7154736" y="2274015"/>
                <a:ext cx="425118" cy="376110"/>
              </a:xfrm>
              <a:custGeom>
                <a:avLst/>
                <a:gdLst>
                  <a:gd name="connsiteX0" fmla="*/ 328661 w 425118"/>
                  <a:gd name="connsiteY0" fmla="*/ 0 h 376110"/>
                  <a:gd name="connsiteX1" fmla="*/ 425118 w 425118"/>
                  <a:gd name="connsiteY1" fmla="*/ 126861 h 376110"/>
                  <a:gd name="connsiteX2" fmla="*/ 97303 w 425118"/>
                  <a:gd name="connsiteY2" fmla="*/ 376110 h 376110"/>
                  <a:gd name="connsiteX3" fmla="*/ 97045 w 425118"/>
                  <a:gd name="connsiteY3" fmla="*/ 375686 h 376110"/>
                  <a:gd name="connsiteX4" fmla="*/ 16807 w 425118"/>
                  <a:gd name="connsiteY4" fmla="*/ 268385 h 376110"/>
                  <a:gd name="connsiteX5" fmla="*/ 0 w 425118"/>
                  <a:gd name="connsiteY5" fmla="*/ 249892 h 376110"/>
                  <a:gd name="connsiteX6" fmla="*/ 328661 w 425118"/>
                  <a:gd name="connsiteY6" fmla="*/ 0 h 37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8" h="376110">
                    <a:moveTo>
                      <a:pt x="328661" y="0"/>
                    </a:moveTo>
                    <a:lnTo>
                      <a:pt x="425118" y="126861"/>
                    </a:lnTo>
                    <a:lnTo>
                      <a:pt x="97303" y="376110"/>
                    </a:lnTo>
                    <a:lnTo>
                      <a:pt x="97045" y="375686"/>
                    </a:lnTo>
                    <a:cubicBezTo>
                      <a:pt x="71997" y="338611"/>
                      <a:pt x="45212" y="302805"/>
                      <a:pt x="16807" y="268385"/>
                    </a:cubicBezTo>
                    <a:lnTo>
                      <a:pt x="0" y="249892"/>
                    </a:lnTo>
                    <a:lnTo>
                      <a:pt x="32866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F7BDBEDC-0FA7-4548-A82A-E8C2C5FA739D}"/>
                  </a:ext>
                </a:extLst>
              </p:cNvPr>
              <p:cNvSpPr/>
              <p:nvPr/>
            </p:nvSpPr>
            <p:spPr>
              <a:xfrm>
                <a:off x="4495814" y="2455505"/>
                <a:ext cx="436719" cy="345019"/>
              </a:xfrm>
              <a:custGeom>
                <a:avLst/>
                <a:gdLst>
                  <a:gd name="connsiteX0" fmla="*/ 79933 w 436719"/>
                  <a:gd name="connsiteY0" fmla="*/ 0 h 345019"/>
                  <a:gd name="connsiteX1" fmla="*/ 436719 w 436719"/>
                  <a:gd name="connsiteY1" fmla="*/ 206851 h 345019"/>
                  <a:gd name="connsiteX2" fmla="*/ 374591 w 436719"/>
                  <a:gd name="connsiteY2" fmla="*/ 309117 h 345019"/>
                  <a:gd name="connsiteX3" fmla="*/ 357296 w 436719"/>
                  <a:gd name="connsiteY3" fmla="*/ 345019 h 345019"/>
                  <a:gd name="connsiteX4" fmla="*/ 0 w 436719"/>
                  <a:gd name="connsiteY4" fmla="*/ 137872 h 345019"/>
                  <a:gd name="connsiteX5" fmla="*/ 79933 w 436719"/>
                  <a:gd name="connsiteY5" fmla="*/ 0 h 34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9" h="345019">
                    <a:moveTo>
                      <a:pt x="79933" y="0"/>
                    </a:moveTo>
                    <a:lnTo>
                      <a:pt x="436719" y="206851"/>
                    </a:lnTo>
                    <a:lnTo>
                      <a:pt x="374591" y="309117"/>
                    </a:lnTo>
                    <a:lnTo>
                      <a:pt x="357296" y="345019"/>
                    </a:lnTo>
                    <a:lnTo>
                      <a:pt x="0" y="137872"/>
                    </a:lnTo>
                    <a:lnTo>
                      <a:pt x="7993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A99D1C6C-172F-4A04-AB38-3D7FF2EE3D1E}"/>
                  </a:ext>
                </a:extLst>
              </p:cNvPr>
              <p:cNvSpPr/>
              <p:nvPr/>
            </p:nvSpPr>
            <p:spPr>
              <a:xfrm>
                <a:off x="7262013" y="2460866"/>
                <a:ext cx="437106" cy="344082"/>
              </a:xfrm>
              <a:custGeom>
                <a:avLst/>
                <a:gdLst>
                  <a:gd name="connsiteX0" fmla="*/ 357659 w 437106"/>
                  <a:gd name="connsiteY0" fmla="*/ 0 h 344082"/>
                  <a:gd name="connsiteX1" fmla="*/ 437106 w 437106"/>
                  <a:gd name="connsiteY1" fmla="*/ 138151 h 344082"/>
                  <a:gd name="connsiteX2" fmla="*/ 79010 w 437106"/>
                  <a:gd name="connsiteY2" fmla="*/ 344082 h 344082"/>
                  <a:gd name="connsiteX3" fmla="*/ 59584 w 437106"/>
                  <a:gd name="connsiteY3" fmla="*/ 303756 h 344082"/>
                  <a:gd name="connsiteX4" fmla="*/ 0 w 437106"/>
                  <a:gd name="connsiteY4" fmla="*/ 205678 h 344082"/>
                  <a:gd name="connsiteX5" fmla="*/ 357659 w 437106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6" h="344082">
                    <a:moveTo>
                      <a:pt x="357659" y="0"/>
                    </a:moveTo>
                    <a:lnTo>
                      <a:pt x="437106" y="138151"/>
                    </a:lnTo>
                    <a:lnTo>
                      <a:pt x="79010" y="344082"/>
                    </a:lnTo>
                    <a:lnTo>
                      <a:pt x="59584" y="303756"/>
                    </a:lnTo>
                    <a:lnTo>
                      <a:pt x="0" y="205678"/>
                    </a:lnTo>
                    <a:lnTo>
                      <a:pt x="3576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id="{14D843B6-65D7-4378-A37A-B5C8B229DFFD}"/>
                  </a:ext>
                </a:extLst>
              </p:cNvPr>
              <p:cNvSpPr/>
              <p:nvPr/>
            </p:nvSpPr>
            <p:spPr>
              <a:xfrm>
                <a:off x="4401343" y="2659874"/>
                <a:ext cx="442739" cy="306383"/>
              </a:xfrm>
              <a:custGeom>
                <a:avLst/>
                <a:gdLst>
                  <a:gd name="connsiteX0" fmla="*/ 61468 w 442739"/>
                  <a:gd name="connsiteY0" fmla="*/ 0 h 306383"/>
                  <a:gd name="connsiteX1" fmla="*/ 442739 w 442739"/>
                  <a:gd name="connsiteY1" fmla="*/ 159391 h 306383"/>
                  <a:gd name="connsiteX2" fmla="*/ 410369 w 442739"/>
                  <a:gd name="connsiteY2" fmla="*/ 226588 h 306383"/>
                  <a:gd name="connsiteX3" fmla="*/ 381164 w 442739"/>
                  <a:gd name="connsiteY3" fmla="*/ 306383 h 306383"/>
                  <a:gd name="connsiteX4" fmla="*/ 0 w 442739"/>
                  <a:gd name="connsiteY4" fmla="*/ 147036 h 306383"/>
                  <a:gd name="connsiteX5" fmla="*/ 61468 w 442739"/>
                  <a:gd name="connsiteY5" fmla="*/ 0 h 30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9" h="306383">
                    <a:moveTo>
                      <a:pt x="61468" y="0"/>
                    </a:moveTo>
                    <a:lnTo>
                      <a:pt x="442739" y="159391"/>
                    </a:lnTo>
                    <a:lnTo>
                      <a:pt x="410369" y="226588"/>
                    </a:lnTo>
                    <a:lnTo>
                      <a:pt x="381164" y="306383"/>
                    </a:lnTo>
                    <a:lnTo>
                      <a:pt x="0" y="147036"/>
                    </a:lnTo>
                    <a:lnTo>
                      <a:pt x="6146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5" name="Freeform: Shape 634">
                <a:extLst>
                  <a:ext uri="{FF2B5EF4-FFF2-40B4-BE49-F238E27FC236}">
                    <a16:creationId xmlns:a16="http://schemas.microsoft.com/office/drawing/2014/main" id="{49A60E3F-2F0E-4AFF-9881-D3C588B8504C}"/>
                  </a:ext>
                </a:extLst>
              </p:cNvPr>
              <p:cNvSpPr/>
              <p:nvPr/>
            </p:nvSpPr>
            <p:spPr>
              <a:xfrm>
                <a:off x="7352739" y="2672921"/>
                <a:ext cx="442825" cy="303756"/>
              </a:xfrm>
              <a:custGeom>
                <a:avLst/>
                <a:gdLst>
                  <a:gd name="connsiteX0" fmla="*/ 382531 w 442825"/>
                  <a:gd name="connsiteY0" fmla="*/ 0 h 303756"/>
                  <a:gd name="connsiteX1" fmla="*/ 442825 w 442825"/>
                  <a:gd name="connsiteY1" fmla="*/ 147522 h 303756"/>
                  <a:gd name="connsiteX2" fmla="*/ 60570 w 442825"/>
                  <a:gd name="connsiteY2" fmla="*/ 303756 h 303756"/>
                  <a:gd name="connsiteX3" fmla="*/ 27551 w 442825"/>
                  <a:gd name="connsiteY3" fmla="*/ 213541 h 303756"/>
                  <a:gd name="connsiteX4" fmla="*/ 0 w 442825"/>
                  <a:gd name="connsiteY4" fmla="*/ 156348 h 303756"/>
                  <a:gd name="connsiteX5" fmla="*/ 382531 w 442825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5" h="303756">
                    <a:moveTo>
                      <a:pt x="382531" y="0"/>
                    </a:moveTo>
                    <a:lnTo>
                      <a:pt x="442825" y="147522"/>
                    </a:lnTo>
                    <a:lnTo>
                      <a:pt x="60570" y="303756"/>
                    </a:lnTo>
                    <a:lnTo>
                      <a:pt x="27551" y="213541"/>
                    </a:lnTo>
                    <a:lnTo>
                      <a:pt x="0" y="156348"/>
                    </a:lnTo>
                    <a:lnTo>
                      <a:pt x="38253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6" name="Freeform: Shape 635">
                <a:extLst>
                  <a:ext uri="{FF2B5EF4-FFF2-40B4-BE49-F238E27FC236}">
                    <a16:creationId xmlns:a16="http://schemas.microsoft.com/office/drawing/2014/main" id="{92E0E3BF-7052-4E7C-9121-5BF1F975374C}"/>
                  </a:ext>
                </a:extLst>
              </p:cNvPr>
              <p:cNvSpPr/>
              <p:nvPr/>
            </p:nvSpPr>
            <p:spPr>
              <a:xfrm>
                <a:off x="4333467" y="2884768"/>
                <a:ext cx="439744" cy="260617"/>
              </a:xfrm>
              <a:custGeom>
                <a:avLst/>
                <a:gdLst>
                  <a:gd name="connsiteX0" fmla="*/ 41291 w 439744"/>
                  <a:gd name="connsiteY0" fmla="*/ 0 h 260617"/>
                  <a:gd name="connsiteX1" fmla="*/ 439744 w 439744"/>
                  <a:gd name="connsiteY1" fmla="*/ 106887 h 260617"/>
                  <a:gd name="connsiteX2" fmla="*/ 431375 w 439744"/>
                  <a:gd name="connsiteY2" fmla="*/ 129753 h 260617"/>
                  <a:gd name="connsiteX3" fmla="*/ 397727 w 439744"/>
                  <a:gd name="connsiteY3" fmla="*/ 260617 h 260617"/>
                  <a:gd name="connsiteX4" fmla="*/ 0 w 439744"/>
                  <a:gd name="connsiteY4" fmla="*/ 153925 h 260617"/>
                  <a:gd name="connsiteX5" fmla="*/ 41291 w 439744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4" h="260617">
                    <a:moveTo>
                      <a:pt x="41291" y="0"/>
                    </a:moveTo>
                    <a:lnTo>
                      <a:pt x="439744" y="106887"/>
                    </a:lnTo>
                    <a:lnTo>
                      <a:pt x="431375" y="129753"/>
                    </a:lnTo>
                    <a:lnTo>
                      <a:pt x="397727" y="260617"/>
                    </a:lnTo>
                    <a:lnTo>
                      <a:pt x="0" y="153925"/>
                    </a:lnTo>
                    <a:lnTo>
                      <a:pt x="412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7" name="Freeform: Shape 636">
                <a:extLst>
                  <a:ext uri="{FF2B5EF4-FFF2-40B4-BE49-F238E27FC236}">
                    <a16:creationId xmlns:a16="http://schemas.microsoft.com/office/drawing/2014/main" id="{FF7BC95D-6805-4D76-B62F-6029870676D6}"/>
                  </a:ext>
                </a:extLst>
              </p:cNvPr>
              <p:cNvSpPr/>
              <p:nvPr/>
            </p:nvSpPr>
            <p:spPr>
              <a:xfrm>
                <a:off x="7420482" y="2890834"/>
                <a:ext cx="439415" cy="259352"/>
              </a:xfrm>
              <a:custGeom>
                <a:avLst/>
                <a:gdLst>
                  <a:gd name="connsiteX0" fmla="*/ 398666 w 439415"/>
                  <a:gd name="connsiteY0" fmla="*/ 0 h 259352"/>
                  <a:gd name="connsiteX1" fmla="*/ 439415 w 439415"/>
                  <a:gd name="connsiteY1" fmla="*/ 154069 h 259352"/>
                  <a:gd name="connsiteX2" fmla="*/ 41343 w 439415"/>
                  <a:gd name="connsiteY2" fmla="*/ 259352 h 259352"/>
                  <a:gd name="connsiteX3" fmla="*/ 41024 w 439415"/>
                  <a:gd name="connsiteY3" fmla="*/ 257263 h 259352"/>
                  <a:gd name="connsiteX4" fmla="*/ 6678 w 439415"/>
                  <a:gd name="connsiteY4" fmla="*/ 123687 h 259352"/>
                  <a:gd name="connsiteX5" fmla="*/ 0 w 439415"/>
                  <a:gd name="connsiteY5" fmla="*/ 105440 h 259352"/>
                  <a:gd name="connsiteX6" fmla="*/ 398666 w 439415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5" h="259352">
                    <a:moveTo>
                      <a:pt x="398666" y="0"/>
                    </a:moveTo>
                    <a:lnTo>
                      <a:pt x="439415" y="154069"/>
                    </a:lnTo>
                    <a:lnTo>
                      <a:pt x="41343" y="259352"/>
                    </a:lnTo>
                    <a:lnTo>
                      <a:pt x="41024" y="257263"/>
                    </a:lnTo>
                    <a:cubicBezTo>
                      <a:pt x="31741" y="211896"/>
                      <a:pt x="20254" y="167332"/>
                      <a:pt x="6678" y="123687"/>
                    </a:cubicBezTo>
                    <a:lnTo>
                      <a:pt x="0" y="105440"/>
                    </a:lnTo>
                    <a:lnTo>
                      <a:pt x="39866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8" name="Freeform: Shape 637">
                <a:extLst>
                  <a:ext uri="{FF2B5EF4-FFF2-40B4-BE49-F238E27FC236}">
                    <a16:creationId xmlns:a16="http://schemas.microsoft.com/office/drawing/2014/main" id="{AD0506DF-06BB-410F-A351-6DB5D6BB6977}"/>
                  </a:ext>
                </a:extLst>
              </p:cNvPr>
              <p:cNvSpPr/>
              <p:nvPr/>
            </p:nvSpPr>
            <p:spPr>
              <a:xfrm>
                <a:off x="4298032" y="3109287"/>
                <a:ext cx="429985" cy="213103"/>
              </a:xfrm>
              <a:custGeom>
                <a:avLst/>
                <a:gdLst>
                  <a:gd name="connsiteX0" fmla="*/ 21273 w 429985"/>
                  <a:gd name="connsiteY0" fmla="*/ 0 h 213103"/>
                  <a:gd name="connsiteX1" fmla="*/ 429985 w 429985"/>
                  <a:gd name="connsiteY1" fmla="*/ 55051 h 213103"/>
                  <a:gd name="connsiteX2" fmla="*/ 411342 w 429985"/>
                  <a:gd name="connsiteY2" fmla="*/ 177204 h 213103"/>
                  <a:gd name="connsiteX3" fmla="*/ 409530 w 429985"/>
                  <a:gd name="connsiteY3" fmla="*/ 213103 h 213103"/>
                  <a:gd name="connsiteX4" fmla="*/ 0 w 429985"/>
                  <a:gd name="connsiteY4" fmla="*/ 157941 h 213103"/>
                  <a:gd name="connsiteX5" fmla="*/ 21273 w 429985"/>
                  <a:gd name="connsiteY5" fmla="*/ 0 h 21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5" h="213103">
                    <a:moveTo>
                      <a:pt x="21273" y="0"/>
                    </a:moveTo>
                    <a:lnTo>
                      <a:pt x="429985" y="55051"/>
                    </a:lnTo>
                    <a:lnTo>
                      <a:pt x="411342" y="177204"/>
                    </a:lnTo>
                    <a:lnTo>
                      <a:pt x="409530" y="213103"/>
                    </a:lnTo>
                    <a:lnTo>
                      <a:pt x="0" y="157941"/>
                    </a:lnTo>
                    <a:lnTo>
                      <a:pt x="2127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462FD0E4-A485-4104-BADC-1F83FA92404B}"/>
                  </a:ext>
                </a:extLst>
              </p:cNvPr>
              <p:cNvSpPr/>
              <p:nvPr/>
            </p:nvSpPr>
            <p:spPr>
              <a:xfrm>
                <a:off x="7465919" y="3125669"/>
                <a:ext cx="429463" cy="209551"/>
              </a:xfrm>
              <a:custGeom>
                <a:avLst/>
                <a:gdLst>
                  <a:gd name="connsiteX0" fmla="*/ 409646 w 429463"/>
                  <a:gd name="connsiteY0" fmla="*/ 0 h 209551"/>
                  <a:gd name="connsiteX1" fmla="*/ 429463 w 429463"/>
                  <a:gd name="connsiteY1" fmla="*/ 158131 h 209551"/>
                  <a:gd name="connsiteX2" fmla="*/ 19170 w 429463"/>
                  <a:gd name="connsiteY2" fmla="*/ 209551 h 209551"/>
                  <a:gd name="connsiteX3" fmla="*/ 16709 w 429463"/>
                  <a:gd name="connsiteY3" fmla="*/ 160822 h 209551"/>
                  <a:gd name="connsiteX4" fmla="*/ 0 w 429463"/>
                  <a:gd name="connsiteY4" fmla="*/ 51339 h 209551"/>
                  <a:gd name="connsiteX5" fmla="*/ 409646 w 429463"/>
                  <a:gd name="connsiteY5" fmla="*/ 0 h 20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3" h="209551">
                    <a:moveTo>
                      <a:pt x="409646" y="0"/>
                    </a:moveTo>
                    <a:lnTo>
                      <a:pt x="429463" y="158131"/>
                    </a:lnTo>
                    <a:lnTo>
                      <a:pt x="19170" y="209551"/>
                    </a:lnTo>
                    <a:lnTo>
                      <a:pt x="16709" y="160822"/>
                    </a:lnTo>
                    <a:lnTo>
                      <a:pt x="0" y="51339"/>
                    </a:lnTo>
                    <a:lnTo>
                      <a:pt x="40964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9625600C-3E87-4FAD-A190-CA7FAC6E2D2C}"/>
                  </a:ext>
                </a:extLst>
              </p:cNvPr>
              <p:cNvSpPr/>
              <p:nvPr/>
            </p:nvSpPr>
            <p:spPr>
              <a:xfrm>
                <a:off x="4292527" y="3349316"/>
                <a:ext cx="413675" cy="159367"/>
              </a:xfrm>
              <a:custGeom>
                <a:avLst/>
                <a:gdLst>
                  <a:gd name="connsiteX0" fmla="*/ 1 w 413675"/>
                  <a:gd name="connsiteY0" fmla="*/ 0 h 159367"/>
                  <a:gd name="connsiteX1" fmla="*/ 413675 w 413675"/>
                  <a:gd name="connsiteY1" fmla="*/ 1 h 159367"/>
                  <a:gd name="connsiteX2" fmla="*/ 409651 w 413675"/>
                  <a:gd name="connsiteY2" fmla="*/ 79685 h 159367"/>
                  <a:gd name="connsiteX3" fmla="*/ 413675 w 413675"/>
                  <a:gd name="connsiteY3" fmla="*/ 159367 h 159367"/>
                  <a:gd name="connsiteX4" fmla="*/ 0 w 413675"/>
                  <a:gd name="connsiteY4" fmla="*/ 159367 h 159367"/>
                  <a:gd name="connsiteX5" fmla="*/ 1 w 413675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5" h="159367">
                    <a:moveTo>
                      <a:pt x="1" y="0"/>
                    </a:moveTo>
                    <a:lnTo>
                      <a:pt x="413675" y="1"/>
                    </a:lnTo>
                    <a:lnTo>
                      <a:pt x="409651" y="79685"/>
                    </a:lnTo>
                    <a:lnTo>
                      <a:pt x="413675" y="159367"/>
                    </a:lnTo>
                    <a:lnTo>
                      <a:pt x="0" y="159367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09DBB13A-E8AF-45CD-A20E-CC96CEDACFAD}"/>
                  </a:ext>
                </a:extLst>
              </p:cNvPr>
              <p:cNvSpPr/>
              <p:nvPr/>
            </p:nvSpPr>
            <p:spPr>
              <a:xfrm>
                <a:off x="7485801" y="3349316"/>
                <a:ext cx="413671" cy="159367"/>
              </a:xfrm>
              <a:custGeom>
                <a:avLst/>
                <a:gdLst>
                  <a:gd name="connsiteX0" fmla="*/ 413671 w 413671"/>
                  <a:gd name="connsiteY0" fmla="*/ 0 h 159367"/>
                  <a:gd name="connsiteX1" fmla="*/ 413671 w 413671"/>
                  <a:gd name="connsiteY1" fmla="*/ 159367 h 159367"/>
                  <a:gd name="connsiteX2" fmla="*/ 0 w 413671"/>
                  <a:gd name="connsiteY2" fmla="*/ 159367 h 159367"/>
                  <a:gd name="connsiteX3" fmla="*/ 4023 w 413671"/>
                  <a:gd name="connsiteY3" fmla="*/ 79685 h 159367"/>
                  <a:gd name="connsiteX4" fmla="*/ 0 w 413671"/>
                  <a:gd name="connsiteY4" fmla="*/ 1 h 159367"/>
                  <a:gd name="connsiteX5" fmla="*/ 413671 w 413671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1" h="159367">
                    <a:moveTo>
                      <a:pt x="413671" y="0"/>
                    </a:moveTo>
                    <a:lnTo>
                      <a:pt x="413671" y="159367"/>
                    </a:lnTo>
                    <a:lnTo>
                      <a:pt x="0" y="159367"/>
                    </a:lnTo>
                    <a:lnTo>
                      <a:pt x="4023" y="79685"/>
                    </a:lnTo>
                    <a:lnTo>
                      <a:pt x="0" y="1"/>
                    </a:lnTo>
                    <a:lnTo>
                      <a:pt x="4136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5452A741-B512-4D93-91A2-26AF2F6D5F8C}"/>
                  </a:ext>
                </a:extLst>
              </p:cNvPr>
              <p:cNvSpPr/>
              <p:nvPr/>
            </p:nvSpPr>
            <p:spPr>
              <a:xfrm>
                <a:off x="4296617" y="3522780"/>
                <a:ext cx="429466" cy="209550"/>
              </a:xfrm>
              <a:custGeom>
                <a:avLst/>
                <a:gdLst>
                  <a:gd name="connsiteX0" fmla="*/ 410297 w 429466"/>
                  <a:gd name="connsiteY0" fmla="*/ 0 h 209550"/>
                  <a:gd name="connsiteX1" fmla="*/ 412757 w 429466"/>
                  <a:gd name="connsiteY1" fmla="*/ 48731 h 209550"/>
                  <a:gd name="connsiteX2" fmla="*/ 429466 w 429466"/>
                  <a:gd name="connsiteY2" fmla="*/ 158211 h 209550"/>
                  <a:gd name="connsiteX3" fmla="*/ 19818 w 429466"/>
                  <a:gd name="connsiteY3" fmla="*/ 209550 h 209550"/>
                  <a:gd name="connsiteX4" fmla="*/ 0 w 429466"/>
                  <a:gd name="connsiteY4" fmla="*/ 51420 h 209550"/>
                  <a:gd name="connsiteX5" fmla="*/ 410297 w 429466"/>
                  <a:gd name="connsiteY5" fmla="*/ 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6" h="209550">
                    <a:moveTo>
                      <a:pt x="410297" y="0"/>
                    </a:moveTo>
                    <a:lnTo>
                      <a:pt x="412757" y="48731"/>
                    </a:lnTo>
                    <a:lnTo>
                      <a:pt x="429466" y="158211"/>
                    </a:lnTo>
                    <a:lnTo>
                      <a:pt x="19818" y="209550"/>
                    </a:lnTo>
                    <a:lnTo>
                      <a:pt x="0" y="51420"/>
                    </a:lnTo>
                    <a:lnTo>
                      <a:pt x="4102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6C51F29A-94CB-4964-A219-9F8ED0E9E5CF}"/>
                  </a:ext>
                </a:extLst>
              </p:cNvPr>
              <p:cNvSpPr/>
              <p:nvPr/>
            </p:nvSpPr>
            <p:spPr>
              <a:xfrm>
                <a:off x="7463985" y="3535610"/>
                <a:ext cx="429983" cy="213102"/>
              </a:xfrm>
              <a:custGeom>
                <a:avLst/>
                <a:gdLst>
                  <a:gd name="connsiteX0" fmla="*/ 20456 w 429983"/>
                  <a:gd name="connsiteY0" fmla="*/ 0 h 213102"/>
                  <a:gd name="connsiteX1" fmla="*/ 429983 w 429983"/>
                  <a:gd name="connsiteY1" fmla="*/ 55161 h 213102"/>
                  <a:gd name="connsiteX2" fmla="*/ 408710 w 429983"/>
                  <a:gd name="connsiteY2" fmla="*/ 213102 h 213102"/>
                  <a:gd name="connsiteX3" fmla="*/ 0 w 429983"/>
                  <a:gd name="connsiteY3" fmla="*/ 158051 h 213102"/>
                  <a:gd name="connsiteX4" fmla="*/ 18643 w 429983"/>
                  <a:gd name="connsiteY4" fmla="*/ 35901 h 213102"/>
                  <a:gd name="connsiteX5" fmla="*/ 20456 w 429983"/>
                  <a:gd name="connsiteY5" fmla="*/ 0 h 213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3" h="213102">
                    <a:moveTo>
                      <a:pt x="20456" y="0"/>
                    </a:moveTo>
                    <a:lnTo>
                      <a:pt x="429983" y="55161"/>
                    </a:lnTo>
                    <a:lnTo>
                      <a:pt x="408710" y="213102"/>
                    </a:lnTo>
                    <a:lnTo>
                      <a:pt x="0" y="158051"/>
                    </a:lnTo>
                    <a:lnTo>
                      <a:pt x="18643" y="35901"/>
                    </a:lnTo>
                    <a:lnTo>
                      <a:pt x="2045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BCC0487F-07A7-408C-8593-63B704286482}"/>
                  </a:ext>
                </a:extLst>
              </p:cNvPr>
              <p:cNvSpPr/>
              <p:nvPr/>
            </p:nvSpPr>
            <p:spPr>
              <a:xfrm>
                <a:off x="4332103" y="3707813"/>
                <a:ext cx="439417" cy="259352"/>
              </a:xfrm>
              <a:custGeom>
                <a:avLst/>
                <a:gdLst>
                  <a:gd name="connsiteX0" fmla="*/ 398074 w 439417"/>
                  <a:gd name="connsiteY0" fmla="*/ 0 h 259352"/>
                  <a:gd name="connsiteX1" fmla="*/ 398393 w 439417"/>
                  <a:gd name="connsiteY1" fmla="*/ 2092 h 259352"/>
                  <a:gd name="connsiteX2" fmla="*/ 432739 w 439417"/>
                  <a:gd name="connsiteY2" fmla="*/ 135668 h 259352"/>
                  <a:gd name="connsiteX3" fmla="*/ 439417 w 439417"/>
                  <a:gd name="connsiteY3" fmla="*/ 153912 h 259352"/>
                  <a:gd name="connsiteX4" fmla="*/ 40749 w 439417"/>
                  <a:gd name="connsiteY4" fmla="*/ 259352 h 259352"/>
                  <a:gd name="connsiteX5" fmla="*/ 0 w 439417"/>
                  <a:gd name="connsiteY5" fmla="*/ 105283 h 259352"/>
                  <a:gd name="connsiteX6" fmla="*/ 398074 w 439417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7" h="259352">
                    <a:moveTo>
                      <a:pt x="398074" y="0"/>
                    </a:moveTo>
                    <a:lnTo>
                      <a:pt x="398393" y="2092"/>
                    </a:lnTo>
                    <a:cubicBezTo>
                      <a:pt x="407676" y="47459"/>
                      <a:pt x="419164" y="92024"/>
                      <a:pt x="432739" y="135668"/>
                    </a:cubicBezTo>
                    <a:lnTo>
                      <a:pt x="439417" y="153912"/>
                    </a:lnTo>
                    <a:lnTo>
                      <a:pt x="40749" y="259352"/>
                    </a:lnTo>
                    <a:lnTo>
                      <a:pt x="0" y="105283"/>
                    </a:lnTo>
                    <a:lnTo>
                      <a:pt x="39807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14B90F45-C5FB-4C79-9519-A2D936C7CDC6}"/>
                  </a:ext>
                </a:extLst>
              </p:cNvPr>
              <p:cNvSpPr/>
              <p:nvPr/>
            </p:nvSpPr>
            <p:spPr>
              <a:xfrm>
                <a:off x="7418792" y="3712615"/>
                <a:ext cx="439741" cy="260617"/>
              </a:xfrm>
              <a:custGeom>
                <a:avLst/>
                <a:gdLst>
                  <a:gd name="connsiteX0" fmla="*/ 42017 w 439741"/>
                  <a:gd name="connsiteY0" fmla="*/ 0 h 260617"/>
                  <a:gd name="connsiteX1" fmla="*/ 439741 w 439741"/>
                  <a:gd name="connsiteY1" fmla="*/ 106691 h 260617"/>
                  <a:gd name="connsiteX2" fmla="*/ 398450 w 439741"/>
                  <a:gd name="connsiteY2" fmla="*/ 260617 h 260617"/>
                  <a:gd name="connsiteX3" fmla="*/ 0 w 439741"/>
                  <a:gd name="connsiteY3" fmla="*/ 153731 h 260617"/>
                  <a:gd name="connsiteX4" fmla="*/ 8368 w 439741"/>
                  <a:gd name="connsiteY4" fmla="*/ 130866 h 260617"/>
                  <a:gd name="connsiteX5" fmla="*/ 42017 w 439741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1" h="260617">
                    <a:moveTo>
                      <a:pt x="42017" y="0"/>
                    </a:moveTo>
                    <a:lnTo>
                      <a:pt x="439741" y="106691"/>
                    </a:lnTo>
                    <a:lnTo>
                      <a:pt x="398450" y="260617"/>
                    </a:lnTo>
                    <a:lnTo>
                      <a:pt x="0" y="153731"/>
                    </a:lnTo>
                    <a:lnTo>
                      <a:pt x="8368" y="130866"/>
                    </a:lnTo>
                    <a:lnTo>
                      <a:pt x="420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6E057225-DDE7-498C-85E8-3D0D2F39BF06}"/>
                  </a:ext>
                </a:extLst>
              </p:cNvPr>
              <p:cNvSpPr/>
              <p:nvPr/>
            </p:nvSpPr>
            <p:spPr>
              <a:xfrm>
                <a:off x="4396435" y="3881322"/>
                <a:ext cx="442827" cy="303756"/>
              </a:xfrm>
              <a:custGeom>
                <a:avLst/>
                <a:gdLst>
                  <a:gd name="connsiteX0" fmla="*/ 382257 w 442827"/>
                  <a:gd name="connsiteY0" fmla="*/ 0 h 303756"/>
                  <a:gd name="connsiteX1" fmla="*/ 415277 w 442827"/>
                  <a:gd name="connsiteY1" fmla="*/ 90218 h 303756"/>
                  <a:gd name="connsiteX2" fmla="*/ 442827 w 442827"/>
                  <a:gd name="connsiteY2" fmla="*/ 147409 h 303756"/>
                  <a:gd name="connsiteX3" fmla="*/ 60295 w 442827"/>
                  <a:gd name="connsiteY3" fmla="*/ 303756 h 303756"/>
                  <a:gd name="connsiteX4" fmla="*/ 0 w 442827"/>
                  <a:gd name="connsiteY4" fmla="*/ 156235 h 303756"/>
                  <a:gd name="connsiteX5" fmla="*/ 382257 w 442827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7" h="303756">
                    <a:moveTo>
                      <a:pt x="382257" y="0"/>
                    </a:moveTo>
                    <a:lnTo>
                      <a:pt x="415277" y="90218"/>
                    </a:lnTo>
                    <a:lnTo>
                      <a:pt x="442827" y="147409"/>
                    </a:lnTo>
                    <a:lnTo>
                      <a:pt x="60295" y="303756"/>
                    </a:lnTo>
                    <a:lnTo>
                      <a:pt x="0" y="156235"/>
                    </a:lnTo>
                    <a:lnTo>
                      <a:pt x="3822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9B31B8A1-412B-4B32-8E7B-2C007590A029}"/>
                  </a:ext>
                </a:extLst>
              </p:cNvPr>
              <p:cNvSpPr/>
              <p:nvPr/>
            </p:nvSpPr>
            <p:spPr>
              <a:xfrm>
                <a:off x="7347921" y="3891744"/>
                <a:ext cx="442736" cy="306382"/>
              </a:xfrm>
              <a:custGeom>
                <a:avLst/>
                <a:gdLst>
                  <a:gd name="connsiteX0" fmla="*/ 61575 w 442736"/>
                  <a:gd name="connsiteY0" fmla="*/ 0 h 306382"/>
                  <a:gd name="connsiteX1" fmla="*/ 442736 w 442736"/>
                  <a:gd name="connsiteY1" fmla="*/ 159346 h 306382"/>
                  <a:gd name="connsiteX2" fmla="*/ 381268 w 442736"/>
                  <a:gd name="connsiteY2" fmla="*/ 306382 h 306382"/>
                  <a:gd name="connsiteX3" fmla="*/ 0 w 442736"/>
                  <a:gd name="connsiteY3" fmla="*/ 146992 h 306382"/>
                  <a:gd name="connsiteX4" fmla="*/ 32369 w 442736"/>
                  <a:gd name="connsiteY4" fmla="*/ 79796 h 306382"/>
                  <a:gd name="connsiteX5" fmla="*/ 61575 w 442736"/>
                  <a:gd name="connsiteY5" fmla="*/ 0 h 30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6" h="306382">
                    <a:moveTo>
                      <a:pt x="61575" y="0"/>
                    </a:moveTo>
                    <a:lnTo>
                      <a:pt x="442736" y="159346"/>
                    </a:lnTo>
                    <a:lnTo>
                      <a:pt x="381268" y="306382"/>
                    </a:lnTo>
                    <a:lnTo>
                      <a:pt x="0" y="146992"/>
                    </a:lnTo>
                    <a:lnTo>
                      <a:pt x="32369" y="79796"/>
                    </a:lnTo>
                    <a:lnTo>
                      <a:pt x="6157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4D4D5191-E5A2-4D14-A1C3-51C81219D76F}"/>
                  </a:ext>
                </a:extLst>
              </p:cNvPr>
              <p:cNvSpPr/>
              <p:nvPr/>
            </p:nvSpPr>
            <p:spPr>
              <a:xfrm>
                <a:off x="4492880" y="4053051"/>
                <a:ext cx="437107" cy="344082"/>
              </a:xfrm>
              <a:custGeom>
                <a:avLst/>
                <a:gdLst>
                  <a:gd name="connsiteX0" fmla="*/ 358098 w 437107"/>
                  <a:gd name="connsiteY0" fmla="*/ 0 h 344082"/>
                  <a:gd name="connsiteX1" fmla="*/ 377525 w 437107"/>
                  <a:gd name="connsiteY1" fmla="*/ 40329 h 344082"/>
                  <a:gd name="connsiteX2" fmla="*/ 437107 w 437107"/>
                  <a:gd name="connsiteY2" fmla="*/ 138404 h 344082"/>
                  <a:gd name="connsiteX3" fmla="*/ 79448 w 437107"/>
                  <a:gd name="connsiteY3" fmla="*/ 344082 h 344082"/>
                  <a:gd name="connsiteX4" fmla="*/ 0 w 437107"/>
                  <a:gd name="connsiteY4" fmla="*/ 205931 h 344082"/>
                  <a:gd name="connsiteX5" fmla="*/ 358098 w 437107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7" h="344082">
                    <a:moveTo>
                      <a:pt x="358098" y="0"/>
                    </a:moveTo>
                    <a:lnTo>
                      <a:pt x="377525" y="40329"/>
                    </a:lnTo>
                    <a:lnTo>
                      <a:pt x="437107" y="138404"/>
                    </a:lnTo>
                    <a:lnTo>
                      <a:pt x="79448" y="344082"/>
                    </a:lnTo>
                    <a:lnTo>
                      <a:pt x="0" y="205931"/>
                    </a:lnTo>
                    <a:lnTo>
                      <a:pt x="35809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0A01E9D3-C01B-4B08-A650-DD254468E7F0}"/>
                  </a:ext>
                </a:extLst>
              </p:cNvPr>
              <p:cNvSpPr/>
              <p:nvPr/>
            </p:nvSpPr>
            <p:spPr>
              <a:xfrm>
                <a:off x="7259470" y="4057477"/>
                <a:ext cx="436716" cy="345018"/>
              </a:xfrm>
              <a:custGeom>
                <a:avLst/>
                <a:gdLst>
                  <a:gd name="connsiteX0" fmla="*/ 79422 w 436716"/>
                  <a:gd name="connsiteY0" fmla="*/ 0 h 345018"/>
                  <a:gd name="connsiteX1" fmla="*/ 436716 w 436716"/>
                  <a:gd name="connsiteY1" fmla="*/ 207146 h 345018"/>
                  <a:gd name="connsiteX2" fmla="*/ 356783 w 436716"/>
                  <a:gd name="connsiteY2" fmla="*/ 345018 h 345018"/>
                  <a:gd name="connsiteX3" fmla="*/ 0 w 436716"/>
                  <a:gd name="connsiteY3" fmla="*/ 138168 h 345018"/>
                  <a:gd name="connsiteX4" fmla="*/ 62127 w 436716"/>
                  <a:gd name="connsiteY4" fmla="*/ 35903 h 345018"/>
                  <a:gd name="connsiteX5" fmla="*/ 79422 w 436716"/>
                  <a:gd name="connsiteY5" fmla="*/ 0 h 34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6" h="345018">
                    <a:moveTo>
                      <a:pt x="79422" y="0"/>
                    </a:moveTo>
                    <a:lnTo>
                      <a:pt x="436716" y="207146"/>
                    </a:lnTo>
                    <a:lnTo>
                      <a:pt x="356783" y="345018"/>
                    </a:lnTo>
                    <a:lnTo>
                      <a:pt x="0" y="138168"/>
                    </a:lnTo>
                    <a:lnTo>
                      <a:pt x="62127" y="35903"/>
                    </a:lnTo>
                    <a:lnTo>
                      <a:pt x="7942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6B52A2C6-93C2-4259-9298-8BFC01ED5B3A}"/>
                  </a:ext>
                </a:extLst>
              </p:cNvPr>
              <p:cNvSpPr/>
              <p:nvPr/>
            </p:nvSpPr>
            <p:spPr>
              <a:xfrm>
                <a:off x="4612146" y="4207874"/>
                <a:ext cx="425119" cy="376111"/>
              </a:xfrm>
              <a:custGeom>
                <a:avLst/>
                <a:gdLst>
                  <a:gd name="connsiteX0" fmla="*/ 327816 w 425119"/>
                  <a:gd name="connsiteY0" fmla="*/ 0 h 376111"/>
                  <a:gd name="connsiteX1" fmla="*/ 328075 w 425119"/>
                  <a:gd name="connsiteY1" fmla="*/ 427 h 376111"/>
                  <a:gd name="connsiteX2" fmla="*/ 408313 w 425119"/>
                  <a:gd name="connsiteY2" fmla="*/ 107728 h 376111"/>
                  <a:gd name="connsiteX3" fmla="*/ 425119 w 425119"/>
                  <a:gd name="connsiteY3" fmla="*/ 126219 h 376111"/>
                  <a:gd name="connsiteX4" fmla="*/ 96457 w 425119"/>
                  <a:gd name="connsiteY4" fmla="*/ 376111 h 376111"/>
                  <a:gd name="connsiteX5" fmla="*/ 0 w 425119"/>
                  <a:gd name="connsiteY5" fmla="*/ 249250 h 376111"/>
                  <a:gd name="connsiteX6" fmla="*/ 327816 w 425119"/>
                  <a:gd name="connsiteY6" fmla="*/ 0 h 376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9" h="376111">
                    <a:moveTo>
                      <a:pt x="327816" y="0"/>
                    </a:moveTo>
                    <a:lnTo>
                      <a:pt x="328075" y="427"/>
                    </a:lnTo>
                    <a:cubicBezTo>
                      <a:pt x="353123" y="37503"/>
                      <a:pt x="379908" y="73309"/>
                      <a:pt x="408313" y="107728"/>
                    </a:cubicBezTo>
                    <a:lnTo>
                      <a:pt x="425119" y="126219"/>
                    </a:lnTo>
                    <a:lnTo>
                      <a:pt x="96457" y="376111"/>
                    </a:lnTo>
                    <a:lnTo>
                      <a:pt x="0" y="249250"/>
                    </a:lnTo>
                    <a:lnTo>
                      <a:pt x="32781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BACE2446-97DA-4297-AE0A-00403A5F42F9}"/>
                  </a:ext>
                </a:extLst>
              </p:cNvPr>
              <p:cNvSpPr/>
              <p:nvPr/>
            </p:nvSpPr>
            <p:spPr>
              <a:xfrm>
                <a:off x="7146092" y="4218171"/>
                <a:ext cx="424227" cy="378547"/>
              </a:xfrm>
              <a:custGeom>
                <a:avLst/>
                <a:gdLst>
                  <a:gd name="connsiteX0" fmla="*/ 98309 w 424227"/>
                  <a:gd name="connsiteY0" fmla="*/ 0 h 378547"/>
                  <a:gd name="connsiteX1" fmla="*/ 424227 w 424227"/>
                  <a:gd name="connsiteY1" fmla="*/ 252579 h 378547"/>
                  <a:gd name="connsiteX2" fmla="*/ 326606 w 424227"/>
                  <a:gd name="connsiteY2" fmla="*/ 378547 h 378547"/>
                  <a:gd name="connsiteX3" fmla="*/ 0 w 424227"/>
                  <a:gd name="connsiteY3" fmla="*/ 125435 h 378547"/>
                  <a:gd name="connsiteX4" fmla="*/ 25451 w 424227"/>
                  <a:gd name="connsiteY4" fmla="*/ 97431 h 378547"/>
                  <a:gd name="connsiteX5" fmla="*/ 98309 w 424227"/>
                  <a:gd name="connsiteY5" fmla="*/ 0 h 37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27" h="378547">
                    <a:moveTo>
                      <a:pt x="98309" y="0"/>
                    </a:moveTo>
                    <a:lnTo>
                      <a:pt x="424227" y="252579"/>
                    </a:lnTo>
                    <a:lnTo>
                      <a:pt x="326606" y="378547"/>
                    </a:lnTo>
                    <a:lnTo>
                      <a:pt x="0" y="125435"/>
                    </a:lnTo>
                    <a:lnTo>
                      <a:pt x="25451" y="97431"/>
                    </a:lnTo>
                    <a:lnTo>
                      <a:pt x="9830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2005D18C-F3CC-4BF3-9BD0-EB633B64F266}"/>
                  </a:ext>
                </a:extLst>
              </p:cNvPr>
              <p:cNvSpPr/>
              <p:nvPr/>
            </p:nvSpPr>
            <p:spPr>
              <a:xfrm>
                <a:off x="4762667" y="4354075"/>
                <a:ext cx="405314" cy="404774"/>
              </a:xfrm>
              <a:custGeom>
                <a:avLst/>
                <a:gdLst>
                  <a:gd name="connsiteX0" fmla="*/ 292759 w 405314"/>
                  <a:gd name="connsiteY0" fmla="*/ 0 h 404774"/>
                  <a:gd name="connsiteX1" fmla="*/ 347752 w 405314"/>
                  <a:gd name="connsiteY1" fmla="*/ 60508 h 404774"/>
                  <a:gd name="connsiteX2" fmla="*/ 405314 w 405314"/>
                  <a:gd name="connsiteY2" fmla="*/ 112824 h 404774"/>
                  <a:gd name="connsiteX3" fmla="*/ 112529 w 405314"/>
                  <a:gd name="connsiteY3" fmla="*/ 404774 h 404774"/>
                  <a:gd name="connsiteX4" fmla="*/ 0 w 405314"/>
                  <a:gd name="connsiteY4" fmla="*/ 291923 h 404774"/>
                  <a:gd name="connsiteX5" fmla="*/ 292759 w 405314"/>
                  <a:gd name="connsiteY5" fmla="*/ 0 h 40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4">
                    <a:moveTo>
                      <a:pt x="292759" y="0"/>
                    </a:moveTo>
                    <a:lnTo>
                      <a:pt x="347752" y="60508"/>
                    </a:lnTo>
                    <a:lnTo>
                      <a:pt x="405314" y="112824"/>
                    </a:lnTo>
                    <a:lnTo>
                      <a:pt x="112529" y="404774"/>
                    </a:lnTo>
                    <a:lnTo>
                      <a:pt x="0" y="291923"/>
                    </a:lnTo>
                    <a:lnTo>
                      <a:pt x="2927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CBB8BBEF-F9A2-4F9B-B92B-C43294A3FBA3}"/>
                  </a:ext>
                </a:extLst>
              </p:cNvPr>
              <p:cNvSpPr/>
              <p:nvPr/>
            </p:nvSpPr>
            <p:spPr>
              <a:xfrm>
                <a:off x="7021380" y="4356716"/>
                <a:ext cx="404829" cy="405258"/>
              </a:xfrm>
              <a:custGeom>
                <a:avLst/>
                <a:gdLst>
                  <a:gd name="connsiteX0" fmla="*/ 112797 w 404829"/>
                  <a:gd name="connsiteY0" fmla="*/ 0 h 405258"/>
                  <a:gd name="connsiteX1" fmla="*/ 404829 w 404829"/>
                  <a:gd name="connsiteY1" fmla="*/ 292695 h 405258"/>
                  <a:gd name="connsiteX2" fmla="*/ 292011 w 404829"/>
                  <a:gd name="connsiteY2" fmla="*/ 405258 h 405258"/>
                  <a:gd name="connsiteX3" fmla="*/ 0 w 404829"/>
                  <a:gd name="connsiteY3" fmla="*/ 112584 h 405258"/>
                  <a:gd name="connsiteX4" fmla="*/ 60203 w 404829"/>
                  <a:gd name="connsiteY4" fmla="*/ 57867 h 405258"/>
                  <a:gd name="connsiteX5" fmla="*/ 112797 w 404829"/>
                  <a:gd name="connsiteY5" fmla="*/ 0 h 40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29" h="405258">
                    <a:moveTo>
                      <a:pt x="112797" y="0"/>
                    </a:moveTo>
                    <a:lnTo>
                      <a:pt x="404829" y="292695"/>
                    </a:lnTo>
                    <a:lnTo>
                      <a:pt x="292011" y="405258"/>
                    </a:lnTo>
                    <a:lnTo>
                      <a:pt x="0" y="112584"/>
                    </a:lnTo>
                    <a:lnTo>
                      <a:pt x="60203" y="57867"/>
                    </a:lnTo>
                    <a:lnTo>
                      <a:pt x="1127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7B5238D2-B37B-495D-86F5-3A6EDA491078}"/>
                  </a:ext>
                </a:extLst>
              </p:cNvPr>
              <p:cNvSpPr/>
              <p:nvPr/>
            </p:nvSpPr>
            <p:spPr>
              <a:xfrm>
                <a:off x="4922153" y="4477304"/>
                <a:ext cx="382557" cy="429603"/>
              </a:xfrm>
              <a:custGeom>
                <a:avLst/>
                <a:gdLst>
                  <a:gd name="connsiteX0" fmla="*/ 257276 w 382557"/>
                  <a:gd name="connsiteY0" fmla="*/ 0 h 429603"/>
                  <a:gd name="connsiteX1" fmla="*/ 287247 w 382557"/>
                  <a:gd name="connsiteY1" fmla="*/ 27239 h 429603"/>
                  <a:gd name="connsiteX2" fmla="*/ 382557 w 382557"/>
                  <a:gd name="connsiteY2" fmla="*/ 98510 h 429603"/>
                  <a:gd name="connsiteX3" fmla="*/ 125967 w 382557"/>
                  <a:gd name="connsiteY3" fmla="*/ 429603 h 429603"/>
                  <a:gd name="connsiteX4" fmla="*/ 0 w 382557"/>
                  <a:gd name="connsiteY4" fmla="*/ 331980 h 429603"/>
                  <a:gd name="connsiteX5" fmla="*/ 257276 w 382557"/>
                  <a:gd name="connsiteY5" fmla="*/ 0 h 4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2557" h="429603">
                    <a:moveTo>
                      <a:pt x="257276" y="0"/>
                    </a:moveTo>
                    <a:lnTo>
                      <a:pt x="287247" y="27239"/>
                    </a:lnTo>
                    <a:lnTo>
                      <a:pt x="382557" y="98510"/>
                    </a:lnTo>
                    <a:lnTo>
                      <a:pt x="125967" y="429603"/>
                    </a:lnTo>
                    <a:lnTo>
                      <a:pt x="0" y="331980"/>
                    </a:lnTo>
                    <a:lnTo>
                      <a:pt x="25727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0D55879E-7740-4D1E-825F-3D7144A6ABAE}"/>
                  </a:ext>
                </a:extLst>
              </p:cNvPr>
              <p:cNvSpPr/>
              <p:nvPr/>
            </p:nvSpPr>
            <p:spPr>
              <a:xfrm>
                <a:off x="6875228" y="4487460"/>
                <a:ext cx="376166" cy="425091"/>
              </a:xfrm>
              <a:custGeom>
                <a:avLst/>
                <a:gdLst>
                  <a:gd name="connsiteX0" fmla="*/ 126170 w 376166"/>
                  <a:gd name="connsiteY0" fmla="*/ 0 h 425091"/>
                  <a:gd name="connsiteX1" fmla="*/ 376166 w 376166"/>
                  <a:gd name="connsiteY1" fmla="*/ 328596 h 425091"/>
                  <a:gd name="connsiteX2" fmla="*/ 249333 w 376166"/>
                  <a:gd name="connsiteY2" fmla="*/ 425091 h 425091"/>
                  <a:gd name="connsiteX3" fmla="*/ 0 w 376166"/>
                  <a:gd name="connsiteY3" fmla="*/ 97366 h 425091"/>
                  <a:gd name="connsiteX4" fmla="*/ 73 w 376166"/>
                  <a:gd name="connsiteY4" fmla="*/ 97321 h 425091"/>
                  <a:gd name="connsiteX5" fmla="*/ 107374 w 376166"/>
                  <a:gd name="connsiteY5" fmla="*/ 17083 h 425091"/>
                  <a:gd name="connsiteX6" fmla="*/ 126170 w 376166"/>
                  <a:gd name="connsiteY6" fmla="*/ 0 h 42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6" h="425091">
                    <a:moveTo>
                      <a:pt x="126170" y="0"/>
                    </a:moveTo>
                    <a:lnTo>
                      <a:pt x="376166" y="328596"/>
                    </a:lnTo>
                    <a:lnTo>
                      <a:pt x="249333" y="425091"/>
                    </a:lnTo>
                    <a:lnTo>
                      <a:pt x="0" y="97366"/>
                    </a:lnTo>
                    <a:lnTo>
                      <a:pt x="73" y="97321"/>
                    </a:lnTo>
                    <a:cubicBezTo>
                      <a:pt x="37149" y="72273"/>
                      <a:pt x="72955" y="45488"/>
                      <a:pt x="107374" y="17083"/>
                    </a:cubicBezTo>
                    <a:lnTo>
                      <a:pt x="12617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6DCC1C7A-70CD-40DE-80FC-B40CA801BFFC}"/>
                  </a:ext>
                </a:extLst>
              </p:cNvPr>
              <p:cNvSpPr/>
              <p:nvPr/>
            </p:nvSpPr>
            <p:spPr>
              <a:xfrm>
                <a:off x="5116909" y="4591094"/>
                <a:ext cx="348222" cy="442465"/>
              </a:xfrm>
              <a:custGeom>
                <a:avLst/>
                <a:gdLst>
                  <a:gd name="connsiteX0" fmla="*/ 210184 w 348222"/>
                  <a:gd name="connsiteY0" fmla="*/ 0 h 442465"/>
                  <a:gd name="connsiteX1" fmla="*/ 314713 w 348222"/>
                  <a:gd name="connsiteY1" fmla="*/ 63503 h 442465"/>
                  <a:gd name="connsiteX2" fmla="*/ 348222 w 348222"/>
                  <a:gd name="connsiteY2" fmla="*/ 79645 h 442465"/>
                  <a:gd name="connsiteX3" fmla="*/ 137872 w 348222"/>
                  <a:gd name="connsiteY3" fmla="*/ 442465 h 442465"/>
                  <a:gd name="connsiteX4" fmla="*/ 0 w 348222"/>
                  <a:gd name="connsiteY4" fmla="*/ 362531 h 442465"/>
                  <a:gd name="connsiteX5" fmla="*/ 210184 w 348222"/>
                  <a:gd name="connsiteY5" fmla="*/ 0 h 44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8222" h="442465">
                    <a:moveTo>
                      <a:pt x="210184" y="0"/>
                    </a:moveTo>
                    <a:lnTo>
                      <a:pt x="314713" y="63503"/>
                    </a:lnTo>
                    <a:lnTo>
                      <a:pt x="348222" y="79645"/>
                    </a:lnTo>
                    <a:lnTo>
                      <a:pt x="137872" y="442465"/>
                    </a:lnTo>
                    <a:lnTo>
                      <a:pt x="0" y="362531"/>
                    </a:lnTo>
                    <a:lnTo>
                      <a:pt x="2101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FF4F264E-2B9E-4426-86E9-29373E176CC5}"/>
                  </a:ext>
                </a:extLst>
              </p:cNvPr>
              <p:cNvSpPr/>
              <p:nvPr/>
            </p:nvSpPr>
            <p:spPr>
              <a:xfrm>
                <a:off x="6720423" y="4594802"/>
                <a:ext cx="344160" cy="437072"/>
              </a:xfrm>
              <a:custGeom>
                <a:avLst/>
                <a:gdLst>
                  <a:gd name="connsiteX0" fmla="*/ 138384 w 344160"/>
                  <a:gd name="connsiteY0" fmla="*/ 0 h 437072"/>
                  <a:gd name="connsiteX1" fmla="*/ 344160 w 344160"/>
                  <a:gd name="connsiteY1" fmla="*/ 357584 h 437072"/>
                  <a:gd name="connsiteX2" fmla="*/ 206031 w 344160"/>
                  <a:gd name="connsiteY2" fmla="*/ 437072 h 437072"/>
                  <a:gd name="connsiteX3" fmla="*/ 0 w 344160"/>
                  <a:gd name="connsiteY3" fmla="*/ 79043 h 437072"/>
                  <a:gd name="connsiteX4" fmla="*/ 39957 w 344160"/>
                  <a:gd name="connsiteY4" fmla="*/ 59795 h 437072"/>
                  <a:gd name="connsiteX5" fmla="*/ 138384 w 344160"/>
                  <a:gd name="connsiteY5" fmla="*/ 0 h 437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0" h="437072">
                    <a:moveTo>
                      <a:pt x="138384" y="0"/>
                    </a:moveTo>
                    <a:lnTo>
                      <a:pt x="344160" y="357584"/>
                    </a:lnTo>
                    <a:lnTo>
                      <a:pt x="206031" y="437072"/>
                    </a:lnTo>
                    <a:lnTo>
                      <a:pt x="0" y="79043"/>
                    </a:lnTo>
                    <a:lnTo>
                      <a:pt x="39957" y="59795"/>
                    </a:lnTo>
                    <a:lnTo>
                      <a:pt x="1383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B682B09E-D3AF-4660-8F28-D0FDC45F8F72}"/>
                  </a:ext>
                </a:extLst>
              </p:cNvPr>
              <p:cNvSpPr/>
              <p:nvPr/>
            </p:nvSpPr>
            <p:spPr>
              <a:xfrm>
                <a:off x="5321890" y="4679769"/>
                <a:ext cx="308877" cy="448947"/>
              </a:xfrm>
              <a:custGeom>
                <a:avLst/>
                <a:gdLst>
                  <a:gd name="connsiteX0" fmla="*/ 161986 w 308877"/>
                  <a:gd name="connsiteY0" fmla="*/ 0 h 448947"/>
                  <a:gd name="connsiteX1" fmla="*/ 231572 w 308877"/>
                  <a:gd name="connsiteY1" fmla="*/ 33521 h 448947"/>
                  <a:gd name="connsiteX2" fmla="*/ 308877 w 308877"/>
                  <a:gd name="connsiteY2" fmla="*/ 61815 h 448947"/>
                  <a:gd name="connsiteX3" fmla="*/ 147035 w 308877"/>
                  <a:gd name="connsiteY3" fmla="*/ 448947 h 448947"/>
                  <a:gd name="connsiteX4" fmla="*/ 0 w 308877"/>
                  <a:gd name="connsiteY4" fmla="*/ 387478 h 448947"/>
                  <a:gd name="connsiteX5" fmla="*/ 161986 w 308877"/>
                  <a:gd name="connsiteY5" fmla="*/ 0 h 44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8877" h="448947">
                    <a:moveTo>
                      <a:pt x="161986" y="0"/>
                    </a:moveTo>
                    <a:lnTo>
                      <a:pt x="231572" y="33521"/>
                    </a:lnTo>
                    <a:lnTo>
                      <a:pt x="308877" y="61815"/>
                    </a:lnTo>
                    <a:lnTo>
                      <a:pt x="147035" y="448947"/>
                    </a:lnTo>
                    <a:lnTo>
                      <a:pt x="0" y="387478"/>
                    </a:lnTo>
                    <a:lnTo>
                      <a:pt x="16198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408DB3EE-0101-4D93-9B7D-407D8CFC3367}"/>
                  </a:ext>
                </a:extLst>
              </p:cNvPr>
              <p:cNvSpPr/>
              <p:nvPr/>
            </p:nvSpPr>
            <p:spPr>
              <a:xfrm>
                <a:off x="6548708" y="4685562"/>
                <a:ext cx="303853" cy="442823"/>
              </a:xfrm>
              <a:custGeom>
                <a:avLst/>
                <a:gdLst>
                  <a:gd name="connsiteX0" fmla="*/ 147394 w 303853"/>
                  <a:gd name="connsiteY0" fmla="*/ 0 h 442823"/>
                  <a:gd name="connsiteX1" fmla="*/ 303853 w 303853"/>
                  <a:gd name="connsiteY1" fmla="*/ 382486 h 442823"/>
                  <a:gd name="connsiteX2" fmla="*/ 156350 w 303853"/>
                  <a:gd name="connsiteY2" fmla="*/ 442823 h 442823"/>
                  <a:gd name="connsiteX3" fmla="*/ 0 w 303853"/>
                  <a:gd name="connsiteY3" fmla="*/ 60607 h 442823"/>
                  <a:gd name="connsiteX4" fmla="*/ 89832 w 303853"/>
                  <a:gd name="connsiteY4" fmla="*/ 27728 h 442823"/>
                  <a:gd name="connsiteX5" fmla="*/ 147394 w 303853"/>
                  <a:gd name="connsiteY5" fmla="*/ 0 h 442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3">
                    <a:moveTo>
                      <a:pt x="147394" y="0"/>
                    </a:moveTo>
                    <a:lnTo>
                      <a:pt x="303853" y="382486"/>
                    </a:lnTo>
                    <a:lnTo>
                      <a:pt x="156350" y="442823"/>
                    </a:lnTo>
                    <a:lnTo>
                      <a:pt x="0" y="60607"/>
                    </a:lnTo>
                    <a:lnTo>
                      <a:pt x="89832" y="27728"/>
                    </a:lnTo>
                    <a:lnTo>
                      <a:pt x="14739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43975F40-0200-452D-95DD-461EB1E8FCE9}"/>
                  </a:ext>
                </a:extLst>
              </p:cNvPr>
              <p:cNvSpPr/>
              <p:nvPr/>
            </p:nvSpPr>
            <p:spPr>
              <a:xfrm>
                <a:off x="5547503" y="4750877"/>
                <a:ext cx="262318" cy="446335"/>
              </a:xfrm>
              <a:custGeom>
                <a:avLst/>
                <a:gdLst>
                  <a:gd name="connsiteX0" fmla="*/ 108655 w 262318"/>
                  <a:gd name="connsiteY0" fmla="*/ 0 h 446335"/>
                  <a:gd name="connsiteX1" fmla="*/ 134018 w 262318"/>
                  <a:gd name="connsiteY1" fmla="*/ 9283 h 446335"/>
                  <a:gd name="connsiteX2" fmla="*/ 262318 w 262318"/>
                  <a:gd name="connsiteY2" fmla="*/ 42272 h 446335"/>
                  <a:gd name="connsiteX3" fmla="*/ 153925 w 262318"/>
                  <a:gd name="connsiteY3" fmla="*/ 446335 h 446335"/>
                  <a:gd name="connsiteX4" fmla="*/ 0 w 262318"/>
                  <a:gd name="connsiteY4" fmla="*/ 405042 h 446335"/>
                  <a:gd name="connsiteX5" fmla="*/ 108655 w 262318"/>
                  <a:gd name="connsiteY5" fmla="*/ 0 h 44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318" h="446335">
                    <a:moveTo>
                      <a:pt x="108655" y="0"/>
                    </a:moveTo>
                    <a:lnTo>
                      <a:pt x="134018" y="9283"/>
                    </a:lnTo>
                    <a:lnTo>
                      <a:pt x="262318" y="42272"/>
                    </a:lnTo>
                    <a:lnTo>
                      <a:pt x="153925" y="446335"/>
                    </a:lnTo>
                    <a:lnTo>
                      <a:pt x="0" y="405042"/>
                    </a:lnTo>
                    <a:lnTo>
                      <a:pt x="10865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09F2E205-E541-4F37-836F-6104D23C8A8F}"/>
                  </a:ext>
                </a:extLst>
              </p:cNvPr>
              <p:cNvSpPr/>
              <p:nvPr/>
            </p:nvSpPr>
            <p:spPr>
              <a:xfrm>
                <a:off x="6375221" y="4753341"/>
                <a:ext cx="259453" cy="439442"/>
              </a:xfrm>
              <a:custGeom>
                <a:avLst/>
                <a:gdLst>
                  <a:gd name="connsiteX0" fmla="*/ 153891 w 259453"/>
                  <a:gd name="connsiteY0" fmla="*/ 0 h 439442"/>
                  <a:gd name="connsiteX1" fmla="*/ 259453 w 259453"/>
                  <a:gd name="connsiteY1" fmla="*/ 398648 h 439442"/>
                  <a:gd name="connsiteX2" fmla="*/ 105395 w 259453"/>
                  <a:gd name="connsiteY2" fmla="*/ 439442 h 439442"/>
                  <a:gd name="connsiteX3" fmla="*/ 0 w 259453"/>
                  <a:gd name="connsiteY3" fmla="*/ 41422 h 439442"/>
                  <a:gd name="connsiteX4" fmla="*/ 1684 w 259453"/>
                  <a:gd name="connsiteY4" fmla="*/ 41165 h 439442"/>
                  <a:gd name="connsiteX5" fmla="*/ 135260 w 259453"/>
                  <a:gd name="connsiteY5" fmla="*/ 6819 h 439442"/>
                  <a:gd name="connsiteX6" fmla="*/ 153891 w 259453"/>
                  <a:gd name="connsiteY6" fmla="*/ 0 h 439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3" h="439442">
                    <a:moveTo>
                      <a:pt x="153891" y="0"/>
                    </a:moveTo>
                    <a:lnTo>
                      <a:pt x="259453" y="398648"/>
                    </a:lnTo>
                    <a:lnTo>
                      <a:pt x="105395" y="439442"/>
                    </a:lnTo>
                    <a:lnTo>
                      <a:pt x="0" y="41422"/>
                    </a:lnTo>
                    <a:lnTo>
                      <a:pt x="1684" y="41165"/>
                    </a:lnTo>
                    <a:cubicBezTo>
                      <a:pt x="47051" y="31882"/>
                      <a:pt x="91616" y="20395"/>
                      <a:pt x="135260" y="6819"/>
                    </a:cubicBezTo>
                    <a:lnTo>
                      <a:pt x="1538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E066F70B-DB6D-4405-A02A-9BE68CA648A9}"/>
                  </a:ext>
                </a:extLst>
              </p:cNvPr>
              <p:cNvSpPr/>
              <p:nvPr/>
            </p:nvSpPr>
            <p:spPr>
              <a:xfrm>
                <a:off x="5772785" y="4796586"/>
                <a:ext cx="213951" cy="436560"/>
              </a:xfrm>
              <a:custGeom>
                <a:avLst/>
                <a:gdLst>
                  <a:gd name="connsiteX0" fmla="*/ 55937 w 213951"/>
                  <a:gd name="connsiteY0" fmla="*/ 0 h 436560"/>
                  <a:gd name="connsiteX1" fmla="*/ 180706 w 213951"/>
                  <a:gd name="connsiteY1" fmla="*/ 19042 h 436560"/>
                  <a:gd name="connsiteX2" fmla="*/ 213951 w 213951"/>
                  <a:gd name="connsiteY2" fmla="*/ 20721 h 436560"/>
                  <a:gd name="connsiteX3" fmla="*/ 157940 w 213951"/>
                  <a:gd name="connsiteY3" fmla="*/ 436560 h 436560"/>
                  <a:gd name="connsiteX4" fmla="*/ 0 w 213951"/>
                  <a:gd name="connsiteY4" fmla="*/ 415286 h 436560"/>
                  <a:gd name="connsiteX5" fmla="*/ 55937 w 213951"/>
                  <a:gd name="connsiteY5" fmla="*/ 0 h 436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951" h="436560">
                    <a:moveTo>
                      <a:pt x="55937" y="0"/>
                    </a:moveTo>
                    <a:lnTo>
                      <a:pt x="180706" y="19042"/>
                    </a:lnTo>
                    <a:lnTo>
                      <a:pt x="213951" y="20721"/>
                    </a:lnTo>
                    <a:lnTo>
                      <a:pt x="157940" y="436560"/>
                    </a:lnTo>
                    <a:lnTo>
                      <a:pt x="0" y="415286"/>
                    </a:lnTo>
                    <a:lnTo>
                      <a:pt x="5593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61A8652F-2A2F-4C1F-B135-0E191FCBF704}"/>
                  </a:ext>
                </a:extLst>
              </p:cNvPr>
              <p:cNvSpPr/>
              <p:nvPr/>
            </p:nvSpPr>
            <p:spPr>
              <a:xfrm>
                <a:off x="6190191" y="4798857"/>
                <a:ext cx="209664" cy="429483"/>
              </a:xfrm>
              <a:custGeom>
                <a:avLst/>
                <a:gdLst>
                  <a:gd name="connsiteX0" fmla="*/ 158206 w 209664"/>
                  <a:gd name="connsiteY0" fmla="*/ 0 h 429483"/>
                  <a:gd name="connsiteX1" fmla="*/ 209664 w 209664"/>
                  <a:gd name="connsiteY1" fmla="*/ 409618 h 429483"/>
                  <a:gd name="connsiteX2" fmla="*/ 51539 w 209664"/>
                  <a:gd name="connsiteY2" fmla="*/ 429483 h 429483"/>
                  <a:gd name="connsiteX3" fmla="*/ 0 w 209664"/>
                  <a:gd name="connsiteY3" fmla="*/ 19211 h 429483"/>
                  <a:gd name="connsiteX4" fmla="*/ 48320 w 209664"/>
                  <a:gd name="connsiteY4" fmla="*/ 16771 h 429483"/>
                  <a:gd name="connsiteX5" fmla="*/ 158206 w 209664"/>
                  <a:gd name="connsiteY5" fmla="*/ 0 h 429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3">
                    <a:moveTo>
                      <a:pt x="158206" y="0"/>
                    </a:moveTo>
                    <a:lnTo>
                      <a:pt x="209664" y="409618"/>
                    </a:lnTo>
                    <a:lnTo>
                      <a:pt x="51539" y="429483"/>
                    </a:lnTo>
                    <a:lnTo>
                      <a:pt x="0" y="19211"/>
                    </a:lnTo>
                    <a:lnTo>
                      <a:pt x="48320" y="16771"/>
                    </a:lnTo>
                    <a:lnTo>
                      <a:pt x="15820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957AC524-A3EC-414A-A723-59AE757C7C18}"/>
                  </a:ext>
                </a:extLst>
              </p:cNvPr>
              <p:cNvSpPr/>
              <p:nvPr/>
            </p:nvSpPr>
            <p:spPr>
              <a:xfrm>
                <a:off x="6013668" y="4818667"/>
                <a:ext cx="159368" cy="420395"/>
              </a:xfrm>
              <a:custGeom>
                <a:avLst/>
                <a:gdLst>
                  <a:gd name="connsiteX0" fmla="*/ 1 w 159368"/>
                  <a:gd name="connsiteY0" fmla="*/ 0 h 420395"/>
                  <a:gd name="connsiteX1" fmla="*/ 82333 w 159368"/>
                  <a:gd name="connsiteY1" fmla="*/ 4157 h 420395"/>
                  <a:gd name="connsiteX2" fmla="*/ 159368 w 159368"/>
                  <a:gd name="connsiteY2" fmla="*/ 267 h 420395"/>
                  <a:gd name="connsiteX3" fmla="*/ 159368 w 159368"/>
                  <a:gd name="connsiteY3" fmla="*/ 420395 h 420395"/>
                  <a:gd name="connsiteX4" fmla="*/ 0 w 159368"/>
                  <a:gd name="connsiteY4" fmla="*/ 420394 h 420395"/>
                  <a:gd name="connsiteX5" fmla="*/ 1 w 159368"/>
                  <a:gd name="connsiteY5" fmla="*/ 0 h 420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8" h="420395">
                    <a:moveTo>
                      <a:pt x="1" y="0"/>
                    </a:moveTo>
                    <a:lnTo>
                      <a:pt x="82333" y="4157"/>
                    </a:lnTo>
                    <a:lnTo>
                      <a:pt x="159368" y="267"/>
                    </a:lnTo>
                    <a:lnTo>
                      <a:pt x="159368" y="420395"/>
                    </a:lnTo>
                    <a:lnTo>
                      <a:pt x="0" y="42039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97" name="Group 596">
              <a:extLst>
                <a:ext uri="{FF2B5EF4-FFF2-40B4-BE49-F238E27FC236}">
                  <a16:creationId xmlns:a16="http://schemas.microsoft.com/office/drawing/2014/main" id="{11A1B503-35E6-45FE-B1D0-A5C49EE36F26}"/>
                </a:ext>
              </a:extLst>
            </p:cNvPr>
            <p:cNvGrpSpPr/>
            <p:nvPr/>
          </p:nvGrpSpPr>
          <p:grpSpPr>
            <a:xfrm rot="6291444">
              <a:off x="8482861" y="3133457"/>
              <a:ext cx="1145704" cy="1145704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600" name="Oval 599">
                <a:extLst>
                  <a:ext uri="{FF2B5EF4-FFF2-40B4-BE49-F238E27FC236}">
                    <a16:creationId xmlns:a16="http://schemas.microsoft.com/office/drawing/2014/main" id="{7688F450-23FA-492F-9BD8-86FF8538E63C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01" name="Group 600">
                <a:extLst>
                  <a:ext uri="{FF2B5EF4-FFF2-40B4-BE49-F238E27FC236}">
                    <a16:creationId xmlns:a16="http://schemas.microsoft.com/office/drawing/2014/main" id="{BA141269-447A-43CA-A0E2-CD11E5A86209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608" name="Oval 607">
                  <a:extLst>
                    <a:ext uri="{FF2B5EF4-FFF2-40B4-BE49-F238E27FC236}">
                      <a16:creationId xmlns:a16="http://schemas.microsoft.com/office/drawing/2014/main" id="{38712D13-5FAC-4300-972B-6D4728ED280F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" name="Oval 608">
                  <a:extLst>
                    <a:ext uri="{FF2B5EF4-FFF2-40B4-BE49-F238E27FC236}">
                      <a16:creationId xmlns:a16="http://schemas.microsoft.com/office/drawing/2014/main" id="{8117CAA4-F232-4F4E-B3CB-A3FE7C003A2E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" name="Oval 609">
                  <a:extLst>
                    <a:ext uri="{FF2B5EF4-FFF2-40B4-BE49-F238E27FC236}">
                      <a16:creationId xmlns:a16="http://schemas.microsoft.com/office/drawing/2014/main" id="{5D503BD0-7CC1-4E9A-9AA0-A65370BC9286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" name="Oval 610">
                  <a:extLst>
                    <a:ext uri="{FF2B5EF4-FFF2-40B4-BE49-F238E27FC236}">
                      <a16:creationId xmlns:a16="http://schemas.microsoft.com/office/drawing/2014/main" id="{F757B1E0-739D-4FC5-8146-7B7DA30A5E81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" name="Oval 611">
                  <a:extLst>
                    <a:ext uri="{FF2B5EF4-FFF2-40B4-BE49-F238E27FC236}">
                      <a16:creationId xmlns:a16="http://schemas.microsoft.com/office/drawing/2014/main" id="{84062A1C-C977-435D-BB6F-BC193D69B8BF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" name="Oval 612">
                  <a:extLst>
                    <a:ext uri="{FF2B5EF4-FFF2-40B4-BE49-F238E27FC236}">
                      <a16:creationId xmlns:a16="http://schemas.microsoft.com/office/drawing/2014/main" id="{7CFBDAC2-2FB4-4A43-92F5-615A8EDC0ACF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" name="Oval 613">
                  <a:extLst>
                    <a:ext uri="{FF2B5EF4-FFF2-40B4-BE49-F238E27FC236}">
                      <a16:creationId xmlns:a16="http://schemas.microsoft.com/office/drawing/2014/main" id="{0B562AC2-BE97-4F28-8DFD-FFDC41AA8ECE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" name="Oval 614">
                  <a:extLst>
                    <a:ext uri="{FF2B5EF4-FFF2-40B4-BE49-F238E27FC236}">
                      <a16:creationId xmlns:a16="http://schemas.microsoft.com/office/drawing/2014/main" id="{19E62887-C7D8-4738-B60D-A26F2128CD46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" name="Oval 615">
                  <a:extLst>
                    <a:ext uri="{FF2B5EF4-FFF2-40B4-BE49-F238E27FC236}">
                      <a16:creationId xmlns:a16="http://schemas.microsoft.com/office/drawing/2014/main" id="{6F1ECA2E-2858-4869-AD15-D27A3DCDAF94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02" name="Group 601">
                <a:extLst>
                  <a:ext uri="{FF2B5EF4-FFF2-40B4-BE49-F238E27FC236}">
                    <a16:creationId xmlns:a16="http://schemas.microsoft.com/office/drawing/2014/main" id="{0B2F07FC-475C-4BA8-8ABE-DC579A643F9C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603" name="Oval 602">
                  <a:extLst>
                    <a:ext uri="{FF2B5EF4-FFF2-40B4-BE49-F238E27FC236}">
                      <a16:creationId xmlns:a16="http://schemas.microsoft.com/office/drawing/2014/main" id="{5F7CBD93-99D3-4F8A-A881-D7A40052F0F6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C7FA24BF-F42B-48E7-8FBF-894B5A7F56F2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Oval 604">
                  <a:extLst>
                    <a:ext uri="{FF2B5EF4-FFF2-40B4-BE49-F238E27FC236}">
                      <a16:creationId xmlns:a16="http://schemas.microsoft.com/office/drawing/2014/main" id="{A971DF7D-92F2-425B-BB14-A491E9463A15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Oval 605">
                  <a:extLst>
                    <a:ext uri="{FF2B5EF4-FFF2-40B4-BE49-F238E27FC236}">
                      <a16:creationId xmlns:a16="http://schemas.microsoft.com/office/drawing/2014/main" id="{325BFE8C-7627-4CD4-8BBC-6D11B6167C74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" name="Oval 606">
                  <a:extLst>
                    <a:ext uri="{FF2B5EF4-FFF2-40B4-BE49-F238E27FC236}">
                      <a16:creationId xmlns:a16="http://schemas.microsoft.com/office/drawing/2014/main" id="{8E920A0A-1A4D-471F-9F6A-7038320C4760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8B8C7CF3-6E6C-492B-8B59-4B6DCBAE91A1}"/>
                </a:ext>
              </a:extLst>
            </p:cNvPr>
            <p:cNvSpPr/>
            <p:nvPr/>
          </p:nvSpPr>
          <p:spPr>
            <a:xfrm>
              <a:off x="8669757" y="3320353"/>
              <a:ext cx="771913" cy="77191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CB0C9D72-7742-4CCD-BA37-EEE9DBEFA642}"/>
                </a:ext>
              </a:extLst>
            </p:cNvPr>
            <p:cNvSpPr/>
            <p:nvPr/>
          </p:nvSpPr>
          <p:spPr>
            <a:xfrm>
              <a:off x="7140329" y="1790931"/>
              <a:ext cx="3825935" cy="3825935"/>
            </a:xfrm>
            <a:prstGeom prst="ellipse">
              <a:avLst/>
            </a:prstGeom>
            <a:noFill/>
            <a:ln w="25400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86" name="Group 685">
            <a:extLst>
              <a:ext uri="{FF2B5EF4-FFF2-40B4-BE49-F238E27FC236}">
                <a16:creationId xmlns:a16="http://schemas.microsoft.com/office/drawing/2014/main" id="{38359138-BAC4-4934-8A0B-AAC8177518B6}"/>
              </a:ext>
            </a:extLst>
          </p:cNvPr>
          <p:cNvGrpSpPr/>
          <p:nvPr/>
        </p:nvGrpSpPr>
        <p:grpSpPr>
          <a:xfrm>
            <a:off x="2218244" y="1131759"/>
            <a:ext cx="7957283" cy="5002898"/>
            <a:chOff x="2218244" y="1131759"/>
            <a:chExt cx="7957283" cy="5002898"/>
          </a:xfrm>
          <a:solidFill>
            <a:schemeClr val="accent5">
              <a:lumMod val="60000"/>
              <a:lumOff val="4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687" name="Flowchart: Card 686">
              <a:extLst>
                <a:ext uri="{FF2B5EF4-FFF2-40B4-BE49-F238E27FC236}">
                  <a16:creationId xmlns:a16="http://schemas.microsoft.com/office/drawing/2014/main" id="{A0627BB4-6C2F-475F-B681-D6C89DA0852F}"/>
                </a:ext>
              </a:extLst>
            </p:cNvPr>
            <p:cNvSpPr/>
            <p:nvPr/>
          </p:nvSpPr>
          <p:spPr>
            <a:xfrm flipH="1">
              <a:off x="2218244" y="1131759"/>
              <a:ext cx="5000934" cy="3661280"/>
            </a:xfrm>
            <a:prstGeom prst="flowChartPunchedCar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id="{8C1F19EA-D8B6-4121-93C1-A1FCF486F259}"/>
                </a:ext>
              </a:extLst>
            </p:cNvPr>
            <p:cNvSpPr/>
            <p:nvPr/>
          </p:nvSpPr>
          <p:spPr>
            <a:xfrm>
              <a:off x="2236479" y="1648330"/>
              <a:ext cx="7939048" cy="4486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9" name="TextBox 688">
            <a:extLst>
              <a:ext uri="{FF2B5EF4-FFF2-40B4-BE49-F238E27FC236}">
                <a16:creationId xmlns:a16="http://schemas.microsoft.com/office/drawing/2014/main" id="{BAFADE88-8B63-4E8F-9374-8FB2D98FD45D}"/>
              </a:ext>
            </a:extLst>
          </p:cNvPr>
          <p:cNvSpPr txBox="1"/>
          <p:nvPr/>
        </p:nvSpPr>
        <p:spPr>
          <a:xfrm>
            <a:off x="3128400" y="1181107"/>
            <a:ext cx="2506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latin typeface="Oxanium" panose="02000503000000000000" pitchFamily="2" charset="2"/>
              </a:rPr>
              <a:t>UC admin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63500">
                  <a:srgbClr val="5B9BD5">
                    <a:satMod val="175000"/>
                    <a:alpha val="40000"/>
                  </a:srgbClr>
                </a:glow>
              </a:effectLst>
              <a:uLnTx/>
              <a:uFillTx/>
              <a:latin typeface="Oxanium" panose="02000503000000000000" pitchFamily="2" charset="2"/>
              <a:ea typeface="+mn-ea"/>
              <a:cs typeface="+mn-cs"/>
            </a:endParaRPr>
          </a:p>
        </p:txBody>
      </p:sp>
      <p:grpSp>
        <p:nvGrpSpPr>
          <p:cNvPr id="691" name="Group 690">
            <a:extLst>
              <a:ext uri="{FF2B5EF4-FFF2-40B4-BE49-F238E27FC236}">
                <a16:creationId xmlns:a16="http://schemas.microsoft.com/office/drawing/2014/main" id="{5FF4F777-45B0-487A-B61A-FD16D77B3A09}"/>
              </a:ext>
            </a:extLst>
          </p:cNvPr>
          <p:cNvGrpSpPr/>
          <p:nvPr/>
        </p:nvGrpSpPr>
        <p:grpSpPr>
          <a:xfrm flipH="1" flipV="1">
            <a:off x="11458718" y="1697067"/>
            <a:ext cx="643058" cy="643058"/>
            <a:chOff x="7140329" y="1790931"/>
            <a:chExt cx="3825935" cy="3825935"/>
          </a:xfrm>
        </p:grpSpPr>
        <p:grpSp>
          <p:nvGrpSpPr>
            <p:cNvPr id="692" name="Group 691">
              <a:extLst>
                <a:ext uri="{FF2B5EF4-FFF2-40B4-BE49-F238E27FC236}">
                  <a16:creationId xmlns:a16="http://schemas.microsoft.com/office/drawing/2014/main" id="{BEE0C412-4AB5-4A3A-A48A-1F68252622E1}"/>
                </a:ext>
              </a:extLst>
            </p:cNvPr>
            <p:cNvGrpSpPr/>
            <p:nvPr/>
          </p:nvGrpSpPr>
          <p:grpSpPr>
            <a:xfrm>
              <a:off x="7929184" y="2579780"/>
              <a:ext cx="2253059" cy="2253059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767" name="Oval 766">
                <a:extLst>
                  <a:ext uri="{FF2B5EF4-FFF2-40B4-BE49-F238E27FC236}">
                    <a16:creationId xmlns:a16="http://schemas.microsoft.com/office/drawing/2014/main" id="{B27AE722-2613-4997-BFA6-3635D56F67A8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68" name="Group 767">
                <a:extLst>
                  <a:ext uri="{FF2B5EF4-FFF2-40B4-BE49-F238E27FC236}">
                    <a16:creationId xmlns:a16="http://schemas.microsoft.com/office/drawing/2014/main" id="{B08B79B7-E640-4C79-8950-567836811E48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775" name="Oval 774">
                  <a:extLst>
                    <a:ext uri="{FF2B5EF4-FFF2-40B4-BE49-F238E27FC236}">
                      <a16:creationId xmlns:a16="http://schemas.microsoft.com/office/drawing/2014/main" id="{BB469157-CDFE-4F26-ACBC-70D1CF12C609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Oval 775">
                  <a:extLst>
                    <a:ext uri="{FF2B5EF4-FFF2-40B4-BE49-F238E27FC236}">
                      <a16:creationId xmlns:a16="http://schemas.microsoft.com/office/drawing/2014/main" id="{5B6424F8-6C11-4960-978C-C44325C0C1DC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Oval 776">
                  <a:extLst>
                    <a:ext uri="{FF2B5EF4-FFF2-40B4-BE49-F238E27FC236}">
                      <a16:creationId xmlns:a16="http://schemas.microsoft.com/office/drawing/2014/main" id="{7321FA29-24C6-454F-9228-4DA8A3FD2F17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Oval 777">
                  <a:extLst>
                    <a:ext uri="{FF2B5EF4-FFF2-40B4-BE49-F238E27FC236}">
                      <a16:creationId xmlns:a16="http://schemas.microsoft.com/office/drawing/2014/main" id="{ADCF2134-C60A-4978-BFF4-4D23771F624F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Oval 778">
                  <a:extLst>
                    <a:ext uri="{FF2B5EF4-FFF2-40B4-BE49-F238E27FC236}">
                      <a16:creationId xmlns:a16="http://schemas.microsoft.com/office/drawing/2014/main" id="{8DC67DFD-8D49-4B82-8D85-DA81E62CECFA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Oval 779">
                  <a:extLst>
                    <a:ext uri="{FF2B5EF4-FFF2-40B4-BE49-F238E27FC236}">
                      <a16:creationId xmlns:a16="http://schemas.microsoft.com/office/drawing/2014/main" id="{BCF14F76-557D-48E1-B026-E338F0019FBB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Oval 780">
                  <a:extLst>
                    <a:ext uri="{FF2B5EF4-FFF2-40B4-BE49-F238E27FC236}">
                      <a16:creationId xmlns:a16="http://schemas.microsoft.com/office/drawing/2014/main" id="{C76F0704-130F-459A-8879-EDE62776FC9B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Oval 781">
                  <a:extLst>
                    <a:ext uri="{FF2B5EF4-FFF2-40B4-BE49-F238E27FC236}">
                      <a16:creationId xmlns:a16="http://schemas.microsoft.com/office/drawing/2014/main" id="{BFE14B38-1ED4-4F80-99C5-3C6B8FF240A9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Oval 782">
                  <a:extLst>
                    <a:ext uri="{FF2B5EF4-FFF2-40B4-BE49-F238E27FC236}">
                      <a16:creationId xmlns:a16="http://schemas.microsoft.com/office/drawing/2014/main" id="{C8BEA6B0-FB90-4491-B7A8-9A9F7AA29B91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>
                <a:extLst>
                  <a:ext uri="{FF2B5EF4-FFF2-40B4-BE49-F238E27FC236}">
                    <a16:creationId xmlns:a16="http://schemas.microsoft.com/office/drawing/2014/main" id="{0DCDA366-8451-4489-BD5C-E234F0A1C7A5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770" name="Oval 769">
                  <a:extLst>
                    <a:ext uri="{FF2B5EF4-FFF2-40B4-BE49-F238E27FC236}">
                      <a16:creationId xmlns:a16="http://schemas.microsoft.com/office/drawing/2014/main" id="{F17862D4-17EB-4EEF-BACB-ABBB26C4A852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Oval 770">
                  <a:extLst>
                    <a:ext uri="{FF2B5EF4-FFF2-40B4-BE49-F238E27FC236}">
                      <a16:creationId xmlns:a16="http://schemas.microsoft.com/office/drawing/2014/main" id="{BE231C6C-393E-4A63-B622-DCC73D31D4F9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Oval 771">
                  <a:extLst>
                    <a:ext uri="{FF2B5EF4-FFF2-40B4-BE49-F238E27FC236}">
                      <a16:creationId xmlns:a16="http://schemas.microsoft.com/office/drawing/2014/main" id="{40D8F1E5-1C4E-4956-963C-7D2FD34DBED7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Oval 772">
                  <a:extLst>
                    <a:ext uri="{FF2B5EF4-FFF2-40B4-BE49-F238E27FC236}">
                      <a16:creationId xmlns:a16="http://schemas.microsoft.com/office/drawing/2014/main" id="{0FC4FB31-CC7E-4C6E-9459-A32C43B02FF7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Oval 773">
                  <a:extLst>
                    <a:ext uri="{FF2B5EF4-FFF2-40B4-BE49-F238E27FC236}">
                      <a16:creationId xmlns:a16="http://schemas.microsoft.com/office/drawing/2014/main" id="{ADDF158D-C5D8-4A15-9995-92D8B9D3AFF3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93" name="Group 692">
              <a:extLst>
                <a:ext uri="{FF2B5EF4-FFF2-40B4-BE49-F238E27FC236}">
                  <a16:creationId xmlns:a16="http://schemas.microsoft.com/office/drawing/2014/main" id="{EE43DC67-E711-4EC3-8BAE-74E3B01C6A69}"/>
                </a:ext>
              </a:extLst>
            </p:cNvPr>
            <p:cNvGrpSpPr/>
            <p:nvPr/>
          </p:nvGrpSpPr>
          <p:grpSpPr>
            <a:xfrm rot="12533106">
              <a:off x="8250732" y="2901328"/>
              <a:ext cx="1609963" cy="1609963"/>
              <a:chOff x="4440936" y="1773936"/>
              <a:chExt cx="3310128" cy="3310128"/>
            </a:xfrm>
            <a:effectLst>
              <a:glow rad="101600">
                <a:schemeClr val="accent5">
                  <a:satMod val="175000"/>
                  <a:alpha val="28000"/>
                </a:schemeClr>
              </a:glow>
            </a:effectLst>
          </p:grpSpPr>
          <p:sp>
            <p:nvSpPr>
              <p:cNvPr id="763" name="Oval 762">
                <a:extLst>
                  <a:ext uri="{FF2B5EF4-FFF2-40B4-BE49-F238E27FC236}">
                    <a16:creationId xmlns:a16="http://schemas.microsoft.com/office/drawing/2014/main" id="{5FE42BE4-119A-4D93-8CAB-8B8DBB291A6A}"/>
                  </a:ext>
                </a:extLst>
              </p:cNvPr>
              <p:cNvSpPr/>
              <p:nvPr/>
            </p:nvSpPr>
            <p:spPr>
              <a:xfrm>
                <a:off x="4441251" y="1774251"/>
                <a:ext cx="3309498" cy="3309498"/>
              </a:xfrm>
              <a:prstGeom prst="ellipse">
                <a:avLst/>
              </a:prstGeom>
              <a:noFill/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4" name="Arc 763">
                <a:extLst>
                  <a:ext uri="{FF2B5EF4-FFF2-40B4-BE49-F238E27FC236}">
                    <a16:creationId xmlns:a16="http://schemas.microsoft.com/office/drawing/2014/main" id="{04FAC9E9-5748-45F6-BDB7-D3321C89A498}"/>
                  </a:ext>
                </a:extLst>
              </p:cNvPr>
              <p:cNvSpPr/>
              <p:nvPr/>
            </p:nvSpPr>
            <p:spPr>
              <a:xfrm>
                <a:off x="4440936" y="1773936"/>
                <a:ext cx="3310128" cy="3310128"/>
              </a:xfrm>
              <a:prstGeom prst="arc">
                <a:avLst/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5" name="Arc 764">
                <a:extLst>
                  <a:ext uri="{FF2B5EF4-FFF2-40B4-BE49-F238E27FC236}">
                    <a16:creationId xmlns:a16="http://schemas.microsoft.com/office/drawing/2014/main" id="{56626597-AE38-406E-B541-4C7AC34C5A80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6117151"/>
                  <a:gd name="adj2" fmla="val 8372158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6" name="Arc 765">
                <a:extLst>
                  <a:ext uri="{FF2B5EF4-FFF2-40B4-BE49-F238E27FC236}">
                    <a16:creationId xmlns:a16="http://schemas.microsoft.com/office/drawing/2014/main" id="{29857248-7BF0-4AD6-9686-1B30C5C4E3D1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20256575"/>
                  <a:gd name="adj2" fmla="val 3001779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6496FC6C-8077-4B49-BE2B-82C963214312}"/>
                </a:ext>
              </a:extLst>
            </p:cNvPr>
            <p:cNvGrpSpPr/>
            <p:nvPr/>
          </p:nvGrpSpPr>
          <p:grpSpPr>
            <a:xfrm>
              <a:off x="7354165" y="2003602"/>
              <a:ext cx="3403096" cy="3405414"/>
              <a:chOff x="4292527" y="1629660"/>
              <a:chExt cx="3606945" cy="3609402"/>
            </a:xfrm>
            <a:solidFill>
              <a:srgbClr val="BDD7EE"/>
            </a:solidFill>
            <a:effectLst>
              <a:glow rad="63500">
                <a:schemeClr val="accent5">
                  <a:satMod val="175000"/>
                  <a:alpha val="24000"/>
                </a:schemeClr>
              </a:glow>
            </a:effectLst>
          </p:grpSpPr>
          <p:sp>
            <p:nvSpPr>
              <p:cNvPr id="715" name="Freeform: Shape 714">
                <a:extLst>
                  <a:ext uri="{FF2B5EF4-FFF2-40B4-BE49-F238E27FC236}">
                    <a16:creationId xmlns:a16="http://schemas.microsoft.com/office/drawing/2014/main" id="{08F2DF70-D822-4632-ACEE-DA006E7992BE}"/>
                  </a:ext>
                </a:extLst>
              </p:cNvPr>
              <p:cNvSpPr/>
              <p:nvPr/>
            </p:nvSpPr>
            <p:spPr>
              <a:xfrm>
                <a:off x="5792145" y="1629660"/>
                <a:ext cx="209664" cy="429485"/>
              </a:xfrm>
              <a:custGeom>
                <a:avLst/>
                <a:gdLst>
                  <a:gd name="connsiteX0" fmla="*/ 158123 w 209664"/>
                  <a:gd name="connsiteY0" fmla="*/ 0 h 429485"/>
                  <a:gd name="connsiteX1" fmla="*/ 209664 w 209664"/>
                  <a:gd name="connsiteY1" fmla="*/ 410274 h 429485"/>
                  <a:gd name="connsiteX2" fmla="*/ 161346 w 209664"/>
                  <a:gd name="connsiteY2" fmla="*/ 412714 h 429485"/>
                  <a:gd name="connsiteX3" fmla="*/ 51458 w 209664"/>
                  <a:gd name="connsiteY3" fmla="*/ 429485 h 429485"/>
                  <a:gd name="connsiteX4" fmla="*/ 0 w 209664"/>
                  <a:gd name="connsiteY4" fmla="*/ 19864 h 429485"/>
                  <a:gd name="connsiteX5" fmla="*/ 158123 w 209664"/>
                  <a:gd name="connsiteY5" fmla="*/ 0 h 429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5">
                    <a:moveTo>
                      <a:pt x="158123" y="0"/>
                    </a:moveTo>
                    <a:lnTo>
                      <a:pt x="209664" y="410274"/>
                    </a:lnTo>
                    <a:lnTo>
                      <a:pt x="161346" y="412714"/>
                    </a:lnTo>
                    <a:lnTo>
                      <a:pt x="51458" y="429485"/>
                    </a:lnTo>
                    <a:lnTo>
                      <a:pt x="0" y="19864"/>
                    </a:lnTo>
                    <a:lnTo>
                      <a:pt x="15812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6" name="Freeform: Shape 715">
                <a:extLst>
                  <a:ext uri="{FF2B5EF4-FFF2-40B4-BE49-F238E27FC236}">
                    <a16:creationId xmlns:a16="http://schemas.microsoft.com/office/drawing/2014/main" id="{FC5067D3-7DD5-4C74-AFF4-65F20446A126}"/>
                  </a:ext>
                </a:extLst>
              </p:cNvPr>
              <p:cNvSpPr/>
              <p:nvPr/>
            </p:nvSpPr>
            <p:spPr>
              <a:xfrm>
                <a:off x="6013668" y="1632117"/>
                <a:ext cx="159367" cy="407218"/>
              </a:xfrm>
              <a:custGeom>
                <a:avLst/>
                <a:gdLst>
                  <a:gd name="connsiteX0" fmla="*/ 159367 w 159367"/>
                  <a:gd name="connsiteY0" fmla="*/ 0 h 407218"/>
                  <a:gd name="connsiteX1" fmla="*/ 159367 w 159367"/>
                  <a:gd name="connsiteY1" fmla="*/ 406951 h 407218"/>
                  <a:gd name="connsiteX2" fmla="*/ 82333 w 159367"/>
                  <a:gd name="connsiteY2" fmla="*/ 403061 h 407218"/>
                  <a:gd name="connsiteX3" fmla="*/ 0 w 159367"/>
                  <a:gd name="connsiteY3" fmla="*/ 407218 h 407218"/>
                  <a:gd name="connsiteX4" fmla="*/ 0 w 159367"/>
                  <a:gd name="connsiteY4" fmla="*/ 1 h 407218"/>
                  <a:gd name="connsiteX5" fmla="*/ 159367 w 159367"/>
                  <a:gd name="connsiteY5" fmla="*/ 0 h 40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7" h="407218">
                    <a:moveTo>
                      <a:pt x="159367" y="0"/>
                    </a:moveTo>
                    <a:lnTo>
                      <a:pt x="159367" y="406951"/>
                    </a:lnTo>
                    <a:lnTo>
                      <a:pt x="82333" y="403061"/>
                    </a:lnTo>
                    <a:lnTo>
                      <a:pt x="0" y="407218"/>
                    </a:lnTo>
                    <a:lnTo>
                      <a:pt x="0" y="1"/>
                    </a:lnTo>
                    <a:lnTo>
                      <a:pt x="15936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7" name="Freeform: Shape 716">
                <a:extLst>
                  <a:ext uri="{FF2B5EF4-FFF2-40B4-BE49-F238E27FC236}">
                    <a16:creationId xmlns:a16="http://schemas.microsoft.com/office/drawing/2014/main" id="{C82AB78B-81DE-4C8D-8B14-D1143D1C8EE6}"/>
                  </a:ext>
                </a:extLst>
              </p:cNvPr>
              <p:cNvSpPr/>
              <p:nvPr/>
            </p:nvSpPr>
            <p:spPr>
              <a:xfrm>
                <a:off x="6199956" y="1637209"/>
                <a:ext cx="212252" cy="423408"/>
              </a:xfrm>
              <a:custGeom>
                <a:avLst/>
                <a:gdLst>
                  <a:gd name="connsiteX0" fmla="*/ 54311 w 212252"/>
                  <a:gd name="connsiteY0" fmla="*/ 0 h 423408"/>
                  <a:gd name="connsiteX1" fmla="*/ 212252 w 212252"/>
                  <a:gd name="connsiteY1" fmla="*/ 21273 h 423408"/>
                  <a:gd name="connsiteX2" fmla="*/ 158087 w 212252"/>
                  <a:gd name="connsiteY2" fmla="*/ 423408 h 423408"/>
                  <a:gd name="connsiteX3" fmla="*/ 38555 w 212252"/>
                  <a:gd name="connsiteY3" fmla="*/ 405165 h 423408"/>
                  <a:gd name="connsiteX4" fmla="*/ 0 w 212252"/>
                  <a:gd name="connsiteY4" fmla="*/ 403218 h 423408"/>
                  <a:gd name="connsiteX5" fmla="*/ 54311 w 212252"/>
                  <a:gd name="connsiteY5" fmla="*/ 0 h 423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252" h="423408">
                    <a:moveTo>
                      <a:pt x="54311" y="0"/>
                    </a:moveTo>
                    <a:lnTo>
                      <a:pt x="212252" y="21273"/>
                    </a:lnTo>
                    <a:lnTo>
                      <a:pt x="158087" y="423408"/>
                    </a:lnTo>
                    <a:lnTo>
                      <a:pt x="38555" y="405165"/>
                    </a:lnTo>
                    <a:lnTo>
                      <a:pt x="0" y="403218"/>
                    </a:lnTo>
                    <a:lnTo>
                      <a:pt x="5431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8" name="Freeform: Shape 717">
                <a:extLst>
                  <a:ext uri="{FF2B5EF4-FFF2-40B4-BE49-F238E27FC236}">
                    <a16:creationId xmlns:a16="http://schemas.microsoft.com/office/drawing/2014/main" id="{A2A55812-B0F9-4457-BD44-02CEE1B54F78}"/>
                  </a:ext>
                </a:extLst>
              </p:cNvPr>
              <p:cNvSpPr/>
              <p:nvPr/>
            </p:nvSpPr>
            <p:spPr>
              <a:xfrm>
                <a:off x="5557326" y="1665217"/>
                <a:ext cx="259452" cy="439445"/>
              </a:xfrm>
              <a:custGeom>
                <a:avLst/>
                <a:gdLst>
                  <a:gd name="connsiteX0" fmla="*/ 154057 w 259452"/>
                  <a:gd name="connsiteY0" fmla="*/ 0 h 439445"/>
                  <a:gd name="connsiteX1" fmla="*/ 259452 w 259452"/>
                  <a:gd name="connsiteY1" fmla="*/ 398023 h 439445"/>
                  <a:gd name="connsiteX2" fmla="*/ 257771 w 259452"/>
                  <a:gd name="connsiteY2" fmla="*/ 398279 h 439445"/>
                  <a:gd name="connsiteX3" fmla="*/ 124195 w 259452"/>
                  <a:gd name="connsiteY3" fmla="*/ 432625 h 439445"/>
                  <a:gd name="connsiteX4" fmla="*/ 105562 w 259452"/>
                  <a:gd name="connsiteY4" fmla="*/ 439445 h 439445"/>
                  <a:gd name="connsiteX5" fmla="*/ 0 w 259452"/>
                  <a:gd name="connsiteY5" fmla="*/ 40794 h 439445"/>
                  <a:gd name="connsiteX6" fmla="*/ 154057 w 259452"/>
                  <a:gd name="connsiteY6" fmla="*/ 0 h 43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2" h="439445">
                    <a:moveTo>
                      <a:pt x="154057" y="0"/>
                    </a:moveTo>
                    <a:lnTo>
                      <a:pt x="259452" y="398023"/>
                    </a:lnTo>
                    <a:lnTo>
                      <a:pt x="257771" y="398279"/>
                    </a:lnTo>
                    <a:cubicBezTo>
                      <a:pt x="212404" y="407562"/>
                      <a:pt x="167840" y="419050"/>
                      <a:pt x="124195" y="432625"/>
                    </a:cubicBezTo>
                    <a:lnTo>
                      <a:pt x="105562" y="439445"/>
                    </a:lnTo>
                    <a:lnTo>
                      <a:pt x="0" y="40794"/>
                    </a:lnTo>
                    <a:lnTo>
                      <a:pt x="1540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9" name="Freeform: Shape 718">
                <a:extLst>
                  <a:ext uri="{FF2B5EF4-FFF2-40B4-BE49-F238E27FC236}">
                    <a16:creationId xmlns:a16="http://schemas.microsoft.com/office/drawing/2014/main" id="{718B9B62-C1BD-41EB-94E3-30AFE3C71C9A}"/>
                  </a:ext>
                </a:extLst>
              </p:cNvPr>
              <p:cNvSpPr/>
              <p:nvPr/>
            </p:nvSpPr>
            <p:spPr>
              <a:xfrm>
                <a:off x="6377051" y="1672147"/>
                <a:ext cx="258916" cy="433150"/>
              </a:xfrm>
              <a:custGeom>
                <a:avLst/>
                <a:gdLst>
                  <a:gd name="connsiteX0" fmla="*/ 104990 w 258916"/>
                  <a:gd name="connsiteY0" fmla="*/ 0 h 433150"/>
                  <a:gd name="connsiteX1" fmla="*/ 258916 w 258916"/>
                  <a:gd name="connsiteY1" fmla="*/ 41289 h 433150"/>
                  <a:gd name="connsiteX2" fmla="*/ 153798 w 258916"/>
                  <a:gd name="connsiteY2" fmla="*/ 433150 h 433150"/>
                  <a:gd name="connsiteX3" fmla="*/ 133430 w 258916"/>
                  <a:gd name="connsiteY3" fmla="*/ 425695 h 433150"/>
                  <a:gd name="connsiteX4" fmla="*/ 0 w 258916"/>
                  <a:gd name="connsiteY4" fmla="*/ 391386 h 433150"/>
                  <a:gd name="connsiteX5" fmla="*/ 104990 w 258916"/>
                  <a:gd name="connsiteY5" fmla="*/ 0 h 433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916" h="433150">
                    <a:moveTo>
                      <a:pt x="104990" y="0"/>
                    </a:moveTo>
                    <a:lnTo>
                      <a:pt x="258916" y="41289"/>
                    </a:lnTo>
                    <a:lnTo>
                      <a:pt x="153798" y="433150"/>
                    </a:lnTo>
                    <a:lnTo>
                      <a:pt x="133430" y="425695"/>
                    </a:lnTo>
                    <a:lnTo>
                      <a:pt x="0" y="391386"/>
                    </a:lnTo>
                    <a:lnTo>
                      <a:pt x="10499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F46C5546-ACE1-4829-B202-F0B0184BBE25}"/>
                  </a:ext>
                </a:extLst>
              </p:cNvPr>
              <p:cNvSpPr/>
              <p:nvPr/>
            </p:nvSpPr>
            <p:spPr>
              <a:xfrm>
                <a:off x="5339439" y="1729614"/>
                <a:ext cx="303853" cy="442827"/>
              </a:xfrm>
              <a:custGeom>
                <a:avLst/>
                <a:gdLst>
                  <a:gd name="connsiteX0" fmla="*/ 147503 w 303853"/>
                  <a:gd name="connsiteY0" fmla="*/ 0 h 442827"/>
                  <a:gd name="connsiteX1" fmla="*/ 303853 w 303853"/>
                  <a:gd name="connsiteY1" fmla="*/ 382220 h 442827"/>
                  <a:gd name="connsiteX2" fmla="*/ 214023 w 303853"/>
                  <a:gd name="connsiteY2" fmla="*/ 415098 h 442827"/>
                  <a:gd name="connsiteX3" fmla="*/ 156461 w 303853"/>
                  <a:gd name="connsiteY3" fmla="*/ 442827 h 442827"/>
                  <a:gd name="connsiteX4" fmla="*/ 0 w 303853"/>
                  <a:gd name="connsiteY4" fmla="*/ 60338 h 442827"/>
                  <a:gd name="connsiteX5" fmla="*/ 147503 w 303853"/>
                  <a:gd name="connsiteY5" fmla="*/ 0 h 442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7">
                    <a:moveTo>
                      <a:pt x="147503" y="0"/>
                    </a:moveTo>
                    <a:lnTo>
                      <a:pt x="303853" y="382220"/>
                    </a:lnTo>
                    <a:lnTo>
                      <a:pt x="214023" y="415098"/>
                    </a:lnTo>
                    <a:lnTo>
                      <a:pt x="156461" y="442827"/>
                    </a:lnTo>
                    <a:lnTo>
                      <a:pt x="0" y="60338"/>
                    </a:lnTo>
                    <a:lnTo>
                      <a:pt x="14750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1BB53B0E-6466-4113-A737-2723636F5822}"/>
                  </a:ext>
                </a:extLst>
              </p:cNvPr>
              <p:cNvSpPr/>
              <p:nvPr/>
            </p:nvSpPr>
            <p:spPr>
              <a:xfrm>
                <a:off x="6556254" y="1739402"/>
                <a:ext cx="303887" cy="436528"/>
              </a:xfrm>
              <a:custGeom>
                <a:avLst/>
                <a:gdLst>
                  <a:gd name="connsiteX0" fmla="*/ 156851 w 303887"/>
                  <a:gd name="connsiteY0" fmla="*/ 0 h 436528"/>
                  <a:gd name="connsiteX1" fmla="*/ 303887 w 303887"/>
                  <a:gd name="connsiteY1" fmla="*/ 61468 h 436528"/>
                  <a:gd name="connsiteX2" fmla="*/ 147092 w 303887"/>
                  <a:gd name="connsiteY2" fmla="*/ 436528 h 436528"/>
                  <a:gd name="connsiteX3" fmla="*/ 82286 w 303887"/>
                  <a:gd name="connsiteY3" fmla="*/ 405310 h 436528"/>
                  <a:gd name="connsiteX4" fmla="*/ 0 w 303887"/>
                  <a:gd name="connsiteY4" fmla="*/ 375193 h 436528"/>
                  <a:gd name="connsiteX5" fmla="*/ 156851 w 303887"/>
                  <a:gd name="connsiteY5" fmla="*/ 0 h 436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87" h="436528">
                    <a:moveTo>
                      <a:pt x="156851" y="0"/>
                    </a:moveTo>
                    <a:lnTo>
                      <a:pt x="303887" y="61468"/>
                    </a:lnTo>
                    <a:lnTo>
                      <a:pt x="147092" y="436528"/>
                    </a:lnTo>
                    <a:lnTo>
                      <a:pt x="82286" y="405310"/>
                    </a:lnTo>
                    <a:lnTo>
                      <a:pt x="0" y="375193"/>
                    </a:lnTo>
                    <a:lnTo>
                      <a:pt x="15685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2490E77A-FCA4-429A-94D3-01451F33705E}"/>
                  </a:ext>
                </a:extLst>
              </p:cNvPr>
              <p:cNvSpPr/>
              <p:nvPr/>
            </p:nvSpPr>
            <p:spPr>
              <a:xfrm>
                <a:off x="5127417" y="1826126"/>
                <a:ext cx="344161" cy="437075"/>
              </a:xfrm>
              <a:custGeom>
                <a:avLst/>
                <a:gdLst>
                  <a:gd name="connsiteX0" fmla="*/ 138128 w 344161"/>
                  <a:gd name="connsiteY0" fmla="*/ 0 h 437075"/>
                  <a:gd name="connsiteX1" fmla="*/ 344161 w 344161"/>
                  <a:gd name="connsiteY1" fmla="*/ 358032 h 437075"/>
                  <a:gd name="connsiteX2" fmla="*/ 304205 w 344161"/>
                  <a:gd name="connsiteY2" fmla="*/ 377279 h 437075"/>
                  <a:gd name="connsiteX3" fmla="*/ 205777 w 344161"/>
                  <a:gd name="connsiteY3" fmla="*/ 437075 h 437075"/>
                  <a:gd name="connsiteX4" fmla="*/ 0 w 344161"/>
                  <a:gd name="connsiteY4" fmla="*/ 79487 h 437075"/>
                  <a:gd name="connsiteX5" fmla="*/ 138128 w 344161"/>
                  <a:gd name="connsiteY5" fmla="*/ 0 h 43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1" h="437075">
                    <a:moveTo>
                      <a:pt x="138128" y="0"/>
                    </a:moveTo>
                    <a:lnTo>
                      <a:pt x="344161" y="358032"/>
                    </a:lnTo>
                    <a:lnTo>
                      <a:pt x="304205" y="377279"/>
                    </a:lnTo>
                    <a:lnTo>
                      <a:pt x="205777" y="437075"/>
                    </a:lnTo>
                    <a:lnTo>
                      <a:pt x="0" y="79487"/>
                    </a:lnTo>
                    <a:lnTo>
                      <a:pt x="13812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D0838E22-46DB-4981-B3EB-6A9DA794AFF7}"/>
                  </a:ext>
                </a:extLst>
              </p:cNvPr>
              <p:cNvSpPr/>
              <p:nvPr/>
            </p:nvSpPr>
            <p:spPr>
              <a:xfrm>
                <a:off x="6722083" y="1833187"/>
                <a:ext cx="341816" cy="430970"/>
              </a:xfrm>
              <a:custGeom>
                <a:avLst/>
                <a:gdLst>
                  <a:gd name="connsiteX0" fmla="*/ 203943 w 341816"/>
                  <a:gd name="connsiteY0" fmla="*/ 0 h 430970"/>
                  <a:gd name="connsiteX1" fmla="*/ 341816 w 341816"/>
                  <a:gd name="connsiteY1" fmla="*/ 79932 h 430970"/>
                  <a:gd name="connsiteX2" fmla="*/ 138297 w 341816"/>
                  <a:gd name="connsiteY2" fmla="*/ 430970 h 430970"/>
                  <a:gd name="connsiteX3" fmla="*/ 38297 w 341816"/>
                  <a:gd name="connsiteY3" fmla="*/ 370218 h 430970"/>
                  <a:gd name="connsiteX4" fmla="*/ 0 w 341816"/>
                  <a:gd name="connsiteY4" fmla="*/ 351770 h 430970"/>
                  <a:gd name="connsiteX5" fmla="*/ 203943 w 341816"/>
                  <a:gd name="connsiteY5" fmla="*/ 0 h 43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1816" h="430970">
                    <a:moveTo>
                      <a:pt x="203943" y="0"/>
                    </a:moveTo>
                    <a:lnTo>
                      <a:pt x="341816" y="79932"/>
                    </a:lnTo>
                    <a:lnTo>
                      <a:pt x="138297" y="430970"/>
                    </a:lnTo>
                    <a:lnTo>
                      <a:pt x="38297" y="370218"/>
                    </a:lnTo>
                    <a:lnTo>
                      <a:pt x="0" y="351770"/>
                    </a:lnTo>
                    <a:lnTo>
                      <a:pt x="20394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4" name="Freeform: Shape 723">
                <a:extLst>
                  <a:ext uri="{FF2B5EF4-FFF2-40B4-BE49-F238E27FC236}">
                    <a16:creationId xmlns:a16="http://schemas.microsoft.com/office/drawing/2014/main" id="{8A1079AF-B4E1-4BDE-97FF-98FB950AA511}"/>
                  </a:ext>
                </a:extLst>
              </p:cNvPr>
              <p:cNvSpPr/>
              <p:nvPr/>
            </p:nvSpPr>
            <p:spPr>
              <a:xfrm>
                <a:off x="4940606" y="1945450"/>
                <a:ext cx="376167" cy="425093"/>
              </a:xfrm>
              <a:custGeom>
                <a:avLst/>
                <a:gdLst>
                  <a:gd name="connsiteX0" fmla="*/ 126832 w 376167"/>
                  <a:gd name="connsiteY0" fmla="*/ 0 h 425093"/>
                  <a:gd name="connsiteX1" fmla="*/ 376167 w 376167"/>
                  <a:gd name="connsiteY1" fmla="*/ 327727 h 425093"/>
                  <a:gd name="connsiteX2" fmla="*/ 376095 w 376167"/>
                  <a:gd name="connsiteY2" fmla="*/ 327771 h 425093"/>
                  <a:gd name="connsiteX3" fmla="*/ 268794 w 376167"/>
                  <a:gd name="connsiteY3" fmla="*/ 408009 h 425093"/>
                  <a:gd name="connsiteX4" fmla="*/ 249997 w 376167"/>
                  <a:gd name="connsiteY4" fmla="*/ 425093 h 425093"/>
                  <a:gd name="connsiteX5" fmla="*/ 0 w 376167"/>
                  <a:gd name="connsiteY5" fmla="*/ 96494 h 425093"/>
                  <a:gd name="connsiteX6" fmla="*/ 126832 w 376167"/>
                  <a:gd name="connsiteY6" fmla="*/ 0 h 425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7" h="425093">
                    <a:moveTo>
                      <a:pt x="126832" y="0"/>
                    </a:moveTo>
                    <a:lnTo>
                      <a:pt x="376167" y="327727"/>
                    </a:lnTo>
                    <a:lnTo>
                      <a:pt x="376095" y="327771"/>
                    </a:lnTo>
                    <a:cubicBezTo>
                      <a:pt x="339020" y="352819"/>
                      <a:pt x="303214" y="379604"/>
                      <a:pt x="268794" y="408009"/>
                    </a:cubicBezTo>
                    <a:lnTo>
                      <a:pt x="249997" y="425093"/>
                    </a:lnTo>
                    <a:lnTo>
                      <a:pt x="0" y="96494"/>
                    </a:lnTo>
                    <a:lnTo>
                      <a:pt x="12683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5" name="Freeform: Shape 724">
                <a:extLst>
                  <a:ext uri="{FF2B5EF4-FFF2-40B4-BE49-F238E27FC236}">
                    <a16:creationId xmlns:a16="http://schemas.microsoft.com/office/drawing/2014/main" id="{458C4FFD-6C6E-493B-BCAA-75FBF05C63ED}"/>
                  </a:ext>
                </a:extLst>
              </p:cNvPr>
              <p:cNvSpPr/>
              <p:nvPr/>
            </p:nvSpPr>
            <p:spPr>
              <a:xfrm>
                <a:off x="6883049" y="1958267"/>
                <a:ext cx="374539" cy="418856"/>
              </a:xfrm>
              <a:custGeom>
                <a:avLst/>
                <a:gdLst>
                  <a:gd name="connsiteX0" fmla="*/ 248571 w 374539"/>
                  <a:gd name="connsiteY0" fmla="*/ 0 h 418856"/>
                  <a:gd name="connsiteX1" fmla="*/ 374539 w 374539"/>
                  <a:gd name="connsiteY1" fmla="*/ 97622 h 418856"/>
                  <a:gd name="connsiteX2" fmla="*/ 125591 w 374539"/>
                  <a:gd name="connsiteY2" fmla="*/ 418856 h 418856"/>
                  <a:gd name="connsiteX3" fmla="*/ 99553 w 374539"/>
                  <a:gd name="connsiteY3" fmla="*/ 395192 h 418856"/>
                  <a:gd name="connsiteX4" fmla="*/ 0 w 374539"/>
                  <a:gd name="connsiteY4" fmla="*/ 320748 h 418856"/>
                  <a:gd name="connsiteX5" fmla="*/ 248571 w 374539"/>
                  <a:gd name="connsiteY5" fmla="*/ 0 h 418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539" h="418856">
                    <a:moveTo>
                      <a:pt x="248571" y="0"/>
                    </a:moveTo>
                    <a:lnTo>
                      <a:pt x="374539" y="97622"/>
                    </a:lnTo>
                    <a:lnTo>
                      <a:pt x="125591" y="418856"/>
                    </a:lnTo>
                    <a:lnTo>
                      <a:pt x="99553" y="395192"/>
                    </a:lnTo>
                    <a:lnTo>
                      <a:pt x="0" y="320748"/>
                    </a:lnTo>
                    <a:lnTo>
                      <a:pt x="2485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6" name="Freeform: Shape 725">
                <a:extLst>
                  <a:ext uri="{FF2B5EF4-FFF2-40B4-BE49-F238E27FC236}">
                    <a16:creationId xmlns:a16="http://schemas.microsoft.com/office/drawing/2014/main" id="{A10E8626-EC34-4D44-B0D4-7738EE22C8CF}"/>
                  </a:ext>
                </a:extLst>
              </p:cNvPr>
              <p:cNvSpPr/>
              <p:nvPr/>
            </p:nvSpPr>
            <p:spPr>
              <a:xfrm>
                <a:off x="4765791" y="2096027"/>
                <a:ext cx="404830" cy="405259"/>
              </a:xfrm>
              <a:custGeom>
                <a:avLst/>
                <a:gdLst>
                  <a:gd name="connsiteX0" fmla="*/ 112817 w 404830"/>
                  <a:gd name="connsiteY0" fmla="*/ 0 h 405259"/>
                  <a:gd name="connsiteX1" fmla="*/ 404830 w 404830"/>
                  <a:gd name="connsiteY1" fmla="*/ 292677 h 405259"/>
                  <a:gd name="connsiteX2" fmla="*/ 344628 w 404830"/>
                  <a:gd name="connsiteY2" fmla="*/ 347392 h 405259"/>
                  <a:gd name="connsiteX3" fmla="*/ 292035 w 404830"/>
                  <a:gd name="connsiteY3" fmla="*/ 405259 h 405259"/>
                  <a:gd name="connsiteX4" fmla="*/ 0 w 404830"/>
                  <a:gd name="connsiteY4" fmla="*/ 112562 h 405259"/>
                  <a:gd name="connsiteX5" fmla="*/ 112817 w 404830"/>
                  <a:gd name="connsiteY5" fmla="*/ 0 h 40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30" h="405259">
                    <a:moveTo>
                      <a:pt x="112817" y="0"/>
                    </a:moveTo>
                    <a:lnTo>
                      <a:pt x="404830" y="292677"/>
                    </a:lnTo>
                    <a:lnTo>
                      <a:pt x="344628" y="347392"/>
                    </a:lnTo>
                    <a:lnTo>
                      <a:pt x="292035" y="405259"/>
                    </a:lnTo>
                    <a:lnTo>
                      <a:pt x="0" y="112562"/>
                    </a:lnTo>
                    <a:lnTo>
                      <a:pt x="1128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7" name="Freeform: Shape 726">
                <a:extLst>
                  <a:ext uri="{FF2B5EF4-FFF2-40B4-BE49-F238E27FC236}">
                    <a16:creationId xmlns:a16="http://schemas.microsoft.com/office/drawing/2014/main" id="{B35D8381-3557-4253-A9A3-B1DAB21BF053}"/>
                  </a:ext>
                </a:extLst>
              </p:cNvPr>
              <p:cNvSpPr/>
              <p:nvPr/>
            </p:nvSpPr>
            <p:spPr>
              <a:xfrm>
                <a:off x="7024019" y="2099151"/>
                <a:ext cx="405314" cy="404773"/>
              </a:xfrm>
              <a:custGeom>
                <a:avLst/>
                <a:gdLst>
                  <a:gd name="connsiteX0" fmla="*/ 292785 w 405314"/>
                  <a:gd name="connsiteY0" fmla="*/ 0 h 404773"/>
                  <a:gd name="connsiteX1" fmla="*/ 405314 w 405314"/>
                  <a:gd name="connsiteY1" fmla="*/ 112850 h 404773"/>
                  <a:gd name="connsiteX2" fmla="*/ 112555 w 405314"/>
                  <a:gd name="connsiteY2" fmla="*/ 404773 h 404773"/>
                  <a:gd name="connsiteX3" fmla="*/ 57564 w 405314"/>
                  <a:gd name="connsiteY3" fmla="*/ 344268 h 404773"/>
                  <a:gd name="connsiteX4" fmla="*/ 0 w 405314"/>
                  <a:gd name="connsiteY4" fmla="*/ 291950 h 404773"/>
                  <a:gd name="connsiteX5" fmla="*/ 292785 w 405314"/>
                  <a:gd name="connsiteY5" fmla="*/ 0 h 40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3">
                    <a:moveTo>
                      <a:pt x="292785" y="0"/>
                    </a:moveTo>
                    <a:lnTo>
                      <a:pt x="405314" y="112850"/>
                    </a:lnTo>
                    <a:lnTo>
                      <a:pt x="112555" y="404773"/>
                    </a:lnTo>
                    <a:lnTo>
                      <a:pt x="57564" y="344268"/>
                    </a:lnTo>
                    <a:lnTo>
                      <a:pt x="0" y="291950"/>
                    </a:lnTo>
                    <a:lnTo>
                      <a:pt x="29278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8" name="Freeform: Shape 727">
                <a:extLst>
                  <a:ext uri="{FF2B5EF4-FFF2-40B4-BE49-F238E27FC236}">
                    <a16:creationId xmlns:a16="http://schemas.microsoft.com/office/drawing/2014/main" id="{BD8FDE44-56D2-4F29-AD51-4C2BEFC34C44}"/>
                  </a:ext>
                </a:extLst>
              </p:cNvPr>
              <p:cNvSpPr/>
              <p:nvPr/>
            </p:nvSpPr>
            <p:spPr>
              <a:xfrm>
                <a:off x="4621681" y="2261282"/>
                <a:ext cx="424231" cy="378549"/>
              </a:xfrm>
              <a:custGeom>
                <a:avLst/>
                <a:gdLst>
                  <a:gd name="connsiteX0" fmla="*/ 97621 w 424231"/>
                  <a:gd name="connsiteY0" fmla="*/ 0 h 378549"/>
                  <a:gd name="connsiteX1" fmla="*/ 424231 w 424231"/>
                  <a:gd name="connsiteY1" fmla="*/ 253114 h 378549"/>
                  <a:gd name="connsiteX2" fmla="*/ 398778 w 424231"/>
                  <a:gd name="connsiteY2" fmla="*/ 281118 h 378549"/>
                  <a:gd name="connsiteX3" fmla="*/ 325921 w 424231"/>
                  <a:gd name="connsiteY3" fmla="*/ 378549 h 378549"/>
                  <a:gd name="connsiteX4" fmla="*/ 0 w 424231"/>
                  <a:gd name="connsiteY4" fmla="*/ 125968 h 378549"/>
                  <a:gd name="connsiteX5" fmla="*/ 97621 w 424231"/>
                  <a:gd name="connsiteY5" fmla="*/ 0 h 378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31" h="378549">
                    <a:moveTo>
                      <a:pt x="97621" y="0"/>
                    </a:moveTo>
                    <a:lnTo>
                      <a:pt x="424231" y="253114"/>
                    </a:lnTo>
                    <a:lnTo>
                      <a:pt x="398778" y="281118"/>
                    </a:lnTo>
                    <a:lnTo>
                      <a:pt x="325921" y="378549"/>
                    </a:lnTo>
                    <a:lnTo>
                      <a:pt x="0" y="125968"/>
                    </a:lnTo>
                    <a:lnTo>
                      <a:pt x="9762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9" name="Freeform: Shape 728">
                <a:extLst>
                  <a:ext uri="{FF2B5EF4-FFF2-40B4-BE49-F238E27FC236}">
                    <a16:creationId xmlns:a16="http://schemas.microsoft.com/office/drawing/2014/main" id="{472B0D02-6FED-4D95-9E27-9A7951F75B77}"/>
                  </a:ext>
                </a:extLst>
              </p:cNvPr>
              <p:cNvSpPr/>
              <p:nvPr/>
            </p:nvSpPr>
            <p:spPr>
              <a:xfrm>
                <a:off x="7154736" y="2274015"/>
                <a:ext cx="425118" cy="376110"/>
              </a:xfrm>
              <a:custGeom>
                <a:avLst/>
                <a:gdLst>
                  <a:gd name="connsiteX0" fmla="*/ 328661 w 425118"/>
                  <a:gd name="connsiteY0" fmla="*/ 0 h 376110"/>
                  <a:gd name="connsiteX1" fmla="*/ 425118 w 425118"/>
                  <a:gd name="connsiteY1" fmla="*/ 126861 h 376110"/>
                  <a:gd name="connsiteX2" fmla="*/ 97303 w 425118"/>
                  <a:gd name="connsiteY2" fmla="*/ 376110 h 376110"/>
                  <a:gd name="connsiteX3" fmla="*/ 97045 w 425118"/>
                  <a:gd name="connsiteY3" fmla="*/ 375686 h 376110"/>
                  <a:gd name="connsiteX4" fmla="*/ 16807 w 425118"/>
                  <a:gd name="connsiteY4" fmla="*/ 268385 h 376110"/>
                  <a:gd name="connsiteX5" fmla="*/ 0 w 425118"/>
                  <a:gd name="connsiteY5" fmla="*/ 249892 h 376110"/>
                  <a:gd name="connsiteX6" fmla="*/ 328661 w 425118"/>
                  <a:gd name="connsiteY6" fmla="*/ 0 h 37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8" h="376110">
                    <a:moveTo>
                      <a:pt x="328661" y="0"/>
                    </a:moveTo>
                    <a:lnTo>
                      <a:pt x="425118" y="126861"/>
                    </a:lnTo>
                    <a:lnTo>
                      <a:pt x="97303" y="376110"/>
                    </a:lnTo>
                    <a:lnTo>
                      <a:pt x="97045" y="375686"/>
                    </a:lnTo>
                    <a:cubicBezTo>
                      <a:pt x="71997" y="338611"/>
                      <a:pt x="45212" y="302805"/>
                      <a:pt x="16807" y="268385"/>
                    </a:cubicBezTo>
                    <a:lnTo>
                      <a:pt x="0" y="249892"/>
                    </a:lnTo>
                    <a:lnTo>
                      <a:pt x="32866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0" name="Freeform: Shape 729">
                <a:extLst>
                  <a:ext uri="{FF2B5EF4-FFF2-40B4-BE49-F238E27FC236}">
                    <a16:creationId xmlns:a16="http://schemas.microsoft.com/office/drawing/2014/main" id="{851A4FAF-3E8A-4E42-83C7-903F01552855}"/>
                  </a:ext>
                </a:extLst>
              </p:cNvPr>
              <p:cNvSpPr/>
              <p:nvPr/>
            </p:nvSpPr>
            <p:spPr>
              <a:xfrm>
                <a:off x="4495814" y="2455505"/>
                <a:ext cx="436719" cy="345019"/>
              </a:xfrm>
              <a:custGeom>
                <a:avLst/>
                <a:gdLst>
                  <a:gd name="connsiteX0" fmla="*/ 79933 w 436719"/>
                  <a:gd name="connsiteY0" fmla="*/ 0 h 345019"/>
                  <a:gd name="connsiteX1" fmla="*/ 436719 w 436719"/>
                  <a:gd name="connsiteY1" fmla="*/ 206851 h 345019"/>
                  <a:gd name="connsiteX2" fmla="*/ 374591 w 436719"/>
                  <a:gd name="connsiteY2" fmla="*/ 309117 h 345019"/>
                  <a:gd name="connsiteX3" fmla="*/ 357296 w 436719"/>
                  <a:gd name="connsiteY3" fmla="*/ 345019 h 345019"/>
                  <a:gd name="connsiteX4" fmla="*/ 0 w 436719"/>
                  <a:gd name="connsiteY4" fmla="*/ 137872 h 345019"/>
                  <a:gd name="connsiteX5" fmla="*/ 79933 w 436719"/>
                  <a:gd name="connsiteY5" fmla="*/ 0 h 34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9" h="345019">
                    <a:moveTo>
                      <a:pt x="79933" y="0"/>
                    </a:moveTo>
                    <a:lnTo>
                      <a:pt x="436719" y="206851"/>
                    </a:lnTo>
                    <a:lnTo>
                      <a:pt x="374591" y="309117"/>
                    </a:lnTo>
                    <a:lnTo>
                      <a:pt x="357296" y="345019"/>
                    </a:lnTo>
                    <a:lnTo>
                      <a:pt x="0" y="137872"/>
                    </a:lnTo>
                    <a:lnTo>
                      <a:pt x="7993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1" name="Freeform: Shape 730">
                <a:extLst>
                  <a:ext uri="{FF2B5EF4-FFF2-40B4-BE49-F238E27FC236}">
                    <a16:creationId xmlns:a16="http://schemas.microsoft.com/office/drawing/2014/main" id="{0180CC5D-E9C9-4491-B44A-572AB3B97069}"/>
                  </a:ext>
                </a:extLst>
              </p:cNvPr>
              <p:cNvSpPr/>
              <p:nvPr/>
            </p:nvSpPr>
            <p:spPr>
              <a:xfrm>
                <a:off x="7262013" y="2460866"/>
                <a:ext cx="437106" cy="344082"/>
              </a:xfrm>
              <a:custGeom>
                <a:avLst/>
                <a:gdLst>
                  <a:gd name="connsiteX0" fmla="*/ 357659 w 437106"/>
                  <a:gd name="connsiteY0" fmla="*/ 0 h 344082"/>
                  <a:gd name="connsiteX1" fmla="*/ 437106 w 437106"/>
                  <a:gd name="connsiteY1" fmla="*/ 138151 h 344082"/>
                  <a:gd name="connsiteX2" fmla="*/ 79010 w 437106"/>
                  <a:gd name="connsiteY2" fmla="*/ 344082 h 344082"/>
                  <a:gd name="connsiteX3" fmla="*/ 59584 w 437106"/>
                  <a:gd name="connsiteY3" fmla="*/ 303756 h 344082"/>
                  <a:gd name="connsiteX4" fmla="*/ 0 w 437106"/>
                  <a:gd name="connsiteY4" fmla="*/ 205678 h 344082"/>
                  <a:gd name="connsiteX5" fmla="*/ 357659 w 437106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6" h="344082">
                    <a:moveTo>
                      <a:pt x="357659" y="0"/>
                    </a:moveTo>
                    <a:lnTo>
                      <a:pt x="437106" y="138151"/>
                    </a:lnTo>
                    <a:lnTo>
                      <a:pt x="79010" y="344082"/>
                    </a:lnTo>
                    <a:lnTo>
                      <a:pt x="59584" y="303756"/>
                    </a:lnTo>
                    <a:lnTo>
                      <a:pt x="0" y="205678"/>
                    </a:lnTo>
                    <a:lnTo>
                      <a:pt x="3576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2" name="Freeform: Shape 731">
                <a:extLst>
                  <a:ext uri="{FF2B5EF4-FFF2-40B4-BE49-F238E27FC236}">
                    <a16:creationId xmlns:a16="http://schemas.microsoft.com/office/drawing/2014/main" id="{FDF2CA87-AD30-44A9-B9F6-735D54510320}"/>
                  </a:ext>
                </a:extLst>
              </p:cNvPr>
              <p:cNvSpPr/>
              <p:nvPr/>
            </p:nvSpPr>
            <p:spPr>
              <a:xfrm>
                <a:off x="4401343" y="2659874"/>
                <a:ext cx="442739" cy="306383"/>
              </a:xfrm>
              <a:custGeom>
                <a:avLst/>
                <a:gdLst>
                  <a:gd name="connsiteX0" fmla="*/ 61468 w 442739"/>
                  <a:gd name="connsiteY0" fmla="*/ 0 h 306383"/>
                  <a:gd name="connsiteX1" fmla="*/ 442739 w 442739"/>
                  <a:gd name="connsiteY1" fmla="*/ 159391 h 306383"/>
                  <a:gd name="connsiteX2" fmla="*/ 410369 w 442739"/>
                  <a:gd name="connsiteY2" fmla="*/ 226588 h 306383"/>
                  <a:gd name="connsiteX3" fmla="*/ 381164 w 442739"/>
                  <a:gd name="connsiteY3" fmla="*/ 306383 h 306383"/>
                  <a:gd name="connsiteX4" fmla="*/ 0 w 442739"/>
                  <a:gd name="connsiteY4" fmla="*/ 147036 h 306383"/>
                  <a:gd name="connsiteX5" fmla="*/ 61468 w 442739"/>
                  <a:gd name="connsiteY5" fmla="*/ 0 h 30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9" h="306383">
                    <a:moveTo>
                      <a:pt x="61468" y="0"/>
                    </a:moveTo>
                    <a:lnTo>
                      <a:pt x="442739" y="159391"/>
                    </a:lnTo>
                    <a:lnTo>
                      <a:pt x="410369" y="226588"/>
                    </a:lnTo>
                    <a:lnTo>
                      <a:pt x="381164" y="306383"/>
                    </a:lnTo>
                    <a:lnTo>
                      <a:pt x="0" y="147036"/>
                    </a:lnTo>
                    <a:lnTo>
                      <a:pt x="6146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92AC6DD8-D5E7-4CF7-AE08-9F59CF354506}"/>
                  </a:ext>
                </a:extLst>
              </p:cNvPr>
              <p:cNvSpPr/>
              <p:nvPr/>
            </p:nvSpPr>
            <p:spPr>
              <a:xfrm>
                <a:off x="7352739" y="2672921"/>
                <a:ext cx="442825" cy="303756"/>
              </a:xfrm>
              <a:custGeom>
                <a:avLst/>
                <a:gdLst>
                  <a:gd name="connsiteX0" fmla="*/ 382531 w 442825"/>
                  <a:gd name="connsiteY0" fmla="*/ 0 h 303756"/>
                  <a:gd name="connsiteX1" fmla="*/ 442825 w 442825"/>
                  <a:gd name="connsiteY1" fmla="*/ 147522 h 303756"/>
                  <a:gd name="connsiteX2" fmla="*/ 60570 w 442825"/>
                  <a:gd name="connsiteY2" fmla="*/ 303756 h 303756"/>
                  <a:gd name="connsiteX3" fmla="*/ 27551 w 442825"/>
                  <a:gd name="connsiteY3" fmla="*/ 213541 h 303756"/>
                  <a:gd name="connsiteX4" fmla="*/ 0 w 442825"/>
                  <a:gd name="connsiteY4" fmla="*/ 156348 h 303756"/>
                  <a:gd name="connsiteX5" fmla="*/ 382531 w 442825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5" h="303756">
                    <a:moveTo>
                      <a:pt x="382531" y="0"/>
                    </a:moveTo>
                    <a:lnTo>
                      <a:pt x="442825" y="147522"/>
                    </a:lnTo>
                    <a:lnTo>
                      <a:pt x="60570" y="303756"/>
                    </a:lnTo>
                    <a:lnTo>
                      <a:pt x="27551" y="213541"/>
                    </a:lnTo>
                    <a:lnTo>
                      <a:pt x="0" y="156348"/>
                    </a:lnTo>
                    <a:lnTo>
                      <a:pt x="38253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4" name="Freeform: Shape 733">
                <a:extLst>
                  <a:ext uri="{FF2B5EF4-FFF2-40B4-BE49-F238E27FC236}">
                    <a16:creationId xmlns:a16="http://schemas.microsoft.com/office/drawing/2014/main" id="{DF0A7EE6-5EA4-4A25-AD56-0641CD737E06}"/>
                  </a:ext>
                </a:extLst>
              </p:cNvPr>
              <p:cNvSpPr/>
              <p:nvPr/>
            </p:nvSpPr>
            <p:spPr>
              <a:xfrm>
                <a:off x="4333467" y="2884768"/>
                <a:ext cx="439744" cy="260617"/>
              </a:xfrm>
              <a:custGeom>
                <a:avLst/>
                <a:gdLst>
                  <a:gd name="connsiteX0" fmla="*/ 41291 w 439744"/>
                  <a:gd name="connsiteY0" fmla="*/ 0 h 260617"/>
                  <a:gd name="connsiteX1" fmla="*/ 439744 w 439744"/>
                  <a:gd name="connsiteY1" fmla="*/ 106887 h 260617"/>
                  <a:gd name="connsiteX2" fmla="*/ 431375 w 439744"/>
                  <a:gd name="connsiteY2" fmla="*/ 129753 h 260617"/>
                  <a:gd name="connsiteX3" fmla="*/ 397727 w 439744"/>
                  <a:gd name="connsiteY3" fmla="*/ 260617 h 260617"/>
                  <a:gd name="connsiteX4" fmla="*/ 0 w 439744"/>
                  <a:gd name="connsiteY4" fmla="*/ 153925 h 260617"/>
                  <a:gd name="connsiteX5" fmla="*/ 41291 w 439744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4" h="260617">
                    <a:moveTo>
                      <a:pt x="41291" y="0"/>
                    </a:moveTo>
                    <a:lnTo>
                      <a:pt x="439744" y="106887"/>
                    </a:lnTo>
                    <a:lnTo>
                      <a:pt x="431375" y="129753"/>
                    </a:lnTo>
                    <a:lnTo>
                      <a:pt x="397727" y="260617"/>
                    </a:lnTo>
                    <a:lnTo>
                      <a:pt x="0" y="153925"/>
                    </a:lnTo>
                    <a:lnTo>
                      <a:pt x="412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5" name="Freeform: Shape 734">
                <a:extLst>
                  <a:ext uri="{FF2B5EF4-FFF2-40B4-BE49-F238E27FC236}">
                    <a16:creationId xmlns:a16="http://schemas.microsoft.com/office/drawing/2014/main" id="{A5595E42-91BC-4FBD-A1FE-C4FE3D90A95B}"/>
                  </a:ext>
                </a:extLst>
              </p:cNvPr>
              <p:cNvSpPr/>
              <p:nvPr/>
            </p:nvSpPr>
            <p:spPr>
              <a:xfrm>
                <a:off x="7420482" y="2890834"/>
                <a:ext cx="439415" cy="259352"/>
              </a:xfrm>
              <a:custGeom>
                <a:avLst/>
                <a:gdLst>
                  <a:gd name="connsiteX0" fmla="*/ 398666 w 439415"/>
                  <a:gd name="connsiteY0" fmla="*/ 0 h 259352"/>
                  <a:gd name="connsiteX1" fmla="*/ 439415 w 439415"/>
                  <a:gd name="connsiteY1" fmla="*/ 154069 h 259352"/>
                  <a:gd name="connsiteX2" fmla="*/ 41343 w 439415"/>
                  <a:gd name="connsiteY2" fmla="*/ 259352 h 259352"/>
                  <a:gd name="connsiteX3" fmla="*/ 41024 w 439415"/>
                  <a:gd name="connsiteY3" fmla="*/ 257263 h 259352"/>
                  <a:gd name="connsiteX4" fmla="*/ 6678 w 439415"/>
                  <a:gd name="connsiteY4" fmla="*/ 123687 h 259352"/>
                  <a:gd name="connsiteX5" fmla="*/ 0 w 439415"/>
                  <a:gd name="connsiteY5" fmla="*/ 105440 h 259352"/>
                  <a:gd name="connsiteX6" fmla="*/ 398666 w 439415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5" h="259352">
                    <a:moveTo>
                      <a:pt x="398666" y="0"/>
                    </a:moveTo>
                    <a:lnTo>
                      <a:pt x="439415" y="154069"/>
                    </a:lnTo>
                    <a:lnTo>
                      <a:pt x="41343" y="259352"/>
                    </a:lnTo>
                    <a:lnTo>
                      <a:pt x="41024" y="257263"/>
                    </a:lnTo>
                    <a:cubicBezTo>
                      <a:pt x="31741" y="211896"/>
                      <a:pt x="20254" y="167332"/>
                      <a:pt x="6678" y="123687"/>
                    </a:cubicBezTo>
                    <a:lnTo>
                      <a:pt x="0" y="105440"/>
                    </a:lnTo>
                    <a:lnTo>
                      <a:pt x="39866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6" name="Freeform: Shape 735">
                <a:extLst>
                  <a:ext uri="{FF2B5EF4-FFF2-40B4-BE49-F238E27FC236}">
                    <a16:creationId xmlns:a16="http://schemas.microsoft.com/office/drawing/2014/main" id="{0BB7D145-4AFA-41F9-B9EC-A2DC7C5CDB97}"/>
                  </a:ext>
                </a:extLst>
              </p:cNvPr>
              <p:cNvSpPr/>
              <p:nvPr/>
            </p:nvSpPr>
            <p:spPr>
              <a:xfrm>
                <a:off x="4298032" y="3109287"/>
                <a:ext cx="429985" cy="213103"/>
              </a:xfrm>
              <a:custGeom>
                <a:avLst/>
                <a:gdLst>
                  <a:gd name="connsiteX0" fmla="*/ 21273 w 429985"/>
                  <a:gd name="connsiteY0" fmla="*/ 0 h 213103"/>
                  <a:gd name="connsiteX1" fmla="*/ 429985 w 429985"/>
                  <a:gd name="connsiteY1" fmla="*/ 55051 h 213103"/>
                  <a:gd name="connsiteX2" fmla="*/ 411342 w 429985"/>
                  <a:gd name="connsiteY2" fmla="*/ 177204 h 213103"/>
                  <a:gd name="connsiteX3" fmla="*/ 409530 w 429985"/>
                  <a:gd name="connsiteY3" fmla="*/ 213103 h 213103"/>
                  <a:gd name="connsiteX4" fmla="*/ 0 w 429985"/>
                  <a:gd name="connsiteY4" fmla="*/ 157941 h 213103"/>
                  <a:gd name="connsiteX5" fmla="*/ 21273 w 429985"/>
                  <a:gd name="connsiteY5" fmla="*/ 0 h 21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5" h="213103">
                    <a:moveTo>
                      <a:pt x="21273" y="0"/>
                    </a:moveTo>
                    <a:lnTo>
                      <a:pt x="429985" y="55051"/>
                    </a:lnTo>
                    <a:lnTo>
                      <a:pt x="411342" y="177204"/>
                    </a:lnTo>
                    <a:lnTo>
                      <a:pt x="409530" y="213103"/>
                    </a:lnTo>
                    <a:lnTo>
                      <a:pt x="0" y="157941"/>
                    </a:lnTo>
                    <a:lnTo>
                      <a:pt x="2127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7" name="Freeform: Shape 736">
                <a:extLst>
                  <a:ext uri="{FF2B5EF4-FFF2-40B4-BE49-F238E27FC236}">
                    <a16:creationId xmlns:a16="http://schemas.microsoft.com/office/drawing/2014/main" id="{44EF57BE-53EF-44FC-8600-15C2DEB24514}"/>
                  </a:ext>
                </a:extLst>
              </p:cNvPr>
              <p:cNvSpPr/>
              <p:nvPr/>
            </p:nvSpPr>
            <p:spPr>
              <a:xfrm>
                <a:off x="7465919" y="3125669"/>
                <a:ext cx="429463" cy="209551"/>
              </a:xfrm>
              <a:custGeom>
                <a:avLst/>
                <a:gdLst>
                  <a:gd name="connsiteX0" fmla="*/ 409646 w 429463"/>
                  <a:gd name="connsiteY0" fmla="*/ 0 h 209551"/>
                  <a:gd name="connsiteX1" fmla="*/ 429463 w 429463"/>
                  <a:gd name="connsiteY1" fmla="*/ 158131 h 209551"/>
                  <a:gd name="connsiteX2" fmla="*/ 19170 w 429463"/>
                  <a:gd name="connsiteY2" fmla="*/ 209551 h 209551"/>
                  <a:gd name="connsiteX3" fmla="*/ 16709 w 429463"/>
                  <a:gd name="connsiteY3" fmla="*/ 160822 h 209551"/>
                  <a:gd name="connsiteX4" fmla="*/ 0 w 429463"/>
                  <a:gd name="connsiteY4" fmla="*/ 51339 h 209551"/>
                  <a:gd name="connsiteX5" fmla="*/ 409646 w 429463"/>
                  <a:gd name="connsiteY5" fmla="*/ 0 h 20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3" h="209551">
                    <a:moveTo>
                      <a:pt x="409646" y="0"/>
                    </a:moveTo>
                    <a:lnTo>
                      <a:pt x="429463" y="158131"/>
                    </a:lnTo>
                    <a:lnTo>
                      <a:pt x="19170" y="209551"/>
                    </a:lnTo>
                    <a:lnTo>
                      <a:pt x="16709" y="160822"/>
                    </a:lnTo>
                    <a:lnTo>
                      <a:pt x="0" y="51339"/>
                    </a:lnTo>
                    <a:lnTo>
                      <a:pt x="40964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8" name="Freeform: Shape 737">
                <a:extLst>
                  <a:ext uri="{FF2B5EF4-FFF2-40B4-BE49-F238E27FC236}">
                    <a16:creationId xmlns:a16="http://schemas.microsoft.com/office/drawing/2014/main" id="{A3041C5A-3AA1-499D-829F-3B8E984FA75C}"/>
                  </a:ext>
                </a:extLst>
              </p:cNvPr>
              <p:cNvSpPr/>
              <p:nvPr/>
            </p:nvSpPr>
            <p:spPr>
              <a:xfrm>
                <a:off x="4292527" y="3349316"/>
                <a:ext cx="413675" cy="159367"/>
              </a:xfrm>
              <a:custGeom>
                <a:avLst/>
                <a:gdLst>
                  <a:gd name="connsiteX0" fmla="*/ 1 w 413675"/>
                  <a:gd name="connsiteY0" fmla="*/ 0 h 159367"/>
                  <a:gd name="connsiteX1" fmla="*/ 413675 w 413675"/>
                  <a:gd name="connsiteY1" fmla="*/ 1 h 159367"/>
                  <a:gd name="connsiteX2" fmla="*/ 409651 w 413675"/>
                  <a:gd name="connsiteY2" fmla="*/ 79685 h 159367"/>
                  <a:gd name="connsiteX3" fmla="*/ 413675 w 413675"/>
                  <a:gd name="connsiteY3" fmla="*/ 159367 h 159367"/>
                  <a:gd name="connsiteX4" fmla="*/ 0 w 413675"/>
                  <a:gd name="connsiteY4" fmla="*/ 159367 h 159367"/>
                  <a:gd name="connsiteX5" fmla="*/ 1 w 413675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5" h="159367">
                    <a:moveTo>
                      <a:pt x="1" y="0"/>
                    </a:moveTo>
                    <a:lnTo>
                      <a:pt x="413675" y="1"/>
                    </a:lnTo>
                    <a:lnTo>
                      <a:pt x="409651" y="79685"/>
                    </a:lnTo>
                    <a:lnTo>
                      <a:pt x="413675" y="159367"/>
                    </a:lnTo>
                    <a:lnTo>
                      <a:pt x="0" y="159367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9" name="Freeform: Shape 738">
                <a:extLst>
                  <a:ext uri="{FF2B5EF4-FFF2-40B4-BE49-F238E27FC236}">
                    <a16:creationId xmlns:a16="http://schemas.microsoft.com/office/drawing/2014/main" id="{600CFB33-2041-4253-A516-04B51F88C652}"/>
                  </a:ext>
                </a:extLst>
              </p:cNvPr>
              <p:cNvSpPr/>
              <p:nvPr/>
            </p:nvSpPr>
            <p:spPr>
              <a:xfrm>
                <a:off x="7485801" y="3349316"/>
                <a:ext cx="413671" cy="159367"/>
              </a:xfrm>
              <a:custGeom>
                <a:avLst/>
                <a:gdLst>
                  <a:gd name="connsiteX0" fmla="*/ 413671 w 413671"/>
                  <a:gd name="connsiteY0" fmla="*/ 0 h 159367"/>
                  <a:gd name="connsiteX1" fmla="*/ 413671 w 413671"/>
                  <a:gd name="connsiteY1" fmla="*/ 159367 h 159367"/>
                  <a:gd name="connsiteX2" fmla="*/ 0 w 413671"/>
                  <a:gd name="connsiteY2" fmla="*/ 159367 h 159367"/>
                  <a:gd name="connsiteX3" fmla="*/ 4023 w 413671"/>
                  <a:gd name="connsiteY3" fmla="*/ 79685 h 159367"/>
                  <a:gd name="connsiteX4" fmla="*/ 0 w 413671"/>
                  <a:gd name="connsiteY4" fmla="*/ 1 h 159367"/>
                  <a:gd name="connsiteX5" fmla="*/ 413671 w 413671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1" h="159367">
                    <a:moveTo>
                      <a:pt x="413671" y="0"/>
                    </a:moveTo>
                    <a:lnTo>
                      <a:pt x="413671" y="159367"/>
                    </a:lnTo>
                    <a:lnTo>
                      <a:pt x="0" y="159367"/>
                    </a:lnTo>
                    <a:lnTo>
                      <a:pt x="4023" y="79685"/>
                    </a:lnTo>
                    <a:lnTo>
                      <a:pt x="0" y="1"/>
                    </a:lnTo>
                    <a:lnTo>
                      <a:pt x="4136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0" name="Freeform: Shape 739">
                <a:extLst>
                  <a:ext uri="{FF2B5EF4-FFF2-40B4-BE49-F238E27FC236}">
                    <a16:creationId xmlns:a16="http://schemas.microsoft.com/office/drawing/2014/main" id="{FC3A786C-C764-49EA-98D4-F2BB586BE95B}"/>
                  </a:ext>
                </a:extLst>
              </p:cNvPr>
              <p:cNvSpPr/>
              <p:nvPr/>
            </p:nvSpPr>
            <p:spPr>
              <a:xfrm>
                <a:off x="4296617" y="3522780"/>
                <a:ext cx="429466" cy="209550"/>
              </a:xfrm>
              <a:custGeom>
                <a:avLst/>
                <a:gdLst>
                  <a:gd name="connsiteX0" fmla="*/ 410297 w 429466"/>
                  <a:gd name="connsiteY0" fmla="*/ 0 h 209550"/>
                  <a:gd name="connsiteX1" fmla="*/ 412757 w 429466"/>
                  <a:gd name="connsiteY1" fmla="*/ 48731 h 209550"/>
                  <a:gd name="connsiteX2" fmla="*/ 429466 w 429466"/>
                  <a:gd name="connsiteY2" fmla="*/ 158211 h 209550"/>
                  <a:gd name="connsiteX3" fmla="*/ 19818 w 429466"/>
                  <a:gd name="connsiteY3" fmla="*/ 209550 h 209550"/>
                  <a:gd name="connsiteX4" fmla="*/ 0 w 429466"/>
                  <a:gd name="connsiteY4" fmla="*/ 51420 h 209550"/>
                  <a:gd name="connsiteX5" fmla="*/ 410297 w 429466"/>
                  <a:gd name="connsiteY5" fmla="*/ 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6" h="209550">
                    <a:moveTo>
                      <a:pt x="410297" y="0"/>
                    </a:moveTo>
                    <a:lnTo>
                      <a:pt x="412757" y="48731"/>
                    </a:lnTo>
                    <a:lnTo>
                      <a:pt x="429466" y="158211"/>
                    </a:lnTo>
                    <a:lnTo>
                      <a:pt x="19818" y="209550"/>
                    </a:lnTo>
                    <a:lnTo>
                      <a:pt x="0" y="51420"/>
                    </a:lnTo>
                    <a:lnTo>
                      <a:pt x="4102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1" name="Freeform: Shape 740">
                <a:extLst>
                  <a:ext uri="{FF2B5EF4-FFF2-40B4-BE49-F238E27FC236}">
                    <a16:creationId xmlns:a16="http://schemas.microsoft.com/office/drawing/2014/main" id="{2D56ADA1-A705-4C80-B8DC-AA904F4C4806}"/>
                  </a:ext>
                </a:extLst>
              </p:cNvPr>
              <p:cNvSpPr/>
              <p:nvPr/>
            </p:nvSpPr>
            <p:spPr>
              <a:xfrm>
                <a:off x="7463985" y="3535610"/>
                <a:ext cx="429983" cy="213102"/>
              </a:xfrm>
              <a:custGeom>
                <a:avLst/>
                <a:gdLst>
                  <a:gd name="connsiteX0" fmla="*/ 20456 w 429983"/>
                  <a:gd name="connsiteY0" fmla="*/ 0 h 213102"/>
                  <a:gd name="connsiteX1" fmla="*/ 429983 w 429983"/>
                  <a:gd name="connsiteY1" fmla="*/ 55161 h 213102"/>
                  <a:gd name="connsiteX2" fmla="*/ 408710 w 429983"/>
                  <a:gd name="connsiteY2" fmla="*/ 213102 h 213102"/>
                  <a:gd name="connsiteX3" fmla="*/ 0 w 429983"/>
                  <a:gd name="connsiteY3" fmla="*/ 158051 h 213102"/>
                  <a:gd name="connsiteX4" fmla="*/ 18643 w 429983"/>
                  <a:gd name="connsiteY4" fmla="*/ 35901 h 213102"/>
                  <a:gd name="connsiteX5" fmla="*/ 20456 w 429983"/>
                  <a:gd name="connsiteY5" fmla="*/ 0 h 213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3" h="213102">
                    <a:moveTo>
                      <a:pt x="20456" y="0"/>
                    </a:moveTo>
                    <a:lnTo>
                      <a:pt x="429983" y="55161"/>
                    </a:lnTo>
                    <a:lnTo>
                      <a:pt x="408710" y="213102"/>
                    </a:lnTo>
                    <a:lnTo>
                      <a:pt x="0" y="158051"/>
                    </a:lnTo>
                    <a:lnTo>
                      <a:pt x="18643" y="35901"/>
                    </a:lnTo>
                    <a:lnTo>
                      <a:pt x="2045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2" name="Freeform: Shape 741">
                <a:extLst>
                  <a:ext uri="{FF2B5EF4-FFF2-40B4-BE49-F238E27FC236}">
                    <a16:creationId xmlns:a16="http://schemas.microsoft.com/office/drawing/2014/main" id="{94A9A8EA-B8D1-40E0-9958-65D5E711BF55}"/>
                  </a:ext>
                </a:extLst>
              </p:cNvPr>
              <p:cNvSpPr/>
              <p:nvPr/>
            </p:nvSpPr>
            <p:spPr>
              <a:xfrm>
                <a:off x="4332103" y="3707813"/>
                <a:ext cx="439417" cy="259352"/>
              </a:xfrm>
              <a:custGeom>
                <a:avLst/>
                <a:gdLst>
                  <a:gd name="connsiteX0" fmla="*/ 398074 w 439417"/>
                  <a:gd name="connsiteY0" fmla="*/ 0 h 259352"/>
                  <a:gd name="connsiteX1" fmla="*/ 398393 w 439417"/>
                  <a:gd name="connsiteY1" fmla="*/ 2092 h 259352"/>
                  <a:gd name="connsiteX2" fmla="*/ 432739 w 439417"/>
                  <a:gd name="connsiteY2" fmla="*/ 135668 h 259352"/>
                  <a:gd name="connsiteX3" fmla="*/ 439417 w 439417"/>
                  <a:gd name="connsiteY3" fmla="*/ 153912 h 259352"/>
                  <a:gd name="connsiteX4" fmla="*/ 40749 w 439417"/>
                  <a:gd name="connsiteY4" fmla="*/ 259352 h 259352"/>
                  <a:gd name="connsiteX5" fmla="*/ 0 w 439417"/>
                  <a:gd name="connsiteY5" fmla="*/ 105283 h 259352"/>
                  <a:gd name="connsiteX6" fmla="*/ 398074 w 439417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7" h="259352">
                    <a:moveTo>
                      <a:pt x="398074" y="0"/>
                    </a:moveTo>
                    <a:lnTo>
                      <a:pt x="398393" y="2092"/>
                    </a:lnTo>
                    <a:cubicBezTo>
                      <a:pt x="407676" y="47459"/>
                      <a:pt x="419164" y="92024"/>
                      <a:pt x="432739" y="135668"/>
                    </a:cubicBezTo>
                    <a:lnTo>
                      <a:pt x="439417" y="153912"/>
                    </a:lnTo>
                    <a:lnTo>
                      <a:pt x="40749" y="259352"/>
                    </a:lnTo>
                    <a:lnTo>
                      <a:pt x="0" y="105283"/>
                    </a:lnTo>
                    <a:lnTo>
                      <a:pt x="39807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3" name="Freeform: Shape 742">
                <a:extLst>
                  <a:ext uri="{FF2B5EF4-FFF2-40B4-BE49-F238E27FC236}">
                    <a16:creationId xmlns:a16="http://schemas.microsoft.com/office/drawing/2014/main" id="{10CC36F4-ACEB-43AC-8580-FA60096D64B5}"/>
                  </a:ext>
                </a:extLst>
              </p:cNvPr>
              <p:cNvSpPr/>
              <p:nvPr/>
            </p:nvSpPr>
            <p:spPr>
              <a:xfrm>
                <a:off x="7418792" y="3712615"/>
                <a:ext cx="439741" cy="260617"/>
              </a:xfrm>
              <a:custGeom>
                <a:avLst/>
                <a:gdLst>
                  <a:gd name="connsiteX0" fmla="*/ 42017 w 439741"/>
                  <a:gd name="connsiteY0" fmla="*/ 0 h 260617"/>
                  <a:gd name="connsiteX1" fmla="*/ 439741 w 439741"/>
                  <a:gd name="connsiteY1" fmla="*/ 106691 h 260617"/>
                  <a:gd name="connsiteX2" fmla="*/ 398450 w 439741"/>
                  <a:gd name="connsiteY2" fmla="*/ 260617 h 260617"/>
                  <a:gd name="connsiteX3" fmla="*/ 0 w 439741"/>
                  <a:gd name="connsiteY3" fmla="*/ 153731 h 260617"/>
                  <a:gd name="connsiteX4" fmla="*/ 8368 w 439741"/>
                  <a:gd name="connsiteY4" fmla="*/ 130866 h 260617"/>
                  <a:gd name="connsiteX5" fmla="*/ 42017 w 439741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1" h="260617">
                    <a:moveTo>
                      <a:pt x="42017" y="0"/>
                    </a:moveTo>
                    <a:lnTo>
                      <a:pt x="439741" y="106691"/>
                    </a:lnTo>
                    <a:lnTo>
                      <a:pt x="398450" y="260617"/>
                    </a:lnTo>
                    <a:lnTo>
                      <a:pt x="0" y="153731"/>
                    </a:lnTo>
                    <a:lnTo>
                      <a:pt x="8368" y="130866"/>
                    </a:lnTo>
                    <a:lnTo>
                      <a:pt x="420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4" name="Freeform: Shape 743">
                <a:extLst>
                  <a:ext uri="{FF2B5EF4-FFF2-40B4-BE49-F238E27FC236}">
                    <a16:creationId xmlns:a16="http://schemas.microsoft.com/office/drawing/2014/main" id="{E5231A5C-3864-4004-A914-517D35887582}"/>
                  </a:ext>
                </a:extLst>
              </p:cNvPr>
              <p:cNvSpPr/>
              <p:nvPr/>
            </p:nvSpPr>
            <p:spPr>
              <a:xfrm>
                <a:off x="4396435" y="3881322"/>
                <a:ext cx="442827" cy="303756"/>
              </a:xfrm>
              <a:custGeom>
                <a:avLst/>
                <a:gdLst>
                  <a:gd name="connsiteX0" fmla="*/ 382257 w 442827"/>
                  <a:gd name="connsiteY0" fmla="*/ 0 h 303756"/>
                  <a:gd name="connsiteX1" fmla="*/ 415277 w 442827"/>
                  <a:gd name="connsiteY1" fmla="*/ 90218 h 303756"/>
                  <a:gd name="connsiteX2" fmla="*/ 442827 w 442827"/>
                  <a:gd name="connsiteY2" fmla="*/ 147409 h 303756"/>
                  <a:gd name="connsiteX3" fmla="*/ 60295 w 442827"/>
                  <a:gd name="connsiteY3" fmla="*/ 303756 h 303756"/>
                  <a:gd name="connsiteX4" fmla="*/ 0 w 442827"/>
                  <a:gd name="connsiteY4" fmla="*/ 156235 h 303756"/>
                  <a:gd name="connsiteX5" fmla="*/ 382257 w 442827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7" h="303756">
                    <a:moveTo>
                      <a:pt x="382257" y="0"/>
                    </a:moveTo>
                    <a:lnTo>
                      <a:pt x="415277" y="90218"/>
                    </a:lnTo>
                    <a:lnTo>
                      <a:pt x="442827" y="147409"/>
                    </a:lnTo>
                    <a:lnTo>
                      <a:pt x="60295" y="303756"/>
                    </a:lnTo>
                    <a:lnTo>
                      <a:pt x="0" y="156235"/>
                    </a:lnTo>
                    <a:lnTo>
                      <a:pt x="3822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5" name="Freeform: Shape 744">
                <a:extLst>
                  <a:ext uri="{FF2B5EF4-FFF2-40B4-BE49-F238E27FC236}">
                    <a16:creationId xmlns:a16="http://schemas.microsoft.com/office/drawing/2014/main" id="{BA06C200-D2B9-4DC9-B6E1-56AD4D9C9273}"/>
                  </a:ext>
                </a:extLst>
              </p:cNvPr>
              <p:cNvSpPr/>
              <p:nvPr/>
            </p:nvSpPr>
            <p:spPr>
              <a:xfrm>
                <a:off x="7347921" y="3891744"/>
                <a:ext cx="442736" cy="306382"/>
              </a:xfrm>
              <a:custGeom>
                <a:avLst/>
                <a:gdLst>
                  <a:gd name="connsiteX0" fmla="*/ 61575 w 442736"/>
                  <a:gd name="connsiteY0" fmla="*/ 0 h 306382"/>
                  <a:gd name="connsiteX1" fmla="*/ 442736 w 442736"/>
                  <a:gd name="connsiteY1" fmla="*/ 159346 h 306382"/>
                  <a:gd name="connsiteX2" fmla="*/ 381268 w 442736"/>
                  <a:gd name="connsiteY2" fmla="*/ 306382 h 306382"/>
                  <a:gd name="connsiteX3" fmla="*/ 0 w 442736"/>
                  <a:gd name="connsiteY3" fmla="*/ 146992 h 306382"/>
                  <a:gd name="connsiteX4" fmla="*/ 32369 w 442736"/>
                  <a:gd name="connsiteY4" fmla="*/ 79796 h 306382"/>
                  <a:gd name="connsiteX5" fmla="*/ 61575 w 442736"/>
                  <a:gd name="connsiteY5" fmla="*/ 0 h 30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6" h="306382">
                    <a:moveTo>
                      <a:pt x="61575" y="0"/>
                    </a:moveTo>
                    <a:lnTo>
                      <a:pt x="442736" y="159346"/>
                    </a:lnTo>
                    <a:lnTo>
                      <a:pt x="381268" y="306382"/>
                    </a:lnTo>
                    <a:lnTo>
                      <a:pt x="0" y="146992"/>
                    </a:lnTo>
                    <a:lnTo>
                      <a:pt x="32369" y="79796"/>
                    </a:lnTo>
                    <a:lnTo>
                      <a:pt x="6157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6" name="Freeform: Shape 745">
                <a:extLst>
                  <a:ext uri="{FF2B5EF4-FFF2-40B4-BE49-F238E27FC236}">
                    <a16:creationId xmlns:a16="http://schemas.microsoft.com/office/drawing/2014/main" id="{2C215E86-C628-4DEC-AF54-C23926244DF4}"/>
                  </a:ext>
                </a:extLst>
              </p:cNvPr>
              <p:cNvSpPr/>
              <p:nvPr/>
            </p:nvSpPr>
            <p:spPr>
              <a:xfrm>
                <a:off x="4492880" y="4053051"/>
                <a:ext cx="437107" cy="344082"/>
              </a:xfrm>
              <a:custGeom>
                <a:avLst/>
                <a:gdLst>
                  <a:gd name="connsiteX0" fmla="*/ 358098 w 437107"/>
                  <a:gd name="connsiteY0" fmla="*/ 0 h 344082"/>
                  <a:gd name="connsiteX1" fmla="*/ 377525 w 437107"/>
                  <a:gd name="connsiteY1" fmla="*/ 40329 h 344082"/>
                  <a:gd name="connsiteX2" fmla="*/ 437107 w 437107"/>
                  <a:gd name="connsiteY2" fmla="*/ 138404 h 344082"/>
                  <a:gd name="connsiteX3" fmla="*/ 79448 w 437107"/>
                  <a:gd name="connsiteY3" fmla="*/ 344082 h 344082"/>
                  <a:gd name="connsiteX4" fmla="*/ 0 w 437107"/>
                  <a:gd name="connsiteY4" fmla="*/ 205931 h 344082"/>
                  <a:gd name="connsiteX5" fmla="*/ 358098 w 437107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7" h="344082">
                    <a:moveTo>
                      <a:pt x="358098" y="0"/>
                    </a:moveTo>
                    <a:lnTo>
                      <a:pt x="377525" y="40329"/>
                    </a:lnTo>
                    <a:lnTo>
                      <a:pt x="437107" y="138404"/>
                    </a:lnTo>
                    <a:lnTo>
                      <a:pt x="79448" y="344082"/>
                    </a:lnTo>
                    <a:lnTo>
                      <a:pt x="0" y="205931"/>
                    </a:lnTo>
                    <a:lnTo>
                      <a:pt x="35809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7" name="Freeform: Shape 746">
                <a:extLst>
                  <a:ext uri="{FF2B5EF4-FFF2-40B4-BE49-F238E27FC236}">
                    <a16:creationId xmlns:a16="http://schemas.microsoft.com/office/drawing/2014/main" id="{917537DE-22B5-482A-9170-D0B2097D909B}"/>
                  </a:ext>
                </a:extLst>
              </p:cNvPr>
              <p:cNvSpPr/>
              <p:nvPr/>
            </p:nvSpPr>
            <p:spPr>
              <a:xfrm>
                <a:off x="7259470" y="4057477"/>
                <a:ext cx="436716" cy="345018"/>
              </a:xfrm>
              <a:custGeom>
                <a:avLst/>
                <a:gdLst>
                  <a:gd name="connsiteX0" fmla="*/ 79422 w 436716"/>
                  <a:gd name="connsiteY0" fmla="*/ 0 h 345018"/>
                  <a:gd name="connsiteX1" fmla="*/ 436716 w 436716"/>
                  <a:gd name="connsiteY1" fmla="*/ 207146 h 345018"/>
                  <a:gd name="connsiteX2" fmla="*/ 356783 w 436716"/>
                  <a:gd name="connsiteY2" fmla="*/ 345018 h 345018"/>
                  <a:gd name="connsiteX3" fmla="*/ 0 w 436716"/>
                  <a:gd name="connsiteY3" fmla="*/ 138168 h 345018"/>
                  <a:gd name="connsiteX4" fmla="*/ 62127 w 436716"/>
                  <a:gd name="connsiteY4" fmla="*/ 35903 h 345018"/>
                  <a:gd name="connsiteX5" fmla="*/ 79422 w 436716"/>
                  <a:gd name="connsiteY5" fmla="*/ 0 h 34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6" h="345018">
                    <a:moveTo>
                      <a:pt x="79422" y="0"/>
                    </a:moveTo>
                    <a:lnTo>
                      <a:pt x="436716" y="207146"/>
                    </a:lnTo>
                    <a:lnTo>
                      <a:pt x="356783" y="345018"/>
                    </a:lnTo>
                    <a:lnTo>
                      <a:pt x="0" y="138168"/>
                    </a:lnTo>
                    <a:lnTo>
                      <a:pt x="62127" y="35903"/>
                    </a:lnTo>
                    <a:lnTo>
                      <a:pt x="7942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8" name="Freeform: Shape 747">
                <a:extLst>
                  <a:ext uri="{FF2B5EF4-FFF2-40B4-BE49-F238E27FC236}">
                    <a16:creationId xmlns:a16="http://schemas.microsoft.com/office/drawing/2014/main" id="{0CC9E8B5-CEB7-48E0-B771-AE56C9B35952}"/>
                  </a:ext>
                </a:extLst>
              </p:cNvPr>
              <p:cNvSpPr/>
              <p:nvPr/>
            </p:nvSpPr>
            <p:spPr>
              <a:xfrm>
                <a:off x="4612146" y="4207874"/>
                <a:ext cx="425119" cy="376111"/>
              </a:xfrm>
              <a:custGeom>
                <a:avLst/>
                <a:gdLst>
                  <a:gd name="connsiteX0" fmla="*/ 327816 w 425119"/>
                  <a:gd name="connsiteY0" fmla="*/ 0 h 376111"/>
                  <a:gd name="connsiteX1" fmla="*/ 328075 w 425119"/>
                  <a:gd name="connsiteY1" fmla="*/ 427 h 376111"/>
                  <a:gd name="connsiteX2" fmla="*/ 408313 w 425119"/>
                  <a:gd name="connsiteY2" fmla="*/ 107728 h 376111"/>
                  <a:gd name="connsiteX3" fmla="*/ 425119 w 425119"/>
                  <a:gd name="connsiteY3" fmla="*/ 126219 h 376111"/>
                  <a:gd name="connsiteX4" fmla="*/ 96457 w 425119"/>
                  <a:gd name="connsiteY4" fmla="*/ 376111 h 376111"/>
                  <a:gd name="connsiteX5" fmla="*/ 0 w 425119"/>
                  <a:gd name="connsiteY5" fmla="*/ 249250 h 376111"/>
                  <a:gd name="connsiteX6" fmla="*/ 327816 w 425119"/>
                  <a:gd name="connsiteY6" fmla="*/ 0 h 376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9" h="376111">
                    <a:moveTo>
                      <a:pt x="327816" y="0"/>
                    </a:moveTo>
                    <a:lnTo>
                      <a:pt x="328075" y="427"/>
                    </a:lnTo>
                    <a:cubicBezTo>
                      <a:pt x="353123" y="37503"/>
                      <a:pt x="379908" y="73309"/>
                      <a:pt x="408313" y="107728"/>
                    </a:cubicBezTo>
                    <a:lnTo>
                      <a:pt x="425119" y="126219"/>
                    </a:lnTo>
                    <a:lnTo>
                      <a:pt x="96457" y="376111"/>
                    </a:lnTo>
                    <a:lnTo>
                      <a:pt x="0" y="249250"/>
                    </a:lnTo>
                    <a:lnTo>
                      <a:pt x="32781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9" name="Freeform: Shape 748">
                <a:extLst>
                  <a:ext uri="{FF2B5EF4-FFF2-40B4-BE49-F238E27FC236}">
                    <a16:creationId xmlns:a16="http://schemas.microsoft.com/office/drawing/2014/main" id="{ADFD9951-4A4D-491A-99EA-29063A8D4668}"/>
                  </a:ext>
                </a:extLst>
              </p:cNvPr>
              <p:cNvSpPr/>
              <p:nvPr/>
            </p:nvSpPr>
            <p:spPr>
              <a:xfrm>
                <a:off x="7146092" y="4218171"/>
                <a:ext cx="424227" cy="378547"/>
              </a:xfrm>
              <a:custGeom>
                <a:avLst/>
                <a:gdLst>
                  <a:gd name="connsiteX0" fmla="*/ 98309 w 424227"/>
                  <a:gd name="connsiteY0" fmla="*/ 0 h 378547"/>
                  <a:gd name="connsiteX1" fmla="*/ 424227 w 424227"/>
                  <a:gd name="connsiteY1" fmla="*/ 252579 h 378547"/>
                  <a:gd name="connsiteX2" fmla="*/ 326606 w 424227"/>
                  <a:gd name="connsiteY2" fmla="*/ 378547 h 378547"/>
                  <a:gd name="connsiteX3" fmla="*/ 0 w 424227"/>
                  <a:gd name="connsiteY3" fmla="*/ 125435 h 378547"/>
                  <a:gd name="connsiteX4" fmla="*/ 25451 w 424227"/>
                  <a:gd name="connsiteY4" fmla="*/ 97431 h 378547"/>
                  <a:gd name="connsiteX5" fmla="*/ 98309 w 424227"/>
                  <a:gd name="connsiteY5" fmla="*/ 0 h 37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27" h="378547">
                    <a:moveTo>
                      <a:pt x="98309" y="0"/>
                    </a:moveTo>
                    <a:lnTo>
                      <a:pt x="424227" y="252579"/>
                    </a:lnTo>
                    <a:lnTo>
                      <a:pt x="326606" y="378547"/>
                    </a:lnTo>
                    <a:lnTo>
                      <a:pt x="0" y="125435"/>
                    </a:lnTo>
                    <a:lnTo>
                      <a:pt x="25451" y="97431"/>
                    </a:lnTo>
                    <a:lnTo>
                      <a:pt x="9830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0" name="Freeform: Shape 749">
                <a:extLst>
                  <a:ext uri="{FF2B5EF4-FFF2-40B4-BE49-F238E27FC236}">
                    <a16:creationId xmlns:a16="http://schemas.microsoft.com/office/drawing/2014/main" id="{78B538D0-4132-436D-9573-C46ABBEAF660}"/>
                  </a:ext>
                </a:extLst>
              </p:cNvPr>
              <p:cNvSpPr/>
              <p:nvPr/>
            </p:nvSpPr>
            <p:spPr>
              <a:xfrm>
                <a:off x="4762667" y="4354075"/>
                <a:ext cx="405314" cy="404774"/>
              </a:xfrm>
              <a:custGeom>
                <a:avLst/>
                <a:gdLst>
                  <a:gd name="connsiteX0" fmla="*/ 292759 w 405314"/>
                  <a:gd name="connsiteY0" fmla="*/ 0 h 404774"/>
                  <a:gd name="connsiteX1" fmla="*/ 347752 w 405314"/>
                  <a:gd name="connsiteY1" fmla="*/ 60508 h 404774"/>
                  <a:gd name="connsiteX2" fmla="*/ 405314 w 405314"/>
                  <a:gd name="connsiteY2" fmla="*/ 112824 h 404774"/>
                  <a:gd name="connsiteX3" fmla="*/ 112529 w 405314"/>
                  <a:gd name="connsiteY3" fmla="*/ 404774 h 404774"/>
                  <a:gd name="connsiteX4" fmla="*/ 0 w 405314"/>
                  <a:gd name="connsiteY4" fmla="*/ 291923 h 404774"/>
                  <a:gd name="connsiteX5" fmla="*/ 292759 w 405314"/>
                  <a:gd name="connsiteY5" fmla="*/ 0 h 40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4">
                    <a:moveTo>
                      <a:pt x="292759" y="0"/>
                    </a:moveTo>
                    <a:lnTo>
                      <a:pt x="347752" y="60508"/>
                    </a:lnTo>
                    <a:lnTo>
                      <a:pt x="405314" y="112824"/>
                    </a:lnTo>
                    <a:lnTo>
                      <a:pt x="112529" y="404774"/>
                    </a:lnTo>
                    <a:lnTo>
                      <a:pt x="0" y="291923"/>
                    </a:lnTo>
                    <a:lnTo>
                      <a:pt x="2927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1" name="Freeform: Shape 750">
                <a:extLst>
                  <a:ext uri="{FF2B5EF4-FFF2-40B4-BE49-F238E27FC236}">
                    <a16:creationId xmlns:a16="http://schemas.microsoft.com/office/drawing/2014/main" id="{E2244D06-CB3F-49F7-83C4-E2BB17BEA332}"/>
                  </a:ext>
                </a:extLst>
              </p:cNvPr>
              <p:cNvSpPr/>
              <p:nvPr/>
            </p:nvSpPr>
            <p:spPr>
              <a:xfrm>
                <a:off x="7021380" y="4356716"/>
                <a:ext cx="404829" cy="405258"/>
              </a:xfrm>
              <a:custGeom>
                <a:avLst/>
                <a:gdLst>
                  <a:gd name="connsiteX0" fmla="*/ 112797 w 404829"/>
                  <a:gd name="connsiteY0" fmla="*/ 0 h 405258"/>
                  <a:gd name="connsiteX1" fmla="*/ 404829 w 404829"/>
                  <a:gd name="connsiteY1" fmla="*/ 292695 h 405258"/>
                  <a:gd name="connsiteX2" fmla="*/ 292011 w 404829"/>
                  <a:gd name="connsiteY2" fmla="*/ 405258 h 405258"/>
                  <a:gd name="connsiteX3" fmla="*/ 0 w 404829"/>
                  <a:gd name="connsiteY3" fmla="*/ 112584 h 405258"/>
                  <a:gd name="connsiteX4" fmla="*/ 60203 w 404829"/>
                  <a:gd name="connsiteY4" fmla="*/ 57867 h 405258"/>
                  <a:gd name="connsiteX5" fmla="*/ 112797 w 404829"/>
                  <a:gd name="connsiteY5" fmla="*/ 0 h 40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29" h="405258">
                    <a:moveTo>
                      <a:pt x="112797" y="0"/>
                    </a:moveTo>
                    <a:lnTo>
                      <a:pt x="404829" y="292695"/>
                    </a:lnTo>
                    <a:lnTo>
                      <a:pt x="292011" y="405258"/>
                    </a:lnTo>
                    <a:lnTo>
                      <a:pt x="0" y="112584"/>
                    </a:lnTo>
                    <a:lnTo>
                      <a:pt x="60203" y="57867"/>
                    </a:lnTo>
                    <a:lnTo>
                      <a:pt x="1127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2" name="Freeform: Shape 751">
                <a:extLst>
                  <a:ext uri="{FF2B5EF4-FFF2-40B4-BE49-F238E27FC236}">
                    <a16:creationId xmlns:a16="http://schemas.microsoft.com/office/drawing/2014/main" id="{5E74A69C-ACB9-4A86-8235-D985C84A1029}"/>
                  </a:ext>
                </a:extLst>
              </p:cNvPr>
              <p:cNvSpPr/>
              <p:nvPr/>
            </p:nvSpPr>
            <p:spPr>
              <a:xfrm>
                <a:off x="4922153" y="4477304"/>
                <a:ext cx="382557" cy="429603"/>
              </a:xfrm>
              <a:custGeom>
                <a:avLst/>
                <a:gdLst>
                  <a:gd name="connsiteX0" fmla="*/ 257276 w 382557"/>
                  <a:gd name="connsiteY0" fmla="*/ 0 h 429603"/>
                  <a:gd name="connsiteX1" fmla="*/ 287247 w 382557"/>
                  <a:gd name="connsiteY1" fmla="*/ 27239 h 429603"/>
                  <a:gd name="connsiteX2" fmla="*/ 382557 w 382557"/>
                  <a:gd name="connsiteY2" fmla="*/ 98510 h 429603"/>
                  <a:gd name="connsiteX3" fmla="*/ 125967 w 382557"/>
                  <a:gd name="connsiteY3" fmla="*/ 429603 h 429603"/>
                  <a:gd name="connsiteX4" fmla="*/ 0 w 382557"/>
                  <a:gd name="connsiteY4" fmla="*/ 331980 h 429603"/>
                  <a:gd name="connsiteX5" fmla="*/ 257276 w 382557"/>
                  <a:gd name="connsiteY5" fmla="*/ 0 h 4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2557" h="429603">
                    <a:moveTo>
                      <a:pt x="257276" y="0"/>
                    </a:moveTo>
                    <a:lnTo>
                      <a:pt x="287247" y="27239"/>
                    </a:lnTo>
                    <a:lnTo>
                      <a:pt x="382557" y="98510"/>
                    </a:lnTo>
                    <a:lnTo>
                      <a:pt x="125967" y="429603"/>
                    </a:lnTo>
                    <a:lnTo>
                      <a:pt x="0" y="331980"/>
                    </a:lnTo>
                    <a:lnTo>
                      <a:pt x="25727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3" name="Freeform: Shape 752">
                <a:extLst>
                  <a:ext uri="{FF2B5EF4-FFF2-40B4-BE49-F238E27FC236}">
                    <a16:creationId xmlns:a16="http://schemas.microsoft.com/office/drawing/2014/main" id="{43EE4137-7A85-4D1E-920A-8C04AC20EF3C}"/>
                  </a:ext>
                </a:extLst>
              </p:cNvPr>
              <p:cNvSpPr/>
              <p:nvPr/>
            </p:nvSpPr>
            <p:spPr>
              <a:xfrm>
                <a:off x="6875228" y="4487460"/>
                <a:ext cx="376166" cy="425091"/>
              </a:xfrm>
              <a:custGeom>
                <a:avLst/>
                <a:gdLst>
                  <a:gd name="connsiteX0" fmla="*/ 126170 w 376166"/>
                  <a:gd name="connsiteY0" fmla="*/ 0 h 425091"/>
                  <a:gd name="connsiteX1" fmla="*/ 376166 w 376166"/>
                  <a:gd name="connsiteY1" fmla="*/ 328596 h 425091"/>
                  <a:gd name="connsiteX2" fmla="*/ 249333 w 376166"/>
                  <a:gd name="connsiteY2" fmla="*/ 425091 h 425091"/>
                  <a:gd name="connsiteX3" fmla="*/ 0 w 376166"/>
                  <a:gd name="connsiteY3" fmla="*/ 97366 h 425091"/>
                  <a:gd name="connsiteX4" fmla="*/ 73 w 376166"/>
                  <a:gd name="connsiteY4" fmla="*/ 97321 h 425091"/>
                  <a:gd name="connsiteX5" fmla="*/ 107374 w 376166"/>
                  <a:gd name="connsiteY5" fmla="*/ 17083 h 425091"/>
                  <a:gd name="connsiteX6" fmla="*/ 126170 w 376166"/>
                  <a:gd name="connsiteY6" fmla="*/ 0 h 42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6" h="425091">
                    <a:moveTo>
                      <a:pt x="126170" y="0"/>
                    </a:moveTo>
                    <a:lnTo>
                      <a:pt x="376166" y="328596"/>
                    </a:lnTo>
                    <a:lnTo>
                      <a:pt x="249333" y="425091"/>
                    </a:lnTo>
                    <a:lnTo>
                      <a:pt x="0" y="97366"/>
                    </a:lnTo>
                    <a:lnTo>
                      <a:pt x="73" y="97321"/>
                    </a:lnTo>
                    <a:cubicBezTo>
                      <a:pt x="37149" y="72273"/>
                      <a:pt x="72955" y="45488"/>
                      <a:pt x="107374" y="17083"/>
                    </a:cubicBezTo>
                    <a:lnTo>
                      <a:pt x="12617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4" name="Freeform: Shape 753">
                <a:extLst>
                  <a:ext uri="{FF2B5EF4-FFF2-40B4-BE49-F238E27FC236}">
                    <a16:creationId xmlns:a16="http://schemas.microsoft.com/office/drawing/2014/main" id="{2CD61C30-8D6E-41C3-98DF-B85F42730614}"/>
                  </a:ext>
                </a:extLst>
              </p:cNvPr>
              <p:cNvSpPr/>
              <p:nvPr/>
            </p:nvSpPr>
            <p:spPr>
              <a:xfrm>
                <a:off x="5116909" y="4591094"/>
                <a:ext cx="348222" cy="442465"/>
              </a:xfrm>
              <a:custGeom>
                <a:avLst/>
                <a:gdLst>
                  <a:gd name="connsiteX0" fmla="*/ 210184 w 348222"/>
                  <a:gd name="connsiteY0" fmla="*/ 0 h 442465"/>
                  <a:gd name="connsiteX1" fmla="*/ 314713 w 348222"/>
                  <a:gd name="connsiteY1" fmla="*/ 63503 h 442465"/>
                  <a:gd name="connsiteX2" fmla="*/ 348222 w 348222"/>
                  <a:gd name="connsiteY2" fmla="*/ 79645 h 442465"/>
                  <a:gd name="connsiteX3" fmla="*/ 137872 w 348222"/>
                  <a:gd name="connsiteY3" fmla="*/ 442465 h 442465"/>
                  <a:gd name="connsiteX4" fmla="*/ 0 w 348222"/>
                  <a:gd name="connsiteY4" fmla="*/ 362531 h 442465"/>
                  <a:gd name="connsiteX5" fmla="*/ 210184 w 348222"/>
                  <a:gd name="connsiteY5" fmla="*/ 0 h 44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8222" h="442465">
                    <a:moveTo>
                      <a:pt x="210184" y="0"/>
                    </a:moveTo>
                    <a:lnTo>
                      <a:pt x="314713" y="63503"/>
                    </a:lnTo>
                    <a:lnTo>
                      <a:pt x="348222" y="79645"/>
                    </a:lnTo>
                    <a:lnTo>
                      <a:pt x="137872" y="442465"/>
                    </a:lnTo>
                    <a:lnTo>
                      <a:pt x="0" y="362531"/>
                    </a:lnTo>
                    <a:lnTo>
                      <a:pt x="2101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5" name="Freeform: Shape 754">
                <a:extLst>
                  <a:ext uri="{FF2B5EF4-FFF2-40B4-BE49-F238E27FC236}">
                    <a16:creationId xmlns:a16="http://schemas.microsoft.com/office/drawing/2014/main" id="{D0ED226B-C245-4AE5-8EFA-BA05DF8618FE}"/>
                  </a:ext>
                </a:extLst>
              </p:cNvPr>
              <p:cNvSpPr/>
              <p:nvPr/>
            </p:nvSpPr>
            <p:spPr>
              <a:xfrm>
                <a:off x="6720423" y="4594802"/>
                <a:ext cx="344160" cy="437072"/>
              </a:xfrm>
              <a:custGeom>
                <a:avLst/>
                <a:gdLst>
                  <a:gd name="connsiteX0" fmla="*/ 138384 w 344160"/>
                  <a:gd name="connsiteY0" fmla="*/ 0 h 437072"/>
                  <a:gd name="connsiteX1" fmla="*/ 344160 w 344160"/>
                  <a:gd name="connsiteY1" fmla="*/ 357584 h 437072"/>
                  <a:gd name="connsiteX2" fmla="*/ 206031 w 344160"/>
                  <a:gd name="connsiteY2" fmla="*/ 437072 h 437072"/>
                  <a:gd name="connsiteX3" fmla="*/ 0 w 344160"/>
                  <a:gd name="connsiteY3" fmla="*/ 79043 h 437072"/>
                  <a:gd name="connsiteX4" fmla="*/ 39957 w 344160"/>
                  <a:gd name="connsiteY4" fmla="*/ 59795 h 437072"/>
                  <a:gd name="connsiteX5" fmla="*/ 138384 w 344160"/>
                  <a:gd name="connsiteY5" fmla="*/ 0 h 437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0" h="437072">
                    <a:moveTo>
                      <a:pt x="138384" y="0"/>
                    </a:moveTo>
                    <a:lnTo>
                      <a:pt x="344160" y="357584"/>
                    </a:lnTo>
                    <a:lnTo>
                      <a:pt x="206031" y="437072"/>
                    </a:lnTo>
                    <a:lnTo>
                      <a:pt x="0" y="79043"/>
                    </a:lnTo>
                    <a:lnTo>
                      <a:pt x="39957" y="59795"/>
                    </a:lnTo>
                    <a:lnTo>
                      <a:pt x="1383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6" name="Freeform: Shape 755">
                <a:extLst>
                  <a:ext uri="{FF2B5EF4-FFF2-40B4-BE49-F238E27FC236}">
                    <a16:creationId xmlns:a16="http://schemas.microsoft.com/office/drawing/2014/main" id="{F5F1EDC2-8AA0-4225-AEC3-5011516ABD39}"/>
                  </a:ext>
                </a:extLst>
              </p:cNvPr>
              <p:cNvSpPr/>
              <p:nvPr/>
            </p:nvSpPr>
            <p:spPr>
              <a:xfrm>
                <a:off x="5321890" y="4679769"/>
                <a:ext cx="308877" cy="448947"/>
              </a:xfrm>
              <a:custGeom>
                <a:avLst/>
                <a:gdLst>
                  <a:gd name="connsiteX0" fmla="*/ 161986 w 308877"/>
                  <a:gd name="connsiteY0" fmla="*/ 0 h 448947"/>
                  <a:gd name="connsiteX1" fmla="*/ 231572 w 308877"/>
                  <a:gd name="connsiteY1" fmla="*/ 33521 h 448947"/>
                  <a:gd name="connsiteX2" fmla="*/ 308877 w 308877"/>
                  <a:gd name="connsiteY2" fmla="*/ 61815 h 448947"/>
                  <a:gd name="connsiteX3" fmla="*/ 147035 w 308877"/>
                  <a:gd name="connsiteY3" fmla="*/ 448947 h 448947"/>
                  <a:gd name="connsiteX4" fmla="*/ 0 w 308877"/>
                  <a:gd name="connsiteY4" fmla="*/ 387478 h 448947"/>
                  <a:gd name="connsiteX5" fmla="*/ 161986 w 308877"/>
                  <a:gd name="connsiteY5" fmla="*/ 0 h 44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8877" h="448947">
                    <a:moveTo>
                      <a:pt x="161986" y="0"/>
                    </a:moveTo>
                    <a:lnTo>
                      <a:pt x="231572" y="33521"/>
                    </a:lnTo>
                    <a:lnTo>
                      <a:pt x="308877" y="61815"/>
                    </a:lnTo>
                    <a:lnTo>
                      <a:pt x="147035" y="448947"/>
                    </a:lnTo>
                    <a:lnTo>
                      <a:pt x="0" y="387478"/>
                    </a:lnTo>
                    <a:lnTo>
                      <a:pt x="16198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7" name="Freeform: Shape 756">
                <a:extLst>
                  <a:ext uri="{FF2B5EF4-FFF2-40B4-BE49-F238E27FC236}">
                    <a16:creationId xmlns:a16="http://schemas.microsoft.com/office/drawing/2014/main" id="{D442FF95-7697-43C5-915B-D3EE2891AF2A}"/>
                  </a:ext>
                </a:extLst>
              </p:cNvPr>
              <p:cNvSpPr/>
              <p:nvPr/>
            </p:nvSpPr>
            <p:spPr>
              <a:xfrm>
                <a:off x="6548708" y="4685562"/>
                <a:ext cx="303853" cy="442823"/>
              </a:xfrm>
              <a:custGeom>
                <a:avLst/>
                <a:gdLst>
                  <a:gd name="connsiteX0" fmla="*/ 147394 w 303853"/>
                  <a:gd name="connsiteY0" fmla="*/ 0 h 442823"/>
                  <a:gd name="connsiteX1" fmla="*/ 303853 w 303853"/>
                  <a:gd name="connsiteY1" fmla="*/ 382486 h 442823"/>
                  <a:gd name="connsiteX2" fmla="*/ 156350 w 303853"/>
                  <a:gd name="connsiteY2" fmla="*/ 442823 h 442823"/>
                  <a:gd name="connsiteX3" fmla="*/ 0 w 303853"/>
                  <a:gd name="connsiteY3" fmla="*/ 60607 h 442823"/>
                  <a:gd name="connsiteX4" fmla="*/ 89832 w 303853"/>
                  <a:gd name="connsiteY4" fmla="*/ 27728 h 442823"/>
                  <a:gd name="connsiteX5" fmla="*/ 147394 w 303853"/>
                  <a:gd name="connsiteY5" fmla="*/ 0 h 442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3">
                    <a:moveTo>
                      <a:pt x="147394" y="0"/>
                    </a:moveTo>
                    <a:lnTo>
                      <a:pt x="303853" y="382486"/>
                    </a:lnTo>
                    <a:lnTo>
                      <a:pt x="156350" y="442823"/>
                    </a:lnTo>
                    <a:lnTo>
                      <a:pt x="0" y="60607"/>
                    </a:lnTo>
                    <a:lnTo>
                      <a:pt x="89832" y="27728"/>
                    </a:lnTo>
                    <a:lnTo>
                      <a:pt x="14739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8" name="Freeform: Shape 757">
                <a:extLst>
                  <a:ext uri="{FF2B5EF4-FFF2-40B4-BE49-F238E27FC236}">
                    <a16:creationId xmlns:a16="http://schemas.microsoft.com/office/drawing/2014/main" id="{449DDE08-8701-43EC-B60F-C1FBEA308745}"/>
                  </a:ext>
                </a:extLst>
              </p:cNvPr>
              <p:cNvSpPr/>
              <p:nvPr/>
            </p:nvSpPr>
            <p:spPr>
              <a:xfrm>
                <a:off x="5547503" y="4750877"/>
                <a:ext cx="262318" cy="446335"/>
              </a:xfrm>
              <a:custGeom>
                <a:avLst/>
                <a:gdLst>
                  <a:gd name="connsiteX0" fmla="*/ 108655 w 262318"/>
                  <a:gd name="connsiteY0" fmla="*/ 0 h 446335"/>
                  <a:gd name="connsiteX1" fmla="*/ 134018 w 262318"/>
                  <a:gd name="connsiteY1" fmla="*/ 9283 h 446335"/>
                  <a:gd name="connsiteX2" fmla="*/ 262318 w 262318"/>
                  <a:gd name="connsiteY2" fmla="*/ 42272 h 446335"/>
                  <a:gd name="connsiteX3" fmla="*/ 153925 w 262318"/>
                  <a:gd name="connsiteY3" fmla="*/ 446335 h 446335"/>
                  <a:gd name="connsiteX4" fmla="*/ 0 w 262318"/>
                  <a:gd name="connsiteY4" fmla="*/ 405042 h 446335"/>
                  <a:gd name="connsiteX5" fmla="*/ 108655 w 262318"/>
                  <a:gd name="connsiteY5" fmla="*/ 0 h 44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318" h="446335">
                    <a:moveTo>
                      <a:pt x="108655" y="0"/>
                    </a:moveTo>
                    <a:lnTo>
                      <a:pt x="134018" y="9283"/>
                    </a:lnTo>
                    <a:lnTo>
                      <a:pt x="262318" y="42272"/>
                    </a:lnTo>
                    <a:lnTo>
                      <a:pt x="153925" y="446335"/>
                    </a:lnTo>
                    <a:lnTo>
                      <a:pt x="0" y="405042"/>
                    </a:lnTo>
                    <a:lnTo>
                      <a:pt x="10865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9" name="Freeform: Shape 758">
                <a:extLst>
                  <a:ext uri="{FF2B5EF4-FFF2-40B4-BE49-F238E27FC236}">
                    <a16:creationId xmlns:a16="http://schemas.microsoft.com/office/drawing/2014/main" id="{7451E009-AECA-4526-84D2-E2B8B7ADA531}"/>
                  </a:ext>
                </a:extLst>
              </p:cNvPr>
              <p:cNvSpPr/>
              <p:nvPr/>
            </p:nvSpPr>
            <p:spPr>
              <a:xfrm>
                <a:off x="6375221" y="4753341"/>
                <a:ext cx="259453" cy="439442"/>
              </a:xfrm>
              <a:custGeom>
                <a:avLst/>
                <a:gdLst>
                  <a:gd name="connsiteX0" fmla="*/ 153891 w 259453"/>
                  <a:gd name="connsiteY0" fmla="*/ 0 h 439442"/>
                  <a:gd name="connsiteX1" fmla="*/ 259453 w 259453"/>
                  <a:gd name="connsiteY1" fmla="*/ 398648 h 439442"/>
                  <a:gd name="connsiteX2" fmla="*/ 105395 w 259453"/>
                  <a:gd name="connsiteY2" fmla="*/ 439442 h 439442"/>
                  <a:gd name="connsiteX3" fmla="*/ 0 w 259453"/>
                  <a:gd name="connsiteY3" fmla="*/ 41422 h 439442"/>
                  <a:gd name="connsiteX4" fmla="*/ 1684 w 259453"/>
                  <a:gd name="connsiteY4" fmla="*/ 41165 h 439442"/>
                  <a:gd name="connsiteX5" fmla="*/ 135260 w 259453"/>
                  <a:gd name="connsiteY5" fmla="*/ 6819 h 439442"/>
                  <a:gd name="connsiteX6" fmla="*/ 153891 w 259453"/>
                  <a:gd name="connsiteY6" fmla="*/ 0 h 439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3" h="439442">
                    <a:moveTo>
                      <a:pt x="153891" y="0"/>
                    </a:moveTo>
                    <a:lnTo>
                      <a:pt x="259453" y="398648"/>
                    </a:lnTo>
                    <a:lnTo>
                      <a:pt x="105395" y="439442"/>
                    </a:lnTo>
                    <a:lnTo>
                      <a:pt x="0" y="41422"/>
                    </a:lnTo>
                    <a:lnTo>
                      <a:pt x="1684" y="41165"/>
                    </a:lnTo>
                    <a:cubicBezTo>
                      <a:pt x="47051" y="31882"/>
                      <a:pt x="91616" y="20395"/>
                      <a:pt x="135260" y="6819"/>
                    </a:cubicBezTo>
                    <a:lnTo>
                      <a:pt x="1538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0" name="Freeform: Shape 759">
                <a:extLst>
                  <a:ext uri="{FF2B5EF4-FFF2-40B4-BE49-F238E27FC236}">
                    <a16:creationId xmlns:a16="http://schemas.microsoft.com/office/drawing/2014/main" id="{12379FA4-505D-43EB-BBCE-9FA8F02298DA}"/>
                  </a:ext>
                </a:extLst>
              </p:cNvPr>
              <p:cNvSpPr/>
              <p:nvPr/>
            </p:nvSpPr>
            <p:spPr>
              <a:xfrm>
                <a:off x="5772785" y="4796586"/>
                <a:ext cx="213951" cy="436560"/>
              </a:xfrm>
              <a:custGeom>
                <a:avLst/>
                <a:gdLst>
                  <a:gd name="connsiteX0" fmla="*/ 55937 w 213951"/>
                  <a:gd name="connsiteY0" fmla="*/ 0 h 436560"/>
                  <a:gd name="connsiteX1" fmla="*/ 180706 w 213951"/>
                  <a:gd name="connsiteY1" fmla="*/ 19042 h 436560"/>
                  <a:gd name="connsiteX2" fmla="*/ 213951 w 213951"/>
                  <a:gd name="connsiteY2" fmla="*/ 20721 h 436560"/>
                  <a:gd name="connsiteX3" fmla="*/ 157940 w 213951"/>
                  <a:gd name="connsiteY3" fmla="*/ 436560 h 436560"/>
                  <a:gd name="connsiteX4" fmla="*/ 0 w 213951"/>
                  <a:gd name="connsiteY4" fmla="*/ 415286 h 436560"/>
                  <a:gd name="connsiteX5" fmla="*/ 55937 w 213951"/>
                  <a:gd name="connsiteY5" fmla="*/ 0 h 436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951" h="436560">
                    <a:moveTo>
                      <a:pt x="55937" y="0"/>
                    </a:moveTo>
                    <a:lnTo>
                      <a:pt x="180706" y="19042"/>
                    </a:lnTo>
                    <a:lnTo>
                      <a:pt x="213951" y="20721"/>
                    </a:lnTo>
                    <a:lnTo>
                      <a:pt x="157940" y="436560"/>
                    </a:lnTo>
                    <a:lnTo>
                      <a:pt x="0" y="415286"/>
                    </a:lnTo>
                    <a:lnTo>
                      <a:pt x="5593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1" name="Freeform: Shape 760">
                <a:extLst>
                  <a:ext uri="{FF2B5EF4-FFF2-40B4-BE49-F238E27FC236}">
                    <a16:creationId xmlns:a16="http://schemas.microsoft.com/office/drawing/2014/main" id="{E26FD9DF-E2D0-4A84-8369-A1999658B62D}"/>
                  </a:ext>
                </a:extLst>
              </p:cNvPr>
              <p:cNvSpPr/>
              <p:nvPr/>
            </p:nvSpPr>
            <p:spPr>
              <a:xfrm>
                <a:off x="6190191" y="4798857"/>
                <a:ext cx="209664" cy="429483"/>
              </a:xfrm>
              <a:custGeom>
                <a:avLst/>
                <a:gdLst>
                  <a:gd name="connsiteX0" fmla="*/ 158206 w 209664"/>
                  <a:gd name="connsiteY0" fmla="*/ 0 h 429483"/>
                  <a:gd name="connsiteX1" fmla="*/ 209664 w 209664"/>
                  <a:gd name="connsiteY1" fmla="*/ 409618 h 429483"/>
                  <a:gd name="connsiteX2" fmla="*/ 51539 w 209664"/>
                  <a:gd name="connsiteY2" fmla="*/ 429483 h 429483"/>
                  <a:gd name="connsiteX3" fmla="*/ 0 w 209664"/>
                  <a:gd name="connsiteY3" fmla="*/ 19211 h 429483"/>
                  <a:gd name="connsiteX4" fmla="*/ 48320 w 209664"/>
                  <a:gd name="connsiteY4" fmla="*/ 16771 h 429483"/>
                  <a:gd name="connsiteX5" fmla="*/ 158206 w 209664"/>
                  <a:gd name="connsiteY5" fmla="*/ 0 h 429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3">
                    <a:moveTo>
                      <a:pt x="158206" y="0"/>
                    </a:moveTo>
                    <a:lnTo>
                      <a:pt x="209664" y="409618"/>
                    </a:lnTo>
                    <a:lnTo>
                      <a:pt x="51539" y="429483"/>
                    </a:lnTo>
                    <a:lnTo>
                      <a:pt x="0" y="19211"/>
                    </a:lnTo>
                    <a:lnTo>
                      <a:pt x="48320" y="16771"/>
                    </a:lnTo>
                    <a:lnTo>
                      <a:pt x="15820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2" name="Freeform: Shape 761">
                <a:extLst>
                  <a:ext uri="{FF2B5EF4-FFF2-40B4-BE49-F238E27FC236}">
                    <a16:creationId xmlns:a16="http://schemas.microsoft.com/office/drawing/2014/main" id="{3B448738-3CFF-4C70-9A59-B429F2FE74AA}"/>
                  </a:ext>
                </a:extLst>
              </p:cNvPr>
              <p:cNvSpPr/>
              <p:nvPr/>
            </p:nvSpPr>
            <p:spPr>
              <a:xfrm>
                <a:off x="6013668" y="4818667"/>
                <a:ext cx="159368" cy="420395"/>
              </a:xfrm>
              <a:custGeom>
                <a:avLst/>
                <a:gdLst>
                  <a:gd name="connsiteX0" fmla="*/ 1 w 159368"/>
                  <a:gd name="connsiteY0" fmla="*/ 0 h 420395"/>
                  <a:gd name="connsiteX1" fmla="*/ 82333 w 159368"/>
                  <a:gd name="connsiteY1" fmla="*/ 4157 h 420395"/>
                  <a:gd name="connsiteX2" fmla="*/ 159368 w 159368"/>
                  <a:gd name="connsiteY2" fmla="*/ 267 h 420395"/>
                  <a:gd name="connsiteX3" fmla="*/ 159368 w 159368"/>
                  <a:gd name="connsiteY3" fmla="*/ 420395 h 420395"/>
                  <a:gd name="connsiteX4" fmla="*/ 0 w 159368"/>
                  <a:gd name="connsiteY4" fmla="*/ 420394 h 420395"/>
                  <a:gd name="connsiteX5" fmla="*/ 1 w 159368"/>
                  <a:gd name="connsiteY5" fmla="*/ 0 h 420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8" h="420395">
                    <a:moveTo>
                      <a:pt x="1" y="0"/>
                    </a:moveTo>
                    <a:lnTo>
                      <a:pt x="82333" y="4157"/>
                    </a:lnTo>
                    <a:lnTo>
                      <a:pt x="159368" y="267"/>
                    </a:lnTo>
                    <a:lnTo>
                      <a:pt x="159368" y="420395"/>
                    </a:lnTo>
                    <a:lnTo>
                      <a:pt x="0" y="42039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5" name="Group 694">
              <a:extLst>
                <a:ext uri="{FF2B5EF4-FFF2-40B4-BE49-F238E27FC236}">
                  <a16:creationId xmlns:a16="http://schemas.microsoft.com/office/drawing/2014/main" id="{37B89CC4-4653-4BD6-8DCF-A4CC725EBAD3}"/>
                </a:ext>
              </a:extLst>
            </p:cNvPr>
            <p:cNvGrpSpPr/>
            <p:nvPr/>
          </p:nvGrpSpPr>
          <p:grpSpPr>
            <a:xfrm rot="6291444">
              <a:off x="8482861" y="3133457"/>
              <a:ext cx="1145704" cy="1145704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698" name="Oval 697">
                <a:extLst>
                  <a:ext uri="{FF2B5EF4-FFF2-40B4-BE49-F238E27FC236}">
                    <a16:creationId xmlns:a16="http://schemas.microsoft.com/office/drawing/2014/main" id="{E7E95E6A-E9D4-48A6-B9B1-77BEC62DE1D2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99" name="Group 698">
                <a:extLst>
                  <a:ext uri="{FF2B5EF4-FFF2-40B4-BE49-F238E27FC236}">
                    <a16:creationId xmlns:a16="http://schemas.microsoft.com/office/drawing/2014/main" id="{76901780-22EC-4A59-ABEE-AE02152E1E7A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706" name="Oval 705">
                  <a:extLst>
                    <a:ext uri="{FF2B5EF4-FFF2-40B4-BE49-F238E27FC236}">
                      <a16:creationId xmlns:a16="http://schemas.microsoft.com/office/drawing/2014/main" id="{9D221861-B869-4978-9A5C-71AB5FBE41B6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Oval 706">
                  <a:extLst>
                    <a:ext uri="{FF2B5EF4-FFF2-40B4-BE49-F238E27FC236}">
                      <a16:creationId xmlns:a16="http://schemas.microsoft.com/office/drawing/2014/main" id="{D445A928-DFDC-49C1-8753-74094B1A0A0B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Oval 707">
                  <a:extLst>
                    <a:ext uri="{FF2B5EF4-FFF2-40B4-BE49-F238E27FC236}">
                      <a16:creationId xmlns:a16="http://schemas.microsoft.com/office/drawing/2014/main" id="{E837AE4D-B655-4FB2-A5C9-6C031800FD79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Oval 708">
                  <a:extLst>
                    <a:ext uri="{FF2B5EF4-FFF2-40B4-BE49-F238E27FC236}">
                      <a16:creationId xmlns:a16="http://schemas.microsoft.com/office/drawing/2014/main" id="{067F9BC2-A426-4056-84F7-8E2C3F2250B7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Oval 709">
                  <a:extLst>
                    <a:ext uri="{FF2B5EF4-FFF2-40B4-BE49-F238E27FC236}">
                      <a16:creationId xmlns:a16="http://schemas.microsoft.com/office/drawing/2014/main" id="{E2F62C09-4B89-49E4-8501-FB9B2F285CA0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Oval 710">
                  <a:extLst>
                    <a:ext uri="{FF2B5EF4-FFF2-40B4-BE49-F238E27FC236}">
                      <a16:creationId xmlns:a16="http://schemas.microsoft.com/office/drawing/2014/main" id="{3EA9928B-1EB9-4B28-80D5-B88ADC319B5B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Oval 711">
                  <a:extLst>
                    <a:ext uri="{FF2B5EF4-FFF2-40B4-BE49-F238E27FC236}">
                      <a16:creationId xmlns:a16="http://schemas.microsoft.com/office/drawing/2014/main" id="{14CC2CD3-8166-4DB9-AF4C-CC51AC0812D0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Oval 712">
                  <a:extLst>
                    <a:ext uri="{FF2B5EF4-FFF2-40B4-BE49-F238E27FC236}">
                      <a16:creationId xmlns:a16="http://schemas.microsoft.com/office/drawing/2014/main" id="{D41B6E18-E557-49EF-8699-3EA0E8796F22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Oval 713">
                  <a:extLst>
                    <a:ext uri="{FF2B5EF4-FFF2-40B4-BE49-F238E27FC236}">
                      <a16:creationId xmlns:a16="http://schemas.microsoft.com/office/drawing/2014/main" id="{70FBE467-2C52-4266-9D83-7918E883827A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00" name="Group 699">
                <a:extLst>
                  <a:ext uri="{FF2B5EF4-FFF2-40B4-BE49-F238E27FC236}">
                    <a16:creationId xmlns:a16="http://schemas.microsoft.com/office/drawing/2014/main" id="{E3CC0ACD-6C33-4527-8112-8F7789B2C8F5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701" name="Oval 700">
                  <a:extLst>
                    <a:ext uri="{FF2B5EF4-FFF2-40B4-BE49-F238E27FC236}">
                      <a16:creationId xmlns:a16="http://schemas.microsoft.com/office/drawing/2014/main" id="{E0CB164D-87A3-4674-A6F1-A5AA4EB40D75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Oval 701">
                  <a:extLst>
                    <a:ext uri="{FF2B5EF4-FFF2-40B4-BE49-F238E27FC236}">
                      <a16:creationId xmlns:a16="http://schemas.microsoft.com/office/drawing/2014/main" id="{0248706C-67A9-421E-96B5-9BF942B787CA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Oval 702">
                  <a:extLst>
                    <a:ext uri="{FF2B5EF4-FFF2-40B4-BE49-F238E27FC236}">
                      <a16:creationId xmlns:a16="http://schemas.microsoft.com/office/drawing/2014/main" id="{84695577-4A7F-4370-B580-7F996F431507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Oval 703">
                  <a:extLst>
                    <a:ext uri="{FF2B5EF4-FFF2-40B4-BE49-F238E27FC236}">
                      <a16:creationId xmlns:a16="http://schemas.microsoft.com/office/drawing/2014/main" id="{6A6DF20C-66C7-4DC6-981B-1DA207BF4022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Oval 704">
                  <a:extLst>
                    <a:ext uri="{FF2B5EF4-FFF2-40B4-BE49-F238E27FC236}">
                      <a16:creationId xmlns:a16="http://schemas.microsoft.com/office/drawing/2014/main" id="{B0751DE7-914B-46C3-BB2B-53698ED7D61C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2EBB97C3-67E2-4BA4-BB46-A8E310C24277}"/>
                </a:ext>
              </a:extLst>
            </p:cNvPr>
            <p:cNvSpPr/>
            <p:nvPr/>
          </p:nvSpPr>
          <p:spPr>
            <a:xfrm>
              <a:off x="8669757" y="3320353"/>
              <a:ext cx="771913" cy="77191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788A40DC-467D-4028-B135-2C53BED9D154}"/>
                </a:ext>
              </a:extLst>
            </p:cNvPr>
            <p:cNvSpPr/>
            <p:nvPr/>
          </p:nvSpPr>
          <p:spPr>
            <a:xfrm>
              <a:off x="7140329" y="1790931"/>
              <a:ext cx="3825935" cy="3825935"/>
            </a:xfrm>
            <a:prstGeom prst="ellipse">
              <a:avLst/>
            </a:prstGeom>
            <a:noFill/>
            <a:ln w="25400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77" name="Isosceles Triangle 876">
            <a:extLst>
              <a:ext uri="{FF2B5EF4-FFF2-40B4-BE49-F238E27FC236}">
                <a16:creationId xmlns:a16="http://schemas.microsoft.com/office/drawing/2014/main" id="{F4CEB17E-83AE-4D79-91C0-67656846B8D5}"/>
              </a:ext>
            </a:extLst>
          </p:cNvPr>
          <p:cNvSpPr/>
          <p:nvPr/>
        </p:nvSpPr>
        <p:spPr>
          <a:xfrm rot="5400000">
            <a:off x="10612287" y="2677958"/>
            <a:ext cx="748145" cy="1875882"/>
          </a:xfrm>
          <a:prstGeom prst="triangle">
            <a:avLst/>
          </a:prstGeom>
          <a:gradFill flip="none" rotWithShape="1">
            <a:gsLst>
              <a:gs pos="99000">
                <a:srgbClr val="60BCDA">
                  <a:alpha val="0"/>
                </a:srgbClr>
              </a:gs>
              <a:gs pos="42000">
                <a:srgbClr val="60BCDA">
                  <a:alpha val="4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8" name="Group 877">
            <a:extLst>
              <a:ext uri="{FF2B5EF4-FFF2-40B4-BE49-F238E27FC236}">
                <a16:creationId xmlns:a16="http://schemas.microsoft.com/office/drawing/2014/main" id="{44E12B88-AC60-44E1-916F-129C47FFD391}"/>
              </a:ext>
            </a:extLst>
          </p:cNvPr>
          <p:cNvGrpSpPr/>
          <p:nvPr/>
        </p:nvGrpSpPr>
        <p:grpSpPr>
          <a:xfrm flipH="1" flipV="1">
            <a:off x="11454477" y="3294452"/>
            <a:ext cx="643058" cy="643058"/>
            <a:chOff x="7140329" y="1790931"/>
            <a:chExt cx="3825935" cy="3825935"/>
          </a:xfrm>
        </p:grpSpPr>
        <p:grpSp>
          <p:nvGrpSpPr>
            <p:cNvPr id="879" name="Group 878">
              <a:extLst>
                <a:ext uri="{FF2B5EF4-FFF2-40B4-BE49-F238E27FC236}">
                  <a16:creationId xmlns:a16="http://schemas.microsoft.com/office/drawing/2014/main" id="{AD167B20-38CF-4673-A200-B7EFE0141462}"/>
                </a:ext>
              </a:extLst>
            </p:cNvPr>
            <p:cNvGrpSpPr/>
            <p:nvPr/>
          </p:nvGrpSpPr>
          <p:grpSpPr>
            <a:xfrm>
              <a:off x="7929184" y="2579780"/>
              <a:ext cx="2253059" cy="2253059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954" name="Oval 953">
                <a:extLst>
                  <a:ext uri="{FF2B5EF4-FFF2-40B4-BE49-F238E27FC236}">
                    <a16:creationId xmlns:a16="http://schemas.microsoft.com/office/drawing/2014/main" id="{F6D4C817-3E4D-4CFF-9252-1E2EE25FAA0D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55" name="Group 954">
                <a:extLst>
                  <a:ext uri="{FF2B5EF4-FFF2-40B4-BE49-F238E27FC236}">
                    <a16:creationId xmlns:a16="http://schemas.microsoft.com/office/drawing/2014/main" id="{091C5933-5B22-456C-952A-D46F72A792DA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962" name="Oval 961">
                  <a:extLst>
                    <a:ext uri="{FF2B5EF4-FFF2-40B4-BE49-F238E27FC236}">
                      <a16:creationId xmlns:a16="http://schemas.microsoft.com/office/drawing/2014/main" id="{271665D8-0666-49F1-AA36-D3C4D224F77A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3" name="Oval 962">
                  <a:extLst>
                    <a:ext uri="{FF2B5EF4-FFF2-40B4-BE49-F238E27FC236}">
                      <a16:creationId xmlns:a16="http://schemas.microsoft.com/office/drawing/2014/main" id="{94AED3BB-9B55-43CB-8242-8037758E4F53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Oval 963">
                  <a:extLst>
                    <a:ext uri="{FF2B5EF4-FFF2-40B4-BE49-F238E27FC236}">
                      <a16:creationId xmlns:a16="http://schemas.microsoft.com/office/drawing/2014/main" id="{F4401F67-D48B-40BA-9150-B7EAE936A4FF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Oval 964">
                  <a:extLst>
                    <a:ext uri="{FF2B5EF4-FFF2-40B4-BE49-F238E27FC236}">
                      <a16:creationId xmlns:a16="http://schemas.microsoft.com/office/drawing/2014/main" id="{A9B8FE60-EFD3-408C-A722-F6BAA70BDD09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6" name="Oval 965">
                  <a:extLst>
                    <a:ext uri="{FF2B5EF4-FFF2-40B4-BE49-F238E27FC236}">
                      <a16:creationId xmlns:a16="http://schemas.microsoft.com/office/drawing/2014/main" id="{AF302D6F-F424-4744-A191-FC8401CCFB85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Oval 966">
                  <a:extLst>
                    <a:ext uri="{FF2B5EF4-FFF2-40B4-BE49-F238E27FC236}">
                      <a16:creationId xmlns:a16="http://schemas.microsoft.com/office/drawing/2014/main" id="{A7553AB0-0868-45AB-90D9-08C75FC0A79E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8" name="Oval 967">
                  <a:extLst>
                    <a:ext uri="{FF2B5EF4-FFF2-40B4-BE49-F238E27FC236}">
                      <a16:creationId xmlns:a16="http://schemas.microsoft.com/office/drawing/2014/main" id="{DF59721B-BF26-496E-AEF9-DFFD27A1F633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9" name="Oval 968">
                  <a:extLst>
                    <a:ext uri="{FF2B5EF4-FFF2-40B4-BE49-F238E27FC236}">
                      <a16:creationId xmlns:a16="http://schemas.microsoft.com/office/drawing/2014/main" id="{22693E71-7B1A-4AEE-B0CF-01D174BD3379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0" name="Oval 969">
                  <a:extLst>
                    <a:ext uri="{FF2B5EF4-FFF2-40B4-BE49-F238E27FC236}">
                      <a16:creationId xmlns:a16="http://schemas.microsoft.com/office/drawing/2014/main" id="{6E3ECF75-0CE6-4F40-AF1F-9E12637FE6C2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56" name="Group 955">
                <a:extLst>
                  <a:ext uri="{FF2B5EF4-FFF2-40B4-BE49-F238E27FC236}">
                    <a16:creationId xmlns:a16="http://schemas.microsoft.com/office/drawing/2014/main" id="{3AE76DDF-3277-4E70-9F87-F8C48712644D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957" name="Oval 956">
                  <a:extLst>
                    <a:ext uri="{FF2B5EF4-FFF2-40B4-BE49-F238E27FC236}">
                      <a16:creationId xmlns:a16="http://schemas.microsoft.com/office/drawing/2014/main" id="{98621566-EE36-4702-9376-23ABAA08F5BB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8" name="Oval 957">
                  <a:extLst>
                    <a:ext uri="{FF2B5EF4-FFF2-40B4-BE49-F238E27FC236}">
                      <a16:creationId xmlns:a16="http://schemas.microsoft.com/office/drawing/2014/main" id="{70CB5308-A491-4432-A67A-F3EE5148FDA6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9" name="Oval 958">
                  <a:extLst>
                    <a:ext uri="{FF2B5EF4-FFF2-40B4-BE49-F238E27FC236}">
                      <a16:creationId xmlns:a16="http://schemas.microsoft.com/office/drawing/2014/main" id="{0B1D8D93-E5C7-4B41-B694-B7A6546C3337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0" name="Oval 959">
                  <a:extLst>
                    <a:ext uri="{FF2B5EF4-FFF2-40B4-BE49-F238E27FC236}">
                      <a16:creationId xmlns:a16="http://schemas.microsoft.com/office/drawing/2014/main" id="{2FD65694-66DF-4929-9D3C-66201BFFC6A8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1" name="Oval 960">
                  <a:extLst>
                    <a:ext uri="{FF2B5EF4-FFF2-40B4-BE49-F238E27FC236}">
                      <a16:creationId xmlns:a16="http://schemas.microsoft.com/office/drawing/2014/main" id="{F673D502-A4B5-4619-81D8-86382D25E787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80" name="Group 879">
              <a:extLst>
                <a:ext uri="{FF2B5EF4-FFF2-40B4-BE49-F238E27FC236}">
                  <a16:creationId xmlns:a16="http://schemas.microsoft.com/office/drawing/2014/main" id="{E3147E92-362B-4881-8AC3-90C69CD87477}"/>
                </a:ext>
              </a:extLst>
            </p:cNvPr>
            <p:cNvGrpSpPr/>
            <p:nvPr/>
          </p:nvGrpSpPr>
          <p:grpSpPr>
            <a:xfrm rot="12533106">
              <a:off x="8250732" y="2901328"/>
              <a:ext cx="1609963" cy="1609963"/>
              <a:chOff x="4440936" y="1773936"/>
              <a:chExt cx="3310128" cy="3310128"/>
            </a:xfrm>
            <a:effectLst>
              <a:glow rad="101600">
                <a:schemeClr val="accent5">
                  <a:satMod val="175000"/>
                  <a:alpha val="28000"/>
                </a:schemeClr>
              </a:glow>
            </a:effectLst>
          </p:grpSpPr>
          <p:sp>
            <p:nvSpPr>
              <p:cNvPr id="950" name="Oval 949">
                <a:extLst>
                  <a:ext uri="{FF2B5EF4-FFF2-40B4-BE49-F238E27FC236}">
                    <a16:creationId xmlns:a16="http://schemas.microsoft.com/office/drawing/2014/main" id="{BA77EFDA-10A9-4FD0-A5EF-711586CF1F34}"/>
                  </a:ext>
                </a:extLst>
              </p:cNvPr>
              <p:cNvSpPr/>
              <p:nvPr/>
            </p:nvSpPr>
            <p:spPr>
              <a:xfrm>
                <a:off x="4441251" y="1774251"/>
                <a:ext cx="3309498" cy="3309498"/>
              </a:xfrm>
              <a:prstGeom prst="ellipse">
                <a:avLst/>
              </a:prstGeom>
              <a:noFill/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1" name="Arc 950">
                <a:extLst>
                  <a:ext uri="{FF2B5EF4-FFF2-40B4-BE49-F238E27FC236}">
                    <a16:creationId xmlns:a16="http://schemas.microsoft.com/office/drawing/2014/main" id="{00BB90C9-8CF2-4C7C-A8D1-585B1D78DB38}"/>
                  </a:ext>
                </a:extLst>
              </p:cNvPr>
              <p:cNvSpPr/>
              <p:nvPr/>
            </p:nvSpPr>
            <p:spPr>
              <a:xfrm>
                <a:off x="4440936" y="1773936"/>
                <a:ext cx="3310128" cy="3310128"/>
              </a:xfrm>
              <a:prstGeom prst="arc">
                <a:avLst/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2" name="Arc 951">
                <a:extLst>
                  <a:ext uri="{FF2B5EF4-FFF2-40B4-BE49-F238E27FC236}">
                    <a16:creationId xmlns:a16="http://schemas.microsoft.com/office/drawing/2014/main" id="{723BE4FB-C08B-461E-A338-41865A9774B1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6117151"/>
                  <a:gd name="adj2" fmla="val 8372158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3" name="Arc 952">
                <a:extLst>
                  <a:ext uri="{FF2B5EF4-FFF2-40B4-BE49-F238E27FC236}">
                    <a16:creationId xmlns:a16="http://schemas.microsoft.com/office/drawing/2014/main" id="{D98816F5-15F6-4F34-8E7A-B928A1FCBF0C}"/>
                  </a:ext>
                </a:extLst>
              </p:cNvPr>
              <p:cNvSpPr/>
              <p:nvPr/>
            </p:nvSpPr>
            <p:spPr>
              <a:xfrm flipH="1">
                <a:off x="4440936" y="1773936"/>
                <a:ext cx="3310128" cy="3310128"/>
              </a:xfrm>
              <a:prstGeom prst="arc">
                <a:avLst>
                  <a:gd name="adj1" fmla="val 20256575"/>
                  <a:gd name="adj2" fmla="val 3001779"/>
                </a:avLst>
              </a:prstGeom>
              <a:ln w="152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81" name="Group 880">
              <a:extLst>
                <a:ext uri="{FF2B5EF4-FFF2-40B4-BE49-F238E27FC236}">
                  <a16:creationId xmlns:a16="http://schemas.microsoft.com/office/drawing/2014/main" id="{F9155116-B683-44E0-A3FE-1B497C325FED}"/>
                </a:ext>
              </a:extLst>
            </p:cNvPr>
            <p:cNvGrpSpPr/>
            <p:nvPr/>
          </p:nvGrpSpPr>
          <p:grpSpPr>
            <a:xfrm>
              <a:off x="7354165" y="2003602"/>
              <a:ext cx="3403096" cy="3405414"/>
              <a:chOff x="4292527" y="1629660"/>
              <a:chExt cx="3606945" cy="3609402"/>
            </a:xfrm>
            <a:solidFill>
              <a:srgbClr val="BDD7EE"/>
            </a:solidFill>
            <a:effectLst>
              <a:glow rad="63500">
                <a:schemeClr val="accent5">
                  <a:satMod val="175000"/>
                  <a:alpha val="24000"/>
                </a:schemeClr>
              </a:glow>
            </a:effectLst>
          </p:grpSpPr>
          <p:sp>
            <p:nvSpPr>
              <p:cNvPr id="902" name="Freeform: Shape 901">
                <a:extLst>
                  <a:ext uri="{FF2B5EF4-FFF2-40B4-BE49-F238E27FC236}">
                    <a16:creationId xmlns:a16="http://schemas.microsoft.com/office/drawing/2014/main" id="{BD5E0FAF-29EC-4998-9239-C4C8855B3CE7}"/>
                  </a:ext>
                </a:extLst>
              </p:cNvPr>
              <p:cNvSpPr/>
              <p:nvPr/>
            </p:nvSpPr>
            <p:spPr>
              <a:xfrm>
                <a:off x="5792145" y="1629660"/>
                <a:ext cx="209664" cy="429485"/>
              </a:xfrm>
              <a:custGeom>
                <a:avLst/>
                <a:gdLst>
                  <a:gd name="connsiteX0" fmla="*/ 158123 w 209664"/>
                  <a:gd name="connsiteY0" fmla="*/ 0 h 429485"/>
                  <a:gd name="connsiteX1" fmla="*/ 209664 w 209664"/>
                  <a:gd name="connsiteY1" fmla="*/ 410274 h 429485"/>
                  <a:gd name="connsiteX2" fmla="*/ 161346 w 209664"/>
                  <a:gd name="connsiteY2" fmla="*/ 412714 h 429485"/>
                  <a:gd name="connsiteX3" fmla="*/ 51458 w 209664"/>
                  <a:gd name="connsiteY3" fmla="*/ 429485 h 429485"/>
                  <a:gd name="connsiteX4" fmla="*/ 0 w 209664"/>
                  <a:gd name="connsiteY4" fmla="*/ 19864 h 429485"/>
                  <a:gd name="connsiteX5" fmla="*/ 158123 w 209664"/>
                  <a:gd name="connsiteY5" fmla="*/ 0 h 429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5">
                    <a:moveTo>
                      <a:pt x="158123" y="0"/>
                    </a:moveTo>
                    <a:lnTo>
                      <a:pt x="209664" y="410274"/>
                    </a:lnTo>
                    <a:lnTo>
                      <a:pt x="161346" y="412714"/>
                    </a:lnTo>
                    <a:lnTo>
                      <a:pt x="51458" y="429485"/>
                    </a:lnTo>
                    <a:lnTo>
                      <a:pt x="0" y="19864"/>
                    </a:lnTo>
                    <a:lnTo>
                      <a:pt x="15812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3" name="Freeform: Shape 902">
                <a:extLst>
                  <a:ext uri="{FF2B5EF4-FFF2-40B4-BE49-F238E27FC236}">
                    <a16:creationId xmlns:a16="http://schemas.microsoft.com/office/drawing/2014/main" id="{4A76C382-806E-42A2-9B42-8236DEE26E73}"/>
                  </a:ext>
                </a:extLst>
              </p:cNvPr>
              <p:cNvSpPr/>
              <p:nvPr/>
            </p:nvSpPr>
            <p:spPr>
              <a:xfrm>
                <a:off x="6013668" y="1632117"/>
                <a:ext cx="159367" cy="407218"/>
              </a:xfrm>
              <a:custGeom>
                <a:avLst/>
                <a:gdLst>
                  <a:gd name="connsiteX0" fmla="*/ 159367 w 159367"/>
                  <a:gd name="connsiteY0" fmla="*/ 0 h 407218"/>
                  <a:gd name="connsiteX1" fmla="*/ 159367 w 159367"/>
                  <a:gd name="connsiteY1" fmla="*/ 406951 h 407218"/>
                  <a:gd name="connsiteX2" fmla="*/ 82333 w 159367"/>
                  <a:gd name="connsiteY2" fmla="*/ 403061 h 407218"/>
                  <a:gd name="connsiteX3" fmla="*/ 0 w 159367"/>
                  <a:gd name="connsiteY3" fmla="*/ 407218 h 407218"/>
                  <a:gd name="connsiteX4" fmla="*/ 0 w 159367"/>
                  <a:gd name="connsiteY4" fmla="*/ 1 h 407218"/>
                  <a:gd name="connsiteX5" fmla="*/ 159367 w 159367"/>
                  <a:gd name="connsiteY5" fmla="*/ 0 h 40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7" h="407218">
                    <a:moveTo>
                      <a:pt x="159367" y="0"/>
                    </a:moveTo>
                    <a:lnTo>
                      <a:pt x="159367" y="406951"/>
                    </a:lnTo>
                    <a:lnTo>
                      <a:pt x="82333" y="403061"/>
                    </a:lnTo>
                    <a:lnTo>
                      <a:pt x="0" y="407218"/>
                    </a:lnTo>
                    <a:lnTo>
                      <a:pt x="0" y="1"/>
                    </a:lnTo>
                    <a:lnTo>
                      <a:pt x="15936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4" name="Freeform: Shape 903">
                <a:extLst>
                  <a:ext uri="{FF2B5EF4-FFF2-40B4-BE49-F238E27FC236}">
                    <a16:creationId xmlns:a16="http://schemas.microsoft.com/office/drawing/2014/main" id="{CD0B846A-DB7E-4763-AD03-C7E96A7E387A}"/>
                  </a:ext>
                </a:extLst>
              </p:cNvPr>
              <p:cNvSpPr/>
              <p:nvPr/>
            </p:nvSpPr>
            <p:spPr>
              <a:xfrm>
                <a:off x="6199956" y="1637209"/>
                <a:ext cx="212252" cy="423408"/>
              </a:xfrm>
              <a:custGeom>
                <a:avLst/>
                <a:gdLst>
                  <a:gd name="connsiteX0" fmla="*/ 54311 w 212252"/>
                  <a:gd name="connsiteY0" fmla="*/ 0 h 423408"/>
                  <a:gd name="connsiteX1" fmla="*/ 212252 w 212252"/>
                  <a:gd name="connsiteY1" fmla="*/ 21273 h 423408"/>
                  <a:gd name="connsiteX2" fmla="*/ 158087 w 212252"/>
                  <a:gd name="connsiteY2" fmla="*/ 423408 h 423408"/>
                  <a:gd name="connsiteX3" fmla="*/ 38555 w 212252"/>
                  <a:gd name="connsiteY3" fmla="*/ 405165 h 423408"/>
                  <a:gd name="connsiteX4" fmla="*/ 0 w 212252"/>
                  <a:gd name="connsiteY4" fmla="*/ 403218 h 423408"/>
                  <a:gd name="connsiteX5" fmla="*/ 54311 w 212252"/>
                  <a:gd name="connsiteY5" fmla="*/ 0 h 423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252" h="423408">
                    <a:moveTo>
                      <a:pt x="54311" y="0"/>
                    </a:moveTo>
                    <a:lnTo>
                      <a:pt x="212252" y="21273"/>
                    </a:lnTo>
                    <a:lnTo>
                      <a:pt x="158087" y="423408"/>
                    </a:lnTo>
                    <a:lnTo>
                      <a:pt x="38555" y="405165"/>
                    </a:lnTo>
                    <a:lnTo>
                      <a:pt x="0" y="403218"/>
                    </a:lnTo>
                    <a:lnTo>
                      <a:pt x="5431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5" name="Freeform: Shape 904">
                <a:extLst>
                  <a:ext uri="{FF2B5EF4-FFF2-40B4-BE49-F238E27FC236}">
                    <a16:creationId xmlns:a16="http://schemas.microsoft.com/office/drawing/2014/main" id="{E840E8DD-CA84-449C-A32E-1CEFDB632244}"/>
                  </a:ext>
                </a:extLst>
              </p:cNvPr>
              <p:cNvSpPr/>
              <p:nvPr/>
            </p:nvSpPr>
            <p:spPr>
              <a:xfrm>
                <a:off x="5557326" y="1665217"/>
                <a:ext cx="259452" cy="439445"/>
              </a:xfrm>
              <a:custGeom>
                <a:avLst/>
                <a:gdLst>
                  <a:gd name="connsiteX0" fmla="*/ 154057 w 259452"/>
                  <a:gd name="connsiteY0" fmla="*/ 0 h 439445"/>
                  <a:gd name="connsiteX1" fmla="*/ 259452 w 259452"/>
                  <a:gd name="connsiteY1" fmla="*/ 398023 h 439445"/>
                  <a:gd name="connsiteX2" fmla="*/ 257771 w 259452"/>
                  <a:gd name="connsiteY2" fmla="*/ 398279 h 439445"/>
                  <a:gd name="connsiteX3" fmla="*/ 124195 w 259452"/>
                  <a:gd name="connsiteY3" fmla="*/ 432625 h 439445"/>
                  <a:gd name="connsiteX4" fmla="*/ 105562 w 259452"/>
                  <a:gd name="connsiteY4" fmla="*/ 439445 h 439445"/>
                  <a:gd name="connsiteX5" fmla="*/ 0 w 259452"/>
                  <a:gd name="connsiteY5" fmla="*/ 40794 h 439445"/>
                  <a:gd name="connsiteX6" fmla="*/ 154057 w 259452"/>
                  <a:gd name="connsiteY6" fmla="*/ 0 h 439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2" h="439445">
                    <a:moveTo>
                      <a:pt x="154057" y="0"/>
                    </a:moveTo>
                    <a:lnTo>
                      <a:pt x="259452" y="398023"/>
                    </a:lnTo>
                    <a:lnTo>
                      <a:pt x="257771" y="398279"/>
                    </a:lnTo>
                    <a:cubicBezTo>
                      <a:pt x="212404" y="407562"/>
                      <a:pt x="167840" y="419050"/>
                      <a:pt x="124195" y="432625"/>
                    </a:cubicBezTo>
                    <a:lnTo>
                      <a:pt x="105562" y="439445"/>
                    </a:lnTo>
                    <a:lnTo>
                      <a:pt x="0" y="40794"/>
                    </a:lnTo>
                    <a:lnTo>
                      <a:pt x="1540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6" name="Freeform: Shape 905">
                <a:extLst>
                  <a:ext uri="{FF2B5EF4-FFF2-40B4-BE49-F238E27FC236}">
                    <a16:creationId xmlns:a16="http://schemas.microsoft.com/office/drawing/2014/main" id="{2CBF4DE5-8594-4DA6-BA01-299A26402F9C}"/>
                  </a:ext>
                </a:extLst>
              </p:cNvPr>
              <p:cNvSpPr/>
              <p:nvPr/>
            </p:nvSpPr>
            <p:spPr>
              <a:xfrm>
                <a:off x="6377051" y="1672147"/>
                <a:ext cx="258916" cy="433150"/>
              </a:xfrm>
              <a:custGeom>
                <a:avLst/>
                <a:gdLst>
                  <a:gd name="connsiteX0" fmla="*/ 104990 w 258916"/>
                  <a:gd name="connsiteY0" fmla="*/ 0 h 433150"/>
                  <a:gd name="connsiteX1" fmla="*/ 258916 w 258916"/>
                  <a:gd name="connsiteY1" fmla="*/ 41289 h 433150"/>
                  <a:gd name="connsiteX2" fmla="*/ 153798 w 258916"/>
                  <a:gd name="connsiteY2" fmla="*/ 433150 h 433150"/>
                  <a:gd name="connsiteX3" fmla="*/ 133430 w 258916"/>
                  <a:gd name="connsiteY3" fmla="*/ 425695 h 433150"/>
                  <a:gd name="connsiteX4" fmla="*/ 0 w 258916"/>
                  <a:gd name="connsiteY4" fmla="*/ 391386 h 433150"/>
                  <a:gd name="connsiteX5" fmla="*/ 104990 w 258916"/>
                  <a:gd name="connsiteY5" fmla="*/ 0 h 433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916" h="433150">
                    <a:moveTo>
                      <a:pt x="104990" y="0"/>
                    </a:moveTo>
                    <a:lnTo>
                      <a:pt x="258916" y="41289"/>
                    </a:lnTo>
                    <a:lnTo>
                      <a:pt x="153798" y="433150"/>
                    </a:lnTo>
                    <a:lnTo>
                      <a:pt x="133430" y="425695"/>
                    </a:lnTo>
                    <a:lnTo>
                      <a:pt x="0" y="391386"/>
                    </a:lnTo>
                    <a:lnTo>
                      <a:pt x="10499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7" name="Freeform: Shape 906">
                <a:extLst>
                  <a:ext uri="{FF2B5EF4-FFF2-40B4-BE49-F238E27FC236}">
                    <a16:creationId xmlns:a16="http://schemas.microsoft.com/office/drawing/2014/main" id="{EE8CEB90-6909-4812-AC08-5A758AE30B13}"/>
                  </a:ext>
                </a:extLst>
              </p:cNvPr>
              <p:cNvSpPr/>
              <p:nvPr/>
            </p:nvSpPr>
            <p:spPr>
              <a:xfrm>
                <a:off x="5339439" y="1729614"/>
                <a:ext cx="303853" cy="442827"/>
              </a:xfrm>
              <a:custGeom>
                <a:avLst/>
                <a:gdLst>
                  <a:gd name="connsiteX0" fmla="*/ 147503 w 303853"/>
                  <a:gd name="connsiteY0" fmla="*/ 0 h 442827"/>
                  <a:gd name="connsiteX1" fmla="*/ 303853 w 303853"/>
                  <a:gd name="connsiteY1" fmla="*/ 382220 h 442827"/>
                  <a:gd name="connsiteX2" fmla="*/ 214023 w 303853"/>
                  <a:gd name="connsiteY2" fmla="*/ 415098 h 442827"/>
                  <a:gd name="connsiteX3" fmla="*/ 156461 w 303853"/>
                  <a:gd name="connsiteY3" fmla="*/ 442827 h 442827"/>
                  <a:gd name="connsiteX4" fmla="*/ 0 w 303853"/>
                  <a:gd name="connsiteY4" fmla="*/ 60338 h 442827"/>
                  <a:gd name="connsiteX5" fmla="*/ 147503 w 303853"/>
                  <a:gd name="connsiteY5" fmla="*/ 0 h 442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7">
                    <a:moveTo>
                      <a:pt x="147503" y="0"/>
                    </a:moveTo>
                    <a:lnTo>
                      <a:pt x="303853" y="382220"/>
                    </a:lnTo>
                    <a:lnTo>
                      <a:pt x="214023" y="415098"/>
                    </a:lnTo>
                    <a:lnTo>
                      <a:pt x="156461" y="442827"/>
                    </a:lnTo>
                    <a:lnTo>
                      <a:pt x="0" y="60338"/>
                    </a:lnTo>
                    <a:lnTo>
                      <a:pt x="14750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8" name="Freeform: Shape 907">
                <a:extLst>
                  <a:ext uri="{FF2B5EF4-FFF2-40B4-BE49-F238E27FC236}">
                    <a16:creationId xmlns:a16="http://schemas.microsoft.com/office/drawing/2014/main" id="{6C4BAC5A-A767-47A5-BE24-99635A7F7269}"/>
                  </a:ext>
                </a:extLst>
              </p:cNvPr>
              <p:cNvSpPr/>
              <p:nvPr/>
            </p:nvSpPr>
            <p:spPr>
              <a:xfrm>
                <a:off x="6556254" y="1739402"/>
                <a:ext cx="303887" cy="436528"/>
              </a:xfrm>
              <a:custGeom>
                <a:avLst/>
                <a:gdLst>
                  <a:gd name="connsiteX0" fmla="*/ 156851 w 303887"/>
                  <a:gd name="connsiteY0" fmla="*/ 0 h 436528"/>
                  <a:gd name="connsiteX1" fmla="*/ 303887 w 303887"/>
                  <a:gd name="connsiteY1" fmla="*/ 61468 h 436528"/>
                  <a:gd name="connsiteX2" fmla="*/ 147092 w 303887"/>
                  <a:gd name="connsiteY2" fmla="*/ 436528 h 436528"/>
                  <a:gd name="connsiteX3" fmla="*/ 82286 w 303887"/>
                  <a:gd name="connsiteY3" fmla="*/ 405310 h 436528"/>
                  <a:gd name="connsiteX4" fmla="*/ 0 w 303887"/>
                  <a:gd name="connsiteY4" fmla="*/ 375193 h 436528"/>
                  <a:gd name="connsiteX5" fmla="*/ 156851 w 303887"/>
                  <a:gd name="connsiteY5" fmla="*/ 0 h 436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87" h="436528">
                    <a:moveTo>
                      <a:pt x="156851" y="0"/>
                    </a:moveTo>
                    <a:lnTo>
                      <a:pt x="303887" y="61468"/>
                    </a:lnTo>
                    <a:lnTo>
                      <a:pt x="147092" y="436528"/>
                    </a:lnTo>
                    <a:lnTo>
                      <a:pt x="82286" y="405310"/>
                    </a:lnTo>
                    <a:lnTo>
                      <a:pt x="0" y="375193"/>
                    </a:lnTo>
                    <a:lnTo>
                      <a:pt x="15685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9" name="Freeform: Shape 908">
                <a:extLst>
                  <a:ext uri="{FF2B5EF4-FFF2-40B4-BE49-F238E27FC236}">
                    <a16:creationId xmlns:a16="http://schemas.microsoft.com/office/drawing/2014/main" id="{2FD7B839-DD86-49B3-97DC-E17C50CC912F}"/>
                  </a:ext>
                </a:extLst>
              </p:cNvPr>
              <p:cNvSpPr/>
              <p:nvPr/>
            </p:nvSpPr>
            <p:spPr>
              <a:xfrm>
                <a:off x="5127417" y="1826126"/>
                <a:ext cx="344161" cy="437075"/>
              </a:xfrm>
              <a:custGeom>
                <a:avLst/>
                <a:gdLst>
                  <a:gd name="connsiteX0" fmla="*/ 138128 w 344161"/>
                  <a:gd name="connsiteY0" fmla="*/ 0 h 437075"/>
                  <a:gd name="connsiteX1" fmla="*/ 344161 w 344161"/>
                  <a:gd name="connsiteY1" fmla="*/ 358032 h 437075"/>
                  <a:gd name="connsiteX2" fmla="*/ 304205 w 344161"/>
                  <a:gd name="connsiteY2" fmla="*/ 377279 h 437075"/>
                  <a:gd name="connsiteX3" fmla="*/ 205777 w 344161"/>
                  <a:gd name="connsiteY3" fmla="*/ 437075 h 437075"/>
                  <a:gd name="connsiteX4" fmla="*/ 0 w 344161"/>
                  <a:gd name="connsiteY4" fmla="*/ 79487 h 437075"/>
                  <a:gd name="connsiteX5" fmla="*/ 138128 w 344161"/>
                  <a:gd name="connsiteY5" fmla="*/ 0 h 43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1" h="437075">
                    <a:moveTo>
                      <a:pt x="138128" y="0"/>
                    </a:moveTo>
                    <a:lnTo>
                      <a:pt x="344161" y="358032"/>
                    </a:lnTo>
                    <a:lnTo>
                      <a:pt x="304205" y="377279"/>
                    </a:lnTo>
                    <a:lnTo>
                      <a:pt x="205777" y="437075"/>
                    </a:lnTo>
                    <a:lnTo>
                      <a:pt x="0" y="79487"/>
                    </a:lnTo>
                    <a:lnTo>
                      <a:pt x="13812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0" name="Freeform: Shape 909">
                <a:extLst>
                  <a:ext uri="{FF2B5EF4-FFF2-40B4-BE49-F238E27FC236}">
                    <a16:creationId xmlns:a16="http://schemas.microsoft.com/office/drawing/2014/main" id="{2B57ACCC-4CE1-41AF-9DD1-94B939F1F678}"/>
                  </a:ext>
                </a:extLst>
              </p:cNvPr>
              <p:cNvSpPr/>
              <p:nvPr/>
            </p:nvSpPr>
            <p:spPr>
              <a:xfrm>
                <a:off x="6722083" y="1833187"/>
                <a:ext cx="341816" cy="430970"/>
              </a:xfrm>
              <a:custGeom>
                <a:avLst/>
                <a:gdLst>
                  <a:gd name="connsiteX0" fmla="*/ 203943 w 341816"/>
                  <a:gd name="connsiteY0" fmla="*/ 0 h 430970"/>
                  <a:gd name="connsiteX1" fmla="*/ 341816 w 341816"/>
                  <a:gd name="connsiteY1" fmla="*/ 79932 h 430970"/>
                  <a:gd name="connsiteX2" fmla="*/ 138297 w 341816"/>
                  <a:gd name="connsiteY2" fmla="*/ 430970 h 430970"/>
                  <a:gd name="connsiteX3" fmla="*/ 38297 w 341816"/>
                  <a:gd name="connsiteY3" fmla="*/ 370218 h 430970"/>
                  <a:gd name="connsiteX4" fmla="*/ 0 w 341816"/>
                  <a:gd name="connsiteY4" fmla="*/ 351770 h 430970"/>
                  <a:gd name="connsiteX5" fmla="*/ 203943 w 341816"/>
                  <a:gd name="connsiteY5" fmla="*/ 0 h 43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1816" h="430970">
                    <a:moveTo>
                      <a:pt x="203943" y="0"/>
                    </a:moveTo>
                    <a:lnTo>
                      <a:pt x="341816" y="79932"/>
                    </a:lnTo>
                    <a:lnTo>
                      <a:pt x="138297" y="430970"/>
                    </a:lnTo>
                    <a:lnTo>
                      <a:pt x="38297" y="370218"/>
                    </a:lnTo>
                    <a:lnTo>
                      <a:pt x="0" y="351770"/>
                    </a:lnTo>
                    <a:lnTo>
                      <a:pt x="20394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1" name="Freeform: Shape 910">
                <a:extLst>
                  <a:ext uri="{FF2B5EF4-FFF2-40B4-BE49-F238E27FC236}">
                    <a16:creationId xmlns:a16="http://schemas.microsoft.com/office/drawing/2014/main" id="{7198E402-205F-4C28-B8C3-FE8C61AA890F}"/>
                  </a:ext>
                </a:extLst>
              </p:cNvPr>
              <p:cNvSpPr/>
              <p:nvPr/>
            </p:nvSpPr>
            <p:spPr>
              <a:xfrm>
                <a:off x="4940606" y="1945450"/>
                <a:ext cx="376167" cy="425093"/>
              </a:xfrm>
              <a:custGeom>
                <a:avLst/>
                <a:gdLst>
                  <a:gd name="connsiteX0" fmla="*/ 126832 w 376167"/>
                  <a:gd name="connsiteY0" fmla="*/ 0 h 425093"/>
                  <a:gd name="connsiteX1" fmla="*/ 376167 w 376167"/>
                  <a:gd name="connsiteY1" fmla="*/ 327727 h 425093"/>
                  <a:gd name="connsiteX2" fmla="*/ 376095 w 376167"/>
                  <a:gd name="connsiteY2" fmla="*/ 327771 h 425093"/>
                  <a:gd name="connsiteX3" fmla="*/ 268794 w 376167"/>
                  <a:gd name="connsiteY3" fmla="*/ 408009 h 425093"/>
                  <a:gd name="connsiteX4" fmla="*/ 249997 w 376167"/>
                  <a:gd name="connsiteY4" fmla="*/ 425093 h 425093"/>
                  <a:gd name="connsiteX5" fmla="*/ 0 w 376167"/>
                  <a:gd name="connsiteY5" fmla="*/ 96494 h 425093"/>
                  <a:gd name="connsiteX6" fmla="*/ 126832 w 376167"/>
                  <a:gd name="connsiteY6" fmla="*/ 0 h 425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7" h="425093">
                    <a:moveTo>
                      <a:pt x="126832" y="0"/>
                    </a:moveTo>
                    <a:lnTo>
                      <a:pt x="376167" y="327727"/>
                    </a:lnTo>
                    <a:lnTo>
                      <a:pt x="376095" y="327771"/>
                    </a:lnTo>
                    <a:cubicBezTo>
                      <a:pt x="339020" y="352819"/>
                      <a:pt x="303214" y="379604"/>
                      <a:pt x="268794" y="408009"/>
                    </a:cubicBezTo>
                    <a:lnTo>
                      <a:pt x="249997" y="425093"/>
                    </a:lnTo>
                    <a:lnTo>
                      <a:pt x="0" y="96494"/>
                    </a:lnTo>
                    <a:lnTo>
                      <a:pt x="12683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2" name="Freeform: Shape 911">
                <a:extLst>
                  <a:ext uri="{FF2B5EF4-FFF2-40B4-BE49-F238E27FC236}">
                    <a16:creationId xmlns:a16="http://schemas.microsoft.com/office/drawing/2014/main" id="{D960EF3D-393C-482D-9B6B-2785D795D015}"/>
                  </a:ext>
                </a:extLst>
              </p:cNvPr>
              <p:cNvSpPr/>
              <p:nvPr/>
            </p:nvSpPr>
            <p:spPr>
              <a:xfrm>
                <a:off x="6883049" y="1958267"/>
                <a:ext cx="374539" cy="418856"/>
              </a:xfrm>
              <a:custGeom>
                <a:avLst/>
                <a:gdLst>
                  <a:gd name="connsiteX0" fmla="*/ 248571 w 374539"/>
                  <a:gd name="connsiteY0" fmla="*/ 0 h 418856"/>
                  <a:gd name="connsiteX1" fmla="*/ 374539 w 374539"/>
                  <a:gd name="connsiteY1" fmla="*/ 97622 h 418856"/>
                  <a:gd name="connsiteX2" fmla="*/ 125591 w 374539"/>
                  <a:gd name="connsiteY2" fmla="*/ 418856 h 418856"/>
                  <a:gd name="connsiteX3" fmla="*/ 99553 w 374539"/>
                  <a:gd name="connsiteY3" fmla="*/ 395192 h 418856"/>
                  <a:gd name="connsiteX4" fmla="*/ 0 w 374539"/>
                  <a:gd name="connsiteY4" fmla="*/ 320748 h 418856"/>
                  <a:gd name="connsiteX5" fmla="*/ 248571 w 374539"/>
                  <a:gd name="connsiteY5" fmla="*/ 0 h 418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539" h="418856">
                    <a:moveTo>
                      <a:pt x="248571" y="0"/>
                    </a:moveTo>
                    <a:lnTo>
                      <a:pt x="374539" y="97622"/>
                    </a:lnTo>
                    <a:lnTo>
                      <a:pt x="125591" y="418856"/>
                    </a:lnTo>
                    <a:lnTo>
                      <a:pt x="99553" y="395192"/>
                    </a:lnTo>
                    <a:lnTo>
                      <a:pt x="0" y="320748"/>
                    </a:lnTo>
                    <a:lnTo>
                      <a:pt x="2485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3" name="Freeform: Shape 912">
                <a:extLst>
                  <a:ext uri="{FF2B5EF4-FFF2-40B4-BE49-F238E27FC236}">
                    <a16:creationId xmlns:a16="http://schemas.microsoft.com/office/drawing/2014/main" id="{01670679-F25D-46C8-9780-FE3F84B2906C}"/>
                  </a:ext>
                </a:extLst>
              </p:cNvPr>
              <p:cNvSpPr/>
              <p:nvPr/>
            </p:nvSpPr>
            <p:spPr>
              <a:xfrm>
                <a:off x="4765791" y="2096027"/>
                <a:ext cx="404830" cy="405259"/>
              </a:xfrm>
              <a:custGeom>
                <a:avLst/>
                <a:gdLst>
                  <a:gd name="connsiteX0" fmla="*/ 112817 w 404830"/>
                  <a:gd name="connsiteY0" fmla="*/ 0 h 405259"/>
                  <a:gd name="connsiteX1" fmla="*/ 404830 w 404830"/>
                  <a:gd name="connsiteY1" fmla="*/ 292677 h 405259"/>
                  <a:gd name="connsiteX2" fmla="*/ 344628 w 404830"/>
                  <a:gd name="connsiteY2" fmla="*/ 347392 h 405259"/>
                  <a:gd name="connsiteX3" fmla="*/ 292035 w 404830"/>
                  <a:gd name="connsiteY3" fmla="*/ 405259 h 405259"/>
                  <a:gd name="connsiteX4" fmla="*/ 0 w 404830"/>
                  <a:gd name="connsiteY4" fmla="*/ 112562 h 405259"/>
                  <a:gd name="connsiteX5" fmla="*/ 112817 w 404830"/>
                  <a:gd name="connsiteY5" fmla="*/ 0 h 40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30" h="405259">
                    <a:moveTo>
                      <a:pt x="112817" y="0"/>
                    </a:moveTo>
                    <a:lnTo>
                      <a:pt x="404830" y="292677"/>
                    </a:lnTo>
                    <a:lnTo>
                      <a:pt x="344628" y="347392"/>
                    </a:lnTo>
                    <a:lnTo>
                      <a:pt x="292035" y="405259"/>
                    </a:lnTo>
                    <a:lnTo>
                      <a:pt x="0" y="112562"/>
                    </a:lnTo>
                    <a:lnTo>
                      <a:pt x="1128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4" name="Freeform: Shape 913">
                <a:extLst>
                  <a:ext uri="{FF2B5EF4-FFF2-40B4-BE49-F238E27FC236}">
                    <a16:creationId xmlns:a16="http://schemas.microsoft.com/office/drawing/2014/main" id="{BC72D6DF-E1DC-4243-B9FE-15B639799C6E}"/>
                  </a:ext>
                </a:extLst>
              </p:cNvPr>
              <p:cNvSpPr/>
              <p:nvPr/>
            </p:nvSpPr>
            <p:spPr>
              <a:xfrm>
                <a:off x="7024019" y="2099151"/>
                <a:ext cx="405314" cy="404773"/>
              </a:xfrm>
              <a:custGeom>
                <a:avLst/>
                <a:gdLst>
                  <a:gd name="connsiteX0" fmla="*/ 292785 w 405314"/>
                  <a:gd name="connsiteY0" fmla="*/ 0 h 404773"/>
                  <a:gd name="connsiteX1" fmla="*/ 405314 w 405314"/>
                  <a:gd name="connsiteY1" fmla="*/ 112850 h 404773"/>
                  <a:gd name="connsiteX2" fmla="*/ 112555 w 405314"/>
                  <a:gd name="connsiteY2" fmla="*/ 404773 h 404773"/>
                  <a:gd name="connsiteX3" fmla="*/ 57564 w 405314"/>
                  <a:gd name="connsiteY3" fmla="*/ 344268 h 404773"/>
                  <a:gd name="connsiteX4" fmla="*/ 0 w 405314"/>
                  <a:gd name="connsiteY4" fmla="*/ 291950 h 404773"/>
                  <a:gd name="connsiteX5" fmla="*/ 292785 w 405314"/>
                  <a:gd name="connsiteY5" fmla="*/ 0 h 40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3">
                    <a:moveTo>
                      <a:pt x="292785" y="0"/>
                    </a:moveTo>
                    <a:lnTo>
                      <a:pt x="405314" y="112850"/>
                    </a:lnTo>
                    <a:lnTo>
                      <a:pt x="112555" y="404773"/>
                    </a:lnTo>
                    <a:lnTo>
                      <a:pt x="57564" y="344268"/>
                    </a:lnTo>
                    <a:lnTo>
                      <a:pt x="0" y="291950"/>
                    </a:lnTo>
                    <a:lnTo>
                      <a:pt x="29278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5" name="Freeform: Shape 914">
                <a:extLst>
                  <a:ext uri="{FF2B5EF4-FFF2-40B4-BE49-F238E27FC236}">
                    <a16:creationId xmlns:a16="http://schemas.microsoft.com/office/drawing/2014/main" id="{59B87988-8E5B-4EEA-A831-2052DE7114BC}"/>
                  </a:ext>
                </a:extLst>
              </p:cNvPr>
              <p:cNvSpPr/>
              <p:nvPr/>
            </p:nvSpPr>
            <p:spPr>
              <a:xfrm>
                <a:off x="4621681" y="2261282"/>
                <a:ext cx="424231" cy="378549"/>
              </a:xfrm>
              <a:custGeom>
                <a:avLst/>
                <a:gdLst>
                  <a:gd name="connsiteX0" fmla="*/ 97621 w 424231"/>
                  <a:gd name="connsiteY0" fmla="*/ 0 h 378549"/>
                  <a:gd name="connsiteX1" fmla="*/ 424231 w 424231"/>
                  <a:gd name="connsiteY1" fmla="*/ 253114 h 378549"/>
                  <a:gd name="connsiteX2" fmla="*/ 398778 w 424231"/>
                  <a:gd name="connsiteY2" fmla="*/ 281118 h 378549"/>
                  <a:gd name="connsiteX3" fmla="*/ 325921 w 424231"/>
                  <a:gd name="connsiteY3" fmla="*/ 378549 h 378549"/>
                  <a:gd name="connsiteX4" fmla="*/ 0 w 424231"/>
                  <a:gd name="connsiteY4" fmla="*/ 125968 h 378549"/>
                  <a:gd name="connsiteX5" fmla="*/ 97621 w 424231"/>
                  <a:gd name="connsiteY5" fmla="*/ 0 h 378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31" h="378549">
                    <a:moveTo>
                      <a:pt x="97621" y="0"/>
                    </a:moveTo>
                    <a:lnTo>
                      <a:pt x="424231" y="253114"/>
                    </a:lnTo>
                    <a:lnTo>
                      <a:pt x="398778" y="281118"/>
                    </a:lnTo>
                    <a:lnTo>
                      <a:pt x="325921" y="378549"/>
                    </a:lnTo>
                    <a:lnTo>
                      <a:pt x="0" y="125968"/>
                    </a:lnTo>
                    <a:lnTo>
                      <a:pt x="9762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6" name="Freeform: Shape 915">
                <a:extLst>
                  <a:ext uri="{FF2B5EF4-FFF2-40B4-BE49-F238E27FC236}">
                    <a16:creationId xmlns:a16="http://schemas.microsoft.com/office/drawing/2014/main" id="{9271436A-F110-4C41-846A-7E0B0EA4FBB8}"/>
                  </a:ext>
                </a:extLst>
              </p:cNvPr>
              <p:cNvSpPr/>
              <p:nvPr/>
            </p:nvSpPr>
            <p:spPr>
              <a:xfrm>
                <a:off x="7154736" y="2274015"/>
                <a:ext cx="425118" cy="376110"/>
              </a:xfrm>
              <a:custGeom>
                <a:avLst/>
                <a:gdLst>
                  <a:gd name="connsiteX0" fmla="*/ 328661 w 425118"/>
                  <a:gd name="connsiteY0" fmla="*/ 0 h 376110"/>
                  <a:gd name="connsiteX1" fmla="*/ 425118 w 425118"/>
                  <a:gd name="connsiteY1" fmla="*/ 126861 h 376110"/>
                  <a:gd name="connsiteX2" fmla="*/ 97303 w 425118"/>
                  <a:gd name="connsiteY2" fmla="*/ 376110 h 376110"/>
                  <a:gd name="connsiteX3" fmla="*/ 97045 w 425118"/>
                  <a:gd name="connsiteY3" fmla="*/ 375686 h 376110"/>
                  <a:gd name="connsiteX4" fmla="*/ 16807 w 425118"/>
                  <a:gd name="connsiteY4" fmla="*/ 268385 h 376110"/>
                  <a:gd name="connsiteX5" fmla="*/ 0 w 425118"/>
                  <a:gd name="connsiteY5" fmla="*/ 249892 h 376110"/>
                  <a:gd name="connsiteX6" fmla="*/ 328661 w 425118"/>
                  <a:gd name="connsiteY6" fmla="*/ 0 h 37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8" h="376110">
                    <a:moveTo>
                      <a:pt x="328661" y="0"/>
                    </a:moveTo>
                    <a:lnTo>
                      <a:pt x="425118" y="126861"/>
                    </a:lnTo>
                    <a:lnTo>
                      <a:pt x="97303" y="376110"/>
                    </a:lnTo>
                    <a:lnTo>
                      <a:pt x="97045" y="375686"/>
                    </a:lnTo>
                    <a:cubicBezTo>
                      <a:pt x="71997" y="338611"/>
                      <a:pt x="45212" y="302805"/>
                      <a:pt x="16807" y="268385"/>
                    </a:cubicBezTo>
                    <a:lnTo>
                      <a:pt x="0" y="249892"/>
                    </a:lnTo>
                    <a:lnTo>
                      <a:pt x="32866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7" name="Freeform: Shape 916">
                <a:extLst>
                  <a:ext uri="{FF2B5EF4-FFF2-40B4-BE49-F238E27FC236}">
                    <a16:creationId xmlns:a16="http://schemas.microsoft.com/office/drawing/2014/main" id="{50383C29-DA0E-4ECA-A838-B3BEFB06E14F}"/>
                  </a:ext>
                </a:extLst>
              </p:cNvPr>
              <p:cNvSpPr/>
              <p:nvPr/>
            </p:nvSpPr>
            <p:spPr>
              <a:xfrm>
                <a:off x="4495814" y="2455505"/>
                <a:ext cx="436719" cy="345019"/>
              </a:xfrm>
              <a:custGeom>
                <a:avLst/>
                <a:gdLst>
                  <a:gd name="connsiteX0" fmla="*/ 79933 w 436719"/>
                  <a:gd name="connsiteY0" fmla="*/ 0 h 345019"/>
                  <a:gd name="connsiteX1" fmla="*/ 436719 w 436719"/>
                  <a:gd name="connsiteY1" fmla="*/ 206851 h 345019"/>
                  <a:gd name="connsiteX2" fmla="*/ 374591 w 436719"/>
                  <a:gd name="connsiteY2" fmla="*/ 309117 h 345019"/>
                  <a:gd name="connsiteX3" fmla="*/ 357296 w 436719"/>
                  <a:gd name="connsiteY3" fmla="*/ 345019 h 345019"/>
                  <a:gd name="connsiteX4" fmla="*/ 0 w 436719"/>
                  <a:gd name="connsiteY4" fmla="*/ 137872 h 345019"/>
                  <a:gd name="connsiteX5" fmla="*/ 79933 w 436719"/>
                  <a:gd name="connsiteY5" fmla="*/ 0 h 34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9" h="345019">
                    <a:moveTo>
                      <a:pt x="79933" y="0"/>
                    </a:moveTo>
                    <a:lnTo>
                      <a:pt x="436719" y="206851"/>
                    </a:lnTo>
                    <a:lnTo>
                      <a:pt x="374591" y="309117"/>
                    </a:lnTo>
                    <a:lnTo>
                      <a:pt x="357296" y="345019"/>
                    </a:lnTo>
                    <a:lnTo>
                      <a:pt x="0" y="137872"/>
                    </a:lnTo>
                    <a:lnTo>
                      <a:pt x="7993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8" name="Freeform: Shape 917">
                <a:extLst>
                  <a:ext uri="{FF2B5EF4-FFF2-40B4-BE49-F238E27FC236}">
                    <a16:creationId xmlns:a16="http://schemas.microsoft.com/office/drawing/2014/main" id="{60EA7241-5029-4CAE-81EA-E5DDE6500CFE}"/>
                  </a:ext>
                </a:extLst>
              </p:cNvPr>
              <p:cNvSpPr/>
              <p:nvPr/>
            </p:nvSpPr>
            <p:spPr>
              <a:xfrm>
                <a:off x="7262013" y="2460866"/>
                <a:ext cx="437106" cy="344082"/>
              </a:xfrm>
              <a:custGeom>
                <a:avLst/>
                <a:gdLst>
                  <a:gd name="connsiteX0" fmla="*/ 357659 w 437106"/>
                  <a:gd name="connsiteY0" fmla="*/ 0 h 344082"/>
                  <a:gd name="connsiteX1" fmla="*/ 437106 w 437106"/>
                  <a:gd name="connsiteY1" fmla="*/ 138151 h 344082"/>
                  <a:gd name="connsiteX2" fmla="*/ 79010 w 437106"/>
                  <a:gd name="connsiteY2" fmla="*/ 344082 h 344082"/>
                  <a:gd name="connsiteX3" fmla="*/ 59584 w 437106"/>
                  <a:gd name="connsiteY3" fmla="*/ 303756 h 344082"/>
                  <a:gd name="connsiteX4" fmla="*/ 0 w 437106"/>
                  <a:gd name="connsiteY4" fmla="*/ 205678 h 344082"/>
                  <a:gd name="connsiteX5" fmla="*/ 357659 w 437106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6" h="344082">
                    <a:moveTo>
                      <a:pt x="357659" y="0"/>
                    </a:moveTo>
                    <a:lnTo>
                      <a:pt x="437106" y="138151"/>
                    </a:lnTo>
                    <a:lnTo>
                      <a:pt x="79010" y="344082"/>
                    </a:lnTo>
                    <a:lnTo>
                      <a:pt x="59584" y="303756"/>
                    </a:lnTo>
                    <a:lnTo>
                      <a:pt x="0" y="205678"/>
                    </a:lnTo>
                    <a:lnTo>
                      <a:pt x="3576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9" name="Freeform: Shape 918">
                <a:extLst>
                  <a:ext uri="{FF2B5EF4-FFF2-40B4-BE49-F238E27FC236}">
                    <a16:creationId xmlns:a16="http://schemas.microsoft.com/office/drawing/2014/main" id="{6716DF8C-8273-4F63-A3A5-7F4D973FF5DF}"/>
                  </a:ext>
                </a:extLst>
              </p:cNvPr>
              <p:cNvSpPr/>
              <p:nvPr/>
            </p:nvSpPr>
            <p:spPr>
              <a:xfrm>
                <a:off x="4401343" y="2659874"/>
                <a:ext cx="442739" cy="306383"/>
              </a:xfrm>
              <a:custGeom>
                <a:avLst/>
                <a:gdLst>
                  <a:gd name="connsiteX0" fmla="*/ 61468 w 442739"/>
                  <a:gd name="connsiteY0" fmla="*/ 0 h 306383"/>
                  <a:gd name="connsiteX1" fmla="*/ 442739 w 442739"/>
                  <a:gd name="connsiteY1" fmla="*/ 159391 h 306383"/>
                  <a:gd name="connsiteX2" fmla="*/ 410369 w 442739"/>
                  <a:gd name="connsiteY2" fmla="*/ 226588 h 306383"/>
                  <a:gd name="connsiteX3" fmla="*/ 381164 w 442739"/>
                  <a:gd name="connsiteY3" fmla="*/ 306383 h 306383"/>
                  <a:gd name="connsiteX4" fmla="*/ 0 w 442739"/>
                  <a:gd name="connsiteY4" fmla="*/ 147036 h 306383"/>
                  <a:gd name="connsiteX5" fmla="*/ 61468 w 442739"/>
                  <a:gd name="connsiteY5" fmla="*/ 0 h 30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9" h="306383">
                    <a:moveTo>
                      <a:pt x="61468" y="0"/>
                    </a:moveTo>
                    <a:lnTo>
                      <a:pt x="442739" y="159391"/>
                    </a:lnTo>
                    <a:lnTo>
                      <a:pt x="410369" y="226588"/>
                    </a:lnTo>
                    <a:lnTo>
                      <a:pt x="381164" y="306383"/>
                    </a:lnTo>
                    <a:lnTo>
                      <a:pt x="0" y="147036"/>
                    </a:lnTo>
                    <a:lnTo>
                      <a:pt x="6146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0" name="Freeform: Shape 919">
                <a:extLst>
                  <a:ext uri="{FF2B5EF4-FFF2-40B4-BE49-F238E27FC236}">
                    <a16:creationId xmlns:a16="http://schemas.microsoft.com/office/drawing/2014/main" id="{BE36D831-1E7C-4583-9D32-F47AC3586A54}"/>
                  </a:ext>
                </a:extLst>
              </p:cNvPr>
              <p:cNvSpPr/>
              <p:nvPr/>
            </p:nvSpPr>
            <p:spPr>
              <a:xfrm>
                <a:off x="7352739" y="2672921"/>
                <a:ext cx="442825" cy="303756"/>
              </a:xfrm>
              <a:custGeom>
                <a:avLst/>
                <a:gdLst>
                  <a:gd name="connsiteX0" fmla="*/ 382531 w 442825"/>
                  <a:gd name="connsiteY0" fmla="*/ 0 h 303756"/>
                  <a:gd name="connsiteX1" fmla="*/ 442825 w 442825"/>
                  <a:gd name="connsiteY1" fmla="*/ 147522 h 303756"/>
                  <a:gd name="connsiteX2" fmla="*/ 60570 w 442825"/>
                  <a:gd name="connsiteY2" fmla="*/ 303756 h 303756"/>
                  <a:gd name="connsiteX3" fmla="*/ 27551 w 442825"/>
                  <a:gd name="connsiteY3" fmla="*/ 213541 h 303756"/>
                  <a:gd name="connsiteX4" fmla="*/ 0 w 442825"/>
                  <a:gd name="connsiteY4" fmla="*/ 156348 h 303756"/>
                  <a:gd name="connsiteX5" fmla="*/ 382531 w 442825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5" h="303756">
                    <a:moveTo>
                      <a:pt x="382531" y="0"/>
                    </a:moveTo>
                    <a:lnTo>
                      <a:pt x="442825" y="147522"/>
                    </a:lnTo>
                    <a:lnTo>
                      <a:pt x="60570" y="303756"/>
                    </a:lnTo>
                    <a:lnTo>
                      <a:pt x="27551" y="213541"/>
                    </a:lnTo>
                    <a:lnTo>
                      <a:pt x="0" y="156348"/>
                    </a:lnTo>
                    <a:lnTo>
                      <a:pt x="38253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1" name="Freeform: Shape 920">
                <a:extLst>
                  <a:ext uri="{FF2B5EF4-FFF2-40B4-BE49-F238E27FC236}">
                    <a16:creationId xmlns:a16="http://schemas.microsoft.com/office/drawing/2014/main" id="{C4F1E6B9-158C-43BD-B1AD-19B43253881C}"/>
                  </a:ext>
                </a:extLst>
              </p:cNvPr>
              <p:cNvSpPr/>
              <p:nvPr/>
            </p:nvSpPr>
            <p:spPr>
              <a:xfrm>
                <a:off x="4333467" y="2884768"/>
                <a:ext cx="439744" cy="260617"/>
              </a:xfrm>
              <a:custGeom>
                <a:avLst/>
                <a:gdLst>
                  <a:gd name="connsiteX0" fmla="*/ 41291 w 439744"/>
                  <a:gd name="connsiteY0" fmla="*/ 0 h 260617"/>
                  <a:gd name="connsiteX1" fmla="*/ 439744 w 439744"/>
                  <a:gd name="connsiteY1" fmla="*/ 106887 h 260617"/>
                  <a:gd name="connsiteX2" fmla="*/ 431375 w 439744"/>
                  <a:gd name="connsiteY2" fmla="*/ 129753 h 260617"/>
                  <a:gd name="connsiteX3" fmla="*/ 397727 w 439744"/>
                  <a:gd name="connsiteY3" fmla="*/ 260617 h 260617"/>
                  <a:gd name="connsiteX4" fmla="*/ 0 w 439744"/>
                  <a:gd name="connsiteY4" fmla="*/ 153925 h 260617"/>
                  <a:gd name="connsiteX5" fmla="*/ 41291 w 439744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4" h="260617">
                    <a:moveTo>
                      <a:pt x="41291" y="0"/>
                    </a:moveTo>
                    <a:lnTo>
                      <a:pt x="439744" y="106887"/>
                    </a:lnTo>
                    <a:lnTo>
                      <a:pt x="431375" y="129753"/>
                    </a:lnTo>
                    <a:lnTo>
                      <a:pt x="397727" y="260617"/>
                    </a:lnTo>
                    <a:lnTo>
                      <a:pt x="0" y="153925"/>
                    </a:lnTo>
                    <a:lnTo>
                      <a:pt x="412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2" name="Freeform: Shape 921">
                <a:extLst>
                  <a:ext uri="{FF2B5EF4-FFF2-40B4-BE49-F238E27FC236}">
                    <a16:creationId xmlns:a16="http://schemas.microsoft.com/office/drawing/2014/main" id="{4B42A63D-C1D5-4BAF-82C2-2145E7202A7B}"/>
                  </a:ext>
                </a:extLst>
              </p:cNvPr>
              <p:cNvSpPr/>
              <p:nvPr/>
            </p:nvSpPr>
            <p:spPr>
              <a:xfrm>
                <a:off x="7420482" y="2890834"/>
                <a:ext cx="439415" cy="259352"/>
              </a:xfrm>
              <a:custGeom>
                <a:avLst/>
                <a:gdLst>
                  <a:gd name="connsiteX0" fmla="*/ 398666 w 439415"/>
                  <a:gd name="connsiteY0" fmla="*/ 0 h 259352"/>
                  <a:gd name="connsiteX1" fmla="*/ 439415 w 439415"/>
                  <a:gd name="connsiteY1" fmla="*/ 154069 h 259352"/>
                  <a:gd name="connsiteX2" fmla="*/ 41343 w 439415"/>
                  <a:gd name="connsiteY2" fmla="*/ 259352 h 259352"/>
                  <a:gd name="connsiteX3" fmla="*/ 41024 w 439415"/>
                  <a:gd name="connsiteY3" fmla="*/ 257263 h 259352"/>
                  <a:gd name="connsiteX4" fmla="*/ 6678 w 439415"/>
                  <a:gd name="connsiteY4" fmla="*/ 123687 h 259352"/>
                  <a:gd name="connsiteX5" fmla="*/ 0 w 439415"/>
                  <a:gd name="connsiteY5" fmla="*/ 105440 h 259352"/>
                  <a:gd name="connsiteX6" fmla="*/ 398666 w 439415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5" h="259352">
                    <a:moveTo>
                      <a:pt x="398666" y="0"/>
                    </a:moveTo>
                    <a:lnTo>
                      <a:pt x="439415" y="154069"/>
                    </a:lnTo>
                    <a:lnTo>
                      <a:pt x="41343" y="259352"/>
                    </a:lnTo>
                    <a:lnTo>
                      <a:pt x="41024" y="257263"/>
                    </a:lnTo>
                    <a:cubicBezTo>
                      <a:pt x="31741" y="211896"/>
                      <a:pt x="20254" y="167332"/>
                      <a:pt x="6678" y="123687"/>
                    </a:cubicBezTo>
                    <a:lnTo>
                      <a:pt x="0" y="105440"/>
                    </a:lnTo>
                    <a:lnTo>
                      <a:pt x="39866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3" name="Freeform: Shape 922">
                <a:extLst>
                  <a:ext uri="{FF2B5EF4-FFF2-40B4-BE49-F238E27FC236}">
                    <a16:creationId xmlns:a16="http://schemas.microsoft.com/office/drawing/2014/main" id="{918BC371-F875-4677-856D-05E5458D9FF8}"/>
                  </a:ext>
                </a:extLst>
              </p:cNvPr>
              <p:cNvSpPr/>
              <p:nvPr/>
            </p:nvSpPr>
            <p:spPr>
              <a:xfrm>
                <a:off x="4298032" y="3109287"/>
                <a:ext cx="429985" cy="213103"/>
              </a:xfrm>
              <a:custGeom>
                <a:avLst/>
                <a:gdLst>
                  <a:gd name="connsiteX0" fmla="*/ 21273 w 429985"/>
                  <a:gd name="connsiteY0" fmla="*/ 0 h 213103"/>
                  <a:gd name="connsiteX1" fmla="*/ 429985 w 429985"/>
                  <a:gd name="connsiteY1" fmla="*/ 55051 h 213103"/>
                  <a:gd name="connsiteX2" fmla="*/ 411342 w 429985"/>
                  <a:gd name="connsiteY2" fmla="*/ 177204 h 213103"/>
                  <a:gd name="connsiteX3" fmla="*/ 409530 w 429985"/>
                  <a:gd name="connsiteY3" fmla="*/ 213103 h 213103"/>
                  <a:gd name="connsiteX4" fmla="*/ 0 w 429985"/>
                  <a:gd name="connsiteY4" fmla="*/ 157941 h 213103"/>
                  <a:gd name="connsiteX5" fmla="*/ 21273 w 429985"/>
                  <a:gd name="connsiteY5" fmla="*/ 0 h 21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5" h="213103">
                    <a:moveTo>
                      <a:pt x="21273" y="0"/>
                    </a:moveTo>
                    <a:lnTo>
                      <a:pt x="429985" y="55051"/>
                    </a:lnTo>
                    <a:lnTo>
                      <a:pt x="411342" y="177204"/>
                    </a:lnTo>
                    <a:lnTo>
                      <a:pt x="409530" y="213103"/>
                    </a:lnTo>
                    <a:lnTo>
                      <a:pt x="0" y="157941"/>
                    </a:lnTo>
                    <a:lnTo>
                      <a:pt x="21273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4" name="Freeform: Shape 923">
                <a:extLst>
                  <a:ext uri="{FF2B5EF4-FFF2-40B4-BE49-F238E27FC236}">
                    <a16:creationId xmlns:a16="http://schemas.microsoft.com/office/drawing/2014/main" id="{340534EB-3B69-47C5-94A9-89BBF6512132}"/>
                  </a:ext>
                </a:extLst>
              </p:cNvPr>
              <p:cNvSpPr/>
              <p:nvPr/>
            </p:nvSpPr>
            <p:spPr>
              <a:xfrm>
                <a:off x="7465919" y="3125669"/>
                <a:ext cx="429463" cy="209551"/>
              </a:xfrm>
              <a:custGeom>
                <a:avLst/>
                <a:gdLst>
                  <a:gd name="connsiteX0" fmla="*/ 409646 w 429463"/>
                  <a:gd name="connsiteY0" fmla="*/ 0 h 209551"/>
                  <a:gd name="connsiteX1" fmla="*/ 429463 w 429463"/>
                  <a:gd name="connsiteY1" fmla="*/ 158131 h 209551"/>
                  <a:gd name="connsiteX2" fmla="*/ 19170 w 429463"/>
                  <a:gd name="connsiteY2" fmla="*/ 209551 h 209551"/>
                  <a:gd name="connsiteX3" fmla="*/ 16709 w 429463"/>
                  <a:gd name="connsiteY3" fmla="*/ 160822 h 209551"/>
                  <a:gd name="connsiteX4" fmla="*/ 0 w 429463"/>
                  <a:gd name="connsiteY4" fmla="*/ 51339 h 209551"/>
                  <a:gd name="connsiteX5" fmla="*/ 409646 w 429463"/>
                  <a:gd name="connsiteY5" fmla="*/ 0 h 20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3" h="209551">
                    <a:moveTo>
                      <a:pt x="409646" y="0"/>
                    </a:moveTo>
                    <a:lnTo>
                      <a:pt x="429463" y="158131"/>
                    </a:lnTo>
                    <a:lnTo>
                      <a:pt x="19170" y="209551"/>
                    </a:lnTo>
                    <a:lnTo>
                      <a:pt x="16709" y="160822"/>
                    </a:lnTo>
                    <a:lnTo>
                      <a:pt x="0" y="51339"/>
                    </a:lnTo>
                    <a:lnTo>
                      <a:pt x="40964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5" name="Freeform: Shape 924">
                <a:extLst>
                  <a:ext uri="{FF2B5EF4-FFF2-40B4-BE49-F238E27FC236}">
                    <a16:creationId xmlns:a16="http://schemas.microsoft.com/office/drawing/2014/main" id="{06C41F8A-D579-4108-A09B-65F295E44EF0}"/>
                  </a:ext>
                </a:extLst>
              </p:cNvPr>
              <p:cNvSpPr/>
              <p:nvPr/>
            </p:nvSpPr>
            <p:spPr>
              <a:xfrm>
                <a:off x="4292527" y="3349316"/>
                <a:ext cx="413675" cy="159367"/>
              </a:xfrm>
              <a:custGeom>
                <a:avLst/>
                <a:gdLst>
                  <a:gd name="connsiteX0" fmla="*/ 1 w 413675"/>
                  <a:gd name="connsiteY0" fmla="*/ 0 h 159367"/>
                  <a:gd name="connsiteX1" fmla="*/ 413675 w 413675"/>
                  <a:gd name="connsiteY1" fmla="*/ 1 h 159367"/>
                  <a:gd name="connsiteX2" fmla="*/ 409651 w 413675"/>
                  <a:gd name="connsiteY2" fmla="*/ 79685 h 159367"/>
                  <a:gd name="connsiteX3" fmla="*/ 413675 w 413675"/>
                  <a:gd name="connsiteY3" fmla="*/ 159367 h 159367"/>
                  <a:gd name="connsiteX4" fmla="*/ 0 w 413675"/>
                  <a:gd name="connsiteY4" fmla="*/ 159367 h 159367"/>
                  <a:gd name="connsiteX5" fmla="*/ 1 w 413675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5" h="159367">
                    <a:moveTo>
                      <a:pt x="1" y="0"/>
                    </a:moveTo>
                    <a:lnTo>
                      <a:pt x="413675" y="1"/>
                    </a:lnTo>
                    <a:lnTo>
                      <a:pt x="409651" y="79685"/>
                    </a:lnTo>
                    <a:lnTo>
                      <a:pt x="413675" y="159367"/>
                    </a:lnTo>
                    <a:lnTo>
                      <a:pt x="0" y="159367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6" name="Freeform: Shape 925">
                <a:extLst>
                  <a:ext uri="{FF2B5EF4-FFF2-40B4-BE49-F238E27FC236}">
                    <a16:creationId xmlns:a16="http://schemas.microsoft.com/office/drawing/2014/main" id="{061331F6-ABB7-46B3-B4B1-C48FC97CF308}"/>
                  </a:ext>
                </a:extLst>
              </p:cNvPr>
              <p:cNvSpPr/>
              <p:nvPr/>
            </p:nvSpPr>
            <p:spPr>
              <a:xfrm>
                <a:off x="7485801" y="3349316"/>
                <a:ext cx="413671" cy="159367"/>
              </a:xfrm>
              <a:custGeom>
                <a:avLst/>
                <a:gdLst>
                  <a:gd name="connsiteX0" fmla="*/ 413671 w 413671"/>
                  <a:gd name="connsiteY0" fmla="*/ 0 h 159367"/>
                  <a:gd name="connsiteX1" fmla="*/ 413671 w 413671"/>
                  <a:gd name="connsiteY1" fmla="*/ 159367 h 159367"/>
                  <a:gd name="connsiteX2" fmla="*/ 0 w 413671"/>
                  <a:gd name="connsiteY2" fmla="*/ 159367 h 159367"/>
                  <a:gd name="connsiteX3" fmla="*/ 4023 w 413671"/>
                  <a:gd name="connsiteY3" fmla="*/ 79685 h 159367"/>
                  <a:gd name="connsiteX4" fmla="*/ 0 w 413671"/>
                  <a:gd name="connsiteY4" fmla="*/ 1 h 159367"/>
                  <a:gd name="connsiteX5" fmla="*/ 413671 w 413671"/>
                  <a:gd name="connsiteY5" fmla="*/ 0 h 159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671" h="159367">
                    <a:moveTo>
                      <a:pt x="413671" y="0"/>
                    </a:moveTo>
                    <a:lnTo>
                      <a:pt x="413671" y="159367"/>
                    </a:lnTo>
                    <a:lnTo>
                      <a:pt x="0" y="159367"/>
                    </a:lnTo>
                    <a:lnTo>
                      <a:pt x="4023" y="79685"/>
                    </a:lnTo>
                    <a:lnTo>
                      <a:pt x="0" y="1"/>
                    </a:lnTo>
                    <a:lnTo>
                      <a:pt x="41367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7" name="Freeform: Shape 926">
                <a:extLst>
                  <a:ext uri="{FF2B5EF4-FFF2-40B4-BE49-F238E27FC236}">
                    <a16:creationId xmlns:a16="http://schemas.microsoft.com/office/drawing/2014/main" id="{645408E3-A6DB-4F3D-A1D4-3EA2E4DC091D}"/>
                  </a:ext>
                </a:extLst>
              </p:cNvPr>
              <p:cNvSpPr/>
              <p:nvPr/>
            </p:nvSpPr>
            <p:spPr>
              <a:xfrm>
                <a:off x="4296617" y="3522780"/>
                <a:ext cx="429466" cy="209550"/>
              </a:xfrm>
              <a:custGeom>
                <a:avLst/>
                <a:gdLst>
                  <a:gd name="connsiteX0" fmla="*/ 410297 w 429466"/>
                  <a:gd name="connsiteY0" fmla="*/ 0 h 209550"/>
                  <a:gd name="connsiteX1" fmla="*/ 412757 w 429466"/>
                  <a:gd name="connsiteY1" fmla="*/ 48731 h 209550"/>
                  <a:gd name="connsiteX2" fmla="*/ 429466 w 429466"/>
                  <a:gd name="connsiteY2" fmla="*/ 158211 h 209550"/>
                  <a:gd name="connsiteX3" fmla="*/ 19818 w 429466"/>
                  <a:gd name="connsiteY3" fmla="*/ 209550 h 209550"/>
                  <a:gd name="connsiteX4" fmla="*/ 0 w 429466"/>
                  <a:gd name="connsiteY4" fmla="*/ 51420 h 209550"/>
                  <a:gd name="connsiteX5" fmla="*/ 410297 w 429466"/>
                  <a:gd name="connsiteY5" fmla="*/ 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466" h="209550">
                    <a:moveTo>
                      <a:pt x="410297" y="0"/>
                    </a:moveTo>
                    <a:lnTo>
                      <a:pt x="412757" y="48731"/>
                    </a:lnTo>
                    <a:lnTo>
                      <a:pt x="429466" y="158211"/>
                    </a:lnTo>
                    <a:lnTo>
                      <a:pt x="19818" y="209550"/>
                    </a:lnTo>
                    <a:lnTo>
                      <a:pt x="0" y="51420"/>
                    </a:lnTo>
                    <a:lnTo>
                      <a:pt x="4102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8" name="Freeform: Shape 927">
                <a:extLst>
                  <a:ext uri="{FF2B5EF4-FFF2-40B4-BE49-F238E27FC236}">
                    <a16:creationId xmlns:a16="http://schemas.microsoft.com/office/drawing/2014/main" id="{873C29AA-AFD6-44AB-9B5A-7331C5CEEFF5}"/>
                  </a:ext>
                </a:extLst>
              </p:cNvPr>
              <p:cNvSpPr/>
              <p:nvPr/>
            </p:nvSpPr>
            <p:spPr>
              <a:xfrm>
                <a:off x="7463985" y="3535610"/>
                <a:ext cx="429983" cy="213102"/>
              </a:xfrm>
              <a:custGeom>
                <a:avLst/>
                <a:gdLst>
                  <a:gd name="connsiteX0" fmla="*/ 20456 w 429983"/>
                  <a:gd name="connsiteY0" fmla="*/ 0 h 213102"/>
                  <a:gd name="connsiteX1" fmla="*/ 429983 w 429983"/>
                  <a:gd name="connsiteY1" fmla="*/ 55161 h 213102"/>
                  <a:gd name="connsiteX2" fmla="*/ 408710 w 429983"/>
                  <a:gd name="connsiteY2" fmla="*/ 213102 h 213102"/>
                  <a:gd name="connsiteX3" fmla="*/ 0 w 429983"/>
                  <a:gd name="connsiteY3" fmla="*/ 158051 h 213102"/>
                  <a:gd name="connsiteX4" fmla="*/ 18643 w 429983"/>
                  <a:gd name="connsiteY4" fmla="*/ 35901 h 213102"/>
                  <a:gd name="connsiteX5" fmla="*/ 20456 w 429983"/>
                  <a:gd name="connsiteY5" fmla="*/ 0 h 213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983" h="213102">
                    <a:moveTo>
                      <a:pt x="20456" y="0"/>
                    </a:moveTo>
                    <a:lnTo>
                      <a:pt x="429983" y="55161"/>
                    </a:lnTo>
                    <a:lnTo>
                      <a:pt x="408710" y="213102"/>
                    </a:lnTo>
                    <a:lnTo>
                      <a:pt x="0" y="158051"/>
                    </a:lnTo>
                    <a:lnTo>
                      <a:pt x="18643" y="35901"/>
                    </a:lnTo>
                    <a:lnTo>
                      <a:pt x="2045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9" name="Freeform: Shape 928">
                <a:extLst>
                  <a:ext uri="{FF2B5EF4-FFF2-40B4-BE49-F238E27FC236}">
                    <a16:creationId xmlns:a16="http://schemas.microsoft.com/office/drawing/2014/main" id="{5326310A-55FA-40B9-8AE4-4F5BA97C3142}"/>
                  </a:ext>
                </a:extLst>
              </p:cNvPr>
              <p:cNvSpPr/>
              <p:nvPr/>
            </p:nvSpPr>
            <p:spPr>
              <a:xfrm>
                <a:off x="4332103" y="3707813"/>
                <a:ext cx="439417" cy="259352"/>
              </a:xfrm>
              <a:custGeom>
                <a:avLst/>
                <a:gdLst>
                  <a:gd name="connsiteX0" fmla="*/ 398074 w 439417"/>
                  <a:gd name="connsiteY0" fmla="*/ 0 h 259352"/>
                  <a:gd name="connsiteX1" fmla="*/ 398393 w 439417"/>
                  <a:gd name="connsiteY1" fmla="*/ 2092 h 259352"/>
                  <a:gd name="connsiteX2" fmla="*/ 432739 w 439417"/>
                  <a:gd name="connsiteY2" fmla="*/ 135668 h 259352"/>
                  <a:gd name="connsiteX3" fmla="*/ 439417 w 439417"/>
                  <a:gd name="connsiteY3" fmla="*/ 153912 h 259352"/>
                  <a:gd name="connsiteX4" fmla="*/ 40749 w 439417"/>
                  <a:gd name="connsiteY4" fmla="*/ 259352 h 259352"/>
                  <a:gd name="connsiteX5" fmla="*/ 0 w 439417"/>
                  <a:gd name="connsiteY5" fmla="*/ 105283 h 259352"/>
                  <a:gd name="connsiteX6" fmla="*/ 398074 w 439417"/>
                  <a:gd name="connsiteY6" fmla="*/ 0 h 259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417" h="259352">
                    <a:moveTo>
                      <a:pt x="398074" y="0"/>
                    </a:moveTo>
                    <a:lnTo>
                      <a:pt x="398393" y="2092"/>
                    </a:lnTo>
                    <a:cubicBezTo>
                      <a:pt x="407676" y="47459"/>
                      <a:pt x="419164" y="92024"/>
                      <a:pt x="432739" y="135668"/>
                    </a:cubicBezTo>
                    <a:lnTo>
                      <a:pt x="439417" y="153912"/>
                    </a:lnTo>
                    <a:lnTo>
                      <a:pt x="40749" y="259352"/>
                    </a:lnTo>
                    <a:lnTo>
                      <a:pt x="0" y="105283"/>
                    </a:lnTo>
                    <a:lnTo>
                      <a:pt x="39807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0" name="Freeform: Shape 929">
                <a:extLst>
                  <a:ext uri="{FF2B5EF4-FFF2-40B4-BE49-F238E27FC236}">
                    <a16:creationId xmlns:a16="http://schemas.microsoft.com/office/drawing/2014/main" id="{14DA78A5-814C-4442-A7E5-5DEBAD0AF701}"/>
                  </a:ext>
                </a:extLst>
              </p:cNvPr>
              <p:cNvSpPr/>
              <p:nvPr/>
            </p:nvSpPr>
            <p:spPr>
              <a:xfrm>
                <a:off x="7418792" y="3712615"/>
                <a:ext cx="439741" cy="260617"/>
              </a:xfrm>
              <a:custGeom>
                <a:avLst/>
                <a:gdLst>
                  <a:gd name="connsiteX0" fmla="*/ 42017 w 439741"/>
                  <a:gd name="connsiteY0" fmla="*/ 0 h 260617"/>
                  <a:gd name="connsiteX1" fmla="*/ 439741 w 439741"/>
                  <a:gd name="connsiteY1" fmla="*/ 106691 h 260617"/>
                  <a:gd name="connsiteX2" fmla="*/ 398450 w 439741"/>
                  <a:gd name="connsiteY2" fmla="*/ 260617 h 260617"/>
                  <a:gd name="connsiteX3" fmla="*/ 0 w 439741"/>
                  <a:gd name="connsiteY3" fmla="*/ 153731 h 260617"/>
                  <a:gd name="connsiteX4" fmla="*/ 8368 w 439741"/>
                  <a:gd name="connsiteY4" fmla="*/ 130866 h 260617"/>
                  <a:gd name="connsiteX5" fmla="*/ 42017 w 439741"/>
                  <a:gd name="connsiteY5" fmla="*/ 0 h 26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9741" h="260617">
                    <a:moveTo>
                      <a:pt x="42017" y="0"/>
                    </a:moveTo>
                    <a:lnTo>
                      <a:pt x="439741" y="106691"/>
                    </a:lnTo>
                    <a:lnTo>
                      <a:pt x="398450" y="260617"/>
                    </a:lnTo>
                    <a:lnTo>
                      <a:pt x="0" y="153731"/>
                    </a:lnTo>
                    <a:lnTo>
                      <a:pt x="8368" y="130866"/>
                    </a:lnTo>
                    <a:lnTo>
                      <a:pt x="4201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1" name="Freeform: Shape 930">
                <a:extLst>
                  <a:ext uri="{FF2B5EF4-FFF2-40B4-BE49-F238E27FC236}">
                    <a16:creationId xmlns:a16="http://schemas.microsoft.com/office/drawing/2014/main" id="{F8C181B1-2B6C-4829-AA0A-EE16DE6AE410}"/>
                  </a:ext>
                </a:extLst>
              </p:cNvPr>
              <p:cNvSpPr/>
              <p:nvPr/>
            </p:nvSpPr>
            <p:spPr>
              <a:xfrm>
                <a:off x="4396435" y="3881322"/>
                <a:ext cx="442827" cy="303756"/>
              </a:xfrm>
              <a:custGeom>
                <a:avLst/>
                <a:gdLst>
                  <a:gd name="connsiteX0" fmla="*/ 382257 w 442827"/>
                  <a:gd name="connsiteY0" fmla="*/ 0 h 303756"/>
                  <a:gd name="connsiteX1" fmla="*/ 415277 w 442827"/>
                  <a:gd name="connsiteY1" fmla="*/ 90218 h 303756"/>
                  <a:gd name="connsiteX2" fmla="*/ 442827 w 442827"/>
                  <a:gd name="connsiteY2" fmla="*/ 147409 h 303756"/>
                  <a:gd name="connsiteX3" fmla="*/ 60295 w 442827"/>
                  <a:gd name="connsiteY3" fmla="*/ 303756 h 303756"/>
                  <a:gd name="connsiteX4" fmla="*/ 0 w 442827"/>
                  <a:gd name="connsiteY4" fmla="*/ 156235 h 303756"/>
                  <a:gd name="connsiteX5" fmla="*/ 382257 w 442827"/>
                  <a:gd name="connsiteY5" fmla="*/ 0 h 30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827" h="303756">
                    <a:moveTo>
                      <a:pt x="382257" y="0"/>
                    </a:moveTo>
                    <a:lnTo>
                      <a:pt x="415277" y="90218"/>
                    </a:lnTo>
                    <a:lnTo>
                      <a:pt x="442827" y="147409"/>
                    </a:lnTo>
                    <a:lnTo>
                      <a:pt x="60295" y="303756"/>
                    </a:lnTo>
                    <a:lnTo>
                      <a:pt x="0" y="156235"/>
                    </a:lnTo>
                    <a:lnTo>
                      <a:pt x="38225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2" name="Freeform: Shape 931">
                <a:extLst>
                  <a:ext uri="{FF2B5EF4-FFF2-40B4-BE49-F238E27FC236}">
                    <a16:creationId xmlns:a16="http://schemas.microsoft.com/office/drawing/2014/main" id="{4FF609AE-14F1-4BCB-ABCE-6FFB0DC8C801}"/>
                  </a:ext>
                </a:extLst>
              </p:cNvPr>
              <p:cNvSpPr/>
              <p:nvPr/>
            </p:nvSpPr>
            <p:spPr>
              <a:xfrm>
                <a:off x="7347921" y="3891744"/>
                <a:ext cx="442736" cy="306382"/>
              </a:xfrm>
              <a:custGeom>
                <a:avLst/>
                <a:gdLst>
                  <a:gd name="connsiteX0" fmla="*/ 61575 w 442736"/>
                  <a:gd name="connsiteY0" fmla="*/ 0 h 306382"/>
                  <a:gd name="connsiteX1" fmla="*/ 442736 w 442736"/>
                  <a:gd name="connsiteY1" fmla="*/ 159346 h 306382"/>
                  <a:gd name="connsiteX2" fmla="*/ 381268 w 442736"/>
                  <a:gd name="connsiteY2" fmla="*/ 306382 h 306382"/>
                  <a:gd name="connsiteX3" fmla="*/ 0 w 442736"/>
                  <a:gd name="connsiteY3" fmla="*/ 146992 h 306382"/>
                  <a:gd name="connsiteX4" fmla="*/ 32369 w 442736"/>
                  <a:gd name="connsiteY4" fmla="*/ 79796 h 306382"/>
                  <a:gd name="connsiteX5" fmla="*/ 61575 w 442736"/>
                  <a:gd name="connsiteY5" fmla="*/ 0 h 30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2736" h="306382">
                    <a:moveTo>
                      <a:pt x="61575" y="0"/>
                    </a:moveTo>
                    <a:lnTo>
                      <a:pt x="442736" y="159346"/>
                    </a:lnTo>
                    <a:lnTo>
                      <a:pt x="381268" y="306382"/>
                    </a:lnTo>
                    <a:lnTo>
                      <a:pt x="0" y="146992"/>
                    </a:lnTo>
                    <a:lnTo>
                      <a:pt x="32369" y="79796"/>
                    </a:lnTo>
                    <a:lnTo>
                      <a:pt x="6157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3" name="Freeform: Shape 932">
                <a:extLst>
                  <a:ext uri="{FF2B5EF4-FFF2-40B4-BE49-F238E27FC236}">
                    <a16:creationId xmlns:a16="http://schemas.microsoft.com/office/drawing/2014/main" id="{B3C5CC62-F3AF-41C3-82A8-71D4C1B14783}"/>
                  </a:ext>
                </a:extLst>
              </p:cNvPr>
              <p:cNvSpPr/>
              <p:nvPr/>
            </p:nvSpPr>
            <p:spPr>
              <a:xfrm>
                <a:off x="4492880" y="4053051"/>
                <a:ext cx="437107" cy="344082"/>
              </a:xfrm>
              <a:custGeom>
                <a:avLst/>
                <a:gdLst>
                  <a:gd name="connsiteX0" fmla="*/ 358098 w 437107"/>
                  <a:gd name="connsiteY0" fmla="*/ 0 h 344082"/>
                  <a:gd name="connsiteX1" fmla="*/ 377525 w 437107"/>
                  <a:gd name="connsiteY1" fmla="*/ 40329 h 344082"/>
                  <a:gd name="connsiteX2" fmla="*/ 437107 w 437107"/>
                  <a:gd name="connsiteY2" fmla="*/ 138404 h 344082"/>
                  <a:gd name="connsiteX3" fmla="*/ 79448 w 437107"/>
                  <a:gd name="connsiteY3" fmla="*/ 344082 h 344082"/>
                  <a:gd name="connsiteX4" fmla="*/ 0 w 437107"/>
                  <a:gd name="connsiteY4" fmla="*/ 205931 h 344082"/>
                  <a:gd name="connsiteX5" fmla="*/ 358098 w 437107"/>
                  <a:gd name="connsiteY5" fmla="*/ 0 h 34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107" h="344082">
                    <a:moveTo>
                      <a:pt x="358098" y="0"/>
                    </a:moveTo>
                    <a:lnTo>
                      <a:pt x="377525" y="40329"/>
                    </a:lnTo>
                    <a:lnTo>
                      <a:pt x="437107" y="138404"/>
                    </a:lnTo>
                    <a:lnTo>
                      <a:pt x="79448" y="344082"/>
                    </a:lnTo>
                    <a:lnTo>
                      <a:pt x="0" y="205931"/>
                    </a:lnTo>
                    <a:lnTo>
                      <a:pt x="358098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4" name="Freeform: Shape 933">
                <a:extLst>
                  <a:ext uri="{FF2B5EF4-FFF2-40B4-BE49-F238E27FC236}">
                    <a16:creationId xmlns:a16="http://schemas.microsoft.com/office/drawing/2014/main" id="{A44A07DD-2797-4062-AC83-942F899E6F6E}"/>
                  </a:ext>
                </a:extLst>
              </p:cNvPr>
              <p:cNvSpPr/>
              <p:nvPr/>
            </p:nvSpPr>
            <p:spPr>
              <a:xfrm>
                <a:off x="7259470" y="4057477"/>
                <a:ext cx="436716" cy="345018"/>
              </a:xfrm>
              <a:custGeom>
                <a:avLst/>
                <a:gdLst>
                  <a:gd name="connsiteX0" fmla="*/ 79422 w 436716"/>
                  <a:gd name="connsiteY0" fmla="*/ 0 h 345018"/>
                  <a:gd name="connsiteX1" fmla="*/ 436716 w 436716"/>
                  <a:gd name="connsiteY1" fmla="*/ 207146 h 345018"/>
                  <a:gd name="connsiteX2" fmla="*/ 356783 w 436716"/>
                  <a:gd name="connsiteY2" fmla="*/ 345018 h 345018"/>
                  <a:gd name="connsiteX3" fmla="*/ 0 w 436716"/>
                  <a:gd name="connsiteY3" fmla="*/ 138168 h 345018"/>
                  <a:gd name="connsiteX4" fmla="*/ 62127 w 436716"/>
                  <a:gd name="connsiteY4" fmla="*/ 35903 h 345018"/>
                  <a:gd name="connsiteX5" fmla="*/ 79422 w 436716"/>
                  <a:gd name="connsiteY5" fmla="*/ 0 h 34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6716" h="345018">
                    <a:moveTo>
                      <a:pt x="79422" y="0"/>
                    </a:moveTo>
                    <a:lnTo>
                      <a:pt x="436716" y="207146"/>
                    </a:lnTo>
                    <a:lnTo>
                      <a:pt x="356783" y="345018"/>
                    </a:lnTo>
                    <a:lnTo>
                      <a:pt x="0" y="138168"/>
                    </a:lnTo>
                    <a:lnTo>
                      <a:pt x="62127" y="35903"/>
                    </a:lnTo>
                    <a:lnTo>
                      <a:pt x="79422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5" name="Freeform: Shape 934">
                <a:extLst>
                  <a:ext uri="{FF2B5EF4-FFF2-40B4-BE49-F238E27FC236}">
                    <a16:creationId xmlns:a16="http://schemas.microsoft.com/office/drawing/2014/main" id="{8312ECEE-28B8-4EB1-8940-06089F4AAB0F}"/>
                  </a:ext>
                </a:extLst>
              </p:cNvPr>
              <p:cNvSpPr/>
              <p:nvPr/>
            </p:nvSpPr>
            <p:spPr>
              <a:xfrm>
                <a:off x="4612146" y="4207874"/>
                <a:ext cx="425119" cy="376111"/>
              </a:xfrm>
              <a:custGeom>
                <a:avLst/>
                <a:gdLst>
                  <a:gd name="connsiteX0" fmla="*/ 327816 w 425119"/>
                  <a:gd name="connsiteY0" fmla="*/ 0 h 376111"/>
                  <a:gd name="connsiteX1" fmla="*/ 328075 w 425119"/>
                  <a:gd name="connsiteY1" fmla="*/ 427 h 376111"/>
                  <a:gd name="connsiteX2" fmla="*/ 408313 w 425119"/>
                  <a:gd name="connsiteY2" fmla="*/ 107728 h 376111"/>
                  <a:gd name="connsiteX3" fmla="*/ 425119 w 425119"/>
                  <a:gd name="connsiteY3" fmla="*/ 126219 h 376111"/>
                  <a:gd name="connsiteX4" fmla="*/ 96457 w 425119"/>
                  <a:gd name="connsiteY4" fmla="*/ 376111 h 376111"/>
                  <a:gd name="connsiteX5" fmla="*/ 0 w 425119"/>
                  <a:gd name="connsiteY5" fmla="*/ 249250 h 376111"/>
                  <a:gd name="connsiteX6" fmla="*/ 327816 w 425119"/>
                  <a:gd name="connsiteY6" fmla="*/ 0 h 376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119" h="376111">
                    <a:moveTo>
                      <a:pt x="327816" y="0"/>
                    </a:moveTo>
                    <a:lnTo>
                      <a:pt x="328075" y="427"/>
                    </a:lnTo>
                    <a:cubicBezTo>
                      <a:pt x="353123" y="37503"/>
                      <a:pt x="379908" y="73309"/>
                      <a:pt x="408313" y="107728"/>
                    </a:cubicBezTo>
                    <a:lnTo>
                      <a:pt x="425119" y="126219"/>
                    </a:lnTo>
                    <a:lnTo>
                      <a:pt x="96457" y="376111"/>
                    </a:lnTo>
                    <a:lnTo>
                      <a:pt x="0" y="249250"/>
                    </a:lnTo>
                    <a:lnTo>
                      <a:pt x="32781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6" name="Freeform: Shape 935">
                <a:extLst>
                  <a:ext uri="{FF2B5EF4-FFF2-40B4-BE49-F238E27FC236}">
                    <a16:creationId xmlns:a16="http://schemas.microsoft.com/office/drawing/2014/main" id="{FE904568-9A50-4983-8BA0-4F403C23B130}"/>
                  </a:ext>
                </a:extLst>
              </p:cNvPr>
              <p:cNvSpPr/>
              <p:nvPr/>
            </p:nvSpPr>
            <p:spPr>
              <a:xfrm>
                <a:off x="7146092" y="4218171"/>
                <a:ext cx="424227" cy="378547"/>
              </a:xfrm>
              <a:custGeom>
                <a:avLst/>
                <a:gdLst>
                  <a:gd name="connsiteX0" fmla="*/ 98309 w 424227"/>
                  <a:gd name="connsiteY0" fmla="*/ 0 h 378547"/>
                  <a:gd name="connsiteX1" fmla="*/ 424227 w 424227"/>
                  <a:gd name="connsiteY1" fmla="*/ 252579 h 378547"/>
                  <a:gd name="connsiteX2" fmla="*/ 326606 w 424227"/>
                  <a:gd name="connsiteY2" fmla="*/ 378547 h 378547"/>
                  <a:gd name="connsiteX3" fmla="*/ 0 w 424227"/>
                  <a:gd name="connsiteY3" fmla="*/ 125435 h 378547"/>
                  <a:gd name="connsiteX4" fmla="*/ 25451 w 424227"/>
                  <a:gd name="connsiteY4" fmla="*/ 97431 h 378547"/>
                  <a:gd name="connsiteX5" fmla="*/ 98309 w 424227"/>
                  <a:gd name="connsiteY5" fmla="*/ 0 h 37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4227" h="378547">
                    <a:moveTo>
                      <a:pt x="98309" y="0"/>
                    </a:moveTo>
                    <a:lnTo>
                      <a:pt x="424227" y="252579"/>
                    </a:lnTo>
                    <a:lnTo>
                      <a:pt x="326606" y="378547"/>
                    </a:lnTo>
                    <a:lnTo>
                      <a:pt x="0" y="125435"/>
                    </a:lnTo>
                    <a:lnTo>
                      <a:pt x="25451" y="97431"/>
                    </a:lnTo>
                    <a:lnTo>
                      <a:pt x="9830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7" name="Freeform: Shape 936">
                <a:extLst>
                  <a:ext uri="{FF2B5EF4-FFF2-40B4-BE49-F238E27FC236}">
                    <a16:creationId xmlns:a16="http://schemas.microsoft.com/office/drawing/2014/main" id="{EE858914-6486-41A7-B1CD-DECF98F8B0A1}"/>
                  </a:ext>
                </a:extLst>
              </p:cNvPr>
              <p:cNvSpPr/>
              <p:nvPr/>
            </p:nvSpPr>
            <p:spPr>
              <a:xfrm>
                <a:off x="4762667" y="4354075"/>
                <a:ext cx="405314" cy="404774"/>
              </a:xfrm>
              <a:custGeom>
                <a:avLst/>
                <a:gdLst>
                  <a:gd name="connsiteX0" fmla="*/ 292759 w 405314"/>
                  <a:gd name="connsiteY0" fmla="*/ 0 h 404774"/>
                  <a:gd name="connsiteX1" fmla="*/ 347752 w 405314"/>
                  <a:gd name="connsiteY1" fmla="*/ 60508 h 404774"/>
                  <a:gd name="connsiteX2" fmla="*/ 405314 w 405314"/>
                  <a:gd name="connsiteY2" fmla="*/ 112824 h 404774"/>
                  <a:gd name="connsiteX3" fmla="*/ 112529 w 405314"/>
                  <a:gd name="connsiteY3" fmla="*/ 404774 h 404774"/>
                  <a:gd name="connsiteX4" fmla="*/ 0 w 405314"/>
                  <a:gd name="connsiteY4" fmla="*/ 291923 h 404774"/>
                  <a:gd name="connsiteX5" fmla="*/ 292759 w 405314"/>
                  <a:gd name="connsiteY5" fmla="*/ 0 h 40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5314" h="404774">
                    <a:moveTo>
                      <a:pt x="292759" y="0"/>
                    </a:moveTo>
                    <a:lnTo>
                      <a:pt x="347752" y="60508"/>
                    </a:lnTo>
                    <a:lnTo>
                      <a:pt x="405314" y="112824"/>
                    </a:lnTo>
                    <a:lnTo>
                      <a:pt x="112529" y="404774"/>
                    </a:lnTo>
                    <a:lnTo>
                      <a:pt x="0" y="291923"/>
                    </a:lnTo>
                    <a:lnTo>
                      <a:pt x="292759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8" name="Freeform: Shape 937">
                <a:extLst>
                  <a:ext uri="{FF2B5EF4-FFF2-40B4-BE49-F238E27FC236}">
                    <a16:creationId xmlns:a16="http://schemas.microsoft.com/office/drawing/2014/main" id="{94CC3191-00F9-43FC-B82E-C826BA2E6B75}"/>
                  </a:ext>
                </a:extLst>
              </p:cNvPr>
              <p:cNvSpPr/>
              <p:nvPr/>
            </p:nvSpPr>
            <p:spPr>
              <a:xfrm>
                <a:off x="7021380" y="4356716"/>
                <a:ext cx="404829" cy="405258"/>
              </a:xfrm>
              <a:custGeom>
                <a:avLst/>
                <a:gdLst>
                  <a:gd name="connsiteX0" fmla="*/ 112797 w 404829"/>
                  <a:gd name="connsiteY0" fmla="*/ 0 h 405258"/>
                  <a:gd name="connsiteX1" fmla="*/ 404829 w 404829"/>
                  <a:gd name="connsiteY1" fmla="*/ 292695 h 405258"/>
                  <a:gd name="connsiteX2" fmla="*/ 292011 w 404829"/>
                  <a:gd name="connsiteY2" fmla="*/ 405258 h 405258"/>
                  <a:gd name="connsiteX3" fmla="*/ 0 w 404829"/>
                  <a:gd name="connsiteY3" fmla="*/ 112584 h 405258"/>
                  <a:gd name="connsiteX4" fmla="*/ 60203 w 404829"/>
                  <a:gd name="connsiteY4" fmla="*/ 57867 h 405258"/>
                  <a:gd name="connsiteX5" fmla="*/ 112797 w 404829"/>
                  <a:gd name="connsiteY5" fmla="*/ 0 h 40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829" h="405258">
                    <a:moveTo>
                      <a:pt x="112797" y="0"/>
                    </a:moveTo>
                    <a:lnTo>
                      <a:pt x="404829" y="292695"/>
                    </a:lnTo>
                    <a:lnTo>
                      <a:pt x="292011" y="405258"/>
                    </a:lnTo>
                    <a:lnTo>
                      <a:pt x="0" y="112584"/>
                    </a:lnTo>
                    <a:lnTo>
                      <a:pt x="60203" y="57867"/>
                    </a:lnTo>
                    <a:lnTo>
                      <a:pt x="11279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9" name="Freeform: Shape 938">
                <a:extLst>
                  <a:ext uri="{FF2B5EF4-FFF2-40B4-BE49-F238E27FC236}">
                    <a16:creationId xmlns:a16="http://schemas.microsoft.com/office/drawing/2014/main" id="{77471F2D-F823-47C0-9D2E-026A271B328C}"/>
                  </a:ext>
                </a:extLst>
              </p:cNvPr>
              <p:cNvSpPr/>
              <p:nvPr/>
            </p:nvSpPr>
            <p:spPr>
              <a:xfrm>
                <a:off x="4922153" y="4477304"/>
                <a:ext cx="382557" cy="429603"/>
              </a:xfrm>
              <a:custGeom>
                <a:avLst/>
                <a:gdLst>
                  <a:gd name="connsiteX0" fmla="*/ 257276 w 382557"/>
                  <a:gd name="connsiteY0" fmla="*/ 0 h 429603"/>
                  <a:gd name="connsiteX1" fmla="*/ 287247 w 382557"/>
                  <a:gd name="connsiteY1" fmla="*/ 27239 h 429603"/>
                  <a:gd name="connsiteX2" fmla="*/ 382557 w 382557"/>
                  <a:gd name="connsiteY2" fmla="*/ 98510 h 429603"/>
                  <a:gd name="connsiteX3" fmla="*/ 125967 w 382557"/>
                  <a:gd name="connsiteY3" fmla="*/ 429603 h 429603"/>
                  <a:gd name="connsiteX4" fmla="*/ 0 w 382557"/>
                  <a:gd name="connsiteY4" fmla="*/ 331980 h 429603"/>
                  <a:gd name="connsiteX5" fmla="*/ 257276 w 382557"/>
                  <a:gd name="connsiteY5" fmla="*/ 0 h 4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2557" h="429603">
                    <a:moveTo>
                      <a:pt x="257276" y="0"/>
                    </a:moveTo>
                    <a:lnTo>
                      <a:pt x="287247" y="27239"/>
                    </a:lnTo>
                    <a:lnTo>
                      <a:pt x="382557" y="98510"/>
                    </a:lnTo>
                    <a:lnTo>
                      <a:pt x="125967" y="429603"/>
                    </a:lnTo>
                    <a:lnTo>
                      <a:pt x="0" y="331980"/>
                    </a:lnTo>
                    <a:lnTo>
                      <a:pt x="25727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0" name="Freeform: Shape 939">
                <a:extLst>
                  <a:ext uri="{FF2B5EF4-FFF2-40B4-BE49-F238E27FC236}">
                    <a16:creationId xmlns:a16="http://schemas.microsoft.com/office/drawing/2014/main" id="{7FA6FA8A-A237-4C9B-B0E7-8967F75A7792}"/>
                  </a:ext>
                </a:extLst>
              </p:cNvPr>
              <p:cNvSpPr/>
              <p:nvPr/>
            </p:nvSpPr>
            <p:spPr>
              <a:xfrm>
                <a:off x="6875228" y="4487460"/>
                <a:ext cx="376166" cy="425091"/>
              </a:xfrm>
              <a:custGeom>
                <a:avLst/>
                <a:gdLst>
                  <a:gd name="connsiteX0" fmla="*/ 126170 w 376166"/>
                  <a:gd name="connsiteY0" fmla="*/ 0 h 425091"/>
                  <a:gd name="connsiteX1" fmla="*/ 376166 w 376166"/>
                  <a:gd name="connsiteY1" fmla="*/ 328596 h 425091"/>
                  <a:gd name="connsiteX2" fmla="*/ 249333 w 376166"/>
                  <a:gd name="connsiteY2" fmla="*/ 425091 h 425091"/>
                  <a:gd name="connsiteX3" fmla="*/ 0 w 376166"/>
                  <a:gd name="connsiteY3" fmla="*/ 97366 h 425091"/>
                  <a:gd name="connsiteX4" fmla="*/ 73 w 376166"/>
                  <a:gd name="connsiteY4" fmla="*/ 97321 h 425091"/>
                  <a:gd name="connsiteX5" fmla="*/ 107374 w 376166"/>
                  <a:gd name="connsiteY5" fmla="*/ 17083 h 425091"/>
                  <a:gd name="connsiteX6" fmla="*/ 126170 w 376166"/>
                  <a:gd name="connsiteY6" fmla="*/ 0 h 42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166" h="425091">
                    <a:moveTo>
                      <a:pt x="126170" y="0"/>
                    </a:moveTo>
                    <a:lnTo>
                      <a:pt x="376166" y="328596"/>
                    </a:lnTo>
                    <a:lnTo>
                      <a:pt x="249333" y="425091"/>
                    </a:lnTo>
                    <a:lnTo>
                      <a:pt x="0" y="97366"/>
                    </a:lnTo>
                    <a:lnTo>
                      <a:pt x="73" y="97321"/>
                    </a:lnTo>
                    <a:cubicBezTo>
                      <a:pt x="37149" y="72273"/>
                      <a:pt x="72955" y="45488"/>
                      <a:pt x="107374" y="17083"/>
                    </a:cubicBezTo>
                    <a:lnTo>
                      <a:pt x="126170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1" name="Freeform: Shape 940">
                <a:extLst>
                  <a:ext uri="{FF2B5EF4-FFF2-40B4-BE49-F238E27FC236}">
                    <a16:creationId xmlns:a16="http://schemas.microsoft.com/office/drawing/2014/main" id="{748DF9FB-C15D-451A-AB36-7A8312006362}"/>
                  </a:ext>
                </a:extLst>
              </p:cNvPr>
              <p:cNvSpPr/>
              <p:nvPr/>
            </p:nvSpPr>
            <p:spPr>
              <a:xfrm>
                <a:off x="5116909" y="4591094"/>
                <a:ext cx="348222" cy="442465"/>
              </a:xfrm>
              <a:custGeom>
                <a:avLst/>
                <a:gdLst>
                  <a:gd name="connsiteX0" fmla="*/ 210184 w 348222"/>
                  <a:gd name="connsiteY0" fmla="*/ 0 h 442465"/>
                  <a:gd name="connsiteX1" fmla="*/ 314713 w 348222"/>
                  <a:gd name="connsiteY1" fmla="*/ 63503 h 442465"/>
                  <a:gd name="connsiteX2" fmla="*/ 348222 w 348222"/>
                  <a:gd name="connsiteY2" fmla="*/ 79645 h 442465"/>
                  <a:gd name="connsiteX3" fmla="*/ 137872 w 348222"/>
                  <a:gd name="connsiteY3" fmla="*/ 442465 h 442465"/>
                  <a:gd name="connsiteX4" fmla="*/ 0 w 348222"/>
                  <a:gd name="connsiteY4" fmla="*/ 362531 h 442465"/>
                  <a:gd name="connsiteX5" fmla="*/ 210184 w 348222"/>
                  <a:gd name="connsiteY5" fmla="*/ 0 h 44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8222" h="442465">
                    <a:moveTo>
                      <a:pt x="210184" y="0"/>
                    </a:moveTo>
                    <a:lnTo>
                      <a:pt x="314713" y="63503"/>
                    </a:lnTo>
                    <a:lnTo>
                      <a:pt x="348222" y="79645"/>
                    </a:lnTo>
                    <a:lnTo>
                      <a:pt x="137872" y="442465"/>
                    </a:lnTo>
                    <a:lnTo>
                      <a:pt x="0" y="362531"/>
                    </a:lnTo>
                    <a:lnTo>
                      <a:pt x="2101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2" name="Freeform: Shape 941">
                <a:extLst>
                  <a:ext uri="{FF2B5EF4-FFF2-40B4-BE49-F238E27FC236}">
                    <a16:creationId xmlns:a16="http://schemas.microsoft.com/office/drawing/2014/main" id="{FCDF4C48-69E0-481C-8803-EA62A9BDC80A}"/>
                  </a:ext>
                </a:extLst>
              </p:cNvPr>
              <p:cNvSpPr/>
              <p:nvPr/>
            </p:nvSpPr>
            <p:spPr>
              <a:xfrm>
                <a:off x="6720423" y="4594802"/>
                <a:ext cx="344160" cy="437072"/>
              </a:xfrm>
              <a:custGeom>
                <a:avLst/>
                <a:gdLst>
                  <a:gd name="connsiteX0" fmla="*/ 138384 w 344160"/>
                  <a:gd name="connsiteY0" fmla="*/ 0 h 437072"/>
                  <a:gd name="connsiteX1" fmla="*/ 344160 w 344160"/>
                  <a:gd name="connsiteY1" fmla="*/ 357584 h 437072"/>
                  <a:gd name="connsiteX2" fmla="*/ 206031 w 344160"/>
                  <a:gd name="connsiteY2" fmla="*/ 437072 h 437072"/>
                  <a:gd name="connsiteX3" fmla="*/ 0 w 344160"/>
                  <a:gd name="connsiteY3" fmla="*/ 79043 h 437072"/>
                  <a:gd name="connsiteX4" fmla="*/ 39957 w 344160"/>
                  <a:gd name="connsiteY4" fmla="*/ 59795 h 437072"/>
                  <a:gd name="connsiteX5" fmla="*/ 138384 w 344160"/>
                  <a:gd name="connsiteY5" fmla="*/ 0 h 437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60" h="437072">
                    <a:moveTo>
                      <a:pt x="138384" y="0"/>
                    </a:moveTo>
                    <a:lnTo>
                      <a:pt x="344160" y="357584"/>
                    </a:lnTo>
                    <a:lnTo>
                      <a:pt x="206031" y="437072"/>
                    </a:lnTo>
                    <a:lnTo>
                      <a:pt x="0" y="79043"/>
                    </a:lnTo>
                    <a:lnTo>
                      <a:pt x="39957" y="59795"/>
                    </a:lnTo>
                    <a:lnTo>
                      <a:pt x="13838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3" name="Freeform: Shape 942">
                <a:extLst>
                  <a:ext uri="{FF2B5EF4-FFF2-40B4-BE49-F238E27FC236}">
                    <a16:creationId xmlns:a16="http://schemas.microsoft.com/office/drawing/2014/main" id="{F59C732E-0A01-4E6B-870B-09CDA549B76B}"/>
                  </a:ext>
                </a:extLst>
              </p:cNvPr>
              <p:cNvSpPr/>
              <p:nvPr/>
            </p:nvSpPr>
            <p:spPr>
              <a:xfrm>
                <a:off x="5321890" y="4679769"/>
                <a:ext cx="308877" cy="448947"/>
              </a:xfrm>
              <a:custGeom>
                <a:avLst/>
                <a:gdLst>
                  <a:gd name="connsiteX0" fmla="*/ 161986 w 308877"/>
                  <a:gd name="connsiteY0" fmla="*/ 0 h 448947"/>
                  <a:gd name="connsiteX1" fmla="*/ 231572 w 308877"/>
                  <a:gd name="connsiteY1" fmla="*/ 33521 h 448947"/>
                  <a:gd name="connsiteX2" fmla="*/ 308877 w 308877"/>
                  <a:gd name="connsiteY2" fmla="*/ 61815 h 448947"/>
                  <a:gd name="connsiteX3" fmla="*/ 147035 w 308877"/>
                  <a:gd name="connsiteY3" fmla="*/ 448947 h 448947"/>
                  <a:gd name="connsiteX4" fmla="*/ 0 w 308877"/>
                  <a:gd name="connsiteY4" fmla="*/ 387478 h 448947"/>
                  <a:gd name="connsiteX5" fmla="*/ 161986 w 308877"/>
                  <a:gd name="connsiteY5" fmla="*/ 0 h 44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8877" h="448947">
                    <a:moveTo>
                      <a:pt x="161986" y="0"/>
                    </a:moveTo>
                    <a:lnTo>
                      <a:pt x="231572" y="33521"/>
                    </a:lnTo>
                    <a:lnTo>
                      <a:pt x="308877" y="61815"/>
                    </a:lnTo>
                    <a:lnTo>
                      <a:pt x="147035" y="448947"/>
                    </a:lnTo>
                    <a:lnTo>
                      <a:pt x="0" y="387478"/>
                    </a:lnTo>
                    <a:lnTo>
                      <a:pt x="16198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4" name="Freeform: Shape 943">
                <a:extLst>
                  <a:ext uri="{FF2B5EF4-FFF2-40B4-BE49-F238E27FC236}">
                    <a16:creationId xmlns:a16="http://schemas.microsoft.com/office/drawing/2014/main" id="{C9589CCE-E57A-493B-B45C-DC1F2383B433}"/>
                  </a:ext>
                </a:extLst>
              </p:cNvPr>
              <p:cNvSpPr/>
              <p:nvPr/>
            </p:nvSpPr>
            <p:spPr>
              <a:xfrm>
                <a:off x="6548708" y="4685562"/>
                <a:ext cx="303853" cy="442823"/>
              </a:xfrm>
              <a:custGeom>
                <a:avLst/>
                <a:gdLst>
                  <a:gd name="connsiteX0" fmla="*/ 147394 w 303853"/>
                  <a:gd name="connsiteY0" fmla="*/ 0 h 442823"/>
                  <a:gd name="connsiteX1" fmla="*/ 303853 w 303853"/>
                  <a:gd name="connsiteY1" fmla="*/ 382486 h 442823"/>
                  <a:gd name="connsiteX2" fmla="*/ 156350 w 303853"/>
                  <a:gd name="connsiteY2" fmla="*/ 442823 h 442823"/>
                  <a:gd name="connsiteX3" fmla="*/ 0 w 303853"/>
                  <a:gd name="connsiteY3" fmla="*/ 60607 h 442823"/>
                  <a:gd name="connsiteX4" fmla="*/ 89832 w 303853"/>
                  <a:gd name="connsiteY4" fmla="*/ 27728 h 442823"/>
                  <a:gd name="connsiteX5" fmla="*/ 147394 w 303853"/>
                  <a:gd name="connsiteY5" fmla="*/ 0 h 442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853" h="442823">
                    <a:moveTo>
                      <a:pt x="147394" y="0"/>
                    </a:moveTo>
                    <a:lnTo>
                      <a:pt x="303853" y="382486"/>
                    </a:lnTo>
                    <a:lnTo>
                      <a:pt x="156350" y="442823"/>
                    </a:lnTo>
                    <a:lnTo>
                      <a:pt x="0" y="60607"/>
                    </a:lnTo>
                    <a:lnTo>
                      <a:pt x="89832" y="27728"/>
                    </a:lnTo>
                    <a:lnTo>
                      <a:pt x="147394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5" name="Freeform: Shape 944">
                <a:extLst>
                  <a:ext uri="{FF2B5EF4-FFF2-40B4-BE49-F238E27FC236}">
                    <a16:creationId xmlns:a16="http://schemas.microsoft.com/office/drawing/2014/main" id="{B0096B34-8F40-43C8-9748-371E9BD9687D}"/>
                  </a:ext>
                </a:extLst>
              </p:cNvPr>
              <p:cNvSpPr/>
              <p:nvPr/>
            </p:nvSpPr>
            <p:spPr>
              <a:xfrm>
                <a:off x="5547503" y="4750877"/>
                <a:ext cx="262318" cy="446335"/>
              </a:xfrm>
              <a:custGeom>
                <a:avLst/>
                <a:gdLst>
                  <a:gd name="connsiteX0" fmla="*/ 108655 w 262318"/>
                  <a:gd name="connsiteY0" fmla="*/ 0 h 446335"/>
                  <a:gd name="connsiteX1" fmla="*/ 134018 w 262318"/>
                  <a:gd name="connsiteY1" fmla="*/ 9283 h 446335"/>
                  <a:gd name="connsiteX2" fmla="*/ 262318 w 262318"/>
                  <a:gd name="connsiteY2" fmla="*/ 42272 h 446335"/>
                  <a:gd name="connsiteX3" fmla="*/ 153925 w 262318"/>
                  <a:gd name="connsiteY3" fmla="*/ 446335 h 446335"/>
                  <a:gd name="connsiteX4" fmla="*/ 0 w 262318"/>
                  <a:gd name="connsiteY4" fmla="*/ 405042 h 446335"/>
                  <a:gd name="connsiteX5" fmla="*/ 108655 w 262318"/>
                  <a:gd name="connsiteY5" fmla="*/ 0 h 44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318" h="446335">
                    <a:moveTo>
                      <a:pt x="108655" y="0"/>
                    </a:moveTo>
                    <a:lnTo>
                      <a:pt x="134018" y="9283"/>
                    </a:lnTo>
                    <a:lnTo>
                      <a:pt x="262318" y="42272"/>
                    </a:lnTo>
                    <a:lnTo>
                      <a:pt x="153925" y="446335"/>
                    </a:lnTo>
                    <a:lnTo>
                      <a:pt x="0" y="405042"/>
                    </a:lnTo>
                    <a:lnTo>
                      <a:pt x="108655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6" name="Freeform: Shape 945">
                <a:extLst>
                  <a:ext uri="{FF2B5EF4-FFF2-40B4-BE49-F238E27FC236}">
                    <a16:creationId xmlns:a16="http://schemas.microsoft.com/office/drawing/2014/main" id="{BA896293-B249-49A0-A3AF-7C4BCBDCB04D}"/>
                  </a:ext>
                </a:extLst>
              </p:cNvPr>
              <p:cNvSpPr/>
              <p:nvPr/>
            </p:nvSpPr>
            <p:spPr>
              <a:xfrm>
                <a:off x="6375221" y="4753341"/>
                <a:ext cx="259453" cy="439442"/>
              </a:xfrm>
              <a:custGeom>
                <a:avLst/>
                <a:gdLst>
                  <a:gd name="connsiteX0" fmla="*/ 153891 w 259453"/>
                  <a:gd name="connsiteY0" fmla="*/ 0 h 439442"/>
                  <a:gd name="connsiteX1" fmla="*/ 259453 w 259453"/>
                  <a:gd name="connsiteY1" fmla="*/ 398648 h 439442"/>
                  <a:gd name="connsiteX2" fmla="*/ 105395 w 259453"/>
                  <a:gd name="connsiteY2" fmla="*/ 439442 h 439442"/>
                  <a:gd name="connsiteX3" fmla="*/ 0 w 259453"/>
                  <a:gd name="connsiteY3" fmla="*/ 41422 h 439442"/>
                  <a:gd name="connsiteX4" fmla="*/ 1684 w 259453"/>
                  <a:gd name="connsiteY4" fmla="*/ 41165 h 439442"/>
                  <a:gd name="connsiteX5" fmla="*/ 135260 w 259453"/>
                  <a:gd name="connsiteY5" fmla="*/ 6819 h 439442"/>
                  <a:gd name="connsiteX6" fmla="*/ 153891 w 259453"/>
                  <a:gd name="connsiteY6" fmla="*/ 0 h 439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453" h="439442">
                    <a:moveTo>
                      <a:pt x="153891" y="0"/>
                    </a:moveTo>
                    <a:lnTo>
                      <a:pt x="259453" y="398648"/>
                    </a:lnTo>
                    <a:lnTo>
                      <a:pt x="105395" y="439442"/>
                    </a:lnTo>
                    <a:lnTo>
                      <a:pt x="0" y="41422"/>
                    </a:lnTo>
                    <a:lnTo>
                      <a:pt x="1684" y="41165"/>
                    </a:lnTo>
                    <a:cubicBezTo>
                      <a:pt x="47051" y="31882"/>
                      <a:pt x="91616" y="20395"/>
                      <a:pt x="135260" y="6819"/>
                    </a:cubicBezTo>
                    <a:lnTo>
                      <a:pt x="15389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7" name="Freeform: Shape 946">
                <a:extLst>
                  <a:ext uri="{FF2B5EF4-FFF2-40B4-BE49-F238E27FC236}">
                    <a16:creationId xmlns:a16="http://schemas.microsoft.com/office/drawing/2014/main" id="{8470A23A-26A2-4C55-BBAF-44F09F6DD84C}"/>
                  </a:ext>
                </a:extLst>
              </p:cNvPr>
              <p:cNvSpPr/>
              <p:nvPr/>
            </p:nvSpPr>
            <p:spPr>
              <a:xfrm>
                <a:off x="5772785" y="4796586"/>
                <a:ext cx="213951" cy="436560"/>
              </a:xfrm>
              <a:custGeom>
                <a:avLst/>
                <a:gdLst>
                  <a:gd name="connsiteX0" fmla="*/ 55937 w 213951"/>
                  <a:gd name="connsiteY0" fmla="*/ 0 h 436560"/>
                  <a:gd name="connsiteX1" fmla="*/ 180706 w 213951"/>
                  <a:gd name="connsiteY1" fmla="*/ 19042 h 436560"/>
                  <a:gd name="connsiteX2" fmla="*/ 213951 w 213951"/>
                  <a:gd name="connsiteY2" fmla="*/ 20721 h 436560"/>
                  <a:gd name="connsiteX3" fmla="*/ 157940 w 213951"/>
                  <a:gd name="connsiteY3" fmla="*/ 436560 h 436560"/>
                  <a:gd name="connsiteX4" fmla="*/ 0 w 213951"/>
                  <a:gd name="connsiteY4" fmla="*/ 415286 h 436560"/>
                  <a:gd name="connsiteX5" fmla="*/ 55937 w 213951"/>
                  <a:gd name="connsiteY5" fmla="*/ 0 h 436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951" h="436560">
                    <a:moveTo>
                      <a:pt x="55937" y="0"/>
                    </a:moveTo>
                    <a:lnTo>
                      <a:pt x="180706" y="19042"/>
                    </a:lnTo>
                    <a:lnTo>
                      <a:pt x="213951" y="20721"/>
                    </a:lnTo>
                    <a:lnTo>
                      <a:pt x="157940" y="436560"/>
                    </a:lnTo>
                    <a:lnTo>
                      <a:pt x="0" y="415286"/>
                    </a:lnTo>
                    <a:lnTo>
                      <a:pt x="55937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8" name="Freeform: Shape 947">
                <a:extLst>
                  <a:ext uri="{FF2B5EF4-FFF2-40B4-BE49-F238E27FC236}">
                    <a16:creationId xmlns:a16="http://schemas.microsoft.com/office/drawing/2014/main" id="{68B9132B-05E1-4C78-8C16-FA737858E88F}"/>
                  </a:ext>
                </a:extLst>
              </p:cNvPr>
              <p:cNvSpPr/>
              <p:nvPr/>
            </p:nvSpPr>
            <p:spPr>
              <a:xfrm>
                <a:off x="6190191" y="4798857"/>
                <a:ext cx="209664" cy="429483"/>
              </a:xfrm>
              <a:custGeom>
                <a:avLst/>
                <a:gdLst>
                  <a:gd name="connsiteX0" fmla="*/ 158206 w 209664"/>
                  <a:gd name="connsiteY0" fmla="*/ 0 h 429483"/>
                  <a:gd name="connsiteX1" fmla="*/ 209664 w 209664"/>
                  <a:gd name="connsiteY1" fmla="*/ 409618 h 429483"/>
                  <a:gd name="connsiteX2" fmla="*/ 51539 w 209664"/>
                  <a:gd name="connsiteY2" fmla="*/ 429483 h 429483"/>
                  <a:gd name="connsiteX3" fmla="*/ 0 w 209664"/>
                  <a:gd name="connsiteY3" fmla="*/ 19211 h 429483"/>
                  <a:gd name="connsiteX4" fmla="*/ 48320 w 209664"/>
                  <a:gd name="connsiteY4" fmla="*/ 16771 h 429483"/>
                  <a:gd name="connsiteX5" fmla="*/ 158206 w 209664"/>
                  <a:gd name="connsiteY5" fmla="*/ 0 h 429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664" h="429483">
                    <a:moveTo>
                      <a:pt x="158206" y="0"/>
                    </a:moveTo>
                    <a:lnTo>
                      <a:pt x="209664" y="409618"/>
                    </a:lnTo>
                    <a:lnTo>
                      <a:pt x="51539" y="429483"/>
                    </a:lnTo>
                    <a:lnTo>
                      <a:pt x="0" y="19211"/>
                    </a:lnTo>
                    <a:lnTo>
                      <a:pt x="48320" y="16771"/>
                    </a:lnTo>
                    <a:lnTo>
                      <a:pt x="158206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9" name="Freeform: Shape 948">
                <a:extLst>
                  <a:ext uri="{FF2B5EF4-FFF2-40B4-BE49-F238E27FC236}">
                    <a16:creationId xmlns:a16="http://schemas.microsoft.com/office/drawing/2014/main" id="{CEC0C1F8-F731-4A24-BCD3-C75179F93B19}"/>
                  </a:ext>
                </a:extLst>
              </p:cNvPr>
              <p:cNvSpPr/>
              <p:nvPr/>
            </p:nvSpPr>
            <p:spPr>
              <a:xfrm>
                <a:off x="6013668" y="4818667"/>
                <a:ext cx="159368" cy="420395"/>
              </a:xfrm>
              <a:custGeom>
                <a:avLst/>
                <a:gdLst>
                  <a:gd name="connsiteX0" fmla="*/ 1 w 159368"/>
                  <a:gd name="connsiteY0" fmla="*/ 0 h 420395"/>
                  <a:gd name="connsiteX1" fmla="*/ 82333 w 159368"/>
                  <a:gd name="connsiteY1" fmla="*/ 4157 h 420395"/>
                  <a:gd name="connsiteX2" fmla="*/ 159368 w 159368"/>
                  <a:gd name="connsiteY2" fmla="*/ 267 h 420395"/>
                  <a:gd name="connsiteX3" fmla="*/ 159368 w 159368"/>
                  <a:gd name="connsiteY3" fmla="*/ 420395 h 420395"/>
                  <a:gd name="connsiteX4" fmla="*/ 0 w 159368"/>
                  <a:gd name="connsiteY4" fmla="*/ 420394 h 420395"/>
                  <a:gd name="connsiteX5" fmla="*/ 1 w 159368"/>
                  <a:gd name="connsiteY5" fmla="*/ 0 h 420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368" h="420395">
                    <a:moveTo>
                      <a:pt x="1" y="0"/>
                    </a:moveTo>
                    <a:lnTo>
                      <a:pt x="82333" y="4157"/>
                    </a:lnTo>
                    <a:lnTo>
                      <a:pt x="159368" y="267"/>
                    </a:lnTo>
                    <a:lnTo>
                      <a:pt x="159368" y="420395"/>
                    </a:lnTo>
                    <a:lnTo>
                      <a:pt x="0" y="42039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82" name="Group 881">
              <a:extLst>
                <a:ext uri="{FF2B5EF4-FFF2-40B4-BE49-F238E27FC236}">
                  <a16:creationId xmlns:a16="http://schemas.microsoft.com/office/drawing/2014/main" id="{223DEB1C-5226-48B6-BA42-E1777C9A72E7}"/>
                </a:ext>
              </a:extLst>
            </p:cNvPr>
            <p:cNvGrpSpPr/>
            <p:nvPr/>
          </p:nvGrpSpPr>
          <p:grpSpPr>
            <a:xfrm rot="6291444">
              <a:off x="8482861" y="3133457"/>
              <a:ext cx="1145704" cy="1145704"/>
              <a:chOff x="4626679" y="1959679"/>
              <a:chExt cx="2938643" cy="2938643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885" name="Oval 884">
                <a:extLst>
                  <a:ext uri="{FF2B5EF4-FFF2-40B4-BE49-F238E27FC236}">
                    <a16:creationId xmlns:a16="http://schemas.microsoft.com/office/drawing/2014/main" id="{C96E490A-C8E9-43B1-99A9-EA96933534BE}"/>
                  </a:ext>
                </a:extLst>
              </p:cNvPr>
              <p:cNvSpPr/>
              <p:nvPr/>
            </p:nvSpPr>
            <p:spPr>
              <a:xfrm>
                <a:off x="4626679" y="1959679"/>
                <a:ext cx="2938643" cy="2938643"/>
              </a:xfrm>
              <a:prstGeom prst="ellipse">
                <a:avLst/>
              </a:prstGeom>
              <a:noFill/>
              <a:ln w="158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86" name="Group 885">
                <a:extLst>
                  <a:ext uri="{FF2B5EF4-FFF2-40B4-BE49-F238E27FC236}">
                    <a16:creationId xmlns:a16="http://schemas.microsoft.com/office/drawing/2014/main" id="{08E69CE8-947C-4858-A201-0A6E9C24C202}"/>
                  </a:ext>
                </a:extLst>
              </p:cNvPr>
              <p:cNvGrpSpPr/>
              <p:nvPr/>
            </p:nvGrpSpPr>
            <p:grpSpPr>
              <a:xfrm>
                <a:off x="4768744" y="1995379"/>
                <a:ext cx="1366697" cy="1035276"/>
                <a:chOff x="4717539" y="1966119"/>
                <a:chExt cx="1366697" cy="1035276"/>
              </a:xfrm>
            </p:grpSpPr>
            <p:sp>
              <p:nvSpPr>
                <p:cNvPr id="893" name="Oval 892">
                  <a:extLst>
                    <a:ext uri="{FF2B5EF4-FFF2-40B4-BE49-F238E27FC236}">
                      <a16:creationId xmlns:a16="http://schemas.microsoft.com/office/drawing/2014/main" id="{50E44B5A-F734-4A59-8B75-47805D4473AA}"/>
                    </a:ext>
                  </a:extLst>
                </p:cNvPr>
                <p:cNvSpPr/>
                <p:nvPr/>
              </p:nvSpPr>
              <p:spPr>
                <a:xfrm>
                  <a:off x="5204087" y="2238370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Oval 893">
                  <a:extLst>
                    <a:ext uri="{FF2B5EF4-FFF2-40B4-BE49-F238E27FC236}">
                      <a16:creationId xmlns:a16="http://schemas.microsoft.com/office/drawing/2014/main" id="{604D75B2-7776-47A1-BDCA-76E6E7772889}"/>
                    </a:ext>
                  </a:extLst>
                </p:cNvPr>
                <p:cNvSpPr/>
                <p:nvPr/>
              </p:nvSpPr>
              <p:spPr>
                <a:xfrm>
                  <a:off x="5532121" y="205869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Oval 894">
                  <a:extLst>
                    <a:ext uri="{FF2B5EF4-FFF2-40B4-BE49-F238E27FC236}">
                      <a16:creationId xmlns:a16="http://schemas.microsoft.com/office/drawing/2014/main" id="{F575E24E-13F6-4145-9074-B599226F4D8F}"/>
                    </a:ext>
                  </a:extLst>
                </p:cNvPr>
                <p:cNvSpPr/>
                <p:nvPr/>
              </p:nvSpPr>
              <p:spPr>
                <a:xfrm>
                  <a:off x="4942220" y="2492853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Oval 895">
                  <a:extLst>
                    <a:ext uri="{FF2B5EF4-FFF2-40B4-BE49-F238E27FC236}">
                      <a16:creationId xmlns:a16="http://schemas.microsoft.com/office/drawing/2014/main" id="{4B9D03F7-4E2B-454A-9147-F6AAACC44B0F}"/>
                    </a:ext>
                  </a:extLst>
                </p:cNvPr>
                <p:cNvSpPr/>
                <p:nvPr/>
              </p:nvSpPr>
              <p:spPr>
                <a:xfrm>
                  <a:off x="5974345" y="196611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Oval 896">
                  <a:extLst>
                    <a:ext uri="{FF2B5EF4-FFF2-40B4-BE49-F238E27FC236}">
                      <a16:creationId xmlns:a16="http://schemas.microsoft.com/office/drawing/2014/main" id="{5525935E-DDA7-4F1E-950B-7BCAA7AC6796}"/>
                    </a:ext>
                  </a:extLst>
                </p:cNvPr>
                <p:cNvSpPr/>
                <p:nvPr/>
              </p:nvSpPr>
              <p:spPr>
                <a:xfrm>
                  <a:off x="4717539" y="2891504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Oval 897">
                  <a:extLst>
                    <a:ext uri="{FF2B5EF4-FFF2-40B4-BE49-F238E27FC236}">
                      <a16:creationId xmlns:a16="http://schemas.microsoft.com/office/drawing/2014/main" id="{8FB41AAF-C077-47F5-8FF9-B425954B4256}"/>
                    </a:ext>
                  </a:extLst>
                </p:cNvPr>
                <p:cNvSpPr/>
                <p:nvPr/>
              </p:nvSpPr>
              <p:spPr>
                <a:xfrm>
                  <a:off x="4832758" y="2725873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Oval 898">
                  <a:extLst>
                    <a:ext uri="{FF2B5EF4-FFF2-40B4-BE49-F238E27FC236}">
                      <a16:creationId xmlns:a16="http://schemas.microsoft.com/office/drawing/2014/main" id="{DD2E7F46-6D2A-44D4-B929-6D404C0D0AA1}"/>
                    </a:ext>
                  </a:extLst>
                </p:cNvPr>
                <p:cNvSpPr/>
                <p:nvPr/>
              </p:nvSpPr>
              <p:spPr>
                <a:xfrm>
                  <a:off x="5085782" y="2402847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Oval 899">
                  <a:extLst>
                    <a:ext uri="{FF2B5EF4-FFF2-40B4-BE49-F238E27FC236}">
                      <a16:creationId xmlns:a16="http://schemas.microsoft.com/office/drawing/2014/main" id="{B904DC30-1DB7-44DD-AB8F-F9CF2CF8E24B}"/>
                    </a:ext>
                  </a:extLst>
                </p:cNvPr>
                <p:cNvSpPr/>
                <p:nvPr/>
              </p:nvSpPr>
              <p:spPr>
                <a:xfrm>
                  <a:off x="5387529" y="2170414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Oval 900">
                  <a:extLst>
                    <a:ext uri="{FF2B5EF4-FFF2-40B4-BE49-F238E27FC236}">
                      <a16:creationId xmlns:a16="http://schemas.microsoft.com/office/drawing/2014/main" id="{B01A4CA0-1D95-4E55-BB55-F7895C591C37}"/>
                    </a:ext>
                  </a:extLst>
                </p:cNvPr>
                <p:cNvSpPr/>
                <p:nvPr/>
              </p:nvSpPr>
              <p:spPr>
                <a:xfrm>
                  <a:off x="5792143" y="2025511"/>
                  <a:ext cx="49860" cy="4986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87" name="Group 886">
                <a:extLst>
                  <a:ext uri="{FF2B5EF4-FFF2-40B4-BE49-F238E27FC236}">
                    <a16:creationId xmlns:a16="http://schemas.microsoft.com/office/drawing/2014/main" id="{093E56B7-896B-49AD-9640-49BCB92A04D4}"/>
                  </a:ext>
                </a:extLst>
              </p:cNvPr>
              <p:cNvGrpSpPr/>
              <p:nvPr/>
            </p:nvGrpSpPr>
            <p:grpSpPr>
              <a:xfrm>
                <a:off x="7024812" y="3628456"/>
                <a:ext cx="468322" cy="790182"/>
                <a:chOff x="7061387" y="3665031"/>
                <a:chExt cx="468322" cy="790182"/>
              </a:xfrm>
            </p:grpSpPr>
            <p:sp>
              <p:nvSpPr>
                <p:cNvPr id="888" name="Oval 887">
                  <a:extLst>
                    <a:ext uri="{FF2B5EF4-FFF2-40B4-BE49-F238E27FC236}">
                      <a16:creationId xmlns:a16="http://schemas.microsoft.com/office/drawing/2014/main" id="{5A92CAFD-CFAD-4C7E-A967-32C1257B0957}"/>
                    </a:ext>
                  </a:extLst>
                </p:cNvPr>
                <p:cNvSpPr/>
                <p:nvPr/>
              </p:nvSpPr>
              <p:spPr>
                <a:xfrm>
                  <a:off x="7347505" y="3898159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Oval 888">
                  <a:extLst>
                    <a:ext uri="{FF2B5EF4-FFF2-40B4-BE49-F238E27FC236}">
                      <a16:creationId xmlns:a16="http://schemas.microsoft.com/office/drawing/2014/main" id="{C7AC2761-16F5-49E6-99F4-1928ADC198B4}"/>
                    </a:ext>
                  </a:extLst>
                </p:cNvPr>
                <p:cNvSpPr/>
                <p:nvPr/>
              </p:nvSpPr>
              <p:spPr>
                <a:xfrm>
                  <a:off x="7419818" y="3665031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Oval 889">
                  <a:extLst>
                    <a:ext uri="{FF2B5EF4-FFF2-40B4-BE49-F238E27FC236}">
                      <a16:creationId xmlns:a16="http://schemas.microsoft.com/office/drawing/2014/main" id="{C68FF606-7383-497D-9F51-1D8E80E94D51}"/>
                    </a:ext>
                  </a:extLst>
                </p:cNvPr>
                <p:cNvSpPr/>
                <p:nvPr/>
              </p:nvSpPr>
              <p:spPr>
                <a:xfrm>
                  <a:off x="7238874" y="4122865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Oval 890">
                  <a:extLst>
                    <a:ext uri="{FF2B5EF4-FFF2-40B4-BE49-F238E27FC236}">
                      <a16:creationId xmlns:a16="http://schemas.microsoft.com/office/drawing/2014/main" id="{AFE762D0-A6E0-443D-A478-20A3861C7ECB}"/>
                    </a:ext>
                  </a:extLst>
                </p:cNvPr>
                <p:cNvSpPr/>
                <p:nvPr/>
              </p:nvSpPr>
              <p:spPr>
                <a:xfrm>
                  <a:off x="7233581" y="4134937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Oval 891">
                  <a:extLst>
                    <a:ext uri="{FF2B5EF4-FFF2-40B4-BE49-F238E27FC236}">
                      <a16:creationId xmlns:a16="http://schemas.microsoft.com/office/drawing/2014/main" id="{BD3E26FA-7782-4BA7-948C-2AF28A58BA14}"/>
                    </a:ext>
                  </a:extLst>
                </p:cNvPr>
                <p:cNvSpPr/>
                <p:nvPr/>
              </p:nvSpPr>
              <p:spPr>
                <a:xfrm>
                  <a:off x="7061387" y="4345322"/>
                  <a:ext cx="109891" cy="10989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883" name="Oval 882">
              <a:extLst>
                <a:ext uri="{FF2B5EF4-FFF2-40B4-BE49-F238E27FC236}">
                  <a16:creationId xmlns:a16="http://schemas.microsoft.com/office/drawing/2014/main" id="{1F2DB8D9-12B5-4B32-95CE-96056C6128B9}"/>
                </a:ext>
              </a:extLst>
            </p:cNvPr>
            <p:cNvSpPr/>
            <p:nvPr/>
          </p:nvSpPr>
          <p:spPr>
            <a:xfrm>
              <a:off x="8669757" y="3320353"/>
              <a:ext cx="771913" cy="77191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4" name="Oval 883">
              <a:extLst>
                <a:ext uri="{FF2B5EF4-FFF2-40B4-BE49-F238E27FC236}">
                  <a16:creationId xmlns:a16="http://schemas.microsoft.com/office/drawing/2014/main" id="{8AE34224-4A43-4D58-858C-EBA7AFA72CFB}"/>
                </a:ext>
              </a:extLst>
            </p:cNvPr>
            <p:cNvSpPr/>
            <p:nvPr/>
          </p:nvSpPr>
          <p:spPr>
            <a:xfrm>
              <a:off x="7140329" y="1790931"/>
              <a:ext cx="3825935" cy="3825935"/>
            </a:xfrm>
            <a:prstGeom prst="ellipse">
              <a:avLst/>
            </a:prstGeom>
            <a:noFill/>
            <a:ln w="25400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84" name="Picture 783" descr="Không có mô tả.">
            <a:extLst>
              <a:ext uri="{FF2B5EF4-FFF2-40B4-BE49-F238E27FC236}">
                <a16:creationId xmlns:a16="http://schemas.microsoft.com/office/drawing/2014/main" id="{C425D8FD-D5F9-41FD-ABC7-51910135435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937" y="1697067"/>
            <a:ext cx="5713418" cy="436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16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22222E-6 L 0.80782 -2.22222E-6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9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3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repeatCount="indefinite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3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3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5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-0.06705 1.85185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0496 -2.22222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36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4" dur="5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89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36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89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4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40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4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75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40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25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" dur="4000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219" grpId="0" animBg="1"/>
      <p:bldP spid="220" grpId="0" animBg="1"/>
      <p:bldP spid="221" grpId="0" animBg="1"/>
      <p:bldP spid="312" grpId="0" animBg="1"/>
      <p:bldP spid="689" grpId="0"/>
      <p:bldP spid="87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10B60-A22F-4DC4-B430-C8C970A92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1" y="0"/>
            <a:ext cx="12191999" cy="6857999"/>
          </a:xfrm>
          <a:prstGeom prst="rect">
            <a:avLst/>
          </a:prstGeom>
          <a:ln>
            <a:noFill/>
          </a:ln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1697F1-A549-4857-81F4-6A8A096D1A4E}"/>
              </a:ext>
            </a:extLst>
          </p:cNvPr>
          <p:cNvGrpSpPr/>
          <p:nvPr/>
        </p:nvGrpSpPr>
        <p:grpSpPr>
          <a:xfrm>
            <a:off x="-26309" y="0"/>
            <a:ext cx="12228942" cy="6870700"/>
            <a:chOff x="-55036" y="-12700"/>
            <a:chExt cx="12228942" cy="6870700"/>
          </a:xfrm>
          <a:noFill/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2AFE14-129F-44AF-8681-43EEF016AD89}"/>
                </a:ext>
              </a:extLst>
            </p:cNvPr>
            <p:cNvSpPr/>
            <p:nvPr/>
          </p:nvSpPr>
          <p:spPr>
            <a:xfrm>
              <a:off x="4219604" y="-12700"/>
              <a:ext cx="7954302" cy="6870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8D831F-EE26-428F-A9E8-CE093DE3E696}"/>
                </a:ext>
              </a:extLst>
            </p:cNvPr>
            <p:cNvSpPr/>
            <p:nvPr/>
          </p:nvSpPr>
          <p:spPr>
            <a:xfrm>
              <a:off x="-55036" y="-12700"/>
              <a:ext cx="4274639" cy="6870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8AEB2C4-3320-4955-86DE-105E0ACE7FC3}"/>
              </a:ext>
            </a:extLst>
          </p:cNvPr>
          <p:cNvGrpSpPr/>
          <p:nvPr/>
        </p:nvGrpSpPr>
        <p:grpSpPr>
          <a:xfrm>
            <a:off x="-5585807" y="36161"/>
            <a:ext cx="22505609" cy="663117"/>
            <a:chOff x="-3210580" y="576235"/>
            <a:chExt cx="22505609" cy="760471"/>
          </a:xfrm>
          <a:effectLst>
            <a:glow rad="63500">
              <a:schemeClr val="bg1">
                <a:alpha val="28000"/>
              </a:schemeClr>
            </a:glow>
          </a:effectLst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89E5EC1-2191-4E7D-B92F-5B716F390661}"/>
                </a:ext>
              </a:extLst>
            </p:cNvPr>
            <p:cNvGrpSpPr/>
            <p:nvPr/>
          </p:nvGrpSpPr>
          <p:grpSpPr>
            <a:xfrm>
              <a:off x="-3210580" y="576235"/>
              <a:ext cx="11183109" cy="750872"/>
              <a:chOff x="65055" y="835233"/>
              <a:chExt cx="14182026" cy="1109250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BE5741C9-4022-4303-BE3C-F7839A16E339}"/>
                  </a:ext>
                </a:extLst>
              </p:cNvPr>
              <p:cNvGrpSpPr/>
              <p:nvPr/>
            </p:nvGrpSpPr>
            <p:grpSpPr>
              <a:xfrm>
                <a:off x="65055" y="835233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8EB89D8B-E96C-4289-A066-905AECE3822B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4D2112EB-1CC8-44D3-852C-67AE85893CEC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89262D84-6F36-4DA6-AD3A-8072032C57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2ED0CE05-2E9E-460C-9BF2-49B64DE34A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D871D794-9594-4948-8A0C-2E1839F10A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1BD5DDA8-37F6-423A-94A8-D07917CD30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75541B94-9B45-40A8-935D-391808F7B2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AD2C3D61-EDE1-4F62-A5CE-C09CA6DB3B35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8B174EBF-A63B-411D-A492-A09A747FD72A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1100B05B-241D-4F5E-93CD-1B98BBE5E7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98EDAC9B-BE6F-4E68-9207-268A14E107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B981D800-29D8-4DB9-B2A2-34D42DCC60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5ADD47E8-04DC-4DC6-9DD4-CB7CEC2108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CC848788-3836-4BC5-ACB2-909415E270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CC04D410-9457-4B3A-8186-77C489AA74E9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1AEBBAE8-C47B-4836-B244-A7B39FD34DF9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977FAA12-67DA-4B1B-866F-81F0443FE2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C64B518D-2F3E-4792-9EA6-F08B608977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D455A5D7-410D-48F1-BCE0-7B04246D59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1B49F761-1CFF-4919-A2F0-9EE8D1C20E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BA19CB7E-9399-4733-9DAE-EA2A44B1A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F0695398-BD18-4DEB-A3F3-C41F1048D839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BF007960-3FA9-41DC-A4D3-0EE5ED718223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24046961-AAB9-4E8F-96FA-2606E36646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EFC4A7C0-C5F0-40AC-BED4-B2AD62340B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B8B92337-656F-40EB-8E3F-6E75C6FB74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F5CE4671-E2DA-4D48-9F42-AC3EB76BA4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8BB8AA7A-2BBF-4CEB-9F7F-88F2265BAB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9590A143-96D8-4AD4-9864-F3B6D09460AF}"/>
                  </a:ext>
                </a:extLst>
              </p:cNvPr>
              <p:cNvGrpSpPr/>
              <p:nvPr/>
            </p:nvGrpSpPr>
            <p:grpSpPr>
              <a:xfrm>
                <a:off x="4862745" y="845134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D120A42E-B1D9-4B00-85C0-941BABA0AD12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F1AB6835-86A5-477F-BC64-8FD4F8359E83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58DE62B5-81DD-4998-9F9A-25A983D1EB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6634B9C8-2492-4E63-8EFD-E9D2A23503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73EF85CC-783C-4EEB-AD75-37B4998244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A89492A5-EF2B-4C9D-AA4D-867BDF47F2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9D8820E3-81EF-473A-8C97-AC46A08AAF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C6BE98E2-3FA6-4420-9B3C-F01D3A8CB277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8B09A351-4504-42FB-AED8-405D3D4C6091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A27BBB2A-BAB8-4FF5-B00D-5603A3CC9F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256402AC-02F5-4A5D-96AB-7083D1E992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69BFCAD2-A03A-4D08-9BF2-B3FD5B7CEB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5F692B0E-E0A4-40A0-814A-6006C1E0E0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A62CAB28-E381-4D43-B2C1-CA030596D6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EEF65278-685D-449A-AC01-523A9A1F7AA2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6A657771-4963-4909-B390-23510815723D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028D180B-42E8-48C6-BAEB-BE8F5D3E35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64CB5DA5-CDFE-4353-BAD1-F0B5517224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5440EA78-B2E1-4A19-95D9-D0B67C4DAB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9CE0EF0C-FD74-48E0-ADB3-39EE88E0A4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BE23F6A2-F44B-48D3-828E-FA702C8048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7056F785-0679-40BF-8BAF-5284ADE06331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071F6093-9463-48A5-84E0-8D52F20F56E7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6381B6BA-8B1B-4826-832E-6094365C8E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A515C24B-5839-4889-A1DE-FE8FBBA2F8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D3A19799-99D7-4BB2-B207-C91F681D15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A993374D-79D3-46E0-A94C-44C946BFBC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5C56FF07-E58F-44EA-96FF-023A27A98E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76C2A17A-C8B8-461A-82AF-A51AE86E0DAB}"/>
                  </a:ext>
                </a:extLst>
              </p:cNvPr>
              <p:cNvGrpSpPr/>
              <p:nvPr/>
            </p:nvGrpSpPr>
            <p:grpSpPr>
              <a:xfrm>
                <a:off x="9663094" y="842566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BD6C6AE3-B1F0-4150-8373-440D2916DF98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FCA483D4-7E2D-4113-8D44-3C97E40CE658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7C86F593-CC4A-432C-AB24-B84393C2E4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1A4FD8B3-A140-4D24-8EA5-F3CADD3C47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A78F7449-3F65-40E3-8A68-9053236AB9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1BCFD1FF-A85F-4F9A-814D-2FB334B886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4F588200-9946-4E68-AE92-8711E2F76C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A0157901-A1BE-432B-9709-C9B8BF6D03CD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9AE7C254-81C8-4719-9E24-EF52BB61BA34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931033A3-EC42-4036-AC0C-C0E28F845E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E8588900-BC7B-4702-894C-0C5E58372D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23DAE954-8555-4D58-82D7-827E3D7584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1447805B-0049-4011-A70C-51285CA4AA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1BBFED67-FD70-4A68-8C81-25423C4C0A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5F0CCAAA-1339-41AC-847B-B5B3BED44ED1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91DDE2C5-C26B-453A-A1E2-18C3564087E5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C1FC54F1-3E7F-4F6B-86C1-EF8776542C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9F124B26-D686-45DD-BADC-24B22EFDA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BF4519D2-C464-4F00-A63E-6654918978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2572F0C9-7363-4930-80F3-82D27D7D2B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8DB7313B-6FA9-44BB-85E3-00AF1354E8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1B33CEAD-1A50-4CB9-BD74-389962275F6F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2286FD2F-23CD-4599-A6E1-BADF68E7E209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536A62F7-9944-4EC9-8729-81803F6265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7D24D410-2FB2-4367-98B2-8B63263252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A3117A80-5BE8-4E8D-BB01-481DE6BB47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18F2525B-D81C-451B-8D06-930ADB096B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18E84195-41D2-4F05-AD74-8C757CCAEA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BD4AD8-57DE-44C0-B996-7E1240C694AE}"/>
                </a:ext>
              </a:extLst>
            </p:cNvPr>
            <p:cNvGrpSpPr/>
            <p:nvPr/>
          </p:nvGrpSpPr>
          <p:grpSpPr>
            <a:xfrm>
              <a:off x="8111920" y="585834"/>
              <a:ext cx="11183109" cy="750872"/>
              <a:chOff x="65055" y="835233"/>
              <a:chExt cx="14182026" cy="110925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141B260-7206-4E63-AEB2-AC84C15176D6}"/>
                  </a:ext>
                </a:extLst>
              </p:cNvPr>
              <p:cNvGrpSpPr/>
              <p:nvPr/>
            </p:nvGrpSpPr>
            <p:grpSpPr>
              <a:xfrm>
                <a:off x="65055" y="835233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E884D448-F9FB-414D-ACCD-9CC47FA5F9AA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103ADD89-D2BB-4F42-82D0-D171219EF6C5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2F2CA1C4-E976-4159-9A16-E2B2F5912C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3D20968E-A1D6-46E6-8988-E62FB97FA7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BB572E10-597C-4835-8832-0BA5AE81E5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B1D6FD6A-E7E0-44F8-8F7F-25133C9F9D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A37C259D-D7BC-4D50-A3FE-8382DACCAB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6A275F49-4E1D-4F5B-9114-69E7D94BF7E1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DFEBEBEB-16F8-47AA-B894-B54568850A73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E2905D8B-D8A6-4E36-A628-4FFDD0D2F0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AF12F678-AAED-492F-9B2C-56CC3376F2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D1BDBA46-0DAE-40AB-AE1E-C32B91B718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3CC6D88E-6343-4B2C-AECC-BEC968D87D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DE77DD1E-88E6-4773-A556-A740F20C4E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4AC48299-4B6F-4D48-B2A5-DFCD987A0CEE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71618D2-A5D6-4039-BE46-8D7028CB1C5C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1D04AE9E-D142-4971-80D8-788247866A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5F32135E-193B-48DF-9DE1-686675C22E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08181A54-3091-4637-9700-F43932FC33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697A9F55-839B-4F77-BE23-440FCDA576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1DCBDAF6-03B3-4971-83A2-A37A145B35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9F932EED-BBA2-4DBF-A199-BE39B364B678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2204FAF6-692E-49A1-A479-7922D743D52E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F967B0A9-5473-4BD4-BE93-FCDEFD0939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AD408C0C-0D7D-4C88-859B-6FD5A403B3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3B15E66B-0BE5-4A55-864D-00B7548413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53D71689-AE25-458E-AC82-636E14BED6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7C844E1D-4D03-4E2D-9365-25C5A4998D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11BA46C-53D7-4FD2-A93F-96CE3853CF87}"/>
                  </a:ext>
                </a:extLst>
              </p:cNvPr>
              <p:cNvGrpSpPr/>
              <p:nvPr/>
            </p:nvGrpSpPr>
            <p:grpSpPr>
              <a:xfrm>
                <a:off x="4862745" y="845134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B19CF922-D46D-4FF5-9A10-63A14DEA2B68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1FE29EFA-486C-47DB-80A9-C807CAA7C0A0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B0725073-D1D5-4BC6-B0C8-F737B80848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87BED042-D508-4A3E-876D-BE2CC9A1AB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1CFE80A1-DB88-45C1-9AD9-54836405BB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DECCDE4D-7816-4FDA-BD26-D7506305D8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DF3EAA19-EDB1-4FAE-BEF7-D383B1C8E6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212877FE-1E9E-436F-AD2B-B43F4F6376BA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E10CD223-0311-4B96-96AD-1473001C50BA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514D2701-8FE3-4392-858C-6B5D346C7D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2ABBDD98-98D3-431A-9092-8F38D80DE0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C88E83C-F5B5-4B07-B224-007F33CF48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978B922A-F0C4-4642-9B82-0A374D5A58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431C8170-304F-4744-B004-A03C0C58EC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0C854770-245B-46A8-9217-81F623C097C8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F3B28FFC-499D-45B7-AB6B-46258DED4C91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FD0FCB0B-DB35-4C2E-BB96-55CDBC16F9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94917608-138E-48C7-9F81-77C61D401B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1E76C252-22FF-425B-9C98-5483A6186F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61C8ED85-14DD-46E1-8B4B-07A343E91E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7FBADC7D-A050-40B0-86FC-F66CA1A038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5EBCDD88-D848-4F16-BB8C-C5A2CC4728F4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DC0B7411-7916-413C-BEB5-DF7ECB09B36B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4E9FFDA0-7891-4DCB-8CAB-25A92D0F76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F26B7449-ED81-44C8-9B16-6B725CAFE9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E16453E3-A856-40D3-A0AA-BC996406CF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FB0BDD35-6A90-4E46-A68B-9BC674BF4A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7E742538-F3A9-4B8D-9A46-716BAFA6FD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DE26CCC-B340-49FC-BCC1-E7988E87758D}"/>
                  </a:ext>
                </a:extLst>
              </p:cNvPr>
              <p:cNvGrpSpPr/>
              <p:nvPr/>
            </p:nvGrpSpPr>
            <p:grpSpPr>
              <a:xfrm>
                <a:off x="9663094" y="842566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185B5A08-BC6E-4E3C-A14E-27AB9CCBEB91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C01B7A5D-1888-4869-9859-E15705568A2E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536AB416-6B7E-48D9-9526-302EF29508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9DCCCDB8-1394-480B-83C3-AB7F28932B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99404ED2-9BC2-40F5-AAFA-4A1FE0D6BF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ADE730A8-2C2C-403D-96B9-FFB252DCAB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A0F4BFDE-9B4E-4777-B3CF-1358F4CD2C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6A5DBDF4-3619-44EA-B13C-245592CDC017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7DC1A10C-1E7C-4ADD-A994-BABCDC3D9D68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08CFC77-9A08-4DC9-AEAE-94FADDE26E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75BC5124-B643-46A6-A650-F1F669F315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B6D9E41E-D54C-4433-8BF3-352A729BEE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258C368F-B858-4393-9430-725F228A42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7BE8CFB5-7BF9-42DD-9709-266B64EA84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652017C7-93ED-475A-A9EE-3F67F4DCEE75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01AADDEE-F7F8-465E-81A9-4EA9744244A0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796F89C-0808-4216-91C6-45C057168F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F8C30F4A-D919-405D-B760-8704226EBB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13ECEDB4-2864-49AB-B280-A4F1496A5D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C809FC8A-7E48-4E80-9636-A1302784F6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E5B3A23F-A67C-430D-817B-1D5B78696A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E8B35768-A788-4249-9F10-25EB4990DCD8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95B2C583-AA79-486E-8A53-E824B7ECD8F8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9492186-BD4A-40E9-B699-5FA0187562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3501716B-E9CA-4B72-86A2-5A1A65B760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04D89132-8396-4DBF-AC2B-EBCAC66E44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57B302E-503A-418B-82E4-1AF803F558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252A07B2-F668-428C-A682-04D5DC2FA1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A4E71161-74FA-4104-8183-923F3A5DE2DF}"/>
              </a:ext>
            </a:extLst>
          </p:cNvPr>
          <p:cNvGrpSpPr/>
          <p:nvPr/>
        </p:nvGrpSpPr>
        <p:grpSpPr>
          <a:xfrm flipH="1">
            <a:off x="6458730" y="6041113"/>
            <a:ext cx="5588294" cy="474304"/>
            <a:chOff x="396540" y="859316"/>
            <a:chExt cx="5588294" cy="474304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6FED2D8B-3920-41AF-A36D-8AAB2F14EE30}"/>
                </a:ext>
              </a:extLst>
            </p:cNvPr>
            <p:cNvCxnSpPr/>
            <p:nvPr/>
          </p:nvCxnSpPr>
          <p:spPr>
            <a:xfrm>
              <a:off x="396540" y="861141"/>
              <a:ext cx="164151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084E890-BB1A-4E24-97AF-5437FDF63490}"/>
                </a:ext>
              </a:extLst>
            </p:cNvPr>
            <p:cNvCxnSpPr>
              <a:cxnSpLocks/>
            </p:cNvCxnSpPr>
            <p:nvPr/>
          </p:nvCxnSpPr>
          <p:spPr>
            <a:xfrm>
              <a:off x="2585044" y="1286166"/>
              <a:ext cx="2501156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03BFC69-75AD-41F9-B92D-711E1EF342C2}"/>
                </a:ext>
              </a:extLst>
            </p:cNvPr>
            <p:cNvCxnSpPr>
              <a:cxnSpLocks/>
            </p:cNvCxnSpPr>
            <p:nvPr/>
          </p:nvCxnSpPr>
          <p:spPr>
            <a:xfrm>
              <a:off x="2027104" y="859316"/>
              <a:ext cx="567065" cy="4286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3F255392-354C-4456-9299-2484C6FACA6A}"/>
                </a:ext>
              </a:extLst>
            </p:cNvPr>
            <p:cNvSpPr/>
            <p:nvPr/>
          </p:nvSpPr>
          <p:spPr>
            <a:xfrm flipV="1">
              <a:off x="5091675" y="1238712"/>
              <a:ext cx="94908" cy="94908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F722344-62A6-4957-B33C-CFA45FBBCDF5}"/>
                </a:ext>
              </a:extLst>
            </p:cNvPr>
            <p:cNvCxnSpPr>
              <a:cxnSpLocks/>
            </p:cNvCxnSpPr>
            <p:nvPr/>
          </p:nvCxnSpPr>
          <p:spPr>
            <a:xfrm>
              <a:off x="5186583" y="1290248"/>
              <a:ext cx="7982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17C65D9-E960-4D78-BDD4-C9EB036F48C9}"/>
              </a:ext>
            </a:extLst>
          </p:cNvPr>
          <p:cNvCxnSpPr>
            <a:cxnSpLocks/>
          </p:cNvCxnSpPr>
          <p:nvPr/>
        </p:nvCxnSpPr>
        <p:spPr>
          <a:xfrm flipH="1">
            <a:off x="7780015" y="6581091"/>
            <a:ext cx="98155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6EB36FE-9609-4A1F-A5C3-F135C110E08A}"/>
              </a:ext>
            </a:extLst>
          </p:cNvPr>
          <p:cNvCxnSpPr>
            <a:cxnSpLocks/>
          </p:cNvCxnSpPr>
          <p:nvPr/>
        </p:nvCxnSpPr>
        <p:spPr>
          <a:xfrm flipH="1">
            <a:off x="7425130" y="6373363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8ADB69-34FA-4E8B-95D1-FF4948AC6278}"/>
              </a:ext>
            </a:extLst>
          </p:cNvPr>
          <p:cNvGrpSpPr/>
          <p:nvPr/>
        </p:nvGrpSpPr>
        <p:grpSpPr>
          <a:xfrm flipH="1">
            <a:off x="9479850" y="6360675"/>
            <a:ext cx="702507" cy="215359"/>
            <a:chOff x="2261207" y="1178878"/>
            <a:chExt cx="702507" cy="215359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FFE894B-1470-435B-A582-3D52CD816349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91" y="1390349"/>
              <a:ext cx="417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5840EBF-B1DD-47CB-8AD2-087145856F20}"/>
                </a:ext>
              </a:extLst>
            </p:cNvPr>
            <p:cNvCxnSpPr>
              <a:cxnSpLocks/>
            </p:cNvCxnSpPr>
            <p:nvPr/>
          </p:nvCxnSpPr>
          <p:spPr>
            <a:xfrm>
              <a:off x="2261207" y="1178878"/>
              <a:ext cx="284884" cy="2153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5194413F-5C1C-4B47-8707-80912315C490}"/>
              </a:ext>
            </a:extLst>
          </p:cNvPr>
          <p:cNvGrpSpPr/>
          <p:nvPr/>
        </p:nvGrpSpPr>
        <p:grpSpPr>
          <a:xfrm>
            <a:off x="218201" y="6013788"/>
            <a:ext cx="4336374" cy="428675"/>
            <a:chOff x="218201" y="6013788"/>
            <a:chExt cx="4336374" cy="428675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276B3F8-4DB0-4790-B3F0-30E5E2006E6C}"/>
                </a:ext>
              </a:extLst>
            </p:cNvPr>
            <p:cNvCxnSpPr/>
            <p:nvPr/>
          </p:nvCxnSpPr>
          <p:spPr>
            <a:xfrm>
              <a:off x="218201" y="6015613"/>
              <a:ext cx="1641514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ABF7081-0141-4F15-A849-2D7A11C18531}"/>
                </a:ext>
              </a:extLst>
            </p:cNvPr>
            <p:cNvCxnSpPr>
              <a:cxnSpLocks/>
            </p:cNvCxnSpPr>
            <p:nvPr/>
          </p:nvCxnSpPr>
          <p:spPr>
            <a:xfrm>
              <a:off x="2406705" y="6440638"/>
              <a:ext cx="2147870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CE67D2D-C511-4DED-9781-A57773C6279E}"/>
                </a:ext>
              </a:extLst>
            </p:cNvPr>
            <p:cNvCxnSpPr>
              <a:cxnSpLocks/>
            </p:cNvCxnSpPr>
            <p:nvPr/>
          </p:nvCxnSpPr>
          <p:spPr>
            <a:xfrm>
              <a:off x="1848765" y="6013788"/>
              <a:ext cx="567065" cy="428675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Oval 214">
            <a:extLst>
              <a:ext uri="{FF2B5EF4-FFF2-40B4-BE49-F238E27FC236}">
                <a16:creationId xmlns:a16="http://schemas.microsoft.com/office/drawing/2014/main" id="{4325362C-2E88-4C83-89F1-629233AFD723}"/>
              </a:ext>
            </a:extLst>
          </p:cNvPr>
          <p:cNvSpPr/>
          <p:nvPr/>
        </p:nvSpPr>
        <p:spPr>
          <a:xfrm flipV="1">
            <a:off x="6057834" y="6382908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006AC3E-881C-4D98-B0C6-CBDC3B6C660B}"/>
              </a:ext>
            </a:extLst>
          </p:cNvPr>
          <p:cNvCxnSpPr>
            <a:cxnSpLocks/>
          </p:cNvCxnSpPr>
          <p:nvPr/>
        </p:nvCxnSpPr>
        <p:spPr>
          <a:xfrm>
            <a:off x="3024646" y="6544821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FB30B63-2D42-4D80-8277-C90F26B9F97B}"/>
              </a:ext>
            </a:extLst>
          </p:cNvPr>
          <p:cNvCxnSpPr>
            <a:cxnSpLocks/>
          </p:cNvCxnSpPr>
          <p:nvPr/>
        </p:nvCxnSpPr>
        <p:spPr>
          <a:xfrm>
            <a:off x="2600261" y="6333350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6459CBCF-7748-4E3E-9C96-FD8351E0DD8A}"/>
              </a:ext>
            </a:extLst>
          </p:cNvPr>
          <p:cNvGrpSpPr/>
          <p:nvPr/>
        </p:nvGrpSpPr>
        <p:grpSpPr>
          <a:xfrm>
            <a:off x="2077919" y="6333350"/>
            <a:ext cx="690046" cy="215359"/>
            <a:chOff x="2273668" y="1178878"/>
            <a:chExt cx="690046" cy="215359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06F35A4-DD21-4D02-85C5-C11379EB98E4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91" y="1390349"/>
              <a:ext cx="417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C44ED87-BDF5-4C65-AD34-427B1CF22270}"/>
                </a:ext>
              </a:extLst>
            </p:cNvPr>
            <p:cNvCxnSpPr>
              <a:cxnSpLocks/>
            </p:cNvCxnSpPr>
            <p:nvPr/>
          </p:nvCxnSpPr>
          <p:spPr>
            <a:xfrm>
              <a:off x="2273668" y="1178878"/>
              <a:ext cx="284884" cy="2153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1" name="Oval 220">
            <a:extLst>
              <a:ext uri="{FF2B5EF4-FFF2-40B4-BE49-F238E27FC236}">
                <a16:creationId xmlns:a16="http://schemas.microsoft.com/office/drawing/2014/main" id="{3BA51C73-9C05-4472-A04C-C9636EAE71CA}"/>
              </a:ext>
            </a:extLst>
          </p:cNvPr>
          <p:cNvSpPr/>
          <p:nvPr/>
        </p:nvSpPr>
        <p:spPr>
          <a:xfrm flipV="1">
            <a:off x="5666998" y="6382908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67386C08-6531-444E-8E69-3072EC924048}"/>
              </a:ext>
            </a:extLst>
          </p:cNvPr>
          <p:cNvSpPr/>
          <p:nvPr/>
        </p:nvSpPr>
        <p:spPr>
          <a:xfrm flipV="1">
            <a:off x="5276162" y="6382907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90598A3D-8D5E-4F2F-BA55-FC66904A7626}"/>
              </a:ext>
            </a:extLst>
          </p:cNvPr>
          <p:cNvSpPr/>
          <p:nvPr/>
        </p:nvSpPr>
        <p:spPr>
          <a:xfrm flipV="1">
            <a:off x="4897364" y="6382906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4EDF8482-D604-469A-8D3C-B1B78D884E6E}"/>
              </a:ext>
            </a:extLst>
          </p:cNvPr>
          <p:cNvSpPr/>
          <p:nvPr/>
        </p:nvSpPr>
        <p:spPr>
          <a:xfrm>
            <a:off x="850355" y="758082"/>
            <a:ext cx="10345270" cy="5199529"/>
          </a:xfrm>
          <a:prstGeom prst="rect">
            <a:avLst/>
          </a:prstGeom>
          <a:solidFill>
            <a:schemeClr val="tx1">
              <a:alpha val="52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222390F-A3B4-4C41-8CC9-CC8EC606C5B0}"/>
              </a:ext>
            </a:extLst>
          </p:cNvPr>
          <p:cNvSpPr txBox="1"/>
          <p:nvPr/>
        </p:nvSpPr>
        <p:spPr>
          <a:xfrm>
            <a:off x="4561770" y="1106167"/>
            <a:ext cx="3057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BDD7EE"/>
                </a:solidFill>
                <a:effectLst>
                  <a:glow rad="139700">
                    <a:srgbClr val="60BCDA">
                      <a:alpha val="40000"/>
                    </a:srgbClr>
                  </a:glow>
                </a:effectLst>
              </a:rPr>
              <a:t>KẾT LUẬN</a:t>
            </a:r>
            <a:endParaRPr lang="vi-VN" sz="5400" b="1" dirty="0">
              <a:solidFill>
                <a:srgbClr val="BDD7EE"/>
              </a:solidFill>
              <a:effectLst>
                <a:glow rad="139700">
                  <a:srgbClr val="60BCDA">
                    <a:alpha val="40000"/>
                  </a:srgbClr>
                </a:glow>
              </a:effectLst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3A752CD3-311E-40B2-B46F-0C0AA3F0A91A}"/>
              </a:ext>
            </a:extLst>
          </p:cNvPr>
          <p:cNvSpPr txBox="1"/>
          <p:nvPr/>
        </p:nvSpPr>
        <p:spPr>
          <a:xfrm>
            <a:off x="1331648" y="2683945"/>
            <a:ext cx="2455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BDD7EE"/>
                </a:solidFill>
                <a:effectLst>
                  <a:glow rad="139700">
                    <a:srgbClr val="60BCDA">
                      <a:alpha val="40000"/>
                    </a:srgbClr>
                  </a:glow>
                </a:effectLst>
              </a:rPr>
              <a:t>Kết</a:t>
            </a:r>
            <a:r>
              <a:rPr lang="en-US" sz="2400" b="1" dirty="0">
                <a:solidFill>
                  <a:srgbClr val="BDD7EE"/>
                </a:solidFill>
                <a:effectLst>
                  <a:glow rad="139700">
                    <a:srgbClr val="60BCDA">
                      <a:alpha val="40000"/>
                    </a:srgbClr>
                  </a:glow>
                </a:effectLst>
              </a:rPr>
              <a:t> </a:t>
            </a:r>
            <a:r>
              <a:rPr lang="en-US" sz="2400" b="1" dirty="0" err="1">
                <a:solidFill>
                  <a:srgbClr val="BDD7EE"/>
                </a:solidFill>
                <a:effectLst>
                  <a:glow rad="139700">
                    <a:srgbClr val="60BCDA">
                      <a:alpha val="40000"/>
                    </a:srgbClr>
                  </a:glow>
                </a:effectLst>
              </a:rPr>
              <a:t>quả</a:t>
            </a:r>
            <a:r>
              <a:rPr lang="en-US" sz="2400" b="1" dirty="0">
                <a:solidFill>
                  <a:srgbClr val="BDD7EE"/>
                </a:solidFill>
                <a:effectLst>
                  <a:glow rad="139700">
                    <a:srgbClr val="60BCDA">
                      <a:alpha val="40000"/>
                    </a:srgbClr>
                  </a:glow>
                </a:effectLst>
              </a:rPr>
              <a:t> </a:t>
            </a:r>
            <a:r>
              <a:rPr lang="en-US" sz="2400" b="1" dirty="0" err="1">
                <a:solidFill>
                  <a:srgbClr val="BDD7EE"/>
                </a:solidFill>
                <a:effectLst>
                  <a:glow rad="139700">
                    <a:srgbClr val="60BCDA">
                      <a:alpha val="40000"/>
                    </a:srgbClr>
                  </a:glow>
                </a:effectLst>
              </a:rPr>
              <a:t>đạt</a:t>
            </a:r>
            <a:r>
              <a:rPr lang="en-US" sz="2400" b="1" dirty="0">
                <a:solidFill>
                  <a:srgbClr val="BDD7EE"/>
                </a:solidFill>
                <a:effectLst>
                  <a:glow rad="139700">
                    <a:srgbClr val="60BCDA">
                      <a:alpha val="40000"/>
                    </a:srgbClr>
                  </a:glow>
                </a:effectLst>
              </a:rPr>
              <a:t> </a:t>
            </a:r>
            <a:r>
              <a:rPr lang="en-US" sz="2400" b="1" dirty="0" err="1">
                <a:solidFill>
                  <a:srgbClr val="BDD7EE"/>
                </a:solidFill>
                <a:effectLst>
                  <a:glow rad="139700">
                    <a:srgbClr val="60BCDA">
                      <a:alpha val="40000"/>
                    </a:srgbClr>
                  </a:glow>
                </a:effectLst>
              </a:rPr>
              <a:t>được</a:t>
            </a:r>
            <a:endParaRPr lang="vi-VN" sz="2400" b="1" dirty="0">
              <a:solidFill>
                <a:srgbClr val="BDD7EE"/>
              </a:solidFill>
              <a:effectLst>
                <a:glow rad="139700">
                  <a:srgbClr val="60BCDA">
                    <a:alpha val="40000"/>
                  </a:srgbClr>
                </a:glow>
              </a:effectLst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D0C9035-4FAA-453B-88A8-01414DC3866C}"/>
              </a:ext>
            </a:extLst>
          </p:cNvPr>
          <p:cNvSpPr txBox="1"/>
          <p:nvPr/>
        </p:nvSpPr>
        <p:spPr>
          <a:xfrm>
            <a:off x="5249470" y="2643483"/>
            <a:ext cx="1414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BDD7EE"/>
                </a:solidFill>
                <a:effectLst>
                  <a:glow rad="139700">
                    <a:srgbClr val="60BCDA">
                      <a:alpha val="40000"/>
                    </a:srgbClr>
                  </a:glow>
                </a:effectLst>
              </a:rPr>
              <a:t>Hạn</a:t>
            </a:r>
            <a:r>
              <a:rPr lang="en-US" sz="2400" b="1" dirty="0">
                <a:solidFill>
                  <a:srgbClr val="BDD7EE"/>
                </a:solidFill>
                <a:effectLst>
                  <a:glow rad="139700">
                    <a:srgbClr val="60BCDA">
                      <a:alpha val="40000"/>
                    </a:srgbClr>
                  </a:glow>
                </a:effectLst>
              </a:rPr>
              <a:t> </a:t>
            </a:r>
            <a:r>
              <a:rPr lang="en-US" sz="2400" b="1" dirty="0" err="1">
                <a:solidFill>
                  <a:srgbClr val="BDD7EE"/>
                </a:solidFill>
                <a:effectLst>
                  <a:glow rad="139700">
                    <a:srgbClr val="60BCDA">
                      <a:alpha val="40000"/>
                    </a:srgbClr>
                  </a:glow>
                </a:effectLst>
              </a:rPr>
              <a:t>chế</a:t>
            </a:r>
            <a:endParaRPr lang="vi-VN" sz="2400" b="1" dirty="0">
              <a:solidFill>
                <a:srgbClr val="BDD7EE"/>
              </a:solidFill>
              <a:effectLst>
                <a:glow rad="139700">
                  <a:srgbClr val="60BCDA">
                    <a:alpha val="40000"/>
                  </a:srgbClr>
                </a:glow>
              </a:effectLst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929B7B4-FB20-48EC-9FFE-5B719B4F73C6}"/>
              </a:ext>
            </a:extLst>
          </p:cNvPr>
          <p:cNvSpPr txBox="1"/>
          <p:nvPr/>
        </p:nvSpPr>
        <p:spPr>
          <a:xfrm>
            <a:off x="8085606" y="2643482"/>
            <a:ext cx="2489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BDD7EE"/>
                </a:solidFill>
                <a:effectLst>
                  <a:glow rad="139700">
                    <a:srgbClr val="60BCDA">
                      <a:alpha val="40000"/>
                    </a:srgbClr>
                  </a:glow>
                </a:effectLst>
              </a:rPr>
              <a:t>Hướng</a:t>
            </a:r>
            <a:r>
              <a:rPr lang="en-US" sz="2400" b="1" dirty="0">
                <a:solidFill>
                  <a:srgbClr val="BDD7EE"/>
                </a:solidFill>
                <a:effectLst>
                  <a:glow rad="139700">
                    <a:srgbClr val="60BCDA">
                      <a:alpha val="40000"/>
                    </a:srgbClr>
                  </a:glow>
                </a:effectLst>
              </a:rPr>
              <a:t> </a:t>
            </a:r>
            <a:r>
              <a:rPr lang="en-US" sz="2400" b="1" dirty="0" err="1">
                <a:solidFill>
                  <a:srgbClr val="BDD7EE"/>
                </a:solidFill>
                <a:effectLst>
                  <a:glow rad="139700">
                    <a:srgbClr val="60BCDA">
                      <a:alpha val="40000"/>
                    </a:srgbClr>
                  </a:glow>
                </a:effectLst>
              </a:rPr>
              <a:t>phát</a:t>
            </a:r>
            <a:r>
              <a:rPr lang="en-US" sz="2400" b="1" dirty="0">
                <a:solidFill>
                  <a:srgbClr val="BDD7EE"/>
                </a:solidFill>
                <a:effectLst>
                  <a:glow rad="139700">
                    <a:srgbClr val="60BCDA">
                      <a:alpha val="40000"/>
                    </a:srgbClr>
                  </a:glow>
                </a:effectLst>
              </a:rPr>
              <a:t> </a:t>
            </a:r>
            <a:r>
              <a:rPr lang="en-US" sz="2400" b="1" dirty="0" err="1">
                <a:solidFill>
                  <a:srgbClr val="BDD7EE"/>
                </a:solidFill>
                <a:effectLst>
                  <a:glow rad="139700">
                    <a:srgbClr val="60BCDA">
                      <a:alpha val="40000"/>
                    </a:srgbClr>
                  </a:glow>
                </a:effectLst>
              </a:rPr>
              <a:t>triển</a:t>
            </a:r>
            <a:endParaRPr lang="vi-VN" sz="2400" b="1" dirty="0">
              <a:solidFill>
                <a:srgbClr val="BDD7EE"/>
              </a:solidFill>
              <a:effectLst>
                <a:glow rad="139700">
                  <a:srgbClr val="60BCDA">
                    <a:alpha val="40000"/>
                  </a:srgbClr>
                </a:glow>
              </a:effectLst>
            </a:endParaRPr>
          </a:p>
        </p:txBody>
      </p:sp>
      <p:pic>
        <p:nvPicPr>
          <p:cNvPr id="239" name="Picture 238" descr="Text, whiteboard&#10;&#10;Description automatically generated">
            <a:extLst>
              <a:ext uri="{FF2B5EF4-FFF2-40B4-BE49-F238E27FC236}">
                <a16:creationId xmlns:a16="http://schemas.microsoft.com/office/drawing/2014/main" id="{230C45F6-AE31-42CF-8CA8-526375DFD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55" y="3312357"/>
            <a:ext cx="2530981" cy="1801117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6C3BFC12-219D-40E5-A122-A292D65C35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271" y="3312972"/>
            <a:ext cx="2855940" cy="1795090"/>
          </a:xfrm>
          <a:prstGeom prst="rect">
            <a:avLst/>
          </a:prstGeom>
        </p:spPr>
      </p:pic>
      <p:pic>
        <p:nvPicPr>
          <p:cNvPr id="243" name="Picture 242" descr="A picture containing orange&#10;&#10;Description automatically generated">
            <a:extLst>
              <a:ext uri="{FF2B5EF4-FFF2-40B4-BE49-F238E27FC236}">
                <a16:creationId xmlns:a16="http://schemas.microsoft.com/office/drawing/2014/main" id="{13ED8CAF-8F53-466D-ADA0-C36A20E9D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332" y="3306727"/>
            <a:ext cx="2642046" cy="180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2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22222E-6 L 0.80782 -2.22222E-6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9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3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repeatCount="indefinite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3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3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5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-0.06705 1.85185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0496 -2.22222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25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21" grpId="0" animBg="1"/>
      <p:bldP spid="222" grpId="0" animBg="1"/>
      <p:bldP spid="223" grpId="0" animBg="1"/>
      <p:bldP spid="226" grpId="0" animBg="1"/>
      <p:bldP spid="227" grpId="0"/>
      <p:bldP spid="230" grpId="0"/>
      <p:bldP spid="236" grpId="0"/>
      <p:bldP spid="2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A2A114-1B2B-4CD0-AE2F-4BDC74A7BA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/>
          <a:stretch/>
        </p:blipFill>
        <p:spPr>
          <a:xfrm rot="5400000">
            <a:off x="2678696" y="-2674167"/>
            <a:ext cx="6858000" cy="1219199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4347320-F1CA-4E06-B86B-1751B5CB4E6E}"/>
              </a:ext>
            </a:extLst>
          </p:cNvPr>
          <p:cNvGrpSpPr/>
          <p:nvPr/>
        </p:nvGrpSpPr>
        <p:grpSpPr>
          <a:xfrm flipH="1">
            <a:off x="6458730" y="6041113"/>
            <a:ext cx="5588294" cy="474304"/>
            <a:chOff x="396540" y="859316"/>
            <a:chExt cx="5588294" cy="474304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CD09BB6-3EE0-4675-8233-DCDFC0D6EC55}"/>
                </a:ext>
              </a:extLst>
            </p:cNvPr>
            <p:cNvCxnSpPr/>
            <p:nvPr/>
          </p:nvCxnSpPr>
          <p:spPr>
            <a:xfrm>
              <a:off x="396540" y="861141"/>
              <a:ext cx="164151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0AE08E5-1049-4EB8-A05B-101750537F8C}"/>
                </a:ext>
              </a:extLst>
            </p:cNvPr>
            <p:cNvCxnSpPr>
              <a:cxnSpLocks/>
            </p:cNvCxnSpPr>
            <p:nvPr/>
          </p:nvCxnSpPr>
          <p:spPr>
            <a:xfrm>
              <a:off x="2585044" y="1286166"/>
              <a:ext cx="2501156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0F84B82-DF78-44DD-BB30-2DB60BD0BEB1}"/>
                </a:ext>
              </a:extLst>
            </p:cNvPr>
            <p:cNvCxnSpPr>
              <a:cxnSpLocks/>
            </p:cNvCxnSpPr>
            <p:nvPr/>
          </p:nvCxnSpPr>
          <p:spPr>
            <a:xfrm>
              <a:off x="2027104" y="859316"/>
              <a:ext cx="567065" cy="4286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7C9918-DDA3-4353-A879-2CA8051276F8}"/>
                </a:ext>
              </a:extLst>
            </p:cNvPr>
            <p:cNvSpPr/>
            <p:nvPr/>
          </p:nvSpPr>
          <p:spPr>
            <a:xfrm flipV="1">
              <a:off x="5091675" y="1238712"/>
              <a:ext cx="94908" cy="94908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0DB1A65-32BE-40F9-B402-D488621E51CE}"/>
                </a:ext>
              </a:extLst>
            </p:cNvPr>
            <p:cNvCxnSpPr>
              <a:cxnSpLocks/>
            </p:cNvCxnSpPr>
            <p:nvPr/>
          </p:nvCxnSpPr>
          <p:spPr>
            <a:xfrm>
              <a:off x="5186583" y="1290248"/>
              <a:ext cx="7982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D5F334-1AED-4B5B-BAAB-A74D61F9C4D6}"/>
              </a:ext>
            </a:extLst>
          </p:cNvPr>
          <p:cNvCxnSpPr>
            <a:cxnSpLocks/>
          </p:cNvCxnSpPr>
          <p:nvPr/>
        </p:nvCxnSpPr>
        <p:spPr>
          <a:xfrm flipH="1">
            <a:off x="7780015" y="6581091"/>
            <a:ext cx="98155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B7412E-D690-4BA5-AD27-F55556729DC1}"/>
              </a:ext>
            </a:extLst>
          </p:cNvPr>
          <p:cNvCxnSpPr>
            <a:cxnSpLocks/>
          </p:cNvCxnSpPr>
          <p:nvPr/>
        </p:nvCxnSpPr>
        <p:spPr>
          <a:xfrm flipH="1">
            <a:off x="7425130" y="6373363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EECC0A-21FD-4A8F-AA99-E42124317E7C}"/>
              </a:ext>
            </a:extLst>
          </p:cNvPr>
          <p:cNvGrpSpPr/>
          <p:nvPr/>
        </p:nvGrpSpPr>
        <p:grpSpPr>
          <a:xfrm flipH="1">
            <a:off x="9479850" y="6360675"/>
            <a:ext cx="702507" cy="215359"/>
            <a:chOff x="2261207" y="1178878"/>
            <a:chExt cx="702507" cy="215359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B67CB5A-D480-453B-A22C-A45FFE831ADB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91" y="1390349"/>
              <a:ext cx="417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DC6F7C6-24F6-464C-B508-581368214CC3}"/>
                </a:ext>
              </a:extLst>
            </p:cNvPr>
            <p:cNvCxnSpPr>
              <a:cxnSpLocks/>
            </p:cNvCxnSpPr>
            <p:nvPr/>
          </p:nvCxnSpPr>
          <p:spPr>
            <a:xfrm>
              <a:off x="2261207" y="1178878"/>
              <a:ext cx="284884" cy="2153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F4D103-4A86-40A3-BAF7-B889415A28D3}"/>
              </a:ext>
            </a:extLst>
          </p:cNvPr>
          <p:cNvGrpSpPr/>
          <p:nvPr/>
        </p:nvGrpSpPr>
        <p:grpSpPr>
          <a:xfrm>
            <a:off x="218201" y="6013788"/>
            <a:ext cx="4336374" cy="428675"/>
            <a:chOff x="218201" y="6013788"/>
            <a:chExt cx="4336374" cy="42867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9D725B-84F3-4CB1-9DC0-9F66C7988A82}"/>
                </a:ext>
              </a:extLst>
            </p:cNvPr>
            <p:cNvCxnSpPr/>
            <p:nvPr/>
          </p:nvCxnSpPr>
          <p:spPr>
            <a:xfrm>
              <a:off x="218201" y="6015613"/>
              <a:ext cx="1641514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D477324-DCDF-4CC3-931A-316DF3F9ACDE}"/>
                </a:ext>
              </a:extLst>
            </p:cNvPr>
            <p:cNvCxnSpPr>
              <a:cxnSpLocks/>
            </p:cNvCxnSpPr>
            <p:nvPr/>
          </p:nvCxnSpPr>
          <p:spPr>
            <a:xfrm>
              <a:off x="2406705" y="6440638"/>
              <a:ext cx="2147870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1C6F4E-A026-4BF2-849E-F135AF57FC50}"/>
                </a:ext>
              </a:extLst>
            </p:cNvPr>
            <p:cNvCxnSpPr>
              <a:cxnSpLocks/>
            </p:cNvCxnSpPr>
            <p:nvPr/>
          </p:nvCxnSpPr>
          <p:spPr>
            <a:xfrm>
              <a:off x="1848765" y="6013788"/>
              <a:ext cx="567065" cy="428675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2B5902CE-07F9-4D88-85E7-32D37BC9CA71}"/>
              </a:ext>
            </a:extLst>
          </p:cNvPr>
          <p:cNvSpPr/>
          <p:nvPr/>
        </p:nvSpPr>
        <p:spPr>
          <a:xfrm flipV="1">
            <a:off x="6057834" y="6382908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69DE00-89C8-4598-85B4-4B87EAA13673}"/>
              </a:ext>
            </a:extLst>
          </p:cNvPr>
          <p:cNvCxnSpPr>
            <a:cxnSpLocks/>
          </p:cNvCxnSpPr>
          <p:nvPr/>
        </p:nvCxnSpPr>
        <p:spPr>
          <a:xfrm>
            <a:off x="3024646" y="6544821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59D696-9D60-43D8-BABB-E76AF4E3C6AF}"/>
              </a:ext>
            </a:extLst>
          </p:cNvPr>
          <p:cNvCxnSpPr>
            <a:cxnSpLocks/>
          </p:cNvCxnSpPr>
          <p:nvPr/>
        </p:nvCxnSpPr>
        <p:spPr>
          <a:xfrm>
            <a:off x="2600261" y="6333350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AD4D09-1FBA-4F1B-81AA-082DB7F05701}"/>
              </a:ext>
            </a:extLst>
          </p:cNvPr>
          <p:cNvGrpSpPr/>
          <p:nvPr/>
        </p:nvGrpSpPr>
        <p:grpSpPr>
          <a:xfrm>
            <a:off x="2077919" y="6333350"/>
            <a:ext cx="690046" cy="215359"/>
            <a:chOff x="2273668" y="1178878"/>
            <a:chExt cx="690046" cy="215359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3C77E19-D738-4623-8145-EEEB30D12EAA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91" y="1390349"/>
              <a:ext cx="417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F48D339-FE94-49FA-90D7-2C563FDBB2D1}"/>
                </a:ext>
              </a:extLst>
            </p:cNvPr>
            <p:cNvCxnSpPr>
              <a:cxnSpLocks/>
            </p:cNvCxnSpPr>
            <p:nvPr/>
          </p:nvCxnSpPr>
          <p:spPr>
            <a:xfrm>
              <a:off x="2273668" y="1178878"/>
              <a:ext cx="284884" cy="2153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75AFE714-6F01-4C43-AC33-80AAB7A4B16E}"/>
              </a:ext>
            </a:extLst>
          </p:cNvPr>
          <p:cNvSpPr/>
          <p:nvPr/>
        </p:nvSpPr>
        <p:spPr>
          <a:xfrm flipV="1">
            <a:off x="5666998" y="6382908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AF397AD-F807-4C3F-BEE4-FC1764BE238B}"/>
              </a:ext>
            </a:extLst>
          </p:cNvPr>
          <p:cNvSpPr/>
          <p:nvPr/>
        </p:nvSpPr>
        <p:spPr>
          <a:xfrm flipV="1">
            <a:off x="5276162" y="6382907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69B925-3DAE-4B21-9133-D2D85856584D}"/>
              </a:ext>
            </a:extLst>
          </p:cNvPr>
          <p:cNvSpPr/>
          <p:nvPr/>
        </p:nvSpPr>
        <p:spPr>
          <a:xfrm flipV="1">
            <a:off x="4897364" y="6382906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7500EF9-973F-4A4E-8F47-0E52F7EAAC5D}"/>
              </a:ext>
            </a:extLst>
          </p:cNvPr>
          <p:cNvGrpSpPr/>
          <p:nvPr/>
        </p:nvGrpSpPr>
        <p:grpSpPr>
          <a:xfrm>
            <a:off x="2118193" y="2479270"/>
            <a:ext cx="2542430" cy="2542430"/>
            <a:chOff x="4626679" y="1959679"/>
            <a:chExt cx="2938643" cy="2938643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463F577-C2F2-4901-8A5E-0222CE0756FF}"/>
                </a:ext>
              </a:extLst>
            </p:cNvPr>
            <p:cNvSpPr/>
            <p:nvPr/>
          </p:nvSpPr>
          <p:spPr>
            <a:xfrm>
              <a:off x="4626679" y="1959679"/>
              <a:ext cx="2938643" cy="293864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22D9EAF-CC29-4EF6-BFDA-9C16B29C8D39}"/>
                </a:ext>
              </a:extLst>
            </p:cNvPr>
            <p:cNvGrpSpPr/>
            <p:nvPr/>
          </p:nvGrpSpPr>
          <p:grpSpPr>
            <a:xfrm>
              <a:off x="4768744" y="1995379"/>
              <a:ext cx="1366697" cy="1035276"/>
              <a:chOff x="4717539" y="1966119"/>
              <a:chExt cx="1366697" cy="1035276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BF3E55D-4F44-45E4-8D13-6A2BE66677D7}"/>
                  </a:ext>
                </a:extLst>
              </p:cNvPr>
              <p:cNvSpPr/>
              <p:nvPr/>
            </p:nvSpPr>
            <p:spPr>
              <a:xfrm>
                <a:off x="5204087" y="2238370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62E7166-E480-4421-BFB9-0AA2B6C3F1A7}"/>
                  </a:ext>
                </a:extLst>
              </p:cNvPr>
              <p:cNvSpPr/>
              <p:nvPr/>
            </p:nvSpPr>
            <p:spPr>
              <a:xfrm>
                <a:off x="5532121" y="205869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97BF4CD-ED11-4F58-A66F-83DCAB827E4B}"/>
                  </a:ext>
                </a:extLst>
              </p:cNvPr>
              <p:cNvSpPr/>
              <p:nvPr/>
            </p:nvSpPr>
            <p:spPr>
              <a:xfrm>
                <a:off x="4942220" y="2492853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ED905B4-D84E-4C73-95F2-47C1FECC2739}"/>
                  </a:ext>
                </a:extLst>
              </p:cNvPr>
              <p:cNvSpPr/>
              <p:nvPr/>
            </p:nvSpPr>
            <p:spPr>
              <a:xfrm>
                <a:off x="5974345" y="196611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A317D1D-19B7-4256-BC88-94059B0CDEEA}"/>
                  </a:ext>
                </a:extLst>
              </p:cNvPr>
              <p:cNvSpPr/>
              <p:nvPr/>
            </p:nvSpPr>
            <p:spPr>
              <a:xfrm>
                <a:off x="4717539" y="2891504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A097116-E7B4-42F7-B93E-DC896D0A93FF}"/>
                  </a:ext>
                </a:extLst>
              </p:cNvPr>
              <p:cNvSpPr/>
              <p:nvPr/>
            </p:nvSpPr>
            <p:spPr>
              <a:xfrm>
                <a:off x="4832758" y="2725873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13FBD27-4750-4453-9FE1-9F7BDAABF115}"/>
                  </a:ext>
                </a:extLst>
              </p:cNvPr>
              <p:cNvSpPr/>
              <p:nvPr/>
            </p:nvSpPr>
            <p:spPr>
              <a:xfrm>
                <a:off x="5085782" y="2402847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C103C53-3B46-4763-BF57-E84900DA6893}"/>
                  </a:ext>
                </a:extLst>
              </p:cNvPr>
              <p:cNvSpPr/>
              <p:nvPr/>
            </p:nvSpPr>
            <p:spPr>
              <a:xfrm>
                <a:off x="5387529" y="2170414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63C5F58-DF75-4EF7-8638-31893378E8A9}"/>
                  </a:ext>
                </a:extLst>
              </p:cNvPr>
              <p:cNvSpPr/>
              <p:nvPr/>
            </p:nvSpPr>
            <p:spPr>
              <a:xfrm>
                <a:off x="5792143" y="2025511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D19DBB4-B00D-45EA-9D48-F0849B1F9F0C}"/>
                </a:ext>
              </a:extLst>
            </p:cNvPr>
            <p:cNvGrpSpPr/>
            <p:nvPr/>
          </p:nvGrpSpPr>
          <p:grpSpPr>
            <a:xfrm>
              <a:off x="7024812" y="3628456"/>
              <a:ext cx="468322" cy="790182"/>
              <a:chOff x="7061387" y="3665031"/>
              <a:chExt cx="468322" cy="79018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F35CFDD-9A1F-4BE9-B8D2-709EA6951A60}"/>
                  </a:ext>
                </a:extLst>
              </p:cNvPr>
              <p:cNvSpPr/>
              <p:nvPr/>
            </p:nvSpPr>
            <p:spPr>
              <a:xfrm>
                <a:off x="7347505" y="389815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72AAB05-9F53-44C5-A8BA-18880D88F6BA}"/>
                  </a:ext>
                </a:extLst>
              </p:cNvPr>
              <p:cNvSpPr/>
              <p:nvPr/>
            </p:nvSpPr>
            <p:spPr>
              <a:xfrm>
                <a:off x="7419818" y="3665031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F6F5B88-8046-4A76-937C-C38C99E2D535}"/>
                  </a:ext>
                </a:extLst>
              </p:cNvPr>
              <p:cNvSpPr/>
              <p:nvPr/>
            </p:nvSpPr>
            <p:spPr>
              <a:xfrm>
                <a:off x="7238874" y="4122865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F9BC65A-C01A-4E7D-A4F8-AEB8D2477565}"/>
                  </a:ext>
                </a:extLst>
              </p:cNvPr>
              <p:cNvSpPr/>
              <p:nvPr/>
            </p:nvSpPr>
            <p:spPr>
              <a:xfrm>
                <a:off x="7233581" y="4134937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5BDF9C3-0A05-40C4-8335-43D1AB744456}"/>
                  </a:ext>
                </a:extLst>
              </p:cNvPr>
              <p:cNvSpPr/>
              <p:nvPr/>
            </p:nvSpPr>
            <p:spPr>
              <a:xfrm>
                <a:off x="7061387" y="434532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402B7A8-1B1B-4487-9118-19DBFE3AFA98}"/>
              </a:ext>
            </a:extLst>
          </p:cNvPr>
          <p:cNvGrpSpPr/>
          <p:nvPr/>
        </p:nvGrpSpPr>
        <p:grpSpPr>
          <a:xfrm rot="6299710">
            <a:off x="2481039" y="2842116"/>
            <a:ext cx="1816738" cy="1816738"/>
            <a:chOff x="4440936" y="1773936"/>
            <a:chExt cx="3310128" cy="3310128"/>
          </a:xfrm>
          <a:effectLst>
            <a:glow rad="101600">
              <a:schemeClr val="accent5">
                <a:satMod val="175000"/>
                <a:alpha val="28000"/>
              </a:schemeClr>
            </a:glow>
          </a:effectLst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0981D3D-E910-44B5-8D1B-3A52D27BF319}"/>
                </a:ext>
              </a:extLst>
            </p:cNvPr>
            <p:cNvSpPr/>
            <p:nvPr/>
          </p:nvSpPr>
          <p:spPr>
            <a:xfrm>
              <a:off x="4441251" y="1774251"/>
              <a:ext cx="3309498" cy="3309498"/>
            </a:xfrm>
            <a:prstGeom prst="ellipse">
              <a:avLst/>
            </a:prstGeom>
            <a:noFill/>
            <a:ln w="222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6473BBA7-ADF8-467A-907F-AB5D20BC9086}"/>
                </a:ext>
              </a:extLst>
            </p:cNvPr>
            <p:cNvSpPr/>
            <p:nvPr/>
          </p:nvSpPr>
          <p:spPr>
            <a:xfrm>
              <a:off x="4440936" y="1773936"/>
              <a:ext cx="3310128" cy="3310128"/>
            </a:xfrm>
            <a:prstGeom prst="arc">
              <a:avLst/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DF80F0F9-A086-461E-9005-B28803CB4CA6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6117151"/>
                <a:gd name="adj2" fmla="val 8372158"/>
              </a:avLst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FEE8290B-C563-48ED-9E3B-9579BDEE8D79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20256575"/>
                <a:gd name="adj2" fmla="val 3001779"/>
              </a:avLst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BECD1B-A7FF-41FD-9B3B-2205D01C010F}"/>
              </a:ext>
            </a:extLst>
          </p:cNvPr>
          <p:cNvGrpSpPr/>
          <p:nvPr/>
        </p:nvGrpSpPr>
        <p:grpSpPr>
          <a:xfrm>
            <a:off x="1469323" y="1829092"/>
            <a:ext cx="3840171" cy="3842787"/>
            <a:chOff x="4292527" y="1629660"/>
            <a:chExt cx="3606945" cy="3609402"/>
          </a:xfrm>
          <a:solidFill>
            <a:srgbClr val="BDD7EE"/>
          </a:solidFill>
          <a:effectLst>
            <a:glow rad="63500">
              <a:schemeClr val="accent5">
                <a:satMod val="175000"/>
                <a:alpha val="24000"/>
              </a:schemeClr>
            </a:glow>
          </a:effectLst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72F2B80-26D5-4889-898B-F6D52F042AE4}"/>
                </a:ext>
              </a:extLst>
            </p:cNvPr>
            <p:cNvSpPr/>
            <p:nvPr/>
          </p:nvSpPr>
          <p:spPr>
            <a:xfrm>
              <a:off x="5792145" y="1629660"/>
              <a:ext cx="209664" cy="429485"/>
            </a:xfrm>
            <a:custGeom>
              <a:avLst/>
              <a:gdLst>
                <a:gd name="connsiteX0" fmla="*/ 158123 w 209664"/>
                <a:gd name="connsiteY0" fmla="*/ 0 h 429485"/>
                <a:gd name="connsiteX1" fmla="*/ 209664 w 209664"/>
                <a:gd name="connsiteY1" fmla="*/ 410274 h 429485"/>
                <a:gd name="connsiteX2" fmla="*/ 161346 w 209664"/>
                <a:gd name="connsiteY2" fmla="*/ 412714 h 429485"/>
                <a:gd name="connsiteX3" fmla="*/ 51458 w 209664"/>
                <a:gd name="connsiteY3" fmla="*/ 429485 h 429485"/>
                <a:gd name="connsiteX4" fmla="*/ 0 w 209664"/>
                <a:gd name="connsiteY4" fmla="*/ 19864 h 429485"/>
                <a:gd name="connsiteX5" fmla="*/ 158123 w 209664"/>
                <a:gd name="connsiteY5" fmla="*/ 0 h 4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664" h="429485">
                  <a:moveTo>
                    <a:pt x="158123" y="0"/>
                  </a:moveTo>
                  <a:lnTo>
                    <a:pt x="209664" y="410274"/>
                  </a:lnTo>
                  <a:lnTo>
                    <a:pt x="161346" y="412714"/>
                  </a:lnTo>
                  <a:lnTo>
                    <a:pt x="51458" y="429485"/>
                  </a:lnTo>
                  <a:lnTo>
                    <a:pt x="0" y="19864"/>
                  </a:lnTo>
                  <a:lnTo>
                    <a:pt x="15812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9375578-0ED1-48F4-B42A-3E1F3A55D72D}"/>
                </a:ext>
              </a:extLst>
            </p:cNvPr>
            <p:cNvSpPr/>
            <p:nvPr/>
          </p:nvSpPr>
          <p:spPr>
            <a:xfrm>
              <a:off x="6013668" y="1632117"/>
              <a:ext cx="159367" cy="407218"/>
            </a:xfrm>
            <a:custGeom>
              <a:avLst/>
              <a:gdLst>
                <a:gd name="connsiteX0" fmla="*/ 159367 w 159367"/>
                <a:gd name="connsiteY0" fmla="*/ 0 h 407218"/>
                <a:gd name="connsiteX1" fmla="*/ 159367 w 159367"/>
                <a:gd name="connsiteY1" fmla="*/ 406951 h 407218"/>
                <a:gd name="connsiteX2" fmla="*/ 82333 w 159367"/>
                <a:gd name="connsiteY2" fmla="*/ 403061 h 407218"/>
                <a:gd name="connsiteX3" fmla="*/ 0 w 159367"/>
                <a:gd name="connsiteY3" fmla="*/ 407218 h 407218"/>
                <a:gd name="connsiteX4" fmla="*/ 0 w 159367"/>
                <a:gd name="connsiteY4" fmla="*/ 1 h 407218"/>
                <a:gd name="connsiteX5" fmla="*/ 159367 w 159367"/>
                <a:gd name="connsiteY5" fmla="*/ 0 h 40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367" h="407218">
                  <a:moveTo>
                    <a:pt x="159367" y="0"/>
                  </a:moveTo>
                  <a:lnTo>
                    <a:pt x="159367" y="406951"/>
                  </a:lnTo>
                  <a:lnTo>
                    <a:pt x="82333" y="403061"/>
                  </a:lnTo>
                  <a:lnTo>
                    <a:pt x="0" y="407218"/>
                  </a:lnTo>
                  <a:lnTo>
                    <a:pt x="0" y="1"/>
                  </a:lnTo>
                  <a:lnTo>
                    <a:pt x="15936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BD53DA8-0878-4746-B954-C905BD797089}"/>
                </a:ext>
              </a:extLst>
            </p:cNvPr>
            <p:cNvSpPr/>
            <p:nvPr/>
          </p:nvSpPr>
          <p:spPr>
            <a:xfrm>
              <a:off x="6199956" y="1637209"/>
              <a:ext cx="212252" cy="423408"/>
            </a:xfrm>
            <a:custGeom>
              <a:avLst/>
              <a:gdLst>
                <a:gd name="connsiteX0" fmla="*/ 54311 w 212252"/>
                <a:gd name="connsiteY0" fmla="*/ 0 h 423408"/>
                <a:gd name="connsiteX1" fmla="*/ 212252 w 212252"/>
                <a:gd name="connsiteY1" fmla="*/ 21273 h 423408"/>
                <a:gd name="connsiteX2" fmla="*/ 158087 w 212252"/>
                <a:gd name="connsiteY2" fmla="*/ 423408 h 423408"/>
                <a:gd name="connsiteX3" fmla="*/ 38555 w 212252"/>
                <a:gd name="connsiteY3" fmla="*/ 405165 h 423408"/>
                <a:gd name="connsiteX4" fmla="*/ 0 w 212252"/>
                <a:gd name="connsiteY4" fmla="*/ 403218 h 423408"/>
                <a:gd name="connsiteX5" fmla="*/ 54311 w 212252"/>
                <a:gd name="connsiteY5" fmla="*/ 0 h 42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252" h="423408">
                  <a:moveTo>
                    <a:pt x="54311" y="0"/>
                  </a:moveTo>
                  <a:lnTo>
                    <a:pt x="212252" y="21273"/>
                  </a:lnTo>
                  <a:lnTo>
                    <a:pt x="158087" y="423408"/>
                  </a:lnTo>
                  <a:lnTo>
                    <a:pt x="38555" y="405165"/>
                  </a:lnTo>
                  <a:lnTo>
                    <a:pt x="0" y="403218"/>
                  </a:lnTo>
                  <a:lnTo>
                    <a:pt x="5431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E903344-9EBF-4474-AA92-E50A2758031D}"/>
                </a:ext>
              </a:extLst>
            </p:cNvPr>
            <p:cNvSpPr/>
            <p:nvPr/>
          </p:nvSpPr>
          <p:spPr>
            <a:xfrm>
              <a:off x="5557326" y="1665217"/>
              <a:ext cx="259452" cy="439445"/>
            </a:xfrm>
            <a:custGeom>
              <a:avLst/>
              <a:gdLst>
                <a:gd name="connsiteX0" fmla="*/ 154057 w 259452"/>
                <a:gd name="connsiteY0" fmla="*/ 0 h 439445"/>
                <a:gd name="connsiteX1" fmla="*/ 259452 w 259452"/>
                <a:gd name="connsiteY1" fmla="*/ 398023 h 439445"/>
                <a:gd name="connsiteX2" fmla="*/ 257771 w 259452"/>
                <a:gd name="connsiteY2" fmla="*/ 398279 h 439445"/>
                <a:gd name="connsiteX3" fmla="*/ 124195 w 259452"/>
                <a:gd name="connsiteY3" fmla="*/ 432625 h 439445"/>
                <a:gd name="connsiteX4" fmla="*/ 105562 w 259452"/>
                <a:gd name="connsiteY4" fmla="*/ 439445 h 439445"/>
                <a:gd name="connsiteX5" fmla="*/ 0 w 259452"/>
                <a:gd name="connsiteY5" fmla="*/ 40794 h 439445"/>
                <a:gd name="connsiteX6" fmla="*/ 154057 w 259452"/>
                <a:gd name="connsiteY6" fmla="*/ 0 h 43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452" h="439445">
                  <a:moveTo>
                    <a:pt x="154057" y="0"/>
                  </a:moveTo>
                  <a:lnTo>
                    <a:pt x="259452" y="398023"/>
                  </a:lnTo>
                  <a:lnTo>
                    <a:pt x="257771" y="398279"/>
                  </a:lnTo>
                  <a:cubicBezTo>
                    <a:pt x="212404" y="407562"/>
                    <a:pt x="167840" y="419050"/>
                    <a:pt x="124195" y="432625"/>
                  </a:cubicBezTo>
                  <a:lnTo>
                    <a:pt x="105562" y="439445"/>
                  </a:lnTo>
                  <a:lnTo>
                    <a:pt x="0" y="40794"/>
                  </a:lnTo>
                  <a:lnTo>
                    <a:pt x="15405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E70EFCA-D5FE-496C-B8A8-D3BB8896ADE3}"/>
                </a:ext>
              </a:extLst>
            </p:cNvPr>
            <p:cNvSpPr/>
            <p:nvPr/>
          </p:nvSpPr>
          <p:spPr>
            <a:xfrm>
              <a:off x="6377051" y="1672147"/>
              <a:ext cx="258916" cy="433150"/>
            </a:xfrm>
            <a:custGeom>
              <a:avLst/>
              <a:gdLst>
                <a:gd name="connsiteX0" fmla="*/ 104990 w 258916"/>
                <a:gd name="connsiteY0" fmla="*/ 0 h 433150"/>
                <a:gd name="connsiteX1" fmla="*/ 258916 w 258916"/>
                <a:gd name="connsiteY1" fmla="*/ 41289 h 433150"/>
                <a:gd name="connsiteX2" fmla="*/ 153798 w 258916"/>
                <a:gd name="connsiteY2" fmla="*/ 433150 h 433150"/>
                <a:gd name="connsiteX3" fmla="*/ 133430 w 258916"/>
                <a:gd name="connsiteY3" fmla="*/ 425695 h 433150"/>
                <a:gd name="connsiteX4" fmla="*/ 0 w 258916"/>
                <a:gd name="connsiteY4" fmla="*/ 391386 h 433150"/>
                <a:gd name="connsiteX5" fmla="*/ 104990 w 258916"/>
                <a:gd name="connsiteY5" fmla="*/ 0 h 43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916" h="433150">
                  <a:moveTo>
                    <a:pt x="104990" y="0"/>
                  </a:moveTo>
                  <a:lnTo>
                    <a:pt x="258916" y="41289"/>
                  </a:lnTo>
                  <a:lnTo>
                    <a:pt x="153798" y="433150"/>
                  </a:lnTo>
                  <a:lnTo>
                    <a:pt x="133430" y="425695"/>
                  </a:lnTo>
                  <a:lnTo>
                    <a:pt x="0" y="391386"/>
                  </a:lnTo>
                  <a:lnTo>
                    <a:pt x="104990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4C7E158-F346-4C19-A5C5-77F883CE64CD}"/>
                </a:ext>
              </a:extLst>
            </p:cNvPr>
            <p:cNvSpPr/>
            <p:nvPr/>
          </p:nvSpPr>
          <p:spPr>
            <a:xfrm>
              <a:off x="5339439" y="1729614"/>
              <a:ext cx="303853" cy="442827"/>
            </a:xfrm>
            <a:custGeom>
              <a:avLst/>
              <a:gdLst>
                <a:gd name="connsiteX0" fmla="*/ 147503 w 303853"/>
                <a:gd name="connsiteY0" fmla="*/ 0 h 442827"/>
                <a:gd name="connsiteX1" fmla="*/ 303853 w 303853"/>
                <a:gd name="connsiteY1" fmla="*/ 382220 h 442827"/>
                <a:gd name="connsiteX2" fmla="*/ 214023 w 303853"/>
                <a:gd name="connsiteY2" fmla="*/ 415098 h 442827"/>
                <a:gd name="connsiteX3" fmla="*/ 156461 w 303853"/>
                <a:gd name="connsiteY3" fmla="*/ 442827 h 442827"/>
                <a:gd name="connsiteX4" fmla="*/ 0 w 303853"/>
                <a:gd name="connsiteY4" fmla="*/ 60338 h 442827"/>
                <a:gd name="connsiteX5" fmla="*/ 147503 w 303853"/>
                <a:gd name="connsiteY5" fmla="*/ 0 h 44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53" h="442827">
                  <a:moveTo>
                    <a:pt x="147503" y="0"/>
                  </a:moveTo>
                  <a:lnTo>
                    <a:pt x="303853" y="382220"/>
                  </a:lnTo>
                  <a:lnTo>
                    <a:pt x="214023" y="415098"/>
                  </a:lnTo>
                  <a:lnTo>
                    <a:pt x="156461" y="442827"/>
                  </a:lnTo>
                  <a:lnTo>
                    <a:pt x="0" y="60338"/>
                  </a:lnTo>
                  <a:lnTo>
                    <a:pt x="14750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DCF0F45-D85E-4C9A-9F50-6DF4FF314567}"/>
                </a:ext>
              </a:extLst>
            </p:cNvPr>
            <p:cNvSpPr/>
            <p:nvPr/>
          </p:nvSpPr>
          <p:spPr>
            <a:xfrm>
              <a:off x="6556254" y="1739402"/>
              <a:ext cx="303887" cy="436528"/>
            </a:xfrm>
            <a:custGeom>
              <a:avLst/>
              <a:gdLst>
                <a:gd name="connsiteX0" fmla="*/ 156851 w 303887"/>
                <a:gd name="connsiteY0" fmla="*/ 0 h 436528"/>
                <a:gd name="connsiteX1" fmla="*/ 303887 w 303887"/>
                <a:gd name="connsiteY1" fmla="*/ 61468 h 436528"/>
                <a:gd name="connsiteX2" fmla="*/ 147092 w 303887"/>
                <a:gd name="connsiteY2" fmla="*/ 436528 h 436528"/>
                <a:gd name="connsiteX3" fmla="*/ 82286 w 303887"/>
                <a:gd name="connsiteY3" fmla="*/ 405310 h 436528"/>
                <a:gd name="connsiteX4" fmla="*/ 0 w 303887"/>
                <a:gd name="connsiteY4" fmla="*/ 375193 h 436528"/>
                <a:gd name="connsiteX5" fmla="*/ 156851 w 303887"/>
                <a:gd name="connsiteY5" fmla="*/ 0 h 43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87" h="436528">
                  <a:moveTo>
                    <a:pt x="156851" y="0"/>
                  </a:moveTo>
                  <a:lnTo>
                    <a:pt x="303887" y="61468"/>
                  </a:lnTo>
                  <a:lnTo>
                    <a:pt x="147092" y="436528"/>
                  </a:lnTo>
                  <a:lnTo>
                    <a:pt x="82286" y="405310"/>
                  </a:lnTo>
                  <a:lnTo>
                    <a:pt x="0" y="375193"/>
                  </a:lnTo>
                  <a:lnTo>
                    <a:pt x="15685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BA70293-8078-42C4-BE4D-3C93E149153C}"/>
                </a:ext>
              </a:extLst>
            </p:cNvPr>
            <p:cNvSpPr/>
            <p:nvPr/>
          </p:nvSpPr>
          <p:spPr>
            <a:xfrm>
              <a:off x="5127417" y="1826126"/>
              <a:ext cx="344161" cy="437075"/>
            </a:xfrm>
            <a:custGeom>
              <a:avLst/>
              <a:gdLst>
                <a:gd name="connsiteX0" fmla="*/ 138128 w 344161"/>
                <a:gd name="connsiteY0" fmla="*/ 0 h 437075"/>
                <a:gd name="connsiteX1" fmla="*/ 344161 w 344161"/>
                <a:gd name="connsiteY1" fmla="*/ 358032 h 437075"/>
                <a:gd name="connsiteX2" fmla="*/ 304205 w 344161"/>
                <a:gd name="connsiteY2" fmla="*/ 377279 h 437075"/>
                <a:gd name="connsiteX3" fmla="*/ 205777 w 344161"/>
                <a:gd name="connsiteY3" fmla="*/ 437075 h 437075"/>
                <a:gd name="connsiteX4" fmla="*/ 0 w 344161"/>
                <a:gd name="connsiteY4" fmla="*/ 79487 h 437075"/>
                <a:gd name="connsiteX5" fmla="*/ 138128 w 344161"/>
                <a:gd name="connsiteY5" fmla="*/ 0 h 43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161" h="437075">
                  <a:moveTo>
                    <a:pt x="138128" y="0"/>
                  </a:moveTo>
                  <a:lnTo>
                    <a:pt x="344161" y="358032"/>
                  </a:lnTo>
                  <a:lnTo>
                    <a:pt x="304205" y="377279"/>
                  </a:lnTo>
                  <a:lnTo>
                    <a:pt x="205777" y="437075"/>
                  </a:lnTo>
                  <a:lnTo>
                    <a:pt x="0" y="79487"/>
                  </a:lnTo>
                  <a:lnTo>
                    <a:pt x="13812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707ADC1-259F-42C8-9A1B-07C1DAA38774}"/>
                </a:ext>
              </a:extLst>
            </p:cNvPr>
            <p:cNvSpPr/>
            <p:nvPr/>
          </p:nvSpPr>
          <p:spPr>
            <a:xfrm>
              <a:off x="6722083" y="1833187"/>
              <a:ext cx="341816" cy="430970"/>
            </a:xfrm>
            <a:custGeom>
              <a:avLst/>
              <a:gdLst>
                <a:gd name="connsiteX0" fmla="*/ 203943 w 341816"/>
                <a:gd name="connsiteY0" fmla="*/ 0 h 430970"/>
                <a:gd name="connsiteX1" fmla="*/ 341816 w 341816"/>
                <a:gd name="connsiteY1" fmla="*/ 79932 h 430970"/>
                <a:gd name="connsiteX2" fmla="*/ 138297 w 341816"/>
                <a:gd name="connsiteY2" fmla="*/ 430970 h 430970"/>
                <a:gd name="connsiteX3" fmla="*/ 38297 w 341816"/>
                <a:gd name="connsiteY3" fmla="*/ 370218 h 430970"/>
                <a:gd name="connsiteX4" fmla="*/ 0 w 341816"/>
                <a:gd name="connsiteY4" fmla="*/ 351770 h 430970"/>
                <a:gd name="connsiteX5" fmla="*/ 203943 w 341816"/>
                <a:gd name="connsiteY5" fmla="*/ 0 h 43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816" h="430970">
                  <a:moveTo>
                    <a:pt x="203943" y="0"/>
                  </a:moveTo>
                  <a:lnTo>
                    <a:pt x="341816" y="79932"/>
                  </a:lnTo>
                  <a:lnTo>
                    <a:pt x="138297" y="430970"/>
                  </a:lnTo>
                  <a:lnTo>
                    <a:pt x="38297" y="370218"/>
                  </a:lnTo>
                  <a:lnTo>
                    <a:pt x="0" y="351770"/>
                  </a:lnTo>
                  <a:lnTo>
                    <a:pt x="20394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497DB35-2E33-4D89-B6B2-EE7D386AB219}"/>
                </a:ext>
              </a:extLst>
            </p:cNvPr>
            <p:cNvSpPr/>
            <p:nvPr/>
          </p:nvSpPr>
          <p:spPr>
            <a:xfrm>
              <a:off x="4940606" y="1945450"/>
              <a:ext cx="376167" cy="425093"/>
            </a:xfrm>
            <a:custGeom>
              <a:avLst/>
              <a:gdLst>
                <a:gd name="connsiteX0" fmla="*/ 126832 w 376167"/>
                <a:gd name="connsiteY0" fmla="*/ 0 h 425093"/>
                <a:gd name="connsiteX1" fmla="*/ 376167 w 376167"/>
                <a:gd name="connsiteY1" fmla="*/ 327727 h 425093"/>
                <a:gd name="connsiteX2" fmla="*/ 376095 w 376167"/>
                <a:gd name="connsiteY2" fmla="*/ 327771 h 425093"/>
                <a:gd name="connsiteX3" fmla="*/ 268794 w 376167"/>
                <a:gd name="connsiteY3" fmla="*/ 408009 h 425093"/>
                <a:gd name="connsiteX4" fmla="*/ 249997 w 376167"/>
                <a:gd name="connsiteY4" fmla="*/ 425093 h 425093"/>
                <a:gd name="connsiteX5" fmla="*/ 0 w 376167"/>
                <a:gd name="connsiteY5" fmla="*/ 96494 h 425093"/>
                <a:gd name="connsiteX6" fmla="*/ 126832 w 376167"/>
                <a:gd name="connsiteY6" fmla="*/ 0 h 42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167" h="425093">
                  <a:moveTo>
                    <a:pt x="126832" y="0"/>
                  </a:moveTo>
                  <a:lnTo>
                    <a:pt x="376167" y="327727"/>
                  </a:lnTo>
                  <a:lnTo>
                    <a:pt x="376095" y="327771"/>
                  </a:lnTo>
                  <a:cubicBezTo>
                    <a:pt x="339020" y="352819"/>
                    <a:pt x="303214" y="379604"/>
                    <a:pt x="268794" y="408009"/>
                  </a:cubicBezTo>
                  <a:lnTo>
                    <a:pt x="249997" y="425093"/>
                  </a:lnTo>
                  <a:lnTo>
                    <a:pt x="0" y="96494"/>
                  </a:lnTo>
                  <a:lnTo>
                    <a:pt x="126832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43BCB7B-6BD0-459F-8E86-2439F7781165}"/>
                </a:ext>
              </a:extLst>
            </p:cNvPr>
            <p:cNvSpPr/>
            <p:nvPr/>
          </p:nvSpPr>
          <p:spPr>
            <a:xfrm>
              <a:off x="6883049" y="1958267"/>
              <a:ext cx="374539" cy="418856"/>
            </a:xfrm>
            <a:custGeom>
              <a:avLst/>
              <a:gdLst>
                <a:gd name="connsiteX0" fmla="*/ 248571 w 374539"/>
                <a:gd name="connsiteY0" fmla="*/ 0 h 418856"/>
                <a:gd name="connsiteX1" fmla="*/ 374539 w 374539"/>
                <a:gd name="connsiteY1" fmla="*/ 97622 h 418856"/>
                <a:gd name="connsiteX2" fmla="*/ 125591 w 374539"/>
                <a:gd name="connsiteY2" fmla="*/ 418856 h 418856"/>
                <a:gd name="connsiteX3" fmla="*/ 99553 w 374539"/>
                <a:gd name="connsiteY3" fmla="*/ 395192 h 418856"/>
                <a:gd name="connsiteX4" fmla="*/ 0 w 374539"/>
                <a:gd name="connsiteY4" fmla="*/ 320748 h 418856"/>
                <a:gd name="connsiteX5" fmla="*/ 248571 w 374539"/>
                <a:gd name="connsiteY5" fmla="*/ 0 h 41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539" h="418856">
                  <a:moveTo>
                    <a:pt x="248571" y="0"/>
                  </a:moveTo>
                  <a:lnTo>
                    <a:pt x="374539" y="97622"/>
                  </a:lnTo>
                  <a:lnTo>
                    <a:pt x="125591" y="418856"/>
                  </a:lnTo>
                  <a:lnTo>
                    <a:pt x="99553" y="395192"/>
                  </a:lnTo>
                  <a:lnTo>
                    <a:pt x="0" y="320748"/>
                  </a:lnTo>
                  <a:lnTo>
                    <a:pt x="24857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36702C8-9650-47C7-8F69-C291EFBDA92E}"/>
                </a:ext>
              </a:extLst>
            </p:cNvPr>
            <p:cNvSpPr/>
            <p:nvPr/>
          </p:nvSpPr>
          <p:spPr>
            <a:xfrm>
              <a:off x="4765791" y="2096027"/>
              <a:ext cx="404830" cy="405259"/>
            </a:xfrm>
            <a:custGeom>
              <a:avLst/>
              <a:gdLst>
                <a:gd name="connsiteX0" fmla="*/ 112817 w 404830"/>
                <a:gd name="connsiteY0" fmla="*/ 0 h 405259"/>
                <a:gd name="connsiteX1" fmla="*/ 404830 w 404830"/>
                <a:gd name="connsiteY1" fmla="*/ 292677 h 405259"/>
                <a:gd name="connsiteX2" fmla="*/ 344628 w 404830"/>
                <a:gd name="connsiteY2" fmla="*/ 347392 h 405259"/>
                <a:gd name="connsiteX3" fmla="*/ 292035 w 404830"/>
                <a:gd name="connsiteY3" fmla="*/ 405259 h 405259"/>
                <a:gd name="connsiteX4" fmla="*/ 0 w 404830"/>
                <a:gd name="connsiteY4" fmla="*/ 112562 h 405259"/>
                <a:gd name="connsiteX5" fmla="*/ 112817 w 404830"/>
                <a:gd name="connsiteY5" fmla="*/ 0 h 40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830" h="405259">
                  <a:moveTo>
                    <a:pt x="112817" y="0"/>
                  </a:moveTo>
                  <a:lnTo>
                    <a:pt x="404830" y="292677"/>
                  </a:lnTo>
                  <a:lnTo>
                    <a:pt x="344628" y="347392"/>
                  </a:lnTo>
                  <a:lnTo>
                    <a:pt x="292035" y="405259"/>
                  </a:lnTo>
                  <a:lnTo>
                    <a:pt x="0" y="112562"/>
                  </a:lnTo>
                  <a:lnTo>
                    <a:pt x="11281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9F23F10-0254-4A37-B093-9B3DFD709D98}"/>
                </a:ext>
              </a:extLst>
            </p:cNvPr>
            <p:cNvSpPr/>
            <p:nvPr/>
          </p:nvSpPr>
          <p:spPr>
            <a:xfrm>
              <a:off x="7024019" y="2099151"/>
              <a:ext cx="405314" cy="404773"/>
            </a:xfrm>
            <a:custGeom>
              <a:avLst/>
              <a:gdLst>
                <a:gd name="connsiteX0" fmla="*/ 292785 w 405314"/>
                <a:gd name="connsiteY0" fmla="*/ 0 h 404773"/>
                <a:gd name="connsiteX1" fmla="*/ 405314 w 405314"/>
                <a:gd name="connsiteY1" fmla="*/ 112850 h 404773"/>
                <a:gd name="connsiteX2" fmla="*/ 112555 w 405314"/>
                <a:gd name="connsiteY2" fmla="*/ 404773 h 404773"/>
                <a:gd name="connsiteX3" fmla="*/ 57564 w 405314"/>
                <a:gd name="connsiteY3" fmla="*/ 344268 h 404773"/>
                <a:gd name="connsiteX4" fmla="*/ 0 w 405314"/>
                <a:gd name="connsiteY4" fmla="*/ 291950 h 404773"/>
                <a:gd name="connsiteX5" fmla="*/ 292785 w 405314"/>
                <a:gd name="connsiteY5" fmla="*/ 0 h 4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14" h="404773">
                  <a:moveTo>
                    <a:pt x="292785" y="0"/>
                  </a:moveTo>
                  <a:lnTo>
                    <a:pt x="405314" y="112850"/>
                  </a:lnTo>
                  <a:lnTo>
                    <a:pt x="112555" y="404773"/>
                  </a:lnTo>
                  <a:lnTo>
                    <a:pt x="57564" y="344268"/>
                  </a:lnTo>
                  <a:lnTo>
                    <a:pt x="0" y="291950"/>
                  </a:lnTo>
                  <a:lnTo>
                    <a:pt x="29278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AA5A34-94A8-445C-9238-ECB34DDC7392}"/>
                </a:ext>
              </a:extLst>
            </p:cNvPr>
            <p:cNvSpPr/>
            <p:nvPr/>
          </p:nvSpPr>
          <p:spPr>
            <a:xfrm>
              <a:off x="4621681" y="2261282"/>
              <a:ext cx="424231" cy="378549"/>
            </a:xfrm>
            <a:custGeom>
              <a:avLst/>
              <a:gdLst>
                <a:gd name="connsiteX0" fmla="*/ 97621 w 424231"/>
                <a:gd name="connsiteY0" fmla="*/ 0 h 378549"/>
                <a:gd name="connsiteX1" fmla="*/ 424231 w 424231"/>
                <a:gd name="connsiteY1" fmla="*/ 253114 h 378549"/>
                <a:gd name="connsiteX2" fmla="*/ 398778 w 424231"/>
                <a:gd name="connsiteY2" fmla="*/ 281118 h 378549"/>
                <a:gd name="connsiteX3" fmla="*/ 325921 w 424231"/>
                <a:gd name="connsiteY3" fmla="*/ 378549 h 378549"/>
                <a:gd name="connsiteX4" fmla="*/ 0 w 424231"/>
                <a:gd name="connsiteY4" fmla="*/ 125968 h 378549"/>
                <a:gd name="connsiteX5" fmla="*/ 97621 w 424231"/>
                <a:gd name="connsiteY5" fmla="*/ 0 h 37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231" h="378549">
                  <a:moveTo>
                    <a:pt x="97621" y="0"/>
                  </a:moveTo>
                  <a:lnTo>
                    <a:pt x="424231" y="253114"/>
                  </a:lnTo>
                  <a:lnTo>
                    <a:pt x="398778" y="281118"/>
                  </a:lnTo>
                  <a:lnTo>
                    <a:pt x="325921" y="378549"/>
                  </a:lnTo>
                  <a:lnTo>
                    <a:pt x="0" y="125968"/>
                  </a:lnTo>
                  <a:lnTo>
                    <a:pt x="9762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6326B13-DD09-49D0-8E41-C9C9689E26A2}"/>
                </a:ext>
              </a:extLst>
            </p:cNvPr>
            <p:cNvSpPr/>
            <p:nvPr/>
          </p:nvSpPr>
          <p:spPr>
            <a:xfrm>
              <a:off x="7154736" y="2274015"/>
              <a:ext cx="425118" cy="376110"/>
            </a:xfrm>
            <a:custGeom>
              <a:avLst/>
              <a:gdLst>
                <a:gd name="connsiteX0" fmla="*/ 328661 w 425118"/>
                <a:gd name="connsiteY0" fmla="*/ 0 h 376110"/>
                <a:gd name="connsiteX1" fmla="*/ 425118 w 425118"/>
                <a:gd name="connsiteY1" fmla="*/ 126861 h 376110"/>
                <a:gd name="connsiteX2" fmla="*/ 97303 w 425118"/>
                <a:gd name="connsiteY2" fmla="*/ 376110 h 376110"/>
                <a:gd name="connsiteX3" fmla="*/ 97045 w 425118"/>
                <a:gd name="connsiteY3" fmla="*/ 375686 h 376110"/>
                <a:gd name="connsiteX4" fmla="*/ 16807 w 425118"/>
                <a:gd name="connsiteY4" fmla="*/ 268385 h 376110"/>
                <a:gd name="connsiteX5" fmla="*/ 0 w 425118"/>
                <a:gd name="connsiteY5" fmla="*/ 249892 h 376110"/>
                <a:gd name="connsiteX6" fmla="*/ 328661 w 425118"/>
                <a:gd name="connsiteY6" fmla="*/ 0 h 37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118" h="376110">
                  <a:moveTo>
                    <a:pt x="328661" y="0"/>
                  </a:moveTo>
                  <a:lnTo>
                    <a:pt x="425118" y="126861"/>
                  </a:lnTo>
                  <a:lnTo>
                    <a:pt x="97303" y="376110"/>
                  </a:lnTo>
                  <a:lnTo>
                    <a:pt x="97045" y="375686"/>
                  </a:lnTo>
                  <a:cubicBezTo>
                    <a:pt x="71997" y="338611"/>
                    <a:pt x="45212" y="302805"/>
                    <a:pt x="16807" y="268385"/>
                  </a:cubicBezTo>
                  <a:lnTo>
                    <a:pt x="0" y="249892"/>
                  </a:lnTo>
                  <a:lnTo>
                    <a:pt x="32866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4C35070-7EB6-40EF-931F-E2C6F2DD2707}"/>
                </a:ext>
              </a:extLst>
            </p:cNvPr>
            <p:cNvSpPr/>
            <p:nvPr/>
          </p:nvSpPr>
          <p:spPr>
            <a:xfrm>
              <a:off x="4495814" y="2455505"/>
              <a:ext cx="436719" cy="345019"/>
            </a:xfrm>
            <a:custGeom>
              <a:avLst/>
              <a:gdLst>
                <a:gd name="connsiteX0" fmla="*/ 79933 w 436719"/>
                <a:gd name="connsiteY0" fmla="*/ 0 h 345019"/>
                <a:gd name="connsiteX1" fmla="*/ 436719 w 436719"/>
                <a:gd name="connsiteY1" fmla="*/ 206851 h 345019"/>
                <a:gd name="connsiteX2" fmla="*/ 374591 w 436719"/>
                <a:gd name="connsiteY2" fmla="*/ 309117 h 345019"/>
                <a:gd name="connsiteX3" fmla="*/ 357296 w 436719"/>
                <a:gd name="connsiteY3" fmla="*/ 345019 h 345019"/>
                <a:gd name="connsiteX4" fmla="*/ 0 w 436719"/>
                <a:gd name="connsiteY4" fmla="*/ 137872 h 345019"/>
                <a:gd name="connsiteX5" fmla="*/ 79933 w 436719"/>
                <a:gd name="connsiteY5" fmla="*/ 0 h 34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19" h="345019">
                  <a:moveTo>
                    <a:pt x="79933" y="0"/>
                  </a:moveTo>
                  <a:lnTo>
                    <a:pt x="436719" y="206851"/>
                  </a:lnTo>
                  <a:lnTo>
                    <a:pt x="374591" y="309117"/>
                  </a:lnTo>
                  <a:lnTo>
                    <a:pt x="357296" y="345019"/>
                  </a:lnTo>
                  <a:lnTo>
                    <a:pt x="0" y="137872"/>
                  </a:lnTo>
                  <a:lnTo>
                    <a:pt x="7993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C28DC6D-10B5-4066-98A8-F44303E6C362}"/>
                </a:ext>
              </a:extLst>
            </p:cNvPr>
            <p:cNvSpPr/>
            <p:nvPr/>
          </p:nvSpPr>
          <p:spPr>
            <a:xfrm>
              <a:off x="7262013" y="2460866"/>
              <a:ext cx="437106" cy="344082"/>
            </a:xfrm>
            <a:custGeom>
              <a:avLst/>
              <a:gdLst>
                <a:gd name="connsiteX0" fmla="*/ 357659 w 437106"/>
                <a:gd name="connsiteY0" fmla="*/ 0 h 344082"/>
                <a:gd name="connsiteX1" fmla="*/ 437106 w 437106"/>
                <a:gd name="connsiteY1" fmla="*/ 138151 h 344082"/>
                <a:gd name="connsiteX2" fmla="*/ 79010 w 437106"/>
                <a:gd name="connsiteY2" fmla="*/ 344082 h 344082"/>
                <a:gd name="connsiteX3" fmla="*/ 59584 w 437106"/>
                <a:gd name="connsiteY3" fmla="*/ 303756 h 344082"/>
                <a:gd name="connsiteX4" fmla="*/ 0 w 437106"/>
                <a:gd name="connsiteY4" fmla="*/ 205678 h 344082"/>
                <a:gd name="connsiteX5" fmla="*/ 357659 w 437106"/>
                <a:gd name="connsiteY5" fmla="*/ 0 h 34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106" h="344082">
                  <a:moveTo>
                    <a:pt x="357659" y="0"/>
                  </a:moveTo>
                  <a:lnTo>
                    <a:pt x="437106" y="138151"/>
                  </a:lnTo>
                  <a:lnTo>
                    <a:pt x="79010" y="344082"/>
                  </a:lnTo>
                  <a:lnTo>
                    <a:pt x="59584" y="303756"/>
                  </a:lnTo>
                  <a:lnTo>
                    <a:pt x="0" y="205678"/>
                  </a:lnTo>
                  <a:lnTo>
                    <a:pt x="35765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D9E308E-D24E-4CC2-BA98-ABEDC4BFB05B}"/>
                </a:ext>
              </a:extLst>
            </p:cNvPr>
            <p:cNvSpPr/>
            <p:nvPr/>
          </p:nvSpPr>
          <p:spPr>
            <a:xfrm>
              <a:off x="4401343" y="2659874"/>
              <a:ext cx="442739" cy="306383"/>
            </a:xfrm>
            <a:custGeom>
              <a:avLst/>
              <a:gdLst>
                <a:gd name="connsiteX0" fmla="*/ 61468 w 442739"/>
                <a:gd name="connsiteY0" fmla="*/ 0 h 306383"/>
                <a:gd name="connsiteX1" fmla="*/ 442739 w 442739"/>
                <a:gd name="connsiteY1" fmla="*/ 159391 h 306383"/>
                <a:gd name="connsiteX2" fmla="*/ 410369 w 442739"/>
                <a:gd name="connsiteY2" fmla="*/ 226588 h 306383"/>
                <a:gd name="connsiteX3" fmla="*/ 381164 w 442739"/>
                <a:gd name="connsiteY3" fmla="*/ 306383 h 306383"/>
                <a:gd name="connsiteX4" fmla="*/ 0 w 442739"/>
                <a:gd name="connsiteY4" fmla="*/ 147036 h 306383"/>
                <a:gd name="connsiteX5" fmla="*/ 61468 w 442739"/>
                <a:gd name="connsiteY5" fmla="*/ 0 h 30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739" h="306383">
                  <a:moveTo>
                    <a:pt x="61468" y="0"/>
                  </a:moveTo>
                  <a:lnTo>
                    <a:pt x="442739" y="159391"/>
                  </a:lnTo>
                  <a:lnTo>
                    <a:pt x="410369" y="226588"/>
                  </a:lnTo>
                  <a:lnTo>
                    <a:pt x="381164" y="306383"/>
                  </a:lnTo>
                  <a:lnTo>
                    <a:pt x="0" y="147036"/>
                  </a:lnTo>
                  <a:lnTo>
                    <a:pt x="6146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C421A03-8FE7-4B10-B69B-4362BAE70D16}"/>
                </a:ext>
              </a:extLst>
            </p:cNvPr>
            <p:cNvSpPr/>
            <p:nvPr/>
          </p:nvSpPr>
          <p:spPr>
            <a:xfrm>
              <a:off x="7352739" y="2672921"/>
              <a:ext cx="442825" cy="303756"/>
            </a:xfrm>
            <a:custGeom>
              <a:avLst/>
              <a:gdLst>
                <a:gd name="connsiteX0" fmla="*/ 382531 w 442825"/>
                <a:gd name="connsiteY0" fmla="*/ 0 h 303756"/>
                <a:gd name="connsiteX1" fmla="*/ 442825 w 442825"/>
                <a:gd name="connsiteY1" fmla="*/ 147522 h 303756"/>
                <a:gd name="connsiteX2" fmla="*/ 60570 w 442825"/>
                <a:gd name="connsiteY2" fmla="*/ 303756 h 303756"/>
                <a:gd name="connsiteX3" fmla="*/ 27551 w 442825"/>
                <a:gd name="connsiteY3" fmla="*/ 213541 h 303756"/>
                <a:gd name="connsiteX4" fmla="*/ 0 w 442825"/>
                <a:gd name="connsiteY4" fmla="*/ 156348 h 303756"/>
                <a:gd name="connsiteX5" fmla="*/ 382531 w 442825"/>
                <a:gd name="connsiteY5" fmla="*/ 0 h 30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825" h="303756">
                  <a:moveTo>
                    <a:pt x="382531" y="0"/>
                  </a:moveTo>
                  <a:lnTo>
                    <a:pt x="442825" y="147522"/>
                  </a:lnTo>
                  <a:lnTo>
                    <a:pt x="60570" y="303756"/>
                  </a:lnTo>
                  <a:lnTo>
                    <a:pt x="27551" y="213541"/>
                  </a:lnTo>
                  <a:lnTo>
                    <a:pt x="0" y="156348"/>
                  </a:lnTo>
                  <a:lnTo>
                    <a:pt x="38253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A261A6D-913B-4F09-A732-1B84F85B5C2C}"/>
                </a:ext>
              </a:extLst>
            </p:cNvPr>
            <p:cNvSpPr/>
            <p:nvPr/>
          </p:nvSpPr>
          <p:spPr>
            <a:xfrm>
              <a:off x="4333467" y="2884768"/>
              <a:ext cx="439744" cy="260617"/>
            </a:xfrm>
            <a:custGeom>
              <a:avLst/>
              <a:gdLst>
                <a:gd name="connsiteX0" fmla="*/ 41291 w 439744"/>
                <a:gd name="connsiteY0" fmla="*/ 0 h 260617"/>
                <a:gd name="connsiteX1" fmla="*/ 439744 w 439744"/>
                <a:gd name="connsiteY1" fmla="*/ 106887 h 260617"/>
                <a:gd name="connsiteX2" fmla="*/ 431375 w 439744"/>
                <a:gd name="connsiteY2" fmla="*/ 129753 h 260617"/>
                <a:gd name="connsiteX3" fmla="*/ 397727 w 439744"/>
                <a:gd name="connsiteY3" fmla="*/ 260617 h 260617"/>
                <a:gd name="connsiteX4" fmla="*/ 0 w 439744"/>
                <a:gd name="connsiteY4" fmla="*/ 153925 h 260617"/>
                <a:gd name="connsiteX5" fmla="*/ 41291 w 439744"/>
                <a:gd name="connsiteY5" fmla="*/ 0 h 26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9744" h="260617">
                  <a:moveTo>
                    <a:pt x="41291" y="0"/>
                  </a:moveTo>
                  <a:lnTo>
                    <a:pt x="439744" y="106887"/>
                  </a:lnTo>
                  <a:lnTo>
                    <a:pt x="431375" y="129753"/>
                  </a:lnTo>
                  <a:lnTo>
                    <a:pt x="397727" y="260617"/>
                  </a:lnTo>
                  <a:lnTo>
                    <a:pt x="0" y="153925"/>
                  </a:lnTo>
                  <a:lnTo>
                    <a:pt x="4129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5A8C9D2-3788-4AAD-B7DF-4772C2ACD5EB}"/>
                </a:ext>
              </a:extLst>
            </p:cNvPr>
            <p:cNvSpPr/>
            <p:nvPr/>
          </p:nvSpPr>
          <p:spPr>
            <a:xfrm>
              <a:off x="7420482" y="2890834"/>
              <a:ext cx="439415" cy="259352"/>
            </a:xfrm>
            <a:custGeom>
              <a:avLst/>
              <a:gdLst>
                <a:gd name="connsiteX0" fmla="*/ 398666 w 439415"/>
                <a:gd name="connsiteY0" fmla="*/ 0 h 259352"/>
                <a:gd name="connsiteX1" fmla="*/ 439415 w 439415"/>
                <a:gd name="connsiteY1" fmla="*/ 154069 h 259352"/>
                <a:gd name="connsiteX2" fmla="*/ 41343 w 439415"/>
                <a:gd name="connsiteY2" fmla="*/ 259352 h 259352"/>
                <a:gd name="connsiteX3" fmla="*/ 41024 w 439415"/>
                <a:gd name="connsiteY3" fmla="*/ 257263 h 259352"/>
                <a:gd name="connsiteX4" fmla="*/ 6678 w 439415"/>
                <a:gd name="connsiteY4" fmla="*/ 123687 h 259352"/>
                <a:gd name="connsiteX5" fmla="*/ 0 w 439415"/>
                <a:gd name="connsiteY5" fmla="*/ 105440 h 259352"/>
                <a:gd name="connsiteX6" fmla="*/ 398666 w 439415"/>
                <a:gd name="connsiteY6" fmla="*/ 0 h 2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415" h="259352">
                  <a:moveTo>
                    <a:pt x="398666" y="0"/>
                  </a:moveTo>
                  <a:lnTo>
                    <a:pt x="439415" y="154069"/>
                  </a:lnTo>
                  <a:lnTo>
                    <a:pt x="41343" y="259352"/>
                  </a:lnTo>
                  <a:lnTo>
                    <a:pt x="41024" y="257263"/>
                  </a:lnTo>
                  <a:cubicBezTo>
                    <a:pt x="31741" y="211896"/>
                    <a:pt x="20254" y="167332"/>
                    <a:pt x="6678" y="123687"/>
                  </a:cubicBezTo>
                  <a:lnTo>
                    <a:pt x="0" y="105440"/>
                  </a:lnTo>
                  <a:lnTo>
                    <a:pt x="39866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0507D49-55E1-4197-B936-BE5D243A1E07}"/>
                </a:ext>
              </a:extLst>
            </p:cNvPr>
            <p:cNvSpPr/>
            <p:nvPr/>
          </p:nvSpPr>
          <p:spPr>
            <a:xfrm>
              <a:off x="4298032" y="3109287"/>
              <a:ext cx="429985" cy="213103"/>
            </a:xfrm>
            <a:custGeom>
              <a:avLst/>
              <a:gdLst>
                <a:gd name="connsiteX0" fmla="*/ 21273 w 429985"/>
                <a:gd name="connsiteY0" fmla="*/ 0 h 213103"/>
                <a:gd name="connsiteX1" fmla="*/ 429985 w 429985"/>
                <a:gd name="connsiteY1" fmla="*/ 55051 h 213103"/>
                <a:gd name="connsiteX2" fmla="*/ 411342 w 429985"/>
                <a:gd name="connsiteY2" fmla="*/ 177204 h 213103"/>
                <a:gd name="connsiteX3" fmla="*/ 409530 w 429985"/>
                <a:gd name="connsiteY3" fmla="*/ 213103 h 213103"/>
                <a:gd name="connsiteX4" fmla="*/ 0 w 429985"/>
                <a:gd name="connsiteY4" fmla="*/ 157941 h 213103"/>
                <a:gd name="connsiteX5" fmla="*/ 21273 w 429985"/>
                <a:gd name="connsiteY5" fmla="*/ 0 h 213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985" h="213103">
                  <a:moveTo>
                    <a:pt x="21273" y="0"/>
                  </a:moveTo>
                  <a:lnTo>
                    <a:pt x="429985" y="55051"/>
                  </a:lnTo>
                  <a:lnTo>
                    <a:pt x="411342" y="177204"/>
                  </a:lnTo>
                  <a:lnTo>
                    <a:pt x="409530" y="213103"/>
                  </a:lnTo>
                  <a:lnTo>
                    <a:pt x="0" y="157941"/>
                  </a:lnTo>
                  <a:lnTo>
                    <a:pt x="2127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DD3C3BF-51D2-41F8-8ACA-6CACDC04C1E2}"/>
                </a:ext>
              </a:extLst>
            </p:cNvPr>
            <p:cNvSpPr/>
            <p:nvPr/>
          </p:nvSpPr>
          <p:spPr>
            <a:xfrm>
              <a:off x="7465919" y="3125669"/>
              <a:ext cx="429463" cy="209551"/>
            </a:xfrm>
            <a:custGeom>
              <a:avLst/>
              <a:gdLst>
                <a:gd name="connsiteX0" fmla="*/ 409646 w 429463"/>
                <a:gd name="connsiteY0" fmla="*/ 0 h 209551"/>
                <a:gd name="connsiteX1" fmla="*/ 429463 w 429463"/>
                <a:gd name="connsiteY1" fmla="*/ 158131 h 209551"/>
                <a:gd name="connsiteX2" fmla="*/ 19170 w 429463"/>
                <a:gd name="connsiteY2" fmla="*/ 209551 h 209551"/>
                <a:gd name="connsiteX3" fmla="*/ 16709 w 429463"/>
                <a:gd name="connsiteY3" fmla="*/ 160822 h 209551"/>
                <a:gd name="connsiteX4" fmla="*/ 0 w 429463"/>
                <a:gd name="connsiteY4" fmla="*/ 51339 h 209551"/>
                <a:gd name="connsiteX5" fmla="*/ 409646 w 429463"/>
                <a:gd name="connsiteY5" fmla="*/ 0 h 20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63" h="209551">
                  <a:moveTo>
                    <a:pt x="409646" y="0"/>
                  </a:moveTo>
                  <a:lnTo>
                    <a:pt x="429463" y="158131"/>
                  </a:lnTo>
                  <a:lnTo>
                    <a:pt x="19170" y="209551"/>
                  </a:lnTo>
                  <a:lnTo>
                    <a:pt x="16709" y="160822"/>
                  </a:lnTo>
                  <a:lnTo>
                    <a:pt x="0" y="51339"/>
                  </a:lnTo>
                  <a:lnTo>
                    <a:pt x="40964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6D81E35-6069-4947-AC8F-1EB9CB84BBF9}"/>
                </a:ext>
              </a:extLst>
            </p:cNvPr>
            <p:cNvSpPr/>
            <p:nvPr/>
          </p:nvSpPr>
          <p:spPr>
            <a:xfrm>
              <a:off x="4292527" y="3349316"/>
              <a:ext cx="413675" cy="159367"/>
            </a:xfrm>
            <a:custGeom>
              <a:avLst/>
              <a:gdLst>
                <a:gd name="connsiteX0" fmla="*/ 1 w 413675"/>
                <a:gd name="connsiteY0" fmla="*/ 0 h 159367"/>
                <a:gd name="connsiteX1" fmla="*/ 413675 w 413675"/>
                <a:gd name="connsiteY1" fmla="*/ 1 h 159367"/>
                <a:gd name="connsiteX2" fmla="*/ 409651 w 413675"/>
                <a:gd name="connsiteY2" fmla="*/ 79685 h 159367"/>
                <a:gd name="connsiteX3" fmla="*/ 413675 w 413675"/>
                <a:gd name="connsiteY3" fmla="*/ 159367 h 159367"/>
                <a:gd name="connsiteX4" fmla="*/ 0 w 413675"/>
                <a:gd name="connsiteY4" fmla="*/ 159367 h 159367"/>
                <a:gd name="connsiteX5" fmla="*/ 1 w 413675"/>
                <a:gd name="connsiteY5" fmla="*/ 0 h 15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675" h="159367">
                  <a:moveTo>
                    <a:pt x="1" y="0"/>
                  </a:moveTo>
                  <a:lnTo>
                    <a:pt x="413675" y="1"/>
                  </a:lnTo>
                  <a:lnTo>
                    <a:pt x="409651" y="79685"/>
                  </a:lnTo>
                  <a:lnTo>
                    <a:pt x="413675" y="159367"/>
                  </a:lnTo>
                  <a:lnTo>
                    <a:pt x="0" y="15936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46900E8-CA66-488E-8CFB-BC6782E65075}"/>
                </a:ext>
              </a:extLst>
            </p:cNvPr>
            <p:cNvSpPr/>
            <p:nvPr/>
          </p:nvSpPr>
          <p:spPr>
            <a:xfrm>
              <a:off x="7485801" y="3349316"/>
              <a:ext cx="413671" cy="159367"/>
            </a:xfrm>
            <a:custGeom>
              <a:avLst/>
              <a:gdLst>
                <a:gd name="connsiteX0" fmla="*/ 413671 w 413671"/>
                <a:gd name="connsiteY0" fmla="*/ 0 h 159367"/>
                <a:gd name="connsiteX1" fmla="*/ 413671 w 413671"/>
                <a:gd name="connsiteY1" fmla="*/ 159367 h 159367"/>
                <a:gd name="connsiteX2" fmla="*/ 0 w 413671"/>
                <a:gd name="connsiteY2" fmla="*/ 159367 h 159367"/>
                <a:gd name="connsiteX3" fmla="*/ 4023 w 413671"/>
                <a:gd name="connsiteY3" fmla="*/ 79685 h 159367"/>
                <a:gd name="connsiteX4" fmla="*/ 0 w 413671"/>
                <a:gd name="connsiteY4" fmla="*/ 1 h 159367"/>
                <a:gd name="connsiteX5" fmla="*/ 413671 w 413671"/>
                <a:gd name="connsiteY5" fmla="*/ 0 h 15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671" h="159367">
                  <a:moveTo>
                    <a:pt x="413671" y="0"/>
                  </a:moveTo>
                  <a:lnTo>
                    <a:pt x="413671" y="159367"/>
                  </a:lnTo>
                  <a:lnTo>
                    <a:pt x="0" y="159367"/>
                  </a:lnTo>
                  <a:lnTo>
                    <a:pt x="4023" y="79685"/>
                  </a:lnTo>
                  <a:lnTo>
                    <a:pt x="0" y="1"/>
                  </a:lnTo>
                  <a:lnTo>
                    <a:pt x="41367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5CB88A-D67D-4E20-A635-0F2F5F7CA514}"/>
                </a:ext>
              </a:extLst>
            </p:cNvPr>
            <p:cNvSpPr/>
            <p:nvPr/>
          </p:nvSpPr>
          <p:spPr>
            <a:xfrm>
              <a:off x="4296617" y="3522780"/>
              <a:ext cx="429466" cy="209550"/>
            </a:xfrm>
            <a:custGeom>
              <a:avLst/>
              <a:gdLst>
                <a:gd name="connsiteX0" fmla="*/ 410297 w 429466"/>
                <a:gd name="connsiteY0" fmla="*/ 0 h 209550"/>
                <a:gd name="connsiteX1" fmla="*/ 412757 w 429466"/>
                <a:gd name="connsiteY1" fmla="*/ 48731 h 209550"/>
                <a:gd name="connsiteX2" fmla="*/ 429466 w 429466"/>
                <a:gd name="connsiteY2" fmla="*/ 158211 h 209550"/>
                <a:gd name="connsiteX3" fmla="*/ 19818 w 429466"/>
                <a:gd name="connsiteY3" fmla="*/ 209550 h 209550"/>
                <a:gd name="connsiteX4" fmla="*/ 0 w 429466"/>
                <a:gd name="connsiteY4" fmla="*/ 51420 h 209550"/>
                <a:gd name="connsiteX5" fmla="*/ 410297 w 429466"/>
                <a:gd name="connsiteY5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66" h="209550">
                  <a:moveTo>
                    <a:pt x="410297" y="0"/>
                  </a:moveTo>
                  <a:lnTo>
                    <a:pt x="412757" y="48731"/>
                  </a:lnTo>
                  <a:lnTo>
                    <a:pt x="429466" y="158211"/>
                  </a:lnTo>
                  <a:lnTo>
                    <a:pt x="19818" y="209550"/>
                  </a:lnTo>
                  <a:lnTo>
                    <a:pt x="0" y="51420"/>
                  </a:lnTo>
                  <a:lnTo>
                    <a:pt x="41029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22130FA-837A-4A56-9142-1140C8953256}"/>
                </a:ext>
              </a:extLst>
            </p:cNvPr>
            <p:cNvSpPr/>
            <p:nvPr/>
          </p:nvSpPr>
          <p:spPr>
            <a:xfrm>
              <a:off x="7463985" y="3535610"/>
              <a:ext cx="429983" cy="213102"/>
            </a:xfrm>
            <a:custGeom>
              <a:avLst/>
              <a:gdLst>
                <a:gd name="connsiteX0" fmla="*/ 20456 w 429983"/>
                <a:gd name="connsiteY0" fmla="*/ 0 h 213102"/>
                <a:gd name="connsiteX1" fmla="*/ 429983 w 429983"/>
                <a:gd name="connsiteY1" fmla="*/ 55161 h 213102"/>
                <a:gd name="connsiteX2" fmla="*/ 408710 w 429983"/>
                <a:gd name="connsiteY2" fmla="*/ 213102 h 213102"/>
                <a:gd name="connsiteX3" fmla="*/ 0 w 429983"/>
                <a:gd name="connsiteY3" fmla="*/ 158051 h 213102"/>
                <a:gd name="connsiteX4" fmla="*/ 18643 w 429983"/>
                <a:gd name="connsiteY4" fmla="*/ 35901 h 213102"/>
                <a:gd name="connsiteX5" fmla="*/ 20456 w 429983"/>
                <a:gd name="connsiteY5" fmla="*/ 0 h 21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983" h="213102">
                  <a:moveTo>
                    <a:pt x="20456" y="0"/>
                  </a:moveTo>
                  <a:lnTo>
                    <a:pt x="429983" y="55161"/>
                  </a:lnTo>
                  <a:lnTo>
                    <a:pt x="408710" y="213102"/>
                  </a:lnTo>
                  <a:lnTo>
                    <a:pt x="0" y="158051"/>
                  </a:lnTo>
                  <a:lnTo>
                    <a:pt x="18643" y="35901"/>
                  </a:lnTo>
                  <a:lnTo>
                    <a:pt x="2045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996C057-887B-4BE0-8B21-DA81D4A1857E}"/>
                </a:ext>
              </a:extLst>
            </p:cNvPr>
            <p:cNvSpPr/>
            <p:nvPr/>
          </p:nvSpPr>
          <p:spPr>
            <a:xfrm>
              <a:off x="4332103" y="3707813"/>
              <a:ext cx="439417" cy="259352"/>
            </a:xfrm>
            <a:custGeom>
              <a:avLst/>
              <a:gdLst>
                <a:gd name="connsiteX0" fmla="*/ 398074 w 439417"/>
                <a:gd name="connsiteY0" fmla="*/ 0 h 259352"/>
                <a:gd name="connsiteX1" fmla="*/ 398393 w 439417"/>
                <a:gd name="connsiteY1" fmla="*/ 2092 h 259352"/>
                <a:gd name="connsiteX2" fmla="*/ 432739 w 439417"/>
                <a:gd name="connsiteY2" fmla="*/ 135668 h 259352"/>
                <a:gd name="connsiteX3" fmla="*/ 439417 w 439417"/>
                <a:gd name="connsiteY3" fmla="*/ 153912 h 259352"/>
                <a:gd name="connsiteX4" fmla="*/ 40749 w 439417"/>
                <a:gd name="connsiteY4" fmla="*/ 259352 h 259352"/>
                <a:gd name="connsiteX5" fmla="*/ 0 w 439417"/>
                <a:gd name="connsiteY5" fmla="*/ 105283 h 259352"/>
                <a:gd name="connsiteX6" fmla="*/ 398074 w 439417"/>
                <a:gd name="connsiteY6" fmla="*/ 0 h 2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417" h="259352">
                  <a:moveTo>
                    <a:pt x="398074" y="0"/>
                  </a:moveTo>
                  <a:lnTo>
                    <a:pt x="398393" y="2092"/>
                  </a:lnTo>
                  <a:cubicBezTo>
                    <a:pt x="407676" y="47459"/>
                    <a:pt x="419164" y="92024"/>
                    <a:pt x="432739" y="135668"/>
                  </a:cubicBezTo>
                  <a:lnTo>
                    <a:pt x="439417" y="153912"/>
                  </a:lnTo>
                  <a:lnTo>
                    <a:pt x="40749" y="259352"/>
                  </a:lnTo>
                  <a:lnTo>
                    <a:pt x="0" y="105283"/>
                  </a:lnTo>
                  <a:lnTo>
                    <a:pt x="39807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0406425-854C-44D8-8007-3209B48744D8}"/>
                </a:ext>
              </a:extLst>
            </p:cNvPr>
            <p:cNvSpPr/>
            <p:nvPr/>
          </p:nvSpPr>
          <p:spPr>
            <a:xfrm>
              <a:off x="7418792" y="3712615"/>
              <a:ext cx="439741" cy="260617"/>
            </a:xfrm>
            <a:custGeom>
              <a:avLst/>
              <a:gdLst>
                <a:gd name="connsiteX0" fmla="*/ 42017 w 439741"/>
                <a:gd name="connsiteY0" fmla="*/ 0 h 260617"/>
                <a:gd name="connsiteX1" fmla="*/ 439741 w 439741"/>
                <a:gd name="connsiteY1" fmla="*/ 106691 h 260617"/>
                <a:gd name="connsiteX2" fmla="*/ 398450 w 439741"/>
                <a:gd name="connsiteY2" fmla="*/ 260617 h 260617"/>
                <a:gd name="connsiteX3" fmla="*/ 0 w 439741"/>
                <a:gd name="connsiteY3" fmla="*/ 153731 h 260617"/>
                <a:gd name="connsiteX4" fmla="*/ 8368 w 439741"/>
                <a:gd name="connsiteY4" fmla="*/ 130866 h 260617"/>
                <a:gd name="connsiteX5" fmla="*/ 42017 w 439741"/>
                <a:gd name="connsiteY5" fmla="*/ 0 h 26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9741" h="260617">
                  <a:moveTo>
                    <a:pt x="42017" y="0"/>
                  </a:moveTo>
                  <a:lnTo>
                    <a:pt x="439741" y="106691"/>
                  </a:lnTo>
                  <a:lnTo>
                    <a:pt x="398450" y="260617"/>
                  </a:lnTo>
                  <a:lnTo>
                    <a:pt x="0" y="153731"/>
                  </a:lnTo>
                  <a:lnTo>
                    <a:pt x="8368" y="130866"/>
                  </a:lnTo>
                  <a:lnTo>
                    <a:pt x="4201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0027E26-78D4-481E-9A9F-CF9B8B60341A}"/>
                </a:ext>
              </a:extLst>
            </p:cNvPr>
            <p:cNvSpPr/>
            <p:nvPr/>
          </p:nvSpPr>
          <p:spPr>
            <a:xfrm>
              <a:off x="4396435" y="3881322"/>
              <a:ext cx="442827" cy="303756"/>
            </a:xfrm>
            <a:custGeom>
              <a:avLst/>
              <a:gdLst>
                <a:gd name="connsiteX0" fmla="*/ 382257 w 442827"/>
                <a:gd name="connsiteY0" fmla="*/ 0 h 303756"/>
                <a:gd name="connsiteX1" fmla="*/ 415277 w 442827"/>
                <a:gd name="connsiteY1" fmla="*/ 90218 h 303756"/>
                <a:gd name="connsiteX2" fmla="*/ 442827 w 442827"/>
                <a:gd name="connsiteY2" fmla="*/ 147409 h 303756"/>
                <a:gd name="connsiteX3" fmla="*/ 60295 w 442827"/>
                <a:gd name="connsiteY3" fmla="*/ 303756 h 303756"/>
                <a:gd name="connsiteX4" fmla="*/ 0 w 442827"/>
                <a:gd name="connsiteY4" fmla="*/ 156235 h 303756"/>
                <a:gd name="connsiteX5" fmla="*/ 382257 w 442827"/>
                <a:gd name="connsiteY5" fmla="*/ 0 h 30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827" h="303756">
                  <a:moveTo>
                    <a:pt x="382257" y="0"/>
                  </a:moveTo>
                  <a:lnTo>
                    <a:pt x="415277" y="90218"/>
                  </a:lnTo>
                  <a:lnTo>
                    <a:pt x="442827" y="147409"/>
                  </a:lnTo>
                  <a:lnTo>
                    <a:pt x="60295" y="303756"/>
                  </a:lnTo>
                  <a:lnTo>
                    <a:pt x="0" y="156235"/>
                  </a:lnTo>
                  <a:lnTo>
                    <a:pt x="38225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E98C8E1-E78B-457F-AD9C-3CD39744D632}"/>
                </a:ext>
              </a:extLst>
            </p:cNvPr>
            <p:cNvSpPr/>
            <p:nvPr/>
          </p:nvSpPr>
          <p:spPr>
            <a:xfrm>
              <a:off x="7347921" y="3891744"/>
              <a:ext cx="442736" cy="306382"/>
            </a:xfrm>
            <a:custGeom>
              <a:avLst/>
              <a:gdLst>
                <a:gd name="connsiteX0" fmla="*/ 61575 w 442736"/>
                <a:gd name="connsiteY0" fmla="*/ 0 h 306382"/>
                <a:gd name="connsiteX1" fmla="*/ 442736 w 442736"/>
                <a:gd name="connsiteY1" fmla="*/ 159346 h 306382"/>
                <a:gd name="connsiteX2" fmla="*/ 381268 w 442736"/>
                <a:gd name="connsiteY2" fmla="*/ 306382 h 306382"/>
                <a:gd name="connsiteX3" fmla="*/ 0 w 442736"/>
                <a:gd name="connsiteY3" fmla="*/ 146992 h 306382"/>
                <a:gd name="connsiteX4" fmla="*/ 32369 w 442736"/>
                <a:gd name="connsiteY4" fmla="*/ 79796 h 306382"/>
                <a:gd name="connsiteX5" fmla="*/ 61575 w 442736"/>
                <a:gd name="connsiteY5" fmla="*/ 0 h 30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736" h="306382">
                  <a:moveTo>
                    <a:pt x="61575" y="0"/>
                  </a:moveTo>
                  <a:lnTo>
                    <a:pt x="442736" y="159346"/>
                  </a:lnTo>
                  <a:lnTo>
                    <a:pt x="381268" y="306382"/>
                  </a:lnTo>
                  <a:lnTo>
                    <a:pt x="0" y="146992"/>
                  </a:lnTo>
                  <a:lnTo>
                    <a:pt x="32369" y="79796"/>
                  </a:lnTo>
                  <a:lnTo>
                    <a:pt x="6157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15B0C96-039D-4940-A0EE-A60D17030A1D}"/>
                </a:ext>
              </a:extLst>
            </p:cNvPr>
            <p:cNvSpPr/>
            <p:nvPr/>
          </p:nvSpPr>
          <p:spPr>
            <a:xfrm>
              <a:off x="4492880" y="4053051"/>
              <a:ext cx="437107" cy="344082"/>
            </a:xfrm>
            <a:custGeom>
              <a:avLst/>
              <a:gdLst>
                <a:gd name="connsiteX0" fmla="*/ 358098 w 437107"/>
                <a:gd name="connsiteY0" fmla="*/ 0 h 344082"/>
                <a:gd name="connsiteX1" fmla="*/ 377525 w 437107"/>
                <a:gd name="connsiteY1" fmla="*/ 40329 h 344082"/>
                <a:gd name="connsiteX2" fmla="*/ 437107 w 437107"/>
                <a:gd name="connsiteY2" fmla="*/ 138404 h 344082"/>
                <a:gd name="connsiteX3" fmla="*/ 79448 w 437107"/>
                <a:gd name="connsiteY3" fmla="*/ 344082 h 344082"/>
                <a:gd name="connsiteX4" fmla="*/ 0 w 437107"/>
                <a:gd name="connsiteY4" fmla="*/ 205931 h 344082"/>
                <a:gd name="connsiteX5" fmla="*/ 358098 w 437107"/>
                <a:gd name="connsiteY5" fmla="*/ 0 h 34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107" h="344082">
                  <a:moveTo>
                    <a:pt x="358098" y="0"/>
                  </a:moveTo>
                  <a:lnTo>
                    <a:pt x="377525" y="40329"/>
                  </a:lnTo>
                  <a:lnTo>
                    <a:pt x="437107" y="138404"/>
                  </a:lnTo>
                  <a:lnTo>
                    <a:pt x="79448" y="344082"/>
                  </a:lnTo>
                  <a:lnTo>
                    <a:pt x="0" y="205931"/>
                  </a:lnTo>
                  <a:lnTo>
                    <a:pt x="35809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18BEC0B-772F-4936-B5D2-E2741DEDDE94}"/>
                </a:ext>
              </a:extLst>
            </p:cNvPr>
            <p:cNvSpPr/>
            <p:nvPr/>
          </p:nvSpPr>
          <p:spPr>
            <a:xfrm>
              <a:off x="7259470" y="4057477"/>
              <a:ext cx="436716" cy="345018"/>
            </a:xfrm>
            <a:custGeom>
              <a:avLst/>
              <a:gdLst>
                <a:gd name="connsiteX0" fmla="*/ 79422 w 436716"/>
                <a:gd name="connsiteY0" fmla="*/ 0 h 345018"/>
                <a:gd name="connsiteX1" fmla="*/ 436716 w 436716"/>
                <a:gd name="connsiteY1" fmla="*/ 207146 h 345018"/>
                <a:gd name="connsiteX2" fmla="*/ 356783 w 436716"/>
                <a:gd name="connsiteY2" fmla="*/ 345018 h 345018"/>
                <a:gd name="connsiteX3" fmla="*/ 0 w 436716"/>
                <a:gd name="connsiteY3" fmla="*/ 138168 h 345018"/>
                <a:gd name="connsiteX4" fmla="*/ 62127 w 436716"/>
                <a:gd name="connsiteY4" fmla="*/ 35903 h 345018"/>
                <a:gd name="connsiteX5" fmla="*/ 79422 w 436716"/>
                <a:gd name="connsiteY5" fmla="*/ 0 h 34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16" h="345018">
                  <a:moveTo>
                    <a:pt x="79422" y="0"/>
                  </a:moveTo>
                  <a:lnTo>
                    <a:pt x="436716" y="207146"/>
                  </a:lnTo>
                  <a:lnTo>
                    <a:pt x="356783" y="345018"/>
                  </a:lnTo>
                  <a:lnTo>
                    <a:pt x="0" y="138168"/>
                  </a:lnTo>
                  <a:lnTo>
                    <a:pt x="62127" y="35903"/>
                  </a:lnTo>
                  <a:lnTo>
                    <a:pt x="79422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8AD5522-7427-46D7-B66D-234A7B611F7D}"/>
                </a:ext>
              </a:extLst>
            </p:cNvPr>
            <p:cNvSpPr/>
            <p:nvPr/>
          </p:nvSpPr>
          <p:spPr>
            <a:xfrm>
              <a:off x="4612146" y="4207874"/>
              <a:ext cx="425119" cy="376111"/>
            </a:xfrm>
            <a:custGeom>
              <a:avLst/>
              <a:gdLst>
                <a:gd name="connsiteX0" fmla="*/ 327816 w 425119"/>
                <a:gd name="connsiteY0" fmla="*/ 0 h 376111"/>
                <a:gd name="connsiteX1" fmla="*/ 328075 w 425119"/>
                <a:gd name="connsiteY1" fmla="*/ 427 h 376111"/>
                <a:gd name="connsiteX2" fmla="*/ 408313 w 425119"/>
                <a:gd name="connsiteY2" fmla="*/ 107728 h 376111"/>
                <a:gd name="connsiteX3" fmla="*/ 425119 w 425119"/>
                <a:gd name="connsiteY3" fmla="*/ 126219 h 376111"/>
                <a:gd name="connsiteX4" fmla="*/ 96457 w 425119"/>
                <a:gd name="connsiteY4" fmla="*/ 376111 h 376111"/>
                <a:gd name="connsiteX5" fmla="*/ 0 w 425119"/>
                <a:gd name="connsiteY5" fmla="*/ 249250 h 376111"/>
                <a:gd name="connsiteX6" fmla="*/ 327816 w 425119"/>
                <a:gd name="connsiteY6" fmla="*/ 0 h 37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119" h="376111">
                  <a:moveTo>
                    <a:pt x="327816" y="0"/>
                  </a:moveTo>
                  <a:lnTo>
                    <a:pt x="328075" y="427"/>
                  </a:lnTo>
                  <a:cubicBezTo>
                    <a:pt x="353123" y="37503"/>
                    <a:pt x="379908" y="73309"/>
                    <a:pt x="408313" y="107728"/>
                  </a:cubicBezTo>
                  <a:lnTo>
                    <a:pt x="425119" y="126219"/>
                  </a:lnTo>
                  <a:lnTo>
                    <a:pt x="96457" y="376111"/>
                  </a:lnTo>
                  <a:lnTo>
                    <a:pt x="0" y="249250"/>
                  </a:lnTo>
                  <a:lnTo>
                    <a:pt x="32781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DC3C1CD-2213-43A1-B639-58BB4D08B4F5}"/>
                </a:ext>
              </a:extLst>
            </p:cNvPr>
            <p:cNvSpPr/>
            <p:nvPr/>
          </p:nvSpPr>
          <p:spPr>
            <a:xfrm>
              <a:off x="7146092" y="4218171"/>
              <a:ext cx="424227" cy="378547"/>
            </a:xfrm>
            <a:custGeom>
              <a:avLst/>
              <a:gdLst>
                <a:gd name="connsiteX0" fmla="*/ 98309 w 424227"/>
                <a:gd name="connsiteY0" fmla="*/ 0 h 378547"/>
                <a:gd name="connsiteX1" fmla="*/ 424227 w 424227"/>
                <a:gd name="connsiteY1" fmla="*/ 252579 h 378547"/>
                <a:gd name="connsiteX2" fmla="*/ 326606 w 424227"/>
                <a:gd name="connsiteY2" fmla="*/ 378547 h 378547"/>
                <a:gd name="connsiteX3" fmla="*/ 0 w 424227"/>
                <a:gd name="connsiteY3" fmla="*/ 125435 h 378547"/>
                <a:gd name="connsiteX4" fmla="*/ 25451 w 424227"/>
                <a:gd name="connsiteY4" fmla="*/ 97431 h 378547"/>
                <a:gd name="connsiteX5" fmla="*/ 98309 w 424227"/>
                <a:gd name="connsiteY5" fmla="*/ 0 h 37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227" h="378547">
                  <a:moveTo>
                    <a:pt x="98309" y="0"/>
                  </a:moveTo>
                  <a:lnTo>
                    <a:pt x="424227" y="252579"/>
                  </a:lnTo>
                  <a:lnTo>
                    <a:pt x="326606" y="378547"/>
                  </a:lnTo>
                  <a:lnTo>
                    <a:pt x="0" y="125435"/>
                  </a:lnTo>
                  <a:lnTo>
                    <a:pt x="25451" y="97431"/>
                  </a:lnTo>
                  <a:lnTo>
                    <a:pt x="9830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3CE006E-6321-4EB4-88A0-EF3ADD88B475}"/>
                </a:ext>
              </a:extLst>
            </p:cNvPr>
            <p:cNvSpPr/>
            <p:nvPr/>
          </p:nvSpPr>
          <p:spPr>
            <a:xfrm>
              <a:off x="4762667" y="4354075"/>
              <a:ext cx="405314" cy="404774"/>
            </a:xfrm>
            <a:custGeom>
              <a:avLst/>
              <a:gdLst>
                <a:gd name="connsiteX0" fmla="*/ 292759 w 405314"/>
                <a:gd name="connsiteY0" fmla="*/ 0 h 404774"/>
                <a:gd name="connsiteX1" fmla="*/ 347752 w 405314"/>
                <a:gd name="connsiteY1" fmla="*/ 60508 h 404774"/>
                <a:gd name="connsiteX2" fmla="*/ 405314 w 405314"/>
                <a:gd name="connsiteY2" fmla="*/ 112824 h 404774"/>
                <a:gd name="connsiteX3" fmla="*/ 112529 w 405314"/>
                <a:gd name="connsiteY3" fmla="*/ 404774 h 404774"/>
                <a:gd name="connsiteX4" fmla="*/ 0 w 405314"/>
                <a:gd name="connsiteY4" fmla="*/ 291923 h 404774"/>
                <a:gd name="connsiteX5" fmla="*/ 292759 w 405314"/>
                <a:gd name="connsiteY5" fmla="*/ 0 h 40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14" h="404774">
                  <a:moveTo>
                    <a:pt x="292759" y="0"/>
                  </a:moveTo>
                  <a:lnTo>
                    <a:pt x="347752" y="60508"/>
                  </a:lnTo>
                  <a:lnTo>
                    <a:pt x="405314" y="112824"/>
                  </a:lnTo>
                  <a:lnTo>
                    <a:pt x="112529" y="404774"/>
                  </a:lnTo>
                  <a:lnTo>
                    <a:pt x="0" y="291923"/>
                  </a:lnTo>
                  <a:lnTo>
                    <a:pt x="29275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FD04C80-F7FD-4363-8044-21E79F35F1D3}"/>
                </a:ext>
              </a:extLst>
            </p:cNvPr>
            <p:cNvSpPr/>
            <p:nvPr/>
          </p:nvSpPr>
          <p:spPr>
            <a:xfrm>
              <a:off x="7021380" y="4356716"/>
              <a:ext cx="404829" cy="405258"/>
            </a:xfrm>
            <a:custGeom>
              <a:avLst/>
              <a:gdLst>
                <a:gd name="connsiteX0" fmla="*/ 112797 w 404829"/>
                <a:gd name="connsiteY0" fmla="*/ 0 h 405258"/>
                <a:gd name="connsiteX1" fmla="*/ 404829 w 404829"/>
                <a:gd name="connsiteY1" fmla="*/ 292695 h 405258"/>
                <a:gd name="connsiteX2" fmla="*/ 292011 w 404829"/>
                <a:gd name="connsiteY2" fmla="*/ 405258 h 405258"/>
                <a:gd name="connsiteX3" fmla="*/ 0 w 404829"/>
                <a:gd name="connsiteY3" fmla="*/ 112584 h 405258"/>
                <a:gd name="connsiteX4" fmla="*/ 60203 w 404829"/>
                <a:gd name="connsiteY4" fmla="*/ 57867 h 405258"/>
                <a:gd name="connsiteX5" fmla="*/ 112797 w 404829"/>
                <a:gd name="connsiteY5" fmla="*/ 0 h 40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829" h="405258">
                  <a:moveTo>
                    <a:pt x="112797" y="0"/>
                  </a:moveTo>
                  <a:lnTo>
                    <a:pt x="404829" y="292695"/>
                  </a:lnTo>
                  <a:lnTo>
                    <a:pt x="292011" y="405258"/>
                  </a:lnTo>
                  <a:lnTo>
                    <a:pt x="0" y="112584"/>
                  </a:lnTo>
                  <a:lnTo>
                    <a:pt x="60203" y="57867"/>
                  </a:lnTo>
                  <a:lnTo>
                    <a:pt x="11279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065139C-D698-4050-81A6-A8F1405DB962}"/>
                </a:ext>
              </a:extLst>
            </p:cNvPr>
            <p:cNvSpPr/>
            <p:nvPr/>
          </p:nvSpPr>
          <p:spPr>
            <a:xfrm>
              <a:off x="4922153" y="4477304"/>
              <a:ext cx="382557" cy="429603"/>
            </a:xfrm>
            <a:custGeom>
              <a:avLst/>
              <a:gdLst>
                <a:gd name="connsiteX0" fmla="*/ 257276 w 382557"/>
                <a:gd name="connsiteY0" fmla="*/ 0 h 429603"/>
                <a:gd name="connsiteX1" fmla="*/ 287247 w 382557"/>
                <a:gd name="connsiteY1" fmla="*/ 27239 h 429603"/>
                <a:gd name="connsiteX2" fmla="*/ 382557 w 382557"/>
                <a:gd name="connsiteY2" fmla="*/ 98510 h 429603"/>
                <a:gd name="connsiteX3" fmla="*/ 125967 w 382557"/>
                <a:gd name="connsiteY3" fmla="*/ 429603 h 429603"/>
                <a:gd name="connsiteX4" fmla="*/ 0 w 382557"/>
                <a:gd name="connsiteY4" fmla="*/ 331980 h 429603"/>
                <a:gd name="connsiteX5" fmla="*/ 257276 w 382557"/>
                <a:gd name="connsiteY5" fmla="*/ 0 h 42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557" h="429603">
                  <a:moveTo>
                    <a:pt x="257276" y="0"/>
                  </a:moveTo>
                  <a:lnTo>
                    <a:pt x="287247" y="27239"/>
                  </a:lnTo>
                  <a:lnTo>
                    <a:pt x="382557" y="98510"/>
                  </a:lnTo>
                  <a:lnTo>
                    <a:pt x="125967" y="429603"/>
                  </a:lnTo>
                  <a:lnTo>
                    <a:pt x="0" y="331980"/>
                  </a:lnTo>
                  <a:lnTo>
                    <a:pt x="25727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5951C3-C246-4F6E-B1EF-D04C82E9E817}"/>
                </a:ext>
              </a:extLst>
            </p:cNvPr>
            <p:cNvSpPr/>
            <p:nvPr/>
          </p:nvSpPr>
          <p:spPr>
            <a:xfrm>
              <a:off x="6875228" y="4487460"/>
              <a:ext cx="376166" cy="425091"/>
            </a:xfrm>
            <a:custGeom>
              <a:avLst/>
              <a:gdLst>
                <a:gd name="connsiteX0" fmla="*/ 126170 w 376166"/>
                <a:gd name="connsiteY0" fmla="*/ 0 h 425091"/>
                <a:gd name="connsiteX1" fmla="*/ 376166 w 376166"/>
                <a:gd name="connsiteY1" fmla="*/ 328596 h 425091"/>
                <a:gd name="connsiteX2" fmla="*/ 249333 w 376166"/>
                <a:gd name="connsiteY2" fmla="*/ 425091 h 425091"/>
                <a:gd name="connsiteX3" fmla="*/ 0 w 376166"/>
                <a:gd name="connsiteY3" fmla="*/ 97366 h 425091"/>
                <a:gd name="connsiteX4" fmla="*/ 73 w 376166"/>
                <a:gd name="connsiteY4" fmla="*/ 97321 h 425091"/>
                <a:gd name="connsiteX5" fmla="*/ 107374 w 376166"/>
                <a:gd name="connsiteY5" fmla="*/ 17083 h 425091"/>
                <a:gd name="connsiteX6" fmla="*/ 126170 w 376166"/>
                <a:gd name="connsiteY6" fmla="*/ 0 h 42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166" h="425091">
                  <a:moveTo>
                    <a:pt x="126170" y="0"/>
                  </a:moveTo>
                  <a:lnTo>
                    <a:pt x="376166" y="328596"/>
                  </a:lnTo>
                  <a:lnTo>
                    <a:pt x="249333" y="425091"/>
                  </a:lnTo>
                  <a:lnTo>
                    <a:pt x="0" y="97366"/>
                  </a:lnTo>
                  <a:lnTo>
                    <a:pt x="73" y="97321"/>
                  </a:lnTo>
                  <a:cubicBezTo>
                    <a:pt x="37149" y="72273"/>
                    <a:pt x="72955" y="45488"/>
                    <a:pt x="107374" y="17083"/>
                  </a:cubicBezTo>
                  <a:lnTo>
                    <a:pt x="126170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67D3F1F-9A10-4A9D-8355-FDBB65F797CA}"/>
                </a:ext>
              </a:extLst>
            </p:cNvPr>
            <p:cNvSpPr/>
            <p:nvPr/>
          </p:nvSpPr>
          <p:spPr>
            <a:xfrm>
              <a:off x="5116909" y="4591094"/>
              <a:ext cx="348222" cy="442465"/>
            </a:xfrm>
            <a:custGeom>
              <a:avLst/>
              <a:gdLst>
                <a:gd name="connsiteX0" fmla="*/ 210184 w 348222"/>
                <a:gd name="connsiteY0" fmla="*/ 0 h 442465"/>
                <a:gd name="connsiteX1" fmla="*/ 314713 w 348222"/>
                <a:gd name="connsiteY1" fmla="*/ 63503 h 442465"/>
                <a:gd name="connsiteX2" fmla="*/ 348222 w 348222"/>
                <a:gd name="connsiteY2" fmla="*/ 79645 h 442465"/>
                <a:gd name="connsiteX3" fmla="*/ 137872 w 348222"/>
                <a:gd name="connsiteY3" fmla="*/ 442465 h 442465"/>
                <a:gd name="connsiteX4" fmla="*/ 0 w 348222"/>
                <a:gd name="connsiteY4" fmla="*/ 362531 h 442465"/>
                <a:gd name="connsiteX5" fmla="*/ 210184 w 348222"/>
                <a:gd name="connsiteY5" fmla="*/ 0 h 44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222" h="442465">
                  <a:moveTo>
                    <a:pt x="210184" y="0"/>
                  </a:moveTo>
                  <a:lnTo>
                    <a:pt x="314713" y="63503"/>
                  </a:lnTo>
                  <a:lnTo>
                    <a:pt x="348222" y="79645"/>
                  </a:lnTo>
                  <a:lnTo>
                    <a:pt x="137872" y="442465"/>
                  </a:lnTo>
                  <a:lnTo>
                    <a:pt x="0" y="362531"/>
                  </a:lnTo>
                  <a:lnTo>
                    <a:pt x="21018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0A0FE1D-5BC0-4A35-BE59-A01B91CE283E}"/>
                </a:ext>
              </a:extLst>
            </p:cNvPr>
            <p:cNvSpPr/>
            <p:nvPr/>
          </p:nvSpPr>
          <p:spPr>
            <a:xfrm>
              <a:off x="6720423" y="4594802"/>
              <a:ext cx="344160" cy="437072"/>
            </a:xfrm>
            <a:custGeom>
              <a:avLst/>
              <a:gdLst>
                <a:gd name="connsiteX0" fmla="*/ 138384 w 344160"/>
                <a:gd name="connsiteY0" fmla="*/ 0 h 437072"/>
                <a:gd name="connsiteX1" fmla="*/ 344160 w 344160"/>
                <a:gd name="connsiteY1" fmla="*/ 357584 h 437072"/>
                <a:gd name="connsiteX2" fmla="*/ 206031 w 344160"/>
                <a:gd name="connsiteY2" fmla="*/ 437072 h 437072"/>
                <a:gd name="connsiteX3" fmla="*/ 0 w 344160"/>
                <a:gd name="connsiteY3" fmla="*/ 79043 h 437072"/>
                <a:gd name="connsiteX4" fmla="*/ 39957 w 344160"/>
                <a:gd name="connsiteY4" fmla="*/ 59795 h 437072"/>
                <a:gd name="connsiteX5" fmla="*/ 138384 w 344160"/>
                <a:gd name="connsiteY5" fmla="*/ 0 h 43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160" h="437072">
                  <a:moveTo>
                    <a:pt x="138384" y="0"/>
                  </a:moveTo>
                  <a:lnTo>
                    <a:pt x="344160" y="357584"/>
                  </a:lnTo>
                  <a:lnTo>
                    <a:pt x="206031" y="437072"/>
                  </a:lnTo>
                  <a:lnTo>
                    <a:pt x="0" y="79043"/>
                  </a:lnTo>
                  <a:lnTo>
                    <a:pt x="39957" y="59795"/>
                  </a:lnTo>
                  <a:lnTo>
                    <a:pt x="13838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9508917-764D-43BB-B12F-3A905ED06BF8}"/>
                </a:ext>
              </a:extLst>
            </p:cNvPr>
            <p:cNvSpPr/>
            <p:nvPr/>
          </p:nvSpPr>
          <p:spPr>
            <a:xfrm>
              <a:off x="5321890" y="4679769"/>
              <a:ext cx="308877" cy="448947"/>
            </a:xfrm>
            <a:custGeom>
              <a:avLst/>
              <a:gdLst>
                <a:gd name="connsiteX0" fmla="*/ 161986 w 308877"/>
                <a:gd name="connsiteY0" fmla="*/ 0 h 448947"/>
                <a:gd name="connsiteX1" fmla="*/ 231572 w 308877"/>
                <a:gd name="connsiteY1" fmla="*/ 33521 h 448947"/>
                <a:gd name="connsiteX2" fmla="*/ 308877 w 308877"/>
                <a:gd name="connsiteY2" fmla="*/ 61815 h 448947"/>
                <a:gd name="connsiteX3" fmla="*/ 147035 w 308877"/>
                <a:gd name="connsiteY3" fmla="*/ 448947 h 448947"/>
                <a:gd name="connsiteX4" fmla="*/ 0 w 308877"/>
                <a:gd name="connsiteY4" fmla="*/ 387478 h 448947"/>
                <a:gd name="connsiteX5" fmla="*/ 161986 w 308877"/>
                <a:gd name="connsiteY5" fmla="*/ 0 h 44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877" h="448947">
                  <a:moveTo>
                    <a:pt x="161986" y="0"/>
                  </a:moveTo>
                  <a:lnTo>
                    <a:pt x="231572" y="33521"/>
                  </a:lnTo>
                  <a:lnTo>
                    <a:pt x="308877" y="61815"/>
                  </a:lnTo>
                  <a:lnTo>
                    <a:pt x="147035" y="448947"/>
                  </a:lnTo>
                  <a:lnTo>
                    <a:pt x="0" y="387478"/>
                  </a:lnTo>
                  <a:lnTo>
                    <a:pt x="16198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9E3914-7750-4E3B-8A87-C640C7651E68}"/>
                </a:ext>
              </a:extLst>
            </p:cNvPr>
            <p:cNvSpPr/>
            <p:nvPr/>
          </p:nvSpPr>
          <p:spPr>
            <a:xfrm>
              <a:off x="6548708" y="4685562"/>
              <a:ext cx="303853" cy="442823"/>
            </a:xfrm>
            <a:custGeom>
              <a:avLst/>
              <a:gdLst>
                <a:gd name="connsiteX0" fmla="*/ 147394 w 303853"/>
                <a:gd name="connsiteY0" fmla="*/ 0 h 442823"/>
                <a:gd name="connsiteX1" fmla="*/ 303853 w 303853"/>
                <a:gd name="connsiteY1" fmla="*/ 382486 h 442823"/>
                <a:gd name="connsiteX2" fmla="*/ 156350 w 303853"/>
                <a:gd name="connsiteY2" fmla="*/ 442823 h 442823"/>
                <a:gd name="connsiteX3" fmla="*/ 0 w 303853"/>
                <a:gd name="connsiteY3" fmla="*/ 60607 h 442823"/>
                <a:gd name="connsiteX4" fmla="*/ 89832 w 303853"/>
                <a:gd name="connsiteY4" fmla="*/ 27728 h 442823"/>
                <a:gd name="connsiteX5" fmla="*/ 147394 w 303853"/>
                <a:gd name="connsiteY5" fmla="*/ 0 h 44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53" h="442823">
                  <a:moveTo>
                    <a:pt x="147394" y="0"/>
                  </a:moveTo>
                  <a:lnTo>
                    <a:pt x="303853" y="382486"/>
                  </a:lnTo>
                  <a:lnTo>
                    <a:pt x="156350" y="442823"/>
                  </a:lnTo>
                  <a:lnTo>
                    <a:pt x="0" y="60607"/>
                  </a:lnTo>
                  <a:lnTo>
                    <a:pt x="89832" y="27728"/>
                  </a:lnTo>
                  <a:lnTo>
                    <a:pt x="14739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4734C5E-DDFD-4101-BCE4-E7B152B4C35D}"/>
                </a:ext>
              </a:extLst>
            </p:cNvPr>
            <p:cNvSpPr/>
            <p:nvPr/>
          </p:nvSpPr>
          <p:spPr>
            <a:xfrm>
              <a:off x="5547503" y="4750877"/>
              <a:ext cx="262318" cy="446335"/>
            </a:xfrm>
            <a:custGeom>
              <a:avLst/>
              <a:gdLst>
                <a:gd name="connsiteX0" fmla="*/ 108655 w 262318"/>
                <a:gd name="connsiteY0" fmla="*/ 0 h 446335"/>
                <a:gd name="connsiteX1" fmla="*/ 134018 w 262318"/>
                <a:gd name="connsiteY1" fmla="*/ 9283 h 446335"/>
                <a:gd name="connsiteX2" fmla="*/ 262318 w 262318"/>
                <a:gd name="connsiteY2" fmla="*/ 42272 h 446335"/>
                <a:gd name="connsiteX3" fmla="*/ 153925 w 262318"/>
                <a:gd name="connsiteY3" fmla="*/ 446335 h 446335"/>
                <a:gd name="connsiteX4" fmla="*/ 0 w 262318"/>
                <a:gd name="connsiteY4" fmla="*/ 405042 h 446335"/>
                <a:gd name="connsiteX5" fmla="*/ 108655 w 262318"/>
                <a:gd name="connsiteY5" fmla="*/ 0 h 44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318" h="446335">
                  <a:moveTo>
                    <a:pt x="108655" y="0"/>
                  </a:moveTo>
                  <a:lnTo>
                    <a:pt x="134018" y="9283"/>
                  </a:lnTo>
                  <a:lnTo>
                    <a:pt x="262318" y="42272"/>
                  </a:lnTo>
                  <a:lnTo>
                    <a:pt x="153925" y="446335"/>
                  </a:lnTo>
                  <a:lnTo>
                    <a:pt x="0" y="405042"/>
                  </a:lnTo>
                  <a:lnTo>
                    <a:pt x="10865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EEB9CBD-6EDC-4505-8F9D-3E4E2BE0DD6B}"/>
                </a:ext>
              </a:extLst>
            </p:cNvPr>
            <p:cNvSpPr/>
            <p:nvPr/>
          </p:nvSpPr>
          <p:spPr>
            <a:xfrm>
              <a:off x="6375221" y="4753341"/>
              <a:ext cx="259453" cy="439442"/>
            </a:xfrm>
            <a:custGeom>
              <a:avLst/>
              <a:gdLst>
                <a:gd name="connsiteX0" fmla="*/ 153891 w 259453"/>
                <a:gd name="connsiteY0" fmla="*/ 0 h 439442"/>
                <a:gd name="connsiteX1" fmla="*/ 259453 w 259453"/>
                <a:gd name="connsiteY1" fmla="*/ 398648 h 439442"/>
                <a:gd name="connsiteX2" fmla="*/ 105395 w 259453"/>
                <a:gd name="connsiteY2" fmla="*/ 439442 h 439442"/>
                <a:gd name="connsiteX3" fmla="*/ 0 w 259453"/>
                <a:gd name="connsiteY3" fmla="*/ 41422 h 439442"/>
                <a:gd name="connsiteX4" fmla="*/ 1684 w 259453"/>
                <a:gd name="connsiteY4" fmla="*/ 41165 h 439442"/>
                <a:gd name="connsiteX5" fmla="*/ 135260 w 259453"/>
                <a:gd name="connsiteY5" fmla="*/ 6819 h 439442"/>
                <a:gd name="connsiteX6" fmla="*/ 153891 w 259453"/>
                <a:gd name="connsiteY6" fmla="*/ 0 h 43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453" h="439442">
                  <a:moveTo>
                    <a:pt x="153891" y="0"/>
                  </a:moveTo>
                  <a:lnTo>
                    <a:pt x="259453" y="398648"/>
                  </a:lnTo>
                  <a:lnTo>
                    <a:pt x="105395" y="439442"/>
                  </a:lnTo>
                  <a:lnTo>
                    <a:pt x="0" y="41422"/>
                  </a:lnTo>
                  <a:lnTo>
                    <a:pt x="1684" y="41165"/>
                  </a:lnTo>
                  <a:cubicBezTo>
                    <a:pt x="47051" y="31882"/>
                    <a:pt x="91616" y="20395"/>
                    <a:pt x="135260" y="6819"/>
                  </a:cubicBezTo>
                  <a:lnTo>
                    <a:pt x="15389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F252439-2D23-47B6-976E-C33DE24BE5DA}"/>
                </a:ext>
              </a:extLst>
            </p:cNvPr>
            <p:cNvSpPr/>
            <p:nvPr/>
          </p:nvSpPr>
          <p:spPr>
            <a:xfrm>
              <a:off x="5772785" y="4796586"/>
              <a:ext cx="213951" cy="436560"/>
            </a:xfrm>
            <a:custGeom>
              <a:avLst/>
              <a:gdLst>
                <a:gd name="connsiteX0" fmla="*/ 55937 w 213951"/>
                <a:gd name="connsiteY0" fmla="*/ 0 h 436560"/>
                <a:gd name="connsiteX1" fmla="*/ 180706 w 213951"/>
                <a:gd name="connsiteY1" fmla="*/ 19042 h 436560"/>
                <a:gd name="connsiteX2" fmla="*/ 213951 w 213951"/>
                <a:gd name="connsiteY2" fmla="*/ 20721 h 436560"/>
                <a:gd name="connsiteX3" fmla="*/ 157940 w 213951"/>
                <a:gd name="connsiteY3" fmla="*/ 436560 h 436560"/>
                <a:gd name="connsiteX4" fmla="*/ 0 w 213951"/>
                <a:gd name="connsiteY4" fmla="*/ 415286 h 436560"/>
                <a:gd name="connsiteX5" fmla="*/ 55937 w 213951"/>
                <a:gd name="connsiteY5" fmla="*/ 0 h 43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951" h="436560">
                  <a:moveTo>
                    <a:pt x="55937" y="0"/>
                  </a:moveTo>
                  <a:lnTo>
                    <a:pt x="180706" y="19042"/>
                  </a:lnTo>
                  <a:lnTo>
                    <a:pt x="213951" y="20721"/>
                  </a:lnTo>
                  <a:lnTo>
                    <a:pt x="157940" y="436560"/>
                  </a:lnTo>
                  <a:lnTo>
                    <a:pt x="0" y="415286"/>
                  </a:lnTo>
                  <a:lnTo>
                    <a:pt x="5593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75AEA79-1DE0-4D44-99A5-6AF5B89AF408}"/>
                </a:ext>
              </a:extLst>
            </p:cNvPr>
            <p:cNvSpPr/>
            <p:nvPr/>
          </p:nvSpPr>
          <p:spPr>
            <a:xfrm>
              <a:off x="6190191" y="4798857"/>
              <a:ext cx="209664" cy="429483"/>
            </a:xfrm>
            <a:custGeom>
              <a:avLst/>
              <a:gdLst>
                <a:gd name="connsiteX0" fmla="*/ 158206 w 209664"/>
                <a:gd name="connsiteY0" fmla="*/ 0 h 429483"/>
                <a:gd name="connsiteX1" fmla="*/ 209664 w 209664"/>
                <a:gd name="connsiteY1" fmla="*/ 409618 h 429483"/>
                <a:gd name="connsiteX2" fmla="*/ 51539 w 209664"/>
                <a:gd name="connsiteY2" fmla="*/ 429483 h 429483"/>
                <a:gd name="connsiteX3" fmla="*/ 0 w 209664"/>
                <a:gd name="connsiteY3" fmla="*/ 19211 h 429483"/>
                <a:gd name="connsiteX4" fmla="*/ 48320 w 209664"/>
                <a:gd name="connsiteY4" fmla="*/ 16771 h 429483"/>
                <a:gd name="connsiteX5" fmla="*/ 158206 w 209664"/>
                <a:gd name="connsiteY5" fmla="*/ 0 h 429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664" h="429483">
                  <a:moveTo>
                    <a:pt x="158206" y="0"/>
                  </a:moveTo>
                  <a:lnTo>
                    <a:pt x="209664" y="409618"/>
                  </a:lnTo>
                  <a:lnTo>
                    <a:pt x="51539" y="429483"/>
                  </a:lnTo>
                  <a:lnTo>
                    <a:pt x="0" y="19211"/>
                  </a:lnTo>
                  <a:lnTo>
                    <a:pt x="48320" y="16771"/>
                  </a:lnTo>
                  <a:lnTo>
                    <a:pt x="15820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D4ECD22-6A9E-4F37-A83F-28B357560B52}"/>
                </a:ext>
              </a:extLst>
            </p:cNvPr>
            <p:cNvSpPr/>
            <p:nvPr/>
          </p:nvSpPr>
          <p:spPr>
            <a:xfrm>
              <a:off x="6013668" y="4818667"/>
              <a:ext cx="159368" cy="420395"/>
            </a:xfrm>
            <a:custGeom>
              <a:avLst/>
              <a:gdLst>
                <a:gd name="connsiteX0" fmla="*/ 1 w 159368"/>
                <a:gd name="connsiteY0" fmla="*/ 0 h 420395"/>
                <a:gd name="connsiteX1" fmla="*/ 82333 w 159368"/>
                <a:gd name="connsiteY1" fmla="*/ 4157 h 420395"/>
                <a:gd name="connsiteX2" fmla="*/ 159368 w 159368"/>
                <a:gd name="connsiteY2" fmla="*/ 267 h 420395"/>
                <a:gd name="connsiteX3" fmla="*/ 159368 w 159368"/>
                <a:gd name="connsiteY3" fmla="*/ 420395 h 420395"/>
                <a:gd name="connsiteX4" fmla="*/ 0 w 159368"/>
                <a:gd name="connsiteY4" fmla="*/ 420394 h 420395"/>
                <a:gd name="connsiteX5" fmla="*/ 1 w 159368"/>
                <a:gd name="connsiteY5" fmla="*/ 0 h 42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368" h="420395">
                  <a:moveTo>
                    <a:pt x="1" y="0"/>
                  </a:moveTo>
                  <a:lnTo>
                    <a:pt x="82333" y="4157"/>
                  </a:lnTo>
                  <a:lnTo>
                    <a:pt x="159368" y="267"/>
                  </a:lnTo>
                  <a:lnTo>
                    <a:pt x="159368" y="420395"/>
                  </a:lnTo>
                  <a:lnTo>
                    <a:pt x="0" y="420394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FA15352-39F5-4067-889F-FDAE1AD2B0A6}"/>
              </a:ext>
            </a:extLst>
          </p:cNvPr>
          <p:cNvGrpSpPr/>
          <p:nvPr/>
        </p:nvGrpSpPr>
        <p:grpSpPr>
          <a:xfrm rot="6291444">
            <a:off x="2742982" y="3104059"/>
            <a:ext cx="1292852" cy="1292852"/>
            <a:chOff x="4626679" y="1959679"/>
            <a:chExt cx="2938643" cy="2938643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FF6D4BA-BAC6-46D6-A097-EC4818056A0C}"/>
                </a:ext>
              </a:extLst>
            </p:cNvPr>
            <p:cNvSpPr/>
            <p:nvPr/>
          </p:nvSpPr>
          <p:spPr>
            <a:xfrm>
              <a:off x="4626679" y="1959679"/>
              <a:ext cx="2938643" cy="293864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C1A796B-A85A-40F7-8537-6B22E5958F03}"/>
                </a:ext>
              </a:extLst>
            </p:cNvPr>
            <p:cNvGrpSpPr/>
            <p:nvPr/>
          </p:nvGrpSpPr>
          <p:grpSpPr>
            <a:xfrm>
              <a:off x="4768744" y="1995379"/>
              <a:ext cx="1366697" cy="1035276"/>
              <a:chOff x="4717539" y="1966119"/>
              <a:chExt cx="1366697" cy="1035276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4E9B4DC-9734-4985-B909-FAE358FD803C}"/>
                  </a:ext>
                </a:extLst>
              </p:cNvPr>
              <p:cNvSpPr/>
              <p:nvPr/>
            </p:nvSpPr>
            <p:spPr>
              <a:xfrm>
                <a:off x="5204087" y="2238370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EDC3FB7-6B21-4D45-B203-FA17D574AD0D}"/>
                  </a:ext>
                </a:extLst>
              </p:cNvPr>
              <p:cNvSpPr/>
              <p:nvPr/>
            </p:nvSpPr>
            <p:spPr>
              <a:xfrm>
                <a:off x="5532121" y="205869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5A1FB3B9-36D7-462B-B411-D0F793FB136B}"/>
                  </a:ext>
                </a:extLst>
              </p:cNvPr>
              <p:cNvSpPr/>
              <p:nvPr/>
            </p:nvSpPr>
            <p:spPr>
              <a:xfrm>
                <a:off x="4942220" y="2492853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F988DE3-00C7-4D56-BD8E-B8C7A31D0C92}"/>
                  </a:ext>
                </a:extLst>
              </p:cNvPr>
              <p:cNvSpPr/>
              <p:nvPr/>
            </p:nvSpPr>
            <p:spPr>
              <a:xfrm>
                <a:off x="5974345" y="196611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24045F52-7BE0-457D-A3EE-67F7C3AB6380}"/>
                  </a:ext>
                </a:extLst>
              </p:cNvPr>
              <p:cNvSpPr/>
              <p:nvPr/>
            </p:nvSpPr>
            <p:spPr>
              <a:xfrm>
                <a:off x="4717539" y="2891504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EB742BAE-033C-486A-9C6C-8BD5E3BA75AF}"/>
                  </a:ext>
                </a:extLst>
              </p:cNvPr>
              <p:cNvSpPr/>
              <p:nvPr/>
            </p:nvSpPr>
            <p:spPr>
              <a:xfrm>
                <a:off x="4832758" y="2725873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E905DEE-BFAF-4BAF-8D19-362230F79E3F}"/>
                  </a:ext>
                </a:extLst>
              </p:cNvPr>
              <p:cNvSpPr/>
              <p:nvPr/>
            </p:nvSpPr>
            <p:spPr>
              <a:xfrm>
                <a:off x="5085782" y="2402847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A65B61E8-804F-4FF0-870D-A238B7207328}"/>
                  </a:ext>
                </a:extLst>
              </p:cNvPr>
              <p:cNvSpPr/>
              <p:nvPr/>
            </p:nvSpPr>
            <p:spPr>
              <a:xfrm>
                <a:off x="5387529" y="2170414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0C3E2CF7-EBB9-4C68-B405-A31E0EAAB68A}"/>
                  </a:ext>
                </a:extLst>
              </p:cNvPr>
              <p:cNvSpPr/>
              <p:nvPr/>
            </p:nvSpPr>
            <p:spPr>
              <a:xfrm>
                <a:off x="5792143" y="2025511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6261DD2-2388-4DB1-8259-3DE98EE6BA09}"/>
                </a:ext>
              </a:extLst>
            </p:cNvPr>
            <p:cNvGrpSpPr/>
            <p:nvPr/>
          </p:nvGrpSpPr>
          <p:grpSpPr>
            <a:xfrm>
              <a:off x="7024812" y="3628456"/>
              <a:ext cx="468322" cy="790182"/>
              <a:chOff x="7061387" y="3665031"/>
              <a:chExt cx="468322" cy="790182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E56A15A-C280-4DED-A53D-9761126D2913}"/>
                  </a:ext>
                </a:extLst>
              </p:cNvPr>
              <p:cNvSpPr/>
              <p:nvPr/>
            </p:nvSpPr>
            <p:spPr>
              <a:xfrm>
                <a:off x="7347505" y="389815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8D66F50-C945-4AAF-9940-DD91CC38E45F}"/>
                  </a:ext>
                </a:extLst>
              </p:cNvPr>
              <p:cNvSpPr/>
              <p:nvPr/>
            </p:nvSpPr>
            <p:spPr>
              <a:xfrm>
                <a:off x="7419818" y="3665031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B0A607D9-6C3B-4228-B5CC-9AF22D9C1E90}"/>
                  </a:ext>
                </a:extLst>
              </p:cNvPr>
              <p:cNvSpPr/>
              <p:nvPr/>
            </p:nvSpPr>
            <p:spPr>
              <a:xfrm>
                <a:off x="7238874" y="4122865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399A254E-6FE5-4643-A40B-5DA8DC2A69EC}"/>
                  </a:ext>
                </a:extLst>
              </p:cNvPr>
              <p:cNvSpPr/>
              <p:nvPr/>
            </p:nvSpPr>
            <p:spPr>
              <a:xfrm>
                <a:off x="7233581" y="4134937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AA623DA4-A3C7-4B5A-9397-D165EF0F6ED3}"/>
                  </a:ext>
                </a:extLst>
              </p:cNvPr>
              <p:cNvSpPr/>
              <p:nvPr/>
            </p:nvSpPr>
            <p:spPr>
              <a:xfrm>
                <a:off x="7061387" y="434532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B14E908-DC07-419D-9A8D-7B985DF490F3}"/>
              </a:ext>
            </a:extLst>
          </p:cNvPr>
          <p:cNvGrpSpPr/>
          <p:nvPr/>
        </p:nvGrpSpPr>
        <p:grpSpPr>
          <a:xfrm rot="6299710">
            <a:off x="1114091" y="1491497"/>
            <a:ext cx="4517977" cy="4517977"/>
            <a:chOff x="4440936" y="1773936"/>
            <a:chExt cx="3310128" cy="3310128"/>
          </a:xfrm>
          <a:effectLst>
            <a:glow rad="101600">
              <a:schemeClr val="accent5">
                <a:satMod val="175000"/>
                <a:alpha val="28000"/>
              </a:schemeClr>
            </a:glow>
          </a:effectLst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2A64F09-A59F-4DFB-A4BE-C9F25689634A}"/>
                </a:ext>
              </a:extLst>
            </p:cNvPr>
            <p:cNvSpPr/>
            <p:nvPr/>
          </p:nvSpPr>
          <p:spPr>
            <a:xfrm>
              <a:off x="4441251" y="1774251"/>
              <a:ext cx="3309498" cy="3309498"/>
            </a:xfrm>
            <a:prstGeom prst="ellipse">
              <a:avLst/>
            </a:pr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BB3F79BA-83E2-41FD-B48E-43403100CD54}"/>
                </a:ext>
              </a:extLst>
            </p:cNvPr>
            <p:cNvSpPr/>
            <p:nvPr/>
          </p:nvSpPr>
          <p:spPr>
            <a:xfrm>
              <a:off x="4440936" y="1773936"/>
              <a:ext cx="3310128" cy="3310128"/>
            </a:xfrm>
            <a:prstGeom prst="arc">
              <a:avLst/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F9F9D753-CEEE-4C26-82A1-019D36F444C0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6117151"/>
                <a:gd name="adj2" fmla="val 8372158"/>
              </a:avLst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Arc 122">
              <a:extLst>
                <a:ext uri="{FF2B5EF4-FFF2-40B4-BE49-F238E27FC236}">
                  <a16:creationId xmlns:a16="http://schemas.microsoft.com/office/drawing/2014/main" id="{D2EB225F-B27A-4136-A35A-F35C785F7147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20256575"/>
                <a:gd name="adj2" fmla="val 3001779"/>
              </a:avLst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225AB5B5-6731-40DC-90C7-925D838549F8}"/>
              </a:ext>
            </a:extLst>
          </p:cNvPr>
          <p:cNvSpPr txBox="1"/>
          <p:nvPr/>
        </p:nvSpPr>
        <p:spPr>
          <a:xfrm>
            <a:off x="5635469" y="3171814"/>
            <a:ext cx="6452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uLnTx/>
                <a:uFillTx/>
              </a:rPr>
              <a:t>THANKS FOR WATHCHING!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63500">
                  <a:srgbClr val="5B9BD5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2BD9F7C-3726-4503-95D9-ACA5FE1F4F96}"/>
              </a:ext>
            </a:extLst>
          </p:cNvPr>
          <p:cNvSpPr/>
          <p:nvPr/>
        </p:nvSpPr>
        <p:spPr>
          <a:xfrm>
            <a:off x="2971119" y="3321892"/>
            <a:ext cx="871053" cy="871053"/>
          </a:xfrm>
          <a:prstGeom prst="ellipse">
            <a:avLst/>
          </a:prstGeom>
          <a:noFill/>
          <a:ln w="15875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A56515A-1E86-4866-AD83-F6EDF910F34D}"/>
              </a:ext>
            </a:extLst>
          </p:cNvPr>
          <p:cNvGrpSpPr/>
          <p:nvPr/>
        </p:nvGrpSpPr>
        <p:grpSpPr>
          <a:xfrm>
            <a:off x="-10035608" y="560245"/>
            <a:ext cx="22505609" cy="663117"/>
            <a:chOff x="-3210580" y="576235"/>
            <a:chExt cx="22505609" cy="760471"/>
          </a:xfrm>
          <a:effectLst>
            <a:glow rad="63500">
              <a:srgbClr val="00B0F0">
                <a:alpha val="28000"/>
              </a:srgbClr>
            </a:glow>
          </a:effectLst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7BDE712A-BB8E-402D-8265-B2A0DAC8FB58}"/>
                </a:ext>
              </a:extLst>
            </p:cNvPr>
            <p:cNvGrpSpPr/>
            <p:nvPr/>
          </p:nvGrpSpPr>
          <p:grpSpPr>
            <a:xfrm>
              <a:off x="-3210580" y="576235"/>
              <a:ext cx="11183109" cy="750872"/>
              <a:chOff x="65055" y="835233"/>
              <a:chExt cx="14182026" cy="1109250"/>
            </a:xfrm>
          </p:grpSpPr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B0C20666-1A7F-480B-A314-F14B23387332}"/>
                  </a:ext>
                </a:extLst>
              </p:cNvPr>
              <p:cNvGrpSpPr/>
              <p:nvPr/>
            </p:nvGrpSpPr>
            <p:grpSpPr>
              <a:xfrm>
                <a:off x="65055" y="835233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34D9B137-075B-43D9-9871-41C0DAAC7F76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296" name="Straight Connector 295">
                    <a:extLst>
                      <a:ext uri="{FF2B5EF4-FFF2-40B4-BE49-F238E27FC236}">
                        <a16:creationId xmlns:a16="http://schemas.microsoft.com/office/drawing/2014/main" id="{695B8911-4FD3-4DE3-832A-C992C05C620E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A3F89D27-9812-4965-AF57-88D4658D86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2B501D80-B462-4A13-AB88-E83373003F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Straight Connector 298">
                    <a:extLst>
                      <a:ext uri="{FF2B5EF4-FFF2-40B4-BE49-F238E27FC236}">
                        <a16:creationId xmlns:a16="http://schemas.microsoft.com/office/drawing/2014/main" id="{3D4F4062-B114-42A3-8C57-88F3A7BD41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Straight Connector 299">
                    <a:extLst>
                      <a:ext uri="{FF2B5EF4-FFF2-40B4-BE49-F238E27FC236}">
                        <a16:creationId xmlns:a16="http://schemas.microsoft.com/office/drawing/2014/main" id="{BA80B2F1-49D4-4068-BC0F-E943035DFD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Straight Connector 300">
                    <a:extLst>
                      <a:ext uri="{FF2B5EF4-FFF2-40B4-BE49-F238E27FC236}">
                        <a16:creationId xmlns:a16="http://schemas.microsoft.com/office/drawing/2014/main" id="{1DBC24D7-C0C0-43DC-AA7D-F664FB3CF9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Connector 301">
                    <a:extLst>
                      <a:ext uri="{FF2B5EF4-FFF2-40B4-BE49-F238E27FC236}">
                        <a16:creationId xmlns:a16="http://schemas.microsoft.com/office/drawing/2014/main" id="{DEFA7598-3C66-466D-AFDF-8050AD7BC30C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6" name="Group 275">
                  <a:extLst>
                    <a:ext uri="{FF2B5EF4-FFF2-40B4-BE49-F238E27FC236}">
                      <a16:creationId xmlns:a16="http://schemas.microsoft.com/office/drawing/2014/main" id="{864A771C-912E-477A-83A0-F80476409412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90" name="Straight Connector 289">
                    <a:extLst>
                      <a:ext uri="{FF2B5EF4-FFF2-40B4-BE49-F238E27FC236}">
                        <a16:creationId xmlns:a16="http://schemas.microsoft.com/office/drawing/2014/main" id="{D87CA93A-7B4A-4029-8BA2-F121E0A22E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>
                    <a:extLst>
                      <a:ext uri="{FF2B5EF4-FFF2-40B4-BE49-F238E27FC236}">
                        <a16:creationId xmlns:a16="http://schemas.microsoft.com/office/drawing/2014/main" id="{C7C28069-1155-4538-B2AA-15AC62A110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927DA611-82AA-41F1-ADC7-F8C723E031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4738A757-4DBF-446A-A886-556F646BFD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>
                    <a:extLst>
                      <a:ext uri="{FF2B5EF4-FFF2-40B4-BE49-F238E27FC236}">
                        <a16:creationId xmlns:a16="http://schemas.microsoft.com/office/drawing/2014/main" id="{60C7572F-1096-4260-98C5-E0C48770BF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>
                    <a:extLst>
                      <a:ext uri="{FF2B5EF4-FFF2-40B4-BE49-F238E27FC236}">
                        <a16:creationId xmlns:a16="http://schemas.microsoft.com/office/drawing/2014/main" id="{8E6F29EE-012D-4855-9DDB-D0141FEFFE2A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A1A63FDB-1F7E-47AD-BE46-5BF30C076B2B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84" name="Straight Connector 283">
                    <a:extLst>
                      <a:ext uri="{FF2B5EF4-FFF2-40B4-BE49-F238E27FC236}">
                        <a16:creationId xmlns:a16="http://schemas.microsoft.com/office/drawing/2014/main" id="{E215C65F-06CF-440F-A90C-7AFAF71D65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>
                    <a:extLst>
                      <a:ext uri="{FF2B5EF4-FFF2-40B4-BE49-F238E27FC236}">
                        <a16:creationId xmlns:a16="http://schemas.microsoft.com/office/drawing/2014/main" id="{C18B26DA-BF11-4822-88CF-FF01B5EDEC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11296EB4-4B17-48CC-ACB0-43AE301BC0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63B9DC49-216E-44D2-9F2C-D6C3E4073F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32B061F9-D8D1-455E-BEB2-C93337E740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91107E9E-2B53-40B2-BC31-8183BA665CFC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DAB8E79E-C195-4ECB-82D0-38E7056DC861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279" name="Straight Connector 278">
                    <a:extLst>
                      <a:ext uri="{FF2B5EF4-FFF2-40B4-BE49-F238E27FC236}">
                        <a16:creationId xmlns:a16="http://schemas.microsoft.com/office/drawing/2014/main" id="{479FD07E-C0DA-49BA-9B48-A21E2F3604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Straight Connector 279">
                    <a:extLst>
                      <a:ext uri="{FF2B5EF4-FFF2-40B4-BE49-F238E27FC236}">
                        <a16:creationId xmlns:a16="http://schemas.microsoft.com/office/drawing/2014/main" id="{4E5885DF-7F9C-47C0-9CB7-B6DBDDB0B8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Connector 280">
                    <a:extLst>
                      <a:ext uri="{FF2B5EF4-FFF2-40B4-BE49-F238E27FC236}">
                        <a16:creationId xmlns:a16="http://schemas.microsoft.com/office/drawing/2014/main" id="{3705799D-92CE-418F-8E85-996364334C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>
                    <a:extLst>
                      <a:ext uri="{FF2B5EF4-FFF2-40B4-BE49-F238E27FC236}">
                        <a16:creationId xmlns:a16="http://schemas.microsoft.com/office/drawing/2014/main" id="{6B35FC3B-2226-4B70-8362-6DF111C1FD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>
                    <a:extLst>
                      <a:ext uri="{FF2B5EF4-FFF2-40B4-BE49-F238E27FC236}">
                        <a16:creationId xmlns:a16="http://schemas.microsoft.com/office/drawing/2014/main" id="{8047CD98-57EC-4923-BFF1-B5634376A7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38300DC1-B224-4354-AA38-D25979C61780}"/>
                  </a:ext>
                </a:extLst>
              </p:cNvPr>
              <p:cNvGrpSpPr/>
              <p:nvPr/>
            </p:nvGrpSpPr>
            <p:grpSpPr>
              <a:xfrm>
                <a:off x="4862745" y="845134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1C806DEC-22B8-4F51-BF5D-FBED67C91FF6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268" name="Straight Connector 267">
                    <a:extLst>
                      <a:ext uri="{FF2B5EF4-FFF2-40B4-BE49-F238E27FC236}">
                        <a16:creationId xmlns:a16="http://schemas.microsoft.com/office/drawing/2014/main" id="{2778D352-43A4-4074-B446-0222A00933A6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>
                    <a:extLst>
                      <a:ext uri="{FF2B5EF4-FFF2-40B4-BE49-F238E27FC236}">
                        <a16:creationId xmlns:a16="http://schemas.microsoft.com/office/drawing/2014/main" id="{E2FD75F4-D11C-456D-9021-35A41617E8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>
                    <a:extLst>
                      <a:ext uri="{FF2B5EF4-FFF2-40B4-BE49-F238E27FC236}">
                        <a16:creationId xmlns:a16="http://schemas.microsoft.com/office/drawing/2014/main" id="{3AABCA91-C398-43CA-83A3-DF14C6AA3B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F1F9A42D-70AD-4206-A78F-DD158C9AE1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>
                    <a:extLst>
                      <a:ext uri="{FF2B5EF4-FFF2-40B4-BE49-F238E27FC236}">
                        <a16:creationId xmlns:a16="http://schemas.microsoft.com/office/drawing/2014/main" id="{9CBC9AF7-5BAC-4992-BDE3-DD52DC3E59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>
                    <a:extLst>
                      <a:ext uri="{FF2B5EF4-FFF2-40B4-BE49-F238E27FC236}">
                        <a16:creationId xmlns:a16="http://schemas.microsoft.com/office/drawing/2014/main" id="{9FA3EFE8-801C-47E4-9407-F2195005E5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Connector 273">
                    <a:extLst>
                      <a:ext uri="{FF2B5EF4-FFF2-40B4-BE49-F238E27FC236}">
                        <a16:creationId xmlns:a16="http://schemas.microsoft.com/office/drawing/2014/main" id="{57FDFCFF-BAA3-475E-B896-D751172272FB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8" name="Group 247">
                  <a:extLst>
                    <a:ext uri="{FF2B5EF4-FFF2-40B4-BE49-F238E27FC236}">
                      <a16:creationId xmlns:a16="http://schemas.microsoft.com/office/drawing/2014/main" id="{1F1571C6-3A64-4A5D-BC6A-28FC8096AA65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62" name="Straight Connector 261">
                    <a:extLst>
                      <a:ext uri="{FF2B5EF4-FFF2-40B4-BE49-F238E27FC236}">
                        <a16:creationId xmlns:a16="http://schemas.microsoft.com/office/drawing/2014/main" id="{BAA9C429-F8DA-4D65-990E-A4EC841FFF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>
                    <a:extLst>
                      <a:ext uri="{FF2B5EF4-FFF2-40B4-BE49-F238E27FC236}">
                        <a16:creationId xmlns:a16="http://schemas.microsoft.com/office/drawing/2014/main" id="{60098FF0-BA92-4BCC-8BE8-C60F7EE1E8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Straight Connector 263">
                    <a:extLst>
                      <a:ext uri="{FF2B5EF4-FFF2-40B4-BE49-F238E27FC236}">
                        <a16:creationId xmlns:a16="http://schemas.microsoft.com/office/drawing/2014/main" id="{46F187A9-B104-4269-B64D-4EF898E8D8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Connector 264">
                    <a:extLst>
                      <a:ext uri="{FF2B5EF4-FFF2-40B4-BE49-F238E27FC236}">
                        <a16:creationId xmlns:a16="http://schemas.microsoft.com/office/drawing/2014/main" id="{7FD1B2CA-C92B-4002-B0DE-71DF58EC31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>
                    <a:extLst>
                      <a:ext uri="{FF2B5EF4-FFF2-40B4-BE49-F238E27FC236}">
                        <a16:creationId xmlns:a16="http://schemas.microsoft.com/office/drawing/2014/main" id="{83781C60-4418-4D82-ADC9-62E87B5507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>
                    <a:extLst>
                      <a:ext uri="{FF2B5EF4-FFF2-40B4-BE49-F238E27FC236}">
                        <a16:creationId xmlns:a16="http://schemas.microsoft.com/office/drawing/2014/main" id="{4AAFC544-7A17-4CD3-9FAA-840C04FB6620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>
                  <a:extLst>
                    <a:ext uri="{FF2B5EF4-FFF2-40B4-BE49-F238E27FC236}">
                      <a16:creationId xmlns:a16="http://schemas.microsoft.com/office/drawing/2014/main" id="{8239CBAC-A173-441A-86E2-5CBF0CD03CF4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56" name="Straight Connector 255">
                    <a:extLst>
                      <a:ext uri="{FF2B5EF4-FFF2-40B4-BE49-F238E27FC236}">
                        <a16:creationId xmlns:a16="http://schemas.microsoft.com/office/drawing/2014/main" id="{E4C24AB9-0E3C-4ECF-B178-D45FC919CF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>
                    <a:extLst>
                      <a:ext uri="{FF2B5EF4-FFF2-40B4-BE49-F238E27FC236}">
                        <a16:creationId xmlns:a16="http://schemas.microsoft.com/office/drawing/2014/main" id="{74F61CF0-983F-48C6-AA5F-99D36E50B6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>
                    <a:extLst>
                      <a:ext uri="{FF2B5EF4-FFF2-40B4-BE49-F238E27FC236}">
                        <a16:creationId xmlns:a16="http://schemas.microsoft.com/office/drawing/2014/main" id="{4B29F47C-D675-4A90-B0D5-80EDD1C289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Straight Connector 258">
                    <a:extLst>
                      <a:ext uri="{FF2B5EF4-FFF2-40B4-BE49-F238E27FC236}">
                        <a16:creationId xmlns:a16="http://schemas.microsoft.com/office/drawing/2014/main" id="{54DEE2D2-3EEC-4126-A443-3B1CFC8324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>
                    <a:extLst>
                      <a:ext uri="{FF2B5EF4-FFF2-40B4-BE49-F238E27FC236}">
                        <a16:creationId xmlns:a16="http://schemas.microsoft.com/office/drawing/2014/main" id="{8ABDF35C-3E70-450C-9FF8-F416E9A0B7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Straight Connector 260">
                    <a:extLst>
                      <a:ext uri="{FF2B5EF4-FFF2-40B4-BE49-F238E27FC236}">
                        <a16:creationId xmlns:a16="http://schemas.microsoft.com/office/drawing/2014/main" id="{AC39BE4B-361A-4529-9496-79D777BD7ACB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C9A61156-8073-4AC3-B013-3DB3B1FCF705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251" name="Straight Connector 250">
                    <a:extLst>
                      <a:ext uri="{FF2B5EF4-FFF2-40B4-BE49-F238E27FC236}">
                        <a16:creationId xmlns:a16="http://schemas.microsoft.com/office/drawing/2014/main" id="{903B7B10-EBAF-4C01-96A5-F20B7AD0C2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Connector 251">
                    <a:extLst>
                      <a:ext uri="{FF2B5EF4-FFF2-40B4-BE49-F238E27FC236}">
                        <a16:creationId xmlns:a16="http://schemas.microsoft.com/office/drawing/2014/main" id="{E493E040-004C-40F0-9F50-E73615F654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>
                    <a:extLst>
                      <a:ext uri="{FF2B5EF4-FFF2-40B4-BE49-F238E27FC236}">
                        <a16:creationId xmlns:a16="http://schemas.microsoft.com/office/drawing/2014/main" id="{72DBE1E3-1738-422C-84D0-229F1A8CE1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Straight Connector 253">
                    <a:extLst>
                      <a:ext uri="{FF2B5EF4-FFF2-40B4-BE49-F238E27FC236}">
                        <a16:creationId xmlns:a16="http://schemas.microsoft.com/office/drawing/2014/main" id="{E3A14555-5CA0-4A73-A984-A67009FEC3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Straight Connector 254">
                    <a:extLst>
                      <a:ext uri="{FF2B5EF4-FFF2-40B4-BE49-F238E27FC236}">
                        <a16:creationId xmlns:a16="http://schemas.microsoft.com/office/drawing/2014/main" id="{83C10AC2-73DB-47CE-8488-3BA3C12040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5A1407B7-E7F0-4DB6-A9B3-E83E9F31F1DF}"/>
                  </a:ext>
                </a:extLst>
              </p:cNvPr>
              <p:cNvGrpSpPr/>
              <p:nvPr/>
            </p:nvGrpSpPr>
            <p:grpSpPr>
              <a:xfrm>
                <a:off x="9663094" y="842566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C6DFF931-07A8-4CBA-B618-887ACB2B49FA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240" name="Straight Connector 239">
                    <a:extLst>
                      <a:ext uri="{FF2B5EF4-FFF2-40B4-BE49-F238E27FC236}">
                        <a16:creationId xmlns:a16="http://schemas.microsoft.com/office/drawing/2014/main" id="{69055C8A-0B1A-47C7-8AF9-E1AAA23E82C9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Straight Connector 240">
                    <a:extLst>
                      <a:ext uri="{FF2B5EF4-FFF2-40B4-BE49-F238E27FC236}">
                        <a16:creationId xmlns:a16="http://schemas.microsoft.com/office/drawing/2014/main" id="{C29991B0-0FDD-4809-A8DB-043E013D27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Straight Connector 241">
                    <a:extLst>
                      <a:ext uri="{FF2B5EF4-FFF2-40B4-BE49-F238E27FC236}">
                        <a16:creationId xmlns:a16="http://schemas.microsoft.com/office/drawing/2014/main" id="{152AF1A6-2CDB-4C2B-BCB0-1D0213A43B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Straight Connector 242">
                    <a:extLst>
                      <a:ext uri="{FF2B5EF4-FFF2-40B4-BE49-F238E27FC236}">
                        <a16:creationId xmlns:a16="http://schemas.microsoft.com/office/drawing/2014/main" id="{520ABDC7-94CC-43F4-A416-F0B7F5250E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>
                    <a:extLst>
                      <a:ext uri="{FF2B5EF4-FFF2-40B4-BE49-F238E27FC236}">
                        <a16:creationId xmlns:a16="http://schemas.microsoft.com/office/drawing/2014/main" id="{67FD0938-BD35-4097-BD30-0F0FD87B70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Connector 244">
                    <a:extLst>
                      <a:ext uri="{FF2B5EF4-FFF2-40B4-BE49-F238E27FC236}">
                        <a16:creationId xmlns:a16="http://schemas.microsoft.com/office/drawing/2014/main" id="{6240A9B3-A968-46E7-AE9A-14859F461E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>
                    <a:extLst>
                      <a:ext uri="{FF2B5EF4-FFF2-40B4-BE49-F238E27FC236}">
                        <a16:creationId xmlns:a16="http://schemas.microsoft.com/office/drawing/2014/main" id="{2113920F-3A5E-47E0-A259-07D3B053856C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6AD649D4-F805-4D09-B62C-42B9F4CB4EFF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9F217627-946F-424F-8C5D-B8F6137DD8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CDC7CA42-2C34-43A7-ACD3-FDDE57AE24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>
                    <a:extLst>
                      <a:ext uri="{FF2B5EF4-FFF2-40B4-BE49-F238E27FC236}">
                        <a16:creationId xmlns:a16="http://schemas.microsoft.com/office/drawing/2014/main" id="{0B4FF5EF-38F9-4225-893B-5290304FC7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Straight Connector 236">
                    <a:extLst>
                      <a:ext uri="{FF2B5EF4-FFF2-40B4-BE49-F238E27FC236}">
                        <a16:creationId xmlns:a16="http://schemas.microsoft.com/office/drawing/2014/main" id="{AEF2A622-677A-4B3D-8D71-C8EEF466C3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Straight Connector 237">
                    <a:extLst>
                      <a:ext uri="{FF2B5EF4-FFF2-40B4-BE49-F238E27FC236}">
                        <a16:creationId xmlns:a16="http://schemas.microsoft.com/office/drawing/2014/main" id="{35566D83-D281-4772-9F34-614C60B6A2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>
                    <a:extLst>
                      <a:ext uri="{FF2B5EF4-FFF2-40B4-BE49-F238E27FC236}">
                        <a16:creationId xmlns:a16="http://schemas.microsoft.com/office/drawing/2014/main" id="{A0D55202-5F07-4A38-BAE4-0D626803DC2F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C88F6018-F125-4ADE-8F15-702C13770C7D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28" name="Straight Connector 227">
                    <a:extLst>
                      <a:ext uri="{FF2B5EF4-FFF2-40B4-BE49-F238E27FC236}">
                        <a16:creationId xmlns:a16="http://schemas.microsoft.com/office/drawing/2014/main" id="{7279B105-63DF-41E4-A69C-7E2A37C557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>
                    <a:extLst>
                      <a:ext uri="{FF2B5EF4-FFF2-40B4-BE49-F238E27FC236}">
                        <a16:creationId xmlns:a16="http://schemas.microsoft.com/office/drawing/2014/main" id="{E38CFED8-D103-410A-8B1A-C129A69DC8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Straight Connector 229">
                    <a:extLst>
                      <a:ext uri="{FF2B5EF4-FFF2-40B4-BE49-F238E27FC236}">
                        <a16:creationId xmlns:a16="http://schemas.microsoft.com/office/drawing/2014/main" id="{CE005692-5540-4147-AFC4-41EA79E2E1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>
                    <a:extLst>
                      <a:ext uri="{FF2B5EF4-FFF2-40B4-BE49-F238E27FC236}">
                        <a16:creationId xmlns:a16="http://schemas.microsoft.com/office/drawing/2014/main" id="{9BA3F3E9-C2CD-405A-B7A5-A965747EC6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>
                    <a:extLst>
                      <a:ext uri="{FF2B5EF4-FFF2-40B4-BE49-F238E27FC236}">
                        <a16:creationId xmlns:a16="http://schemas.microsoft.com/office/drawing/2014/main" id="{8119289F-C4C3-43F7-88AD-1456F40B85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>
                    <a:extLst>
                      <a:ext uri="{FF2B5EF4-FFF2-40B4-BE49-F238E27FC236}">
                        <a16:creationId xmlns:a16="http://schemas.microsoft.com/office/drawing/2014/main" id="{DE10C41D-C826-40E5-9DD0-F91DD3F17A7A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DAF49BF2-688C-4BAB-B2ED-1542BB8089B5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223" name="Straight Connector 222">
                    <a:extLst>
                      <a:ext uri="{FF2B5EF4-FFF2-40B4-BE49-F238E27FC236}">
                        <a16:creationId xmlns:a16="http://schemas.microsoft.com/office/drawing/2014/main" id="{6D7B02D8-3C21-42DE-84C6-ECD1EC5BA9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>
                    <a:extLst>
                      <a:ext uri="{FF2B5EF4-FFF2-40B4-BE49-F238E27FC236}">
                        <a16:creationId xmlns:a16="http://schemas.microsoft.com/office/drawing/2014/main" id="{966D3477-069C-4608-9B48-416357F8AE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>
                    <a:extLst>
                      <a:ext uri="{FF2B5EF4-FFF2-40B4-BE49-F238E27FC236}">
                        <a16:creationId xmlns:a16="http://schemas.microsoft.com/office/drawing/2014/main" id="{CD03960C-8D02-4140-87E6-1F54B17E8F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>
                    <a:extLst>
                      <a:ext uri="{FF2B5EF4-FFF2-40B4-BE49-F238E27FC236}">
                        <a16:creationId xmlns:a16="http://schemas.microsoft.com/office/drawing/2014/main" id="{8568D2D3-098D-470B-B2BF-CD967A080A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>
                    <a:extLst>
                      <a:ext uri="{FF2B5EF4-FFF2-40B4-BE49-F238E27FC236}">
                        <a16:creationId xmlns:a16="http://schemas.microsoft.com/office/drawing/2014/main" id="{36F796D3-3515-4DCE-B283-683073C52C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BA70699-73FA-46F7-8DB3-2FC01164D2C3}"/>
                </a:ext>
              </a:extLst>
            </p:cNvPr>
            <p:cNvGrpSpPr/>
            <p:nvPr/>
          </p:nvGrpSpPr>
          <p:grpSpPr>
            <a:xfrm>
              <a:off x="8111920" y="585834"/>
              <a:ext cx="11183109" cy="750872"/>
              <a:chOff x="65055" y="835233"/>
              <a:chExt cx="14182026" cy="1109250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4DFA8EE5-5C30-44CA-871E-75177CAF0475}"/>
                  </a:ext>
                </a:extLst>
              </p:cNvPr>
              <p:cNvGrpSpPr/>
              <p:nvPr/>
            </p:nvGrpSpPr>
            <p:grpSpPr>
              <a:xfrm>
                <a:off x="65055" y="835233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5A2CD09F-923F-496D-8296-F17770BEDB7D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724111C6-741A-4BA4-9A1A-3DC7277DFAA3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>
                    <a:extLst>
                      <a:ext uri="{FF2B5EF4-FFF2-40B4-BE49-F238E27FC236}">
                        <a16:creationId xmlns:a16="http://schemas.microsoft.com/office/drawing/2014/main" id="{DA531C27-349C-4EFC-91D9-7B11FEF224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>
                    <a:extLst>
                      <a:ext uri="{FF2B5EF4-FFF2-40B4-BE49-F238E27FC236}">
                        <a16:creationId xmlns:a16="http://schemas.microsoft.com/office/drawing/2014/main" id="{B2D40F15-F9AD-45C9-8A10-AAC3384F15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>
                    <a:extLst>
                      <a:ext uri="{FF2B5EF4-FFF2-40B4-BE49-F238E27FC236}">
                        <a16:creationId xmlns:a16="http://schemas.microsoft.com/office/drawing/2014/main" id="{DF8B8A3F-8C01-4358-B0AE-9C6E4A16EE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>
                    <a:extLst>
                      <a:ext uri="{FF2B5EF4-FFF2-40B4-BE49-F238E27FC236}">
                        <a16:creationId xmlns:a16="http://schemas.microsoft.com/office/drawing/2014/main" id="{ED52A334-2034-47A8-A702-EFE0F19B82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>
                    <a:extLst>
                      <a:ext uri="{FF2B5EF4-FFF2-40B4-BE49-F238E27FC236}">
                        <a16:creationId xmlns:a16="http://schemas.microsoft.com/office/drawing/2014/main" id="{F6E0004A-137A-4F80-817B-2AF7B42D77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>
                    <a:extLst>
                      <a:ext uri="{FF2B5EF4-FFF2-40B4-BE49-F238E27FC236}">
                        <a16:creationId xmlns:a16="http://schemas.microsoft.com/office/drawing/2014/main" id="{88E70768-DD1C-48D7-82F5-DE1AF45F7CD5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971C124E-2CDA-4AA8-88CD-4DF91461266D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B3F49F84-877B-43C8-98D0-8108ED2730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F8C16B41-9DEE-445D-B04B-66BF447787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>
                    <a:extLst>
                      <a:ext uri="{FF2B5EF4-FFF2-40B4-BE49-F238E27FC236}">
                        <a16:creationId xmlns:a16="http://schemas.microsoft.com/office/drawing/2014/main" id="{3CE790AC-CFC1-4CEE-A00F-18CC636D58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>
                    <a:extLst>
                      <a:ext uri="{FF2B5EF4-FFF2-40B4-BE49-F238E27FC236}">
                        <a16:creationId xmlns:a16="http://schemas.microsoft.com/office/drawing/2014/main" id="{59940E07-2726-4AC7-88FE-A49F0ADB78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>
                    <a:extLst>
                      <a:ext uri="{FF2B5EF4-FFF2-40B4-BE49-F238E27FC236}">
                        <a16:creationId xmlns:a16="http://schemas.microsoft.com/office/drawing/2014/main" id="{49CF3573-315A-42D0-9CBA-28862CB311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>
                    <a:extLst>
                      <a:ext uri="{FF2B5EF4-FFF2-40B4-BE49-F238E27FC236}">
                        <a16:creationId xmlns:a16="http://schemas.microsoft.com/office/drawing/2014/main" id="{F1F395EB-499A-49DE-928D-99F3CE4F16A0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313EC0A2-9926-4CF4-80E1-91EA796B5A37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410692A0-2A68-4E97-8F78-68524D42C3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00C426DD-073C-4F08-878E-EFAD492E75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469FCBD5-FF75-47DF-A658-78C8B17BAF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A6A31B23-E4CD-45A6-B765-F4E6E6425F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DB2144B5-3150-4807-AA93-A4E8487D60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896D3441-5D2D-4A29-89BE-AE8EB56B3095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A7B40386-4F4A-4A5F-936D-FC5D1F039046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BC81D0AC-8AF5-4414-AB3F-9CE8E775E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F3D488AA-60CD-4E2B-BF9B-83F3B8E5A4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B8CBC60C-2045-42F1-ABD9-847F5BEA9F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B5C87427-E1FD-49C2-90FF-D5F5AEAECD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E45DD001-D7EE-4144-93D1-18B55928AB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B859177-084E-4A28-A761-5244350DCC30}"/>
                  </a:ext>
                </a:extLst>
              </p:cNvPr>
              <p:cNvGrpSpPr/>
              <p:nvPr/>
            </p:nvGrpSpPr>
            <p:grpSpPr>
              <a:xfrm>
                <a:off x="4862745" y="845134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BD6AA71B-1314-49F5-AB90-18420A186886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FAB354AE-8A64-4A72-AE01-292CC5B839B7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0229F729-03AC-4A6D-9E27-71CB9143FD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1614C249-9B65-40F5-988D-162BF67EF6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9FB61D6D-B01B-4EF9-B34A-955A851785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0212BA12-3A12-4E87-8E89-D80075597B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7ED9F23E-DF48-4738-848A-2BB79BA26F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78855DCF-C066-48A7-9105-02B2F1172311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747EFB99-EEBA-4939-88AC-135A8B30BF69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2109A476-642B-4ACE-9D14-BA1A292C25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BAC61A0A-B400-4737-A376-9CD48CF15C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010EFEA8-6EE6-4F2F-BB6B-5EF49EEB5B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3B103F51-DC9F-41F5-B46F-BE191497E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96A886E0-C1E9-4D8F-AF7E-497DFA572C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D2623020-E74C-4CF1-BCB0-9D030C26776E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992E345F-4628-4E1D-8785-387E4ECBC715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14442338-45D2-436B-B56F-9823ED2258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46367A48-A990-46FB-986A-9F40881451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59BB687D-59F3-4C11-A26C-5B3850A36A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E7D3A814-03EF-4CF6-9357-9174D23B91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>
                    <a:extLst>
                      <a:ext uri="{FF2B5EF4-FFF2-40B4-BE49-F238E27FC236}">
                        <a16:creationId xmlns:a16="http://schemas.microsoft.com/office/drawing/2014/main" id="{35A8CD28-1DD0-4BDE-9B8B-0A41464338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81DE6C3E-738E-4B97-96CB-DFD0E44B01FE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531A7CA6-21DC-4D3B-B87B-9E70B1490492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6BA212B2-44A4-4C2D-AEF0-1F7B51F393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380AEAE3-EAE9-425C-8686-E4CD931062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54C4CE3B-23AE-4BAC-9BD4-B4C78F9839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1E20F080-3D1E-4338-9A0F-297184CD8C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B040D0AD-08E4-4456-AD8E-DB702F24DD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A01DD93-1208-48D8-B8C9-E2A9C40F4C5C}"/>
                  </a:ext>
                </a:extLst>
              </p:cNvPr>
              <p:cNvGrpSpPr/>
              <p:nvPr/>
            </p:nvGrpSpPr>
            <p:grpSpPr>
              <a:xfrm>
                <a:off x="9663094" y="842566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B926946D-46EB-4F4A-A79F-C42F5165C63B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2382AAF1-B1DC-4AA7-B8F8-77FC94A24EBE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E55870CA-F164-4580-9DF1-3BF1876BE6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F228EFCA-E850-4B84-ACC6-AE3BF7BDC7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1E01865F-793D-48B0-8748-E523A2B5B7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99595F54-6AD1-4292-9473-E2267A3848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7286D6F3-FED5-438E-B74F-98B30CEE64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14EB9861-375F-4650-91C5-4A62B5F064AF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B9EBCD1-1468-4866-8084-D8066ED27EC8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A7E8C324-F8DB-44CF-A4D4-872DFBC1FC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98C0919E-88C5-43D4-B6A7-6DD96BB489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714AF5C8-AAD7-4C8D-839B-692C08B674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DC5E8887-AB00-4BB2-B22D-3AF3CB9951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27302259-068C-409F-803A-61671B653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ABA1AE7D-FA45-47BC-BB00-44B8EF8B20E6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2801F97E-647E-4A1C-9103-1CF491B064C8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76D093E2-4261-457B-ABB0-E1817F253D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31327722-5A51-429B-8E0B-4647FA681F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A446DD05-312D-4FAB-BB6F-ADEEFE12DD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CA7ECAE9-2DB3-4AFF-8715-723A414D9E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B0BE405-EA80-4EF4-B078-14CDEA4DC7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4C013F0-C2D1-4F5D-8989-1633C3F96C5B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3BE2FF94-A4CF-485B-9CC6-AAC5168A77E1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8348EC72-2E67-4D57-ADEB-98ACA746B0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5D8258A8-C1FF-4EBE-A5A2-BAE9D9816D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4709A4FB-E97E-46C0-8CCF-DB716AB6B6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960F3749-05E4-4F1E-868C-F8F9DF7DC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B2B83881-9476-4B43-98EB-74C2CC4FD6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333344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id="18" dur="5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24" dur="89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23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30" dur="36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3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36" dur="5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3" presetClass="entr" presetSubtype="32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21600000">
                                      <p:cBhvr>
                                        <p:cTn id="42" dur="89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repeatCount="indefinite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5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-0.06705 1.85185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9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3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0496 -2.22222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0.80781 -2.59259E-6 " pathEditMode="relative" rAng="0" ptsTypes="AA">
                                      <p:cBhvr>
                                        <p:cTn id="81" dur="2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7" grpId="0" animBg="1"/>
      <p:bldP spid="28" grpId="0" animBg="1"/>
      <p:bldP spid="124" grpId="0"/>
      <p:bldP spid="125" grpId="0" animBg="1"/>
      <p:bldP spid="12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655ED9-C3E4-441B-BC66-1FD37EC11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ình chữ nhật 3">
            <a:extLst>
              <a:ext uri="{FF2B5EF4-FFF2-40B4-BE49-F238E27FC236}">
                <a16:creationId xmlns:a16="http://schemas.microsoft.com/office/drawing/2014/main" id="{B88E7B55-0D9A-4D09-AE6D-7D874328C42B}"/>
              </a:ext>
            </a:extLst>
          </p:cNvPr>
          <p:cNvSpPr/>
          <p:nvPr/>
        </p:nvSpPr>
        <p:spPr>
          <a:xfrm>
            <a:off x="304800" y="304800"/>
            <a:ext cx="11592560" cy="6268720"/>
          </a:xfrm>
          <a:prstGeom prst="rect">
            <a:avLst/>
          </a:prstGeom>
          <a:noFill/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70B0757A-9B8D-4189-BFBD-75E7BCFA34CB}"/>
              </a:ext>
            </a:extLst>
          </p:cNvPr>
          <p:cNvSpPr txBox="1"/>
          <p:nvPr/>
        </p:nvSpPr>
        <p:spPr>
          <a:xfrm>
            <a:off x="3730624" y="3167390"/>
            <a:ext cx="487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THUYẾT TRÌNH</a:t>
            </a:r>
          </a:p>
        </p:txBody>
      </p:sp>
    </p:spTree>
    <p:extLst>
      <p:ext uri="{BB962C8B-B14F-4D97-AF65-F5344CB8AC3E}">
        <p14:creationId xmlns:p14="http://schemas.microsoft.com/office/powerpoint/2010/main" val="269854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2778 L -0.00573 -0.377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" y="-1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Shape&#10;&#10;Description automatically generated with low confidence">
            <a:extLst>
              <a:ext uri="{FF2B5EF4-FFF2-40B4-BE49-F238E27FC236}">
                <a16:creationId xmlns:a16="http://schemas.microsoft.com/office/drawing/2014/main" id="{2C959C63-FBB6-42F9-BC57-F3BF8693B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ình chữ nhật 3">
            <a:extLst>
              <a:ext uri="{FF2B5EF4-FFF2-40B4-BE49-F238E27FC236}">
                <a16:creationId xmlns:a16="http://schemas.microsoft.com/office/drawing/2014/main" id="{07108F72-991A-49CA-A3FC-29D7FF1A1ADB}"/>
              </a:ext>
            </a:extLst>
          </p:cNvPr>
          <p:cNvSpPr/>
          <p:nvPr/>
        </p:nvSpPr>
        <p:spPr>
          <a:xfrm>
            <a:off x="304800" y="304800"/>
            <a:ext cx="11592560" cy="6268720"/>
          </a:xfrm>
          <a:prstGeom prst="rect">
            <a:avLst/>
          </a:prstGeom>
          <a:noFill/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Nhóm 13">
            <a:extLst>
              <a:ext uri="{FF2B5EF4-FFF2-40B4-BE49-F238E27FC236}">
                <a16:creationId xmlns:a16="http://schemas.microsoft.com/office/drawing/2014/main" id="{A266E896-D984-4A60-983D-96CBF1D95034}"/>
              </a:ext>
            </a:extLst>
          </p:cNvPr>
          <p:cNvGrpSpPr/>
          <p:nvPr/>
        </p:nvGrpSpPr>
        <p:grpSpPr>
          <a:xfrm>
            <a:off x="805629" y="1972235"/>
            <a:ext cx="4340112" cy="954106"/>
            <a:chOff x="805629" y="1972235"/>
            <a:chExt cx="4340112" cy="954106"/>
          </a:xfrm>
        </p:grpSpPr>
        <p:sp>
          <p:nvSpPr>
            <p:cNvPr id="60" name="Hộp Văn bản 1">
              <a:extLst>
                <a:ext uri="{FF2B5EF4-FFF2-40B4-BE49-F238E27FC236}">
                  <a16:creationId xmlns:a16="http://schemas.microsoft.com/office/drawing/2014/main" id="{3737F566-98D6-497B-8F56-D42F68C0F37A}"/>
                </a:ext>
              </a:extLst>
            </p:cNvPr>
            <p:cNvSpPr txBox="1"/>
            <p:nvPr/>
          </p:nvSpPr>
          <p:spPr>
            <a:xfrm>
              <a:off x="815788" y="1972235"/>
              <a:ext cx="2366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1.Đặt </a:t>
              </a:r>
              <a:r>
                <a:rPr lang="en-US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vấn</a:t>
              </a:r>
              <a:r>
                <a:rPr lang="en-US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đề</a:t>
              </a:r>
              <a:endPara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Hộp Văn bản 2">
              <a:extLst>
                <a:ext uri="{FF2B5EF4-FFF2-40B4-BE49-F238E27FC236}">
                  <a16:creationId xmlns:a16="http://schemas.microsoft.com/office/drawing/2014/main" id="{9E8166BF-77BE-4213-AEB7-90DF069C18A8}"/>
                </a:ext>
              </a:extLst>
            </p:cNvPr>
            <p:cNvSpPr txBox="1"/>
            <p:nvPr/>
          </p:nvSpPr>
          <p:spPr>
            <a:xfrm>
              <a:off x="805629" y="2557009"/>
              <a:ext cx="4340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chọn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đề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tài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mục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đích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nghiên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cứu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" name="Nhóm 14">
            <a:extLst>
              <a:ext uri="{FF2B5EF4-FFF2-40B4-BE49-F238E27FC236}">
                <a16:creationId xmlns:a16="http://schemas.microsoft.com/office/drawing/2014/main" id="{108306C8-53D3-4540-A974-EAE4B4BF723F}"/>
              </a:ext>
            </a:extLst>
          </p:cNvPr>
          <p:cNvGrpSpPr/>
          <p:nvPr/>
        </p:nvGrpSpPr>
        <p:grpSpPr>
          <a:xfrm>
            <a:off x="7046258" y="1972234"/>
            <a:ext cx="4612341" cy="943617"/>
            <a:chOff x="7046258" y="1972234"/>
            <a:chExt cx="4612341" cy="943617"/>
          </a:xfrm>
        </p:grpSpPr>
        <p:sp>
          <p:nvSpPr>
            <p:cNvPr id="63" name="Hộp Văn bản 8">
              <a:extLst>
                <a:ext uri="{FF2B5EF4-FFF2-40B4-BE49-F238E27FC236}">
                  <a16:creationId xmlns:a16="http://schemas.microsoft.com/office/drawing/2014/main" id="{CB61FD47-DE4C-4912-84EC-C1D5626CE1DC}"/>
                </a:ext>
              </a:extLst>
            </p:cNvPr>
            <p:cNvSpPr txBox="1"/>
            <p:nvPr/>
          </p:nvSpPr>
          <p:spPr>
            <a:xfrm>
              <a:off x="7046259" y="1972234"/>
              <a:ext cx="40408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2.Kiến </a:t>
              </a:r>
              <a:r>
                <a:rPr lang="en-US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thức</a:t>
              </a:r>
              <a:r>
                <a:rPr lang="en-US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nền</a:t>
              </a:r>
              <a:r>
                <a:rPr lang="en-US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tảng</a:t>
              </a:r>
              <a:endPara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Hộp Văn bản 10">
              <a:extLst>
                <a:ext uri="{FF2B5EF4-FFF2-40B4-BE49-F238E27FC236}">
                  <a16:creationId xmlns:a16="http://schemas.microsoft.com/office/drawing/2014/main" id="{A2E9B88A-0253-4EF2-ADF6-0C63520674CC}"/>
                </a:ext>
              </a:extLst>
            </p:cNvPr>
            <p:cNvSpPr txBox="1"/>
            <p:nvPr/>
          </p:nvSpPr>
          <p:spPr>
            <a:xfrm>
              <a:off x="7046258" y="2546519"/>
              <a:ext cx="4612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Kiến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thức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nền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tảng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để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xây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dựng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phần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mềm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Nhóm 15">
            <a:extLst>
              <a:ext uri="{FF2B5EF4-FFF2-40B4-BE49-F238E27FC236}">
                <a16:creationId xmlns:a16="http://schemas.microsoft.com/office/drawing/2014/main" id="{AF39B628-A15B-4D91-92F2-5CBA7F342863}"/>
              </a:ext>
            </a:extLst>
          </p:cNvPr>
          <p:cNvGrpSpPr/>
          <p:nvPr/>
        </p:nvGrpSpPr>
        <p:grpSpPr>
          <a:xfrm>
            <a:off x="805628" y="3739690"/>
            <a:ext cx="6035639" cy="963069"/>
            <a:chOff x="805628" y="4003777"/>
            <a:chExt cx="6035639" cy="963069"/>
          </a:xfrm>
        </p:grpSpPr>
        <p:sp>
          <p:nvSpPr>
            <p:cNvPr id="66" name="Hộp Văn bản 7">
              <a:extLst>
                <a:ext uri="{FF2B5EF4-FFF2-40B4-BE49-F238E27FC236}">
                  <a16:creationId xmlns:a16="http://schemas.microsoft.com/office/drawing/2014/main" id="{11859B6E-CA58-4D6E-BDFD-E1B046B05106}"/>
                </a:ext>
              </a:extLst>
            </p:cNvPr>
            <p:cNvSpPr txBox="1"/>
            <p:nvPr/>
          </p:nvSpPr>
          <p:spPr>
            <a:xfrm>
              <a:off x="815788" y="4003777"/>
              <a:ext cx="60254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3.Phân </a:t>
              </a:r>
              <a:r>
                <a:rPr lang="en-US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tích</a:t>
              </a:r>
              <a:r>
                <a:rPr lang="en-US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thiết</a:t>
              </a:r>
              <a:r>
                <a:rPr lang="en-US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</a:t>
              </a:r>
              <a:r>
                <a:rPr lang="en-US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hệ</a:t>
              </a:r>
              <a:r>
                <a:rPr lang="en-US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thống</a:t>
              </a:r>
              <a:endPara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Hộp Văn bản 11">
              <a:extLst>
                <a:ext uri="{FF2B5EF4-FFF2-40B4-BE49-F238E27FC236}">
                  <a16:creationId xmlns:a16="http://schemas.microsoft.com/office/drawing/2014/main" id="{B0911312-249C-4579-8A75-2E1264BF0AFB}"/>
                </a:ext>
              </a:extLst>
            </p:cNvPr>
            <p:cNvSpPr txBox="1"/>
            <p:nvPr/>
          </p:nvSpPr>
          <p:spPr>
            <a:xfrm>
              <a:off x="805628" y="4597514"/>
              <a:ext cx="4340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Khảo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sát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yêu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cầu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hệ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thống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Nhóm 16">
            <a:extLst>
              <a:ext uri="{FF2B5EF4-FFF2-40B4-BE49-F238E27FC236}">
                <a16:creationId xmlns:a16="http://schemas.microsoft.com/office/drawing/2014/main" id="{BA81C4D9-8BDB-47BC-8E5B-57299B7D8E9A}"/>
              </a:ext>
            </a:extLst>
          </p:cNvPr>
          <p:cNvGrpSpPr/>
          <p:nvPr/>
        </p:nvGrpSpPr>
        <p:grpSpPr>
          <a:xfrm>
            <a:off x="7046259" y="3732104"/>
            <a:ext cx="4865535" cy="970655"/>
            <a:chOff x="7135907" y="4012739"/>
            <a:chExt cx="4865535" cy="970655"/>
          </a:xfrm>
        </p:grpSpPr>
        <p:sp>
          <p:nvSpPr>
            <p:cNvPr id="69" name="Hộp Văn bản 9">
              <a:extLst>
                <a:ext uri="{FF2B5EF4-FFF2-40B4-BE49-F238E27FC236}">
                  <a16:creationId xmlns:a16="http://schemas.microsoft.com/office/drawing/2014/main" id="{E1AE2F9B-A529-4A75-8D44-B87A8E436051}"/>
                </a:ext>
              </a:extLst>
            </p:cNvPr>
            <p:cNvSpPr txBox="1"/>
            <p:nvPr/>
          </p:nvSpPr>
          <p:spPr>
            <a:xfrm>
              <a:off x="7135907" y="4012739"/>
              <a:ext cx="48655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4.Xây </a:t>
              </a:r>
              <a:r>
                <a:rPr lang="en-US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dựng</a:t>
              </a:r>
              <a:r>
                <a:rPr lang="en-US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chương</a:t>
              </a:r>
              <a:r>
                <a:rPr lang="en-US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trình</a:t>
              </a:r>
              <a:endPara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Hộp Văn bản 12">
              <a:extLst>
                <a:ext uri="{FF2B5EF4-FFF2-40B4-BE49-F238E27FC236}">
                  <a16:creationId xmlns:a16="http://schemas.microsoft.com/office/drawing/2014/main" id="{B1CB5AF0-B042-4BD8-B86B-C58D733ECABA}"/>
                </a:ext>
              </a:extLst>
            </p:cNvPr>
            <p:cNvSpPr txBox="1"/>
            <p:nvPr/>
          </p:nvSpPr>
          <p:spPr>
            <a:xfrm>
              <a:off x="7135907" y="4614062"/>
              <a:ext cx="3756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Xây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dựng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chương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trình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demo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5B4FC5FA-1D2D-4E95-84A2-EDE677779D26}"/>
              </a:ext>
            </a:extLst>
          </p:cNvPr>
          <p:cNvSpPr txBox="1"/>
          <p:nvPr/>
        </p:nvSpPr>
        <p:spPr>
          <a:xfrm>
            <a:off x="3659590" y="584520"/>
            <a:ext cx="487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THUYẾT TRÌNH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4F994EF-FF47-48E8-9DBD-31A654510338}"/>
              </a:ext>
            </a:extLst>
          </p:cNvPr>
          <p:cNvSpPr txBox="1"/>
          <p:nvPr/>
        </p:nvSpPr>
        <p:spPr>
          <a:xfrm>
            <a:off x="5195419" y="5376785"/>
            <a:ext cx="180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5.Kết </a:t>
            </a:r>
            <a:r>
              <a:rPr lang="en-US" sz="2800" b="1" dirty="0" err="1">
                <a:solidFill>
                  <a:schemeClr val="bg1"/>
                </a:solidFill>
              </a:rPr>
              <a:t>Luận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C461BE-832A-4A24-86E3-CC72D6EE8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1" y="0"/>
            <a:ext cx="12191999" cy="6857999"/>
          </a:xfrm>
          <a:prstGeom prst="rect">
            <a:avLst/>
          </a:prstGeom>
          <a:ln>
            <a:noFill/>
          </a:ln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Nhóm 5">
            <a:extLst>
              <a:ext uri="{FF2B5EF4-FFF2-40B4-BE49-F238E27FC236}">
                <a16:creationId xmlns:a16="http://schemas.microsoft.com/office/drawing/2014/main" id="{AB97F26B-7BBA-445D-8372-CB8EE87EA272}"/>
              </a:ext>
            </a:extLst>
          </p:cNvPr>
          <p:cNvGrpSpPr/>
          <p:nvPr/>
        </p:nvGrpSpPr>
        <p:grpSpPr>
          <a:xfrm>
            <a:off x="5688286" y="2234547"/>
            <a:ext cx="1069428" cy="1200807"/>
            <a:chOff x="5561286" y="2238704"/>
            <a:chExt cx="1069428" cy="1200807"/>
          </a:xfrm>
        </p:grpSpPr>
        <p:sp>
          <p:nvSpPr>
            <p:cNvPr id="20" name="Hình chữ nhật 3">
              <a:extLst>
                <a:ext uri="{FF2B5EF4-FFF2-40B4-BE49-F238E27FC236}">
                  <a16:creationId xmlns:a16="http://schemas.microsoft.com/office/drawing/2014/main" id="{8601FB1E-9348-4494-B1EA-4A93644C7C07}"/>
                </a:ext>
              </a:extLst>
            </p:cNvPr>
            <p:cNvSpPr/>
            <p:nvPr/>
          </p:nvSpPr>
          <p:spPr>
            <a:xfrm>
              <a:off x="5561286" y="2238704"/>
              <a:ext cx="1069428" cy="1179786"/>
            </a:xfrm>
            <a:prstGeom prst="rect">
              <a:avLst/>
            </a:prstGeom>
            <a:noFill/>
            <a:ln w="1079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ộp Văn bản 4">
              <a:extLst>
                <a:ext uri="{FF2B5EF4-FFF2-40B4-BE49-F238E27FC236}">
                  <a16:creationId xmlns:a16="http://schemas.microsoft.com/office/drawing/2014/main" id="{5F091C94-0CD6-4C2B-BCCD-BADEBE4BFE82}"/>
                </a:ext>
              </a:extLst>
            </p:cNvPr>
            <p:cNvSpPr txBox="1"/>
            <p:nvPr/>
          </p:nvSpPr>
          <p:spPr>
            <a:xfrm>
              <a:off x="5728137" y="2239182"/>
              <a:ext cx="57806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E7E7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24" name="Hộp Văn bản 6">
            <a:extLst>
              <a:ext uri="{FF2B5EF4-FFF2-40B4-BE49-F238E27FC236}">
                <a16:creationId xmlns:a16="http://schemas.microsoft.com/office/drawing/2014/main" id="{5B96F2E4-2DA2-42AB-A756-8F0BD14297B1}"/>
              </a:ext>
            </a:extLst>
          </p:cNvPr>
          <p:cNvSpPr txBox="1"/>
          <p:nvPr/>
        </p:nvSpPr>
        <p:spPr>
          <a:xfrm>
            <a:off x="4970645" y="3686475"/>
            <a:ext cx="250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E7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3600" dirty="0">
                <a:solidFill>
                  <a:srgbClr val="E7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E7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3600" dirty="0">
                <a:solidFill>
                  <a:srgbClr val="E7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E7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sz="3600" dirty="0">
              <a:solidFill>
                <a:srgbClr val="E7E7E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8326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8" name="Picture 317">
            <a:extLst>
              <a:ext uri="{FF2B5EF4-FFF2-40B4-BE49-F238E27FC236}">
                <a16:creationId xmlns:a16="http://schemas.microsoft.com/office/drawing/2014/main" id="{92236C98-7940-435D-8F1B-B80AB33811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-10345" y="-4157"/>
            <a:ext cx="12274107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3286F6-4314-4F37-975F-B1FC3DF01E9F}"/>
              </a:ext>
            </a:extLst>
          </p:cNvPr>
          <p:cNvGrpSpPr/>
          <p:nvPr/>
        </p:nvGrpSpPr>
        <p:grpSpPr>
          <a:xfrm>
            <a:off x="-26309" y="0"/>
            <a:ext cx="12228942" cy="6870700"/>
            <a:chOff x="-55036" y="-12700"/>
            <a:chExt cx="12228942" cy="6870700"/>
          </a:xfrm>
          <a:noFill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C419DA-5983-49DA-B5F1-C1416E3FD874}"/>
                </a:ext>
              </a:extLst>
            </p:cNvPr>
            <p:cNvSpPr/>
            <p:nvPr/>
          </p:nvSpPr>
          <p:spPr>
            <a:xfrm>
              <a:off x="4219604" y="-12700"/>
              <a:ext cx="7954302" cy="6870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890AC6-F457-423F-8990-8496FB6EC89A}"/>
                </a:ext>
              </a:extLst>
            </p:cNvPr>
            <p:cNvSpPr/>
            <p:nvPr/>
          </p:nvSpPr>
          <p:spPr>
            <a:xfrm>
              <a:off x="-55036" y="-12700"/>
              <a:ext cx="4274639" cy="6870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B05344-E524-4F93-9C45-ED4314A670F6}"/>
              </a:ext>
            </a:extLst>
          </p:cNvPr>
          <p:cNvGrpSpPr/>
          <p:nvPr/>
        </p:nvGrpSpPr>
        <p:grpSpPr>
          <a:xfrm>
            <a:off x="-5585807" y="36161"/>
            <a:ext cx="22505609" cy="663117"/>
            <a:chOff x="-3210580" y="576235"/>
            <a:chExt cx="22505609" cy="760471"/>
          </a:xfrm>
          <a:effectLst>
            <a:glow rad="63500">
              <a:schemeClr val="bg1">
                <a:alpha val="28000"/>
              </a:schemeClr>
            </a:glow>
          </a:effectLst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E299F5-C2F1-4D84-9409-899537F81701}"/>
                </a:ext>
              </a:extLst>
            </p:cNvPr>
            <p:cNvGrpSpPr/>
            <p:nvPr/>
          </p:nvGrpSpPr>
          <p:grpSpPr>
            <a:xfrm>
              <a:off x="-3210580" y="576235"/>
              <a:ext cx="11183109" cy="750872"/>
              <a:chOff x="65055" y="835233"/>
              <a:chExt cx="14182026" cy="1109250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A877F390-EFE1-4CF1-A1A0-C39291802A20}"/>
                  </a:ext>
                </a:extLst>
              </p:cNvPr>
              <p:cNvGrpSpPr/>
              <p:nvPr/>
            </p:nvGrpSpPr>
            <p:grpSpPr>
              <a:xfrm>
                <a:off x="65055" y="835233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E9084C34-C62F-4563-8B5E-B89FF04F9339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14F1078C-BB9D-46C5-97EE-E78A82652A01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7DE94A41-46BB-4B84-9958-63B9D892B4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D575F1BD-150F-42DA-8E02-1AB99FAC61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EAC1A3CD-7950-4EEE-B982-90C80E8E46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7D51A430-A0DC-45CE-8A58-CFD7C2BB91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D82EFB5F-874B-4BC0-8703-B7C31B9755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97FAEBAC-6FDB-43A5-B812-B67407B64256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58F2DE82-03C7-46DE-9FFF-2644E4A875EE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C5D8A8D8-A66A-4A03-BF20-3D9EA8621F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DEC23A00-AFFB-49F0-9485-9CFC5AD5D9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90A3AECB-8389-4379-89CE-99F42AA441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BAB2EEBC-BA6E-4271-B1B6-097E1CFF13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634BB3CF-EA86-4A76-A3DA-29332EB206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E91E870A-B88A-4506-968F-A64090A4A6D6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27822979-E524-4DA6-BFAC-302EAA12EE4A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2E490E1E-E252-42FE-BA87-7B33281A60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09A3557B-F1FC-4D8F-9564-2BCDD7B61B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6C3C95A4-B1C1-4AC1-900E-3380D8E4B6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2EEE77F8-B62C-487F-9FF6-5818DC7B00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82D7E227-EBC7-4FFF-88D7-C29D6DA5ED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4325817F-D497-4073-8DED-C804CCBCDB5E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1C23D10A-EC12-4EB5-ADF6-C890C23DBD4B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026DE9CF-9D10-410D-8E4A-A125CC0349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0BF5904F-3A8E-42CF-8699-7E11361C3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8D0D094C-2184-431A-A827-2468083AF1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F372A24F-A793-4FA9-945B-2F9B663DC8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56C1A2AB-F154-490A-8D83-6D83E7621C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81F2D1E1-3B5D-46C7-8571-57DDE6E4C3C2}"/>
                  </a:ext>
                </a:extLst>
              </p:cNvPr>
              <p:cNvGrpSpPr/>
              <p:nvPr/>
            </p:nvGrpSpPr>
            <p:grpSpPr>
              <a:xfrm>
                <a:off x="4862745" y="845134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D0723F41-36F3-4955-BE0D-E45B27DA9DC4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4DD6F966-7B6D-4307-9981-859EE2BFD566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9663CEE3-7282-495B-80FF-B1FB8465EA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55E64760-FE0E-4CC4-A139-97DD378E5C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BF80735A-43C2-4B57-B701-647F7A300B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A8B5FAAA-4060-4D22-91F7-7CDA6B92CC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187FC3DD-51AF-4E0C-9ADA-B8792626AE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5188F405-1736-4A16-A1E9-E1A84F863096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0AB80ED6-9321-4EF2-9B47-5CE549EA0B9B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5CF51707-B258-44BD-93A7-72818B038E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0DA4FC94-3E7A-4FD4-BD05-41BA07E943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450E84AA-27B6-43DF-AC31-1C8BA59949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27892D2B-56DA-4186-A42E-606CEF3C3F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F2D2C863-592D-4320-8389-FAD0642945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BABC0688-3211-41EE-A508-0243B148DF30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68F4CE2F-9BD8-4B11-B87C-50D9934E5265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D4ED5D77-12BE-48E4-BEDF-79189699B4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7A5ABB06-D2DD-4CBE-9DE9-2930997629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0FF4C1DD-8D53-4F16-838C-505EF56DE0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5DF4757A-BFEB-41D0-AB26-F2CD899B5D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DAE479CA-321F-47D0-9D34-CA53C197CA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B2B30071-6871-4C3F-96EC-DDE247893C12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7812EE53-82D5-4EA0-9ABA-2C9C4ED3C287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4197584F-84A7-4AEC-B163-245CF13576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EBBB9BFA-EDBC-4FC8-B4FE-1C7920DD87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8759EE2E-B4D8-4E4E-98DC-ADDF7EF410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0868CD6B-0367-45C8-A21D-0C3982D597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3481A940-4A0F-44D7-8F6B-4DCDB4C445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31604CE1-6189-496C-9313-DF15B4BA0F3D}"/>
                  </a:ext>
                </a:extLst>
              </p:cNvPr>
              <p:cNvGrpSpPr/>
              <p:nvPr/>
            </p:nvGrpSpPr>
            <p:grpSpPr>
              <a:xfrm>
                <a:off x="9663094" y="842566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D8D88EFD-257C-4109-8FA2-4F224B30AF3E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B3DBF2A9-21B9-4698-8780-FA3919FA75CB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89A6F0CA-5751-42BE-87FE-0317802EE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0C0B6F42-2FF3-4C88-BA16-302D40C254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548F0590-D49A-4281-B50E-3BEE59C787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24EA5BBF-DF2D-4D29-BB2C-2E2C20C179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CBEB7BC5-D219-4E95-88E7-BB252C2769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AC983AC6-AEBC-47AB-ADA8-14E8A5166F61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53B780B0-4277-47A6-A00C-591EDA438186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3596F6C3-001B-4BCF-84D4-23D4B95DE4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758B52FB-7A1A-410A-80DC-9091A81A5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25892167-E1F5-4AFF-9C7C-52EC31D759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019CB64D-C279-419A-B15D-40AFAFA659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6BC8917F-DED2-4131-8DBE-8EF415D867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4F44252D-9B8E-49CE-ADCA-906E88423C40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5C48476C-7A78-4D56-AB61-A1F6DAD4809F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72911D18-D0F0-4063-ACAE-67B9AB516C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CFBD7409-BB6F-4AA9-8F80-7E099506B5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11B86916-8AFB-4407-8C46-DB16ADE62C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B3472B02-37BD-49B3-ABAE-0695E9B7AC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7FAB3E54-A829-4B42-9C06-B4372CF782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55C869AF-0083-4846-89BA-34708F49510F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AF0FB8FE-8375-4167-97EE-AE1F441D3882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2C621BED-2058-4432-8622-02E2AE494B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9DAF8B9-BEED-42A9-A465-E7D2B045F4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A3C4D-C220-4F49-BC38-701000CAF8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050B8D07-D77F-4676-AF37-AB8EA84AE2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38AE6613-2464-4F08-983C-E9B05A7764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2065E2D-91C1-40B4-8B59-D2D069535ABE}"/>
                </a:ext>
              </a:extLst>
            </p:cNvPr>
            <p:cNvGrpSpPr/>
            <p:nvPr/>
          </p:nvGrpSpPr>
          <p:grpSpPr>
            <a:xfrm>
              <a:off x="8111920" y="585834"/>
              <a:ext cx="11183109" cy="750872"/>
              <a:chOff x="65055" y="835233"/>
              <a:chExt cx="14182026" cy="110925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2AE6876-4AAB-485C-9130-B6ADF463C046}"/>
                  </a:ext>
                </a:extLst>
              </p:cNvPr>
              <p:cNvGrpSpPr/>
              <p:nvPr/>
            </p:nvGrpSpPr>
            <p:grpSpPr>
              <a:xfrm>
                <a:off x="65055" y="835233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4FB3E549-F670-49A4-AE6C-E716A15A18FE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BCD3A810-D888-450A-991A-6EF76359C3BD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F19F0684-7DA1-48C3-9E51-704FECE489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36E59A3F-B7E8-4911-A129-A889527DBB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0039445E-7308-448F-A1D6-15CE4D1392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756237D8-7031-4EEB-A23C-F766E0FE4E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ABE706C2-A516-46A5-AB17-1C3CDAB8A0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840EC00A-AEDD-421C-8A21-EB60FDB6630B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75857C40-3077-452C-8AD2-F532783AB31C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4B343644-8524-4016-9656-8378FE977A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1DCF2FD2-5792-4C82-9C97-3436416C8E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CDF8B735-4F73-4167-AC18-27F03CB561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169AFFAC-4DDA-4E1B-9692-F5CB4EA8F9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49557C0C-8CA6-4F0C-AC2C-FB12E2D97E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1792155D-099B-4945-8AF3-CE3AEBC855CC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73EE61E2-986A-4AEC-8498-859D3B7A5D17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DC2C8DC4-1089-460E-995A-EFAE38BB99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3640B9A0-3455-4ACE-A835-02E635BFD2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9BEF6470-BFCA-422E-8EB9-D9AB0F3AAD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CDE076EE-C365-49DA-A030-E9D4E80387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8E7448A9-8CF3-4361-8C7E-6427D3EB96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17297131-A7D1-4624-B15E-98F9925CEC99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E5E191AB-F57F-44DA-BAD5-F3BF1E703E52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79A91112-1388-4E5C-A620-5065BFCDCF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F6546365-911F-4FEB-8471-FC235E526A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FF7E4BFF-B9D9-4F49-A288-4FD9F42F19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4045BB91-A76B-49B2-A03B-BA722855E9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D89E10B2-30C8-4D66-8403-B4041B1BBD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A6E91E8-B701-4B03-8BE2-3E2D9F08E99A}"/>
                  </a:ext>
                </a:extLst>
              </p:cNvPr>
              <p:cNvGrpSpPr/>
              <p:nvPr/>
            </p:nvGrpSpPr>
            <p:grpSpPr>
              <a:xfrm>
                <a:off x="4862745" y="845134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FBA1065-DE9D-4B1D-BDC2-F8BD0AF13544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259B8A3B-7816-44CF-9FB1-1D487F498739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66995730-8F6B-4941-B834-C3DAF991F3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A1664F38-2AF9-4546-A057-B7BCA66C8F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B85E6896-A9FA-413B-9797-522B7B48CA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C821A3F8-7A27-4EDB-86DE-AD42878B96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4DE67E80-63DF-412D-A68B-3E0E1ECE4B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18E8A64F-16EC-41BC-8EFC-C165966C870A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1E87C4B3-8F67-4B8F-8F4E-AC3BC72AC281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39FE20F0-E96E-4460-856F-62A496A234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DC629CB8-458D-4D68-92D8-DE89E453E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49C8B12B-6FA9-4FE8-B8BD-27C301F5F7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2F2D8A11-DA47-4C12-B2C0-E000DACC63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6F54837F-47A7-4351-9426-016AE85D18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254F5F5C-A573-46B7-841E-2260CB3C1CF6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DFA8B75A-88F9-4CD3-A7F6-E7D24EAFC0A0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15134FE9-E118-469F-9EE4-9DA4A50FA0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3A599AC2-C92F-4671-B26A-BBECCB7FE9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713C7A19-A86B-4011-8554-0183712A70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E06292E8-BC98-4755-BAE0-02829131C2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2CA62E8-6DD1-4AD3-A0E4-367BA2FB77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B64D3776-3890-422C-B9B9-9CEF035A2C86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BB70F36F-F2ED-4C68-B399-706FA1B920A8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9950177A-2BA4-49CD-B04D-7851377172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01A5471F-6914-49AE-93B7-36B804F13D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874053E1-071E-4ADF-BA7D-1E66439DCE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EE331DD2-EB95-4B98-9CCE-F09F411B4D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EAFA4600-A6EA-46D9-B068-E26798BC5E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D3DB543-EA43-4276-B405-631F216A0E1B}"/>
                  </a:ext>
                </a:extLst>
              </p:cNvPr>
              <p:cNvGrpSpPr/>
              <p:nvPr/>
            </p:nvGrpSpPr>
            <p:grpSpPr>
              <a:xfrm>
                <a:off x="9663094" y="842566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8A745281-593D-457B-A1C8-C8BB18F3C466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55CF3F39-C2F2-40C1-BB2C-B380B7B77158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F37E6A3E-144F-4116-9C2C-99149BCB70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0BA8C511-5E1F-401B-BC12-0015D1E700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7FC6DB17-F484-4BA1-84C3-ADBE4E63AB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DA6D750C-B8F8-4F52-AF6D-A9EA101572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152C64A6-D64C-4DE5-A91A-5809B56A34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10553CA8-3E53-4CBA-89D1-A36CFFC2C892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07E3A207-25C5-4FC2-9217-6D4085E8134D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51969BEB-2C4A-4411-94C3-CDA7AFC3B4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ECD8064E-6756-470A-8E35-7BE0F74CCC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7FA52571-1380-4FF8-AF33-30F17D78CB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328FD9B6-8B02-436D-9F5E-FFA967FD31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9DDBC166-C49C-4A38-93F9-A1040D4A60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5D198B12-1904-42FD-9700-0C0B06A679E1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EF66521-1EF7-429E-8543-91B3B9B8D85B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59F102D0-E620-414E-B4BE-D453541F1A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C16E9905-990D-4D2F-86EB-165C334007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EF856297-3C08-4D3C-9197-CAA721184C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B795E1BB-12C7-45D0-9CE6-642E43F9B8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A9150084-B32F-4C9C-9986-07BC1576B6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4D8D6E91-EBF3-4B53-9E8D-3469E69F8532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9C8AA74D-60F4-4409-A1DC-61D01F7DFEC1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AA74FD2C-0222-4DAF-9A34-7AF431AF9B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AB48FBEF-60A6-4862-9A65-47BCE13866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FA2782C2-F2DD-45F8-A98C-702CC95D91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E733DD2-0398-4825-8F25-4A026FAF2B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6E6BD729-CE8E-4740-96CB-382794ACA5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D96E6EB6-6BBC-4B41-957D-8162C23A3696}"/>
              </a:ext>
            </a:extLst>
          </p:cNvPr>
          <p:cNvSpPr txBox="1"/>
          <p:nvPr/>
        </p:nvSpPr>
        <p:spPr>
          <a:xfrm>
            <a:off x="500582" y="1668880"/>
            <a:ext cx="4142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uLnTx/>
                <a:uFillTx/>
                <a:latin typeface="Oxanium" panose="02000503000000000000" pitchFamily="2" charset="2"/>
                <a:ea typeface="+mn-ea"/>
                <a:cs typeface="+mn-cs"/>
              </a:rPr>
              <a:t>Lý</a:t>
            </a:r>
            <a:r>
              <a:rPr kumimoji="0" lang="en-US" sz="4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uLnTx/>
                <a:uFillTx/>
                <a:latin typeface="Oxanium" panose="02000503000000000000" pitchFamily="2" charset="2"/>
                <a:ea typeface="+mn-ea"/>
                <a:cs typeface="+mn-cs"/>
              </a:rPr>
              <a:t> do </a:t>
            </a:r>
            <a:r>
              <a:rPr kumimoji="0" lang="en-US" sz="4400" b="1" i="0" u="none" strike="noStrike" kern="1200" cap="none" spc="0" normalizeH="0" noProof="0" dirty="0" err="1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uLnTx/>
                <a:uFillTx/>
                <a:latin typeface="Oxanium" panose="02000503000000000000" pitchFamily="2" charset="2"/>
                <a:ea typeface="+mn-ea"/>
                <a:cs typeface="+mn-cs"/>
              </a:rPr>
              <a:t>chọn</a:t>
            </a:r>
            <a:r>
              <a:rPr kumimoji="0" lang="en-US" sz="4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uLnTx/>
                <a:uFillTx/>
                <a:latin typeface="Oxanium" panose="02000503000000000000" pitchFamily="2" charset="2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noProof="0" dirty="0" err="1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uLnTx/>
                <a:uFillTx/>
                <a:latin typeface="Oxanium" panose="02000503000000000000" pitchFamily="2" charset="2"/>
                <a:ea typeface="+mn-ea"/>
                <a:cs typeface="+mn-cs"/>
              </a:rPr>
              <a:t>đề</a:t>
            </a:r>
            <a:r>
              <a:rPr kumimoji="0" lang="en-US" sz="4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uLnTx/>
                <a:uFillTx/>
                <a:latin typeface="Oxanium" panose="02000503000000000000" pitchFamily="2" charset="2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noProof="0" dirty="0" err="1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uLnTx/>
                <a:uFillTx/>
                <a:latin typeface="Oxanium" panose="02000503000000000000" pitchFamily="2" charset="2"/>
                <a:ea typeface="+mn-ea"/>
                <a:cs typeface="+mn-cs"/>
              </a:rPr>
              <a:t>tài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63500">
                  <a:srgbClr val="5B9BD5">
                    <a:satMod val="175000"/>
                    <a:alpha val="40000"/>
                  </a:srgbClr>
                </a:glow>
              </a:effectLst>
              <a:uLnTx/>
              <a:uFillTx/>
              <a:latin typeface="Oxanium" panose="02000503000000000000" pitchFamily="2" charset="2"/>
              <a:ea typeface="+mn-ea"/>
              <a:cs typeface="+mn-cs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FCBC37B-D32D-46EB-96EA-BD733FEB916E}"/>
              </a:ext>
            </a:extLst>
          </p:cNvPr>
          <p:cNvSpPr txBox="1"/>
          <p:nvPr/>
        </p:nvSpPr>
        <p:spPr>
          <a:xfrm>
            <a:off x="496138" y="2438321"/>
            <a:ext cx="4879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kumimoji="0" lang="en-US" sz="1800" b="0" i="0" u="none" strike="noStrike" kern="1200" cap="none" spc="30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kumimoji="0" lang="en-US" sz="1800" b="0" i="0" u="none" strike="noStrike" kern="1200" cap="none" spc="30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kumimoji="0" lang="en-US" sz="1800" b="0" i="0" u="none" strike="noStrike" kern="1200" cap="none" spc="30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30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kumimoji="0" lang="en-US" sz="1800" b="0" i="0" u="none" strike="noStrike" kern="1200" cap="none" spc="30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30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0" lang="en-US" sz="1800" b="0" i="0" u="none" strike="noStrike" kern="1200" cap="none" spc="30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kumimoji="0" lang="en-US" sz="1800" b="0" i="0" u="none" strike="noStrike" kern="1200" cap="none" spc="30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sz="1800" b="0" i="0" u="none" strike="noStrike" kern="1200" cap="none" spc="30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30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kumimoji="0" lang="en-US" sz="1800" b="0" i="0" u="none" strike="noStrike" kern="1200" cap="none" spc="30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30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kumimoji="0" lang="en-US" sz="1800" b="0" i="0" u="none" strike="noStrike" kern="1200" cap="none" spc="30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30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sz="1800" b="0" i="0" u="none" strike="noStrike" kern="1200" cap="none" spc="30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30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kumimoji="0" lang="en-US" sz="1800" b="0" i="0" u="none" strike="noStrike" kern="1200" cap="none" spc="30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30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sz="1800" b="0" i="0" u="none" strike="noStrike" kern="1200" cap="none" spc="30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30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kumimoji="0" lang="en-US" sz="1800" b="0" i="0" u="none" strike="noStrike" kern="1200" cap="none" spc="30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30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kumimoji="0" lang="en-US" sz="1800" b="0" i="0" u="none" strike="noStrike" kern="1200" cap="none" spc="30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62111A05-F416-4F21-9D99-5A8929C35E3C}"/>
              </a:ext>
            </a:extLst>
          </p:cNvPr>
          <p:cNvGrpSpPr/>
          <p:nvPr/>
        </p:nvGrpSpPr>
        <p:grpSpPr>
          <a:xfrm flipH="1">
            <a:off x="6458730" y="6041113"/>
            <a:ext cx="5588294" cy="474304"/>
            <a:chOff x="396540" y="859316"/>
            <a:chExt cx="5588294" cy="474304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13FB28D-78CA-4B7A-AE63-3DEE2505A835}"/>
                </a:ext>
              </a:extLst>
            </p:cNvPr>
            <p:cNvCxnSpPr/>
            <p:nvPr/>
          </p:nvCxnSpPr>
          <p:spPr>
            <a:xfrm>
              <a:off x="396540" y="861141"/>
              <a:ext cx="164151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9FD44D76-C45E-4290-B22D-9E71FBCFE503}"/>
                </a:ext>
              </a:extLst>
            </p:cNvPr>
            <p:cNvCxnSpPr>
              <a:cxnSpLocks/>
            </p:cNvCxnSpPr>
            <p:nvPr/>
          </p:nvCxnSpPr>
          <p:spPr>
            <a:xfrm>
              <a:off x="2585044" y="1286166"/>
              <a:ext cx="2501156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76A74478-8218-413F-A6F1-542BB13E065F}"/>
                </a:ext>
              </a:extLst>
            </p:cNvPr>
            <p:cNvCxnSpPr>
              <a:cxnSpLocks/>
            </p:cNvCxnSpPr>
            <p:nvPr/>
          </p:nvCxnSpPr>
          <p:spPr>
            <a:xfrm>
              <a:off x="2027104" y="859316"/>
              <a:ext cx="567065" cy="4286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0EE541DD-FC13-4DDC-9F40-499E33071D6A}"/>
                </a:ext>
              </a:extLst>
            </p:cNvPr>
            <p:cNvSpPr/>
            <p:nvPr/>
          </p:nvSpPr>
          <p:spPr>
            <a:xfrm flipV="1">
              <a:off x="5091675" y="1238712"/>
              <a:ext cx="94908" cy="94908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1C9EDF38-4463-4824-BB38-ADAADE246DEC}"/>
                </a:ext>
              </a:extLst>
            </p:cNvPr>
            <p:cNvCxnSpPr>
              <a:cxnSpLocks/>
            </p:cNvCxnSpPr>
            <p:nvPr/>
          </p:nvCxnSpPr>
          <p:spPr>
            <a:xfrm>
              <a:off x="5186583" y="1290248"/>
              <a:ext cx="7982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73E987D0-25AD-4FDA-9E44-6B6B2EEBB732}"/>
              </a:ext>
            </a:extLst>
          </p:cNvPr>
          <p:cNvCxnSpPr>
            <a:cxnSpLocks/>
          </p:cNvCxnSpPr>
          <p:nvPr/>
        </p:nvCxnSpPr>
        <p:spPr>
          <a:xfrm flipH="1">
            <a:off x="7780015" y="6581091"/>
            <a:ext cx="98155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315F136D-AE7A-4950-AC16-C7EF7C08D069}"/>
              </a:ext>
            </a:extLst>
          </p:cNvPr>
          <p:cNvCxnSpPr>
            <a:cxnSpLocks/>
          </p:cNvCxnSpPr>
          <p:nvPr/>
        </p:nvCxnSpPr>
        <p:spPr>
          <a:xfrm flipH="1">
            <a:off x="7425130" y="6373363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EDDDB96C-1560-4166-BFB3-97306408D25D}"/>
              </a:ext>
            </a:extLst>
          </p:cNvPr>
          <p:cNvGrpSpPr/>
          <p:nvPr/>
        </p:nvGrpSpPr>
        <p:grpSpPr>
          <a:xfrm flipH="1">
            <a:off x="9479850" y="6360675"/>
            <a:ext cx="702507" cy="215359"/>
            <a:chOff x="2261207" y="1178878"/>
            <a:chExt cx="702507" cy="215359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CD7591E6-190F-497E-B4B4-4C60A43232F1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91" y="1390349"/>
              <a:ext cx="417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40B15399-A701-426F-A8A8-18101DA80BFC}"/>
                </a:ext>
              </a:extLst>
            </p:cNvPr>
            <p:cNvCxnSpPr>
              <a:cxnSpLocks/>
            </p:cNvCxnSpPr>
            <p:nvPr/>
          </p:nvCxnSpPr>
          <p:spPr>
            <a:xfrm>
              <a:off x="2261207" y="1178878"/>
              <a:ext cx="284884" cy="2153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3FC3DD09-5D6E-40DA-AD44-B13D777E44F0}"/>
              </a:ext>
            </a:extLst>
          </p:cNvPr>
          <p:cNvGrpSpPr/>
          <p:nvPr/>
        </p:nvGrpSpPr>
        <p:grpSpPr>
          <a:xfrm>
            <a:off x="218201" y="6013788"/>
            <a:ext cx="4336374" cy="428675"/>
            <a:chOff x="218201" y="6013788"/>
            <a:chExt cx="4336374" cy="428675"/>
          </a:xfrm>
        </p:grpSpPr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E2B0EFC9-B30D-4115-9FE3-F5E802069FDB}"/>
                </a:ext>
              </a:extLst>
            </p:cNvPr>
            <p:cNvCxnSpPr/>
            <p:nvPr/>
          </p:nvCxnSpPr>
          <p:spPr>
            <a:xfrm>
              <a:off x="218201" y="6015613"/>
              <a:ext cx="1641514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C41F04E-B956-46F7-9BDB-3D74C4861E5F}"/>
                </a:ext>
              </a:extLst>
            </p:cNvPr>
            <p:cNvCxnSpPr>
              <a:cxnSpLocks/>
            </p:cNvCxnSpPr>
            <p:nvPr/>
          </p:nvCxnSpPr>
          <p:spPr>
            <a:xfrm>
              <a:off x="2406705" y="6440638"/>
              <a:ext cx="2147870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21BA3E9-D226-4AD2-BF24-24D148CF5C89}"/>
                </a:ext>
              </a:extLst>
            </p:cNvPr>
            <p:cNvCxnSpPr>
              <a:cxnSpLocks/>
            </p:cNvCxnSpPr>
            <p:nvPr/>
          </p:nvCxnSpPr>
          <p:spPr>
            <a:xfrm>
              <a:off x="1848765" y="6013788"/>
              <a:ext cx="567065" cy="428675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" name="Oval 308">
            <a:extLst>
              <a:ext uri="{FF2B5EF4-FFF2-40B4-BE49-F238E27FC236}">
                <a16:creationId xmlns:a16="http://schemas.microsoft.com/office/drawing/2014/main" id="{8A33C370-4542-42DA-97B2-7E904BE9230A}"/>
              </a:ext>
            </a:extLst>
          </p:cNvPr>
          <p:cNvSpPr/>
          <p:nvPr/>
        </p:nvSpPr>
        <p:spPr>
          <a:xfrm flipV="1">
            <a:off x="6057834" y="6382908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A87AB145-9D3B-4208-9CE2-B547F37363F7}"/>
              </a:ext>
            </a:extLst>
          </p:cNvPr>
          <p:cNvCxnSpPr>
            <a:cxnSpLocks/>
          </p:cNvCxnSpPr>
          <p:nvPr/>
        </p:nvCxnSpPr>
        <p:spPr>
          <a:xfrm>
            <a:off x="3024646" y="6544821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CBEE38EB-BCF2-4DA7-8166-44B778BD66D1}"/>
              </a:ext>
            </a:extLst>
          </p:cNvPr>
          <p:cNvCxnSpPr>
            <a:cxnSpLocks/>
          </p:cNvCxnSpPr>
          <p:nvPr/>
        </p:nvCxnSpPr>
        <p:spPr>
          <a:xfrm>
            <a:off x="2600261" y="6333350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E57D4191-2852-4A0A-9B25-405E33C32D5A}"/>
              </a:ext>
            </a:extLst>
          </p:cNvPr>
          <p:cNvGrpSpPr/>
          <p:nvPr/>
        </p:nvGrpSpPr>
        <p:grpSpPr>
          <a:xfrm>
            <a:off x="2077919" y="6333350"/>
            <a:ext cx="690046" cy="215359"/>
            <a:chOff x="2273668" y="1178878"/>
            <a:chExt cx="690046" cy="215359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C58FA4E1-C4A3-4A51-8336-47BE34956E90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91" y="1390349"/>
              <a:ext cx="417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95FAEAE7-0787-4AC7-8CCE-664E953DD708}"/>
                </a:ext>
              </a:extLst>
            </p:cNvPr>
            <p:cNvCxnSpPr>
              <a:cxnSpLocks/>
            </p:cNvCxnSpPr>
            <p:nvPr/>
          </p:nvCxnSpPr>
          <p:spPr>
            <a:xfrm>
              <a:off x="2273668" y="1178878"/>
              <a:ext cx="284884" cy="2153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5" name="Oval 314">
            <a:extLst>
              <a:ext uri="{FF2B5EF4-FFF2-40B4-BE49-F238E27FC236}">
                <a16:creationId xmlns:a16="http://schemas.microsoft.com/office/drawing/2014/main" id="{49579812-1528-4C34-A138-D2C2A63757E7}"/>
              </a:ext>
            </a:extLst>
          </p:cNvPr>
          <p:cNvSpPr/>
          <p:nvPr/>
        </p:nvSpPr>
        <p:spPr>
          <a:xfrm flipV="1">
            <a:off x="5666998" y="6382908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827BB38B-1FAC-43FB-8D57-5D7D322F18CC}"/>
              </a:ext>
            </a:extLst>
          </p:cNvPr>
          <p:cNvSpPr/>
          <p:nvPr/>
        </p:nvSpPr>
        <p:spPr>
          <a:xfrm flipV="1">
            <a:off x="5276162" y="6382907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384736C0-846C-476B-A1C9-68E5A92536AE}"/>
              </a:ext>
            </a:extLst>
          </p:cNvPr>
          <p:cNvSpPr/>
          <p:nvPr/>
        </p:nvSpPr>
        <p:spPr>
          <a:xfrm flipV="1">
            <a:off x="4897364" y="6382906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7D7203-C2E5-4238-8764-303EFCF90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859" y="1435553"/>
            <a:ext cx="6191250" cy="3667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19" name="TextBox 318">
            <a:extLst>
              <a:ext uri="{FF2B5EF4-FFF2-40B4-BE49-F238E27FC236}">
                <a16:creationId xmlns:a16="http://schemas.microsoft.com/office/drawing/2014/main" id="{68209CC4-2474-461E-8094-65E4EDB262EB}"/>
              </a:ext>
            </a:extLst>
          </p:cNvPr>
          <p:cNvSpPr txBox="1"/>
          <p:nvPr/>
        </p:nvSpPr>
        <p:spPr>
          <a:xfrm>
            <a:off x="496138" y="3203871"/>
            <a:ext cx="4879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pc="3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pc="3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3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pc="3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3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pc="3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3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pc="3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3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pc="3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pc="3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pc="3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3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pc="3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3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pc="3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3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pc="3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3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pc="3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3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pc="3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3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pc="3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3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pc="3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3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pc="3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3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pc="3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3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pc="3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3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pc="3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30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22222E-6 L 0.80782 -2.22222E-6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9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repeatCount="indefinite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3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3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-0.06705 1.85185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9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3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0496 -2.22222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/>
      <p:bldP spid="200" grpId="0"/>
      <p:bldP spid="309" grpId="0" animBg="1"/>
      <p:bldP spid="315" grpId="0" animBg="1"/>
      <p:bldP spid="316" grpId="0" animBg="1"/>
      <p:bldP spid="317" grpId="0" animBg="1"/>
      <p:bldP spid="3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50F53-0386-4059-9C31-711DC8393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F9681C-B460-4868-A411-9596060A7F12}"/>
              </a:ext>
            </a:extLst>
          </p:cNvPr>
          <p:cNvGrpSpPr/>
          <p:nvPr/>
        </p:nvGrpSpPr>
        <p:grpSpPr>
          <a:xfrm flipH="1">
            <a:off x="6458730" y="6041113"/>
            <a:ext cx="5588294" cy="474304"/>
            <a:chOff x="396540" y="859316"/>
            <a:chExt cx="5588294" cy="474304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6700063-40D6-4F50-A370-8DC216249A8F}"/>
                </a:ext>
              </a:extLst>
            </p:cNvPr>
            <p:cNvCxnSpPr/>
            <p:nvPr/>
          </p:nvCxnSpPr>
          <p:spPr>
            <a:xfrm>
              <a:off x="396540" y="861141"/>
              <a:ext cx="164151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524148E-D6A4-4C0B-94E2-7398F8EF04A0}"/>
                </a:ext>
              </a:extLst>
            </p:cNvPr>
            <p:cNvCxnSpPr>
              <a:cxnSpLocks/>
            </p:cNvCxnSpPr>
            <p:nvPr/>
          </p:nvCxnSpPr>
          <p:spPr>
            <a:xfrm>
              <a:off x="2585044" y="1286166"/>
              <a:ext cx="2501156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AD35989-ABE4-4F44-8E99-EF311A70F29B}"/>
                </a:ext>
              </a:extLst>
            </p:cNvPr>
            <p:cNvCxnSpPr>
              <a:cxnSpLocks/>
            </p:cNvCxnSpPr>
            <p:nvPr/>
          </p:nvCxnSpPr>
          <p:spPr>
            <a:xfrm>
              <a:off x="2027104" y="859316"/>
              <a:ext cx="567065" cy="4286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02BB97A-5DFC-4EFE-A7FD-72999D85D98B}"/>
                </a:ext>
              </a:extLst>
            </p:cNvPr>
            <p:cNvSpPr/>
            <p:nvPr/>
          </p:nvSpPr>
          <p:spPr>
            <a:xfrm flipV="1">
              <a:off x="5091675" y="1238712"/>
              <a:ext cx="94908" cy="94908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4359D1-5420-45EA-9DB6-EB62D527670A}"/>
                </a:ext>
              </a:extLst>
            </p:cNvPr>
            <p:cNvCxnSpPr>
              <a:cxnSpLocks/>
            </p:cNvCxnSpPr>
            <p:nvPr/>
          </p:nvCxnSpPr>
          <p:spPr>
            <a:xfrm>
              <a:off x="5186583" y="1290248"/>
              <a:ext cx="7982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90B0155-07D9-434F-95EB-8EF2852FBD86}"/>
              </a:ext>
            </a:extLst>
          </p:cNvPr>
          <p:cNvCxnSpPr>
            <a:cxnSpLocks/>
          </p:cNvCxnSpPr>
          <p:nvPr/>
        </p:nvCxnSpPr>
        <p:spPr>
          <a:xfrm flipH="1">
            <a:off x="7780015" y="6581091"/>
            <a:ext cx="98155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2A257B-1E47-4F30-A0A0-B43C27FE9D72}"/>
              </a:ext>
            </a:extLst>
          </p:cNvPr>
          <p:cNvCxnSpPr>
            <a:cxnSpLocks/>
          </p:cNvCxnSpPr>
          <p:nvPr/>
        </p:nvCxnSpPr>
        <p:spPr>
          <a:xfrm flipH="1">
            <a:off x="7425130" y="6373363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71506D6-584F-4D4D-9B8E-917A00805086}"/>
              </a:ext>
            </a:extLst>
          </p:cNvPr>
          <p:cNvGrpSpPr/>
          <p:nvPr/>
        </p:nvGrpSpPr>
        <p:grpSpPr>
          <a:xfrm flipH="1">
            <a:off x="9479850" y="6360675"/>
            <a:ext cx="702507" cy="215359"/>
            <a:chOff x="2261207" y="1178878"/>
            <a:chExt cx="702507" cy="215359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8679439-137B-4CE4-999D-EBA7D4F90E3A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91" y="1390349"/>
              <a:ext cx="417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E582BC-D84A-4898-8AA8-7B33F8147B6E}"/>
                </a:ext>
              </a:extLst>
            </p:cNvPr>
            <p:cNvCxnSpPr>
              <a:cxnSpLocks/>
            </p:cNvCxnSpPr>
            <p:nvPr/>
          </p:nvCxnSpPr>
          <p:spPr>
            <a:xfrm>
              <a:off x="2261207" y="1178878"/>
              <a:ext cx="284884" cy="2153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A5A62E-EB0D-42FE-9BD2-F3A8CBD3101B}"/>
              </a:ext>
            </a:extLst>
          </p:cNvPr>
          <p:cNvGrpSpPr/>
          <p:nvPr/>
        </p:nvGrpSpPr>
        <p:grpSpPr>
          <a:xfrm>
            <a:off x="218201" y="6013788"/>
            <a:ext cx="4336374" cy="428675"/>
            <a:chOff x="218201" y="6013788"/>
            <a:chExt cx="4336374" cy="42867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B978D37-EB57-446F-90BD-4DAF6EE55671}"/>
                </a:ext>
              </a:extLst>
            </p:cNvPr>
            <p:cNvCxnSpPr/>
            <p:nvPr/>
          </p:nvCxnSpPr>
          <p:spPr>
            <a:xfrm>
              <a:off x="218201" y="6015613"/>
              <a:ext cx="1641514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E8D82B-60D1-4EE6-BB4E-3550F5E05925}"/>
                </a:ext>
              </a:extLst>
            </p:cNvPr>
            <p:cNvCxnSpPr>
              <a:cxnSpLocks/>
            </p:cNvCxnSpPr>
            <p:nvPr/>
          </p:nvCxnSpPr>
          <p:spPr>
            <a:xfrm>
              <a:off x="2406705" y="6440638"/>
              <a:ext cx="2147870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E0FCF1-BF03-4A95-BEBF-F0AF1BE3B3D6}"/>
                </a:ext>
              </a:extLst>
            </p:cNvPr>
            <p:cNvCxnSpPr>
              <a:cxnSpLocks/>
            </p:cNvCxnSpPr>
            <p:nvPr/>
          </p:nvCxnSpPr>
          <p:spPr>
            <a:xfrm>
              <a:off x="1848765" y="6013788"/>
              <a:ext cx="567065" cy="428675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9FB24380-3800-4C27-B3F7-13CB2D4D97F6}"/>
              </a:ext>
            </a:extLst>
          </p:cNvPr>
          <p:cNvSpPr/>
          <p:nvPr/>
        </p:nvSpPr>
        <p:spPr>
          <a:xfrm flipV="1">
            <a:off x="6057834" y="6382908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29754A-0313-4DC5-87E6-59A5F54BD669}"/>
              </a:ext>
            </a:extLst>
          </p:cNvPr>
          <p:cNvCxnSpPr>
            <a:cxnSpLocks/>
          </p:cNvCxnSpPr>
          <p:nvPr/>
        </p:nvCxnSpPr>
        <p:spPr>
          <a:xfrm>
            <a:off x="3024646" y="6544821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360AFB-1A23-4D6B-A7DB-154EBC6719CA}"/>
              </a:ext>
            </a:extLst>
          </p:cNvPr>
          <p:cNvCxnSpPr>
            <a:cxnSpLocks/>
          </p:cNvCxnSpPr>
          <p:nvPr/>
        </p:nvCxnSpPr>
        <p:spPr>
          <a:xfrm>
            <a:off x="2600261" y="6333350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CBD72C7-0D49-4DB6-B1C9-802521DB2421}"/>
              </a:ext>
            </a:extLst>
          </p:cNvPr>
          <p:cNvGrpSpPr/>
          <p:nvPr/>
        </p:nvGrpSpPr>
        <p:grpSpPr>
          <a:xfrm>
            <a:off x="2077919" y="6333350"/>
            <a:ext cx="690046" cy="215359"/>
            <a:chOff x="2273668" y="1178878"/>
            <a:chExt cx="690046" cy="215359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D7D3D49-97A8-4B6D-8096-4B46EB1CA9A2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91" y="1390349"/>
              <a:ext cx="417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CDE8B58-FAA3-4B4C-9E2D-EC5A2128804D}"/>
                </a:ext>
              </a:extLst>
            </p:cNvPr>
            <p:cNvCxnSpPr>
              <a:cxnSpLocks/>
            </p:cNvCxnSpPr>
            <p:nvPr/>
          </p:nvCxnSpPr>
          <p:spPr>
            <a:xfrm>
              <a:off x="2273668" y="1178878"/>
              <a:ext cx="284884" cy="2153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FF3B6B0F-237B-4AB9-9137-2E381EDB4705}"/>
              </a:ext>
            </a:extLst>
          </p:cNvPr>
          <p:cNvSpPr/>
          <p:nvPr/>
        </p:nvSpPr>
        <p:spPr>
          <a:xfrm flipV="1">
            <a:off x="5666998" y="6382908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2F9C72-27C6-4738-96A5-048E6258B179}"/>
              </a:ext>
            </a:extLst>
          </p:cNvPr>
          <p:cNvSpPr/>
          <p:nvPr/>
        </p:nvSpPr>
        <p:spPr>
          <a:xfrm flipV="1">
            <a:off x="5276162" y="6382907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2A73765-05E4-4065-9C4D-B15D2932B789}"/>
              </a:ext>
            </a:extLst>
          </p:cNvPr>
          <p:cNvSpPr/>
          <p:nvPr/>
        </p:nvSpPr>
        <p:spPr>
          <a:xfrm flipV="1">
            <a:off x="4897364" y="6382906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674792-D283-4A7E-9979-5CD34018816D}"/>
              </a:ext>
            </a:extLst>
          </p:cNvPr>
          <p:cNvCxnSpPr>
            <a:cxnSpLocks/>
          </p:cNvCxnSpPr>
          <p:nvPr/>
        </p:nvCxnSpPr>
        <p:spPr>
          <a:xfrm>
            <a:off x="-8997" y="2968878"/>
            <a:ext cx="1342417" cy="0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D5DC834-D4D6-4FF2-B08F-56BF1444B98D}"/>
              </a:ext>
            </a:extLst>
          </p:cNvPr>
          <p:cNvCxnSpPr>
            <a:cxnSpLocks/>
          </p:cNvCxnSpPr>
          <p:nvPr/>
        </p:nvCxnSpPr>
        <p:spPr>
          <a:xfrm flipV="1">
            <a:off x="1330322" y="778213"/>
            <a:ext cx="12095" cy="2190665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904145-E330-4951-967A-9D46968AE121}"/>
              </a:ext>
            </a:extLst>
          </p:cNvPr>
          <p:cNvCxnSpPr>
            <a:cxnSpLocks/>
          </p:cNvCxnSpPr>
          <p:nvPr/>
        </p:nvCxnSpPr>
        <p:spPr>
          <a:xfrm flipH="1">
            <a:off x="1342419" y="778213"/>
            <a:ext cx="2918296" cy="0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CF4D10-FCDF-4A06-96AA-F66C4AF32502}"/>
              </a:ext>
            </a:extLst>
          </p:cNvPr>
          <p:cNvCxnSpPr>
            <a:cxnSpLocks/>
          </p:cNvCxnSpPr>
          <p:nvPr/>
        </p:nvCxnSpPr>
        <p:spPr>
          <a:xfrm flipV="1">
            <a:off x="4263515" y="778213"/>
            <a:ext cx="0" cy="4381331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E9109A-2396-4C8B-964F-5A50DC8EE4F6}"/>
              </a:ext>
            </a:extLst>
          </p:cNvPr>
          <p:cNvCxnSpPr>
            <a:cxnSpLocks/>
          </p:cNvCxnSpPr>
          <p:nvPr/>
        </p:nvCxnSpPr>
        <p:spPr>
          <a:xfrm flipH="1">
            <a:off x="1329416" y="5159544"/>
            <a:ext cx="2931302" cy="0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37C4B5F-2FBA-493B-B616-52CDD1140C1D}"/>
              </a:ext>
            </a:extLst>
          </p:cNvPr>
          <p:cNvCxnSpPr>
            <a:cxnSpLocks/>
          </p:cNvCxnSpPr>
          <p:nvPr/>
        </p:nvCxnSpPr>
        <p:spPr>
          <a:xfrm flipV="1">
            <a:off x="1329416" y="2968878"/>
            <a:ext cx="1" cy="2190666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CDE3019-71A3-4CC8-BAC7-5124CCF5A228}"/>
              </a:ext>
            </a:extLst>
          </p:cNvPr>
          <p:cNvCxnSpPr>
            <a:cxnSpLocks/>
          </p:cNvCxnSpPr>
          <p:nvPr/>
        </p:nvCxnSpPr>
        <p:spPr>
          <a:xfrm>
            <a:off x="4260715" y="2849697"/>
            <a:ext cx="754332" cy="0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5E37A2-49FC-4E53-B616-E005BC6BC836}"/>
              </a:ext>
            </a:extLst>
          </p:cNvPr>
          <p:cNvGrpSpPr/>
          <p:nvPr/>
        </p:nvGrpSpPr>
        <p:grpSpPr>
          <a:xfrm rot="6299710">
            <a:off x="5011220" y="2698279"/>
            <a:ext cx="347846" cy="347846"/>
            <a:chOff x="4440936" y="1773936"/>
            <a:chExt cx="3310128" cy="3310128"/>
          </a:xfrm>
          <a:effectLst>
            <a:glow rad="25400">
              <a:schemeClr val="accent5">
                <a:satMod val="175000"/>
                <a:alpha val="28000"/>
              </a:schemeClr>
            </a:glow>
          </a:effectLst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CCD1D2F-8D4A-4B1D-BD9A-27A8E978709A}"/>
                </a:ext>
              </a:extLst>
            </p:cNvPr>
            <p:cNvSpPr/>
            <p:nvPr/>
          </p:nvSpPr>
          <p:spPr>
            <a:xfrm>
              <a:off x="4441251" y="1774251"/>
              <a:ext cx="3309498" cy="3309498"/>
            </a:xfrm>
            <a:prstGeom prst="ellipse">
              <a:avLst/>
            </a:prstGeom>
            <a:noFill/>
            <a:ln w="12700">
              <a:solidFill>
                <a:srgbClr val="BDD7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6514460-ECF2-4565-A99D-F5266053D82F}"/>
                </a:ext>
              </a:extLst>
            </p:cNvPr>
            <p:cNvSpPr/>
            <p:nvPr/>
          </p:nvSpPr>
          <p:spPr>
            <a:xfrm>
              <a:off x="4440936" y="1773936"/>
              <a:ext cx="3310128" cy="3310128"/>
            </a:xfrm>
            <a:prstGeom prst="arc">
              <a:avLst/>
            </a:prstGeom>
            <a:ln w="60325">
              <a:solidFill>
                <a:srgbClr val="BDD7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E19E1A8C-3CFB-4F67-8995-DE0590FA1246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6117151"/>
                <a:gd name="adj2" fmla="val 8372158"/>
              </a:avLst>
            </a:prstGeom>
            <a:ln w="60325">
              <a:solidFill>
                <a:srgbClr val="BDD7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544FC2EB-0AF3-4EA0-89B7-A6076DD2DE36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20256575"/>
                <a:gd name="adj2" fmla="val 3001779"/>
              </a:avLst>
            </a:prstGeom>
            <a:ln w="60325">
              <a:solidFill>
                <a:srgbClr val="BDD7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948C0C3-EFA6-49CF-AFCD-384DADD3312C}"/>
              </a:ext>
            </a:extLst>
          </p:cNvPr>
          <p:cNvGrpSpPr/>
          <p:nvPr/>
        </p:nvGrpSpPr>
        <p:grpSpPr>
          <a:xfrm rot="9345197">
            <a:off x="5102905" y="2799099"/>
            <a:ext cx="146206" cy="146206"/>
            <a:chOff x="4440936" y="1773936"/>
            <a:chExt cx="3310128" cy="3310128"/>
          </a:xfrm>
          <a:effectLst>
            <a:glow rad="38100">
              <a:schemeClr val="accent5">
                <a:satMod val="175000"/>
                <a:alpha val="28000"/>
              </a:schemeClr>
            </a:glow>
          </a:effectLst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51EF515-C9C9-4D95-89A0-019798F98BDA}"/>
                </a:ext>
              </a:extLst>
            </p:cNvPr>
            <p:cNvSpPr/>
            <p:nvPr/>
          </p:nvSpPr>
          <p:spPr>
            <a:xfrm>
              <a:off x="4441251" y="1774251"/>
              <a:ext cx="3309498" cy="3309498"/>
            </a:xfrm>
            <a:prstGeom prst="ellipse">
              <a:avLst/>
            </a:pr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3C00FF8E-6DCB-490E-BB79-4169DC6170B0}"/>
                </a:ext>
              </a:extLst>
            </p:cNvPr>
            <p:cNvSpPr/>
            <p:nvPr/>
          </p:nvSpPr>
          <p:spPr>
            <a:xfrm>
              <a:off x="4440936" y="1773936"/>
              <a:ext cx="3310128" cy="3310128"/>
            </a:xfrm>
            <a:prstGeom prst="arc">
              <a:avLst/>
            </a:prstGeom>
            <a:ln w="28575">
              <a:solidFill>
                <a:srgbClr val="BDD7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07302F46-3F01-427F-9D78-FDFF5332C5D5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6117151"/>
                <a:gd name="adj2" fmla="val 8372158"/>
              </a:avLst>
            </a:prstGeom>
            <a:ln w="28575">
              <a:solidFill>
                <a:srgbClr val="BDD7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7BAE9176-F4D8-4BA0-81B5-1219B3A96DD7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20256575"/>
                <a:gd name="adj2" fmla="val 3001779"/>
              </a:avLst>
            </a:prstGeom>
            <a:ln w="28575">
              <a:solidFill>
                <a:srgbClr val="BDD7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1EA28C9-3619-45B6-9505-C012D6FEFA96}"/>
              </a:ext>
            </a:extLst>
          </p:cNvPr>
          <p:cNvCxnSpPr>
            <a:cxnSpLocks/>
          </p:cNvCxnSpPr>
          <p:nvPr/>
        </p:nvCxnSpPr>
        <p:spPr>
          <a:xfrm>
            <a:off x="5185143" y="1221729"/>
            <a:ext cx="0" cy="1447956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88F2431-D2B9-4DE7-8640-A27A0C52D664}"/>
              </a:ext>
            </a:extLst>
          </p:cNvPr>
          <p:cNvCxnSpPr>
            <a:cxnSpLocks/>
          </p:cNvCxnSpPr>
          <p:nvPr/>
        </p:nvCxnSpPr>
        <p:spPr>
          <a:xfrm>
            <a:off x="5185143" y="1221729"/>
            <a:ext cx="5938824" cy="0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57F8092-F632-4CCA-879F-1E67A615C16E}"/>
              </a:ext>
            </a:extLst>
          </p:cNvPr>
          <p:cNvCxnSpPr>
            <a:cxnSpLocks/>
          </p:cNvCxnSpPr>
          <p:nvPr/>
        </p:nvCxnSpPr>
        <p:spPr>
          <a:xfrm>
            <a:off x="8772650" y="2276483"/>
            <a:ext cx="2351317" cy="0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CA1FD9-4D26-4F50-8BE9-E22BC5F8D401}"/>
              </a:ext>
            </a:extLst>
          </p:cNvPr>
          <p:cNvCxnSpPr>
            <a:cxnSpLocks/>
          </p:cNvCxnSpPr>
          <p:nvPr/>
        </p:nvCxnSpPr>
        <p:spPr>
          <a:xfrm flipH="1">
            <a:off x="8761574" y="2276483"/>
            <a:ext cx="11076" cy="376718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CDD7989-C8C2-4856-84F5-B277804250D5}"/>
              </a:ext>
            </a:extLst>
          </p:cNvPr>
          <p:cNvCxnSpPr>
            <a:cxnSpLocks/>
          </p:cNvCxnSpPr>
          <p:nvPr/>
        </p:nvCxnSpPr>
        <p:spPr>
          <a:xfrm>
            <a:off x="11123967" y="1221729"/>
            <a:ext cx="0" cy="1058920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7189A99-8032-434B-81A1-208E2DEC9ADB}"/>
              </a:ext>
            </a:extLst>
          </p:cNvPr>
          <p:cNvGrpSpPr/>
          <p:nvPr/>
        </p:nvGrpSpPr>
        <p:grpSpPr>
          <a:xfrm>
            <a:off x="5367575" y="1402909"/>
            <a:ext cx="5595753" cy="678036"/>
            <a:chOff x="5770051" y="1247117"/>
            <a:chExt cx="4568015" cy="678036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0D6B0D3-DA1F-4019-A125-DCD4BCA8E7C4}"/>
                </a:ext>
              </a:extLst>
            </p:cNvPr>
            <p:cNvSpPr/>
            <p:nvPr/>
          </p:nvSpPr>
          <p:spPr>
            <a:xfrm>
              <a:off x="5770051" y="1247117"/>
              <a:ext cx="4568015" cy="678036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  <a:effectLst>
              <a:glow rad="76200">
                <a:schemeClr val="accent5">
                  <a:satMod val="175000"/>
                  <a:alpha val="44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D6A734F-B6A3-4C0D-BDC2-94F8ABB2A01E}"/>
                </a:ext>
              </a:extLst>
            </p:cNvPr>
            <p:cNvSpPr txBox="1"/>
            <p:nvPr/>
          </p:nvSpPr>
          <p:spPr>
            <a:xfrm>
              <a:off x="6487895" y="1267256"/>
              <a:ext cx="31709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Mục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đích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nghiên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cứu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B9879C2-9DCB-4270-A92D-9BB8FA610A11}"/>
              </a:ext>
            </a:extLst>
          </p:cNvPr>
          <p:cNvGrpSpPr/>
          <p:nvPr/>
        </p:nvGrpSpPr>
        <p:grpSpPr>
          <a:xfrm>
            <a:off x="-6603991" y="0"/>
            <a:ext cx="24841191" cy="764796"/>
            <a:chOff x="-3210580" y="576235"/>
            <a:chExt cx="22505609" cy="760471"/>
          </a:xfrm>
          <a:effectLst>
            <a:glow rad="63500">
              <a:schemeClr val="bg1">
                <a:alpha val="28000"/>
              </a:schemeClr>
            </a:glow>
          </a:effectLst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D30BEEB-0A88-4A99-A68A-389AF3193201}"/>
                </a:ext>
              </a:extLst>
            </p:cNvPr>
            <p:cNvGrpSpPr/>
            <p:nvPr/>
          </p:nvGrpSpPr>
          <p:grpSpPr>
            <a:xfrm>
              <a:off x="-3210580" y="576235"/>
              <a:ext cx="11183109" cy="750872"/>
              <a:chOff x="65055" y="835233"/>
              <a:chExt cx="14182026" cy="1109250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B7EF1F1-96B8-4CC0-9FBC-AF1C8EFE8D9B}"/>
                  </a:ext>
                </a:extLst>
              </p:cNvPr>
              <p:cNvGrpSpPr/>
              <p:nvPr/>
            </p:nvGrpSpPr>
            <p:grpSpPr>
              <a:xfrm>
                <a:off x="65055" y="835233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5BEC7348-2732-42C6-99E0-C224940B6AC5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240" name="Straight Connector 239">
                    <a:extLst>
                      <a:ext uri="{FF2B5EF4-FFF2-40B4-BE49-F238E27FC236}">
                        <a16:creationId xmlns:a16="http://schemas.microsoft.com/office/drawing/2014/main" id="{20237FB7-B3FA-41C8-9F74-E6E690017412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Straight Connector 240">
                    <a:extLst>
                      <a:ext uri="{FF2B5EF4-FFF2-40B4-BE49-F238E27FC236}">
                        <a16:creationId xmlns:a16="http://schemas.microsoft.com/office/drawing/2014/main" id="{19C0DB4D-1AA6-40C2-B013-44265EF608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Straight Connector 241">
                    <a:extLst>
                      <a:ext uri="{FF2B5EF4-FFF2-40B4-BE49-F238E27FC236}">
                        <a16:creationId xmlns:a16="http://schemas.microsoft.com/office/drawing/2014/main" id="{149D7A5E-3E17-4445-8587-2983F29FEA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Straight Connector 242">
                    <a:extLst>
                      <a:ext uri="{FF2B5EF4-FFF2-40B4-BE49-F238E27FC236}">
                        <a16:creationId xmlns:a16="http://schemas.microsoft.com/office/drawing/2014/main" id="{54D22613-22C3-46BA-843D-D5CE85BA0F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>
                    <a:extLst>
                      <a:ext uri="{FF2B5EF4-FFF2-40B4-BE49-F238E27FC236}">
                        <a16:creationId xmlns:a16="http://schemas.microsoft.com/office/drawing/2014/main" id="{FBE2CA58-1596-47C2-9364-CB4C4C3DFD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Connector 244">
                    <a:extLst>
                      <a:ext uri="{FF2B5EF4-FFF2-40B4-BE49-F238E27FC236}">
                        <a16:creationId xmlns:a16="http://schemas.microsoft.com/office/drawing/2014/main" id="{26A833A0-8709-4CDC-A653-0A54DB21A0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>
                    <a:extLst>
                      <a:ext uri="{FF2B5EF4-FFF2-40B4-BE49-F238E27FC236}">
                        <a16:creationId xmlns:a16="http://schemas.microsoft.com/office/drawing/2014/main" id="{F669A45D-70B3-4D9A-A682-A04A9A42792A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C3792524-CE11-4262-90D0-20C73DF0CECB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1BBFE478-33AF-438E-8630-FB16D68BA9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CAB6B6ED-7206-4D34-8377-EB1CE7A2AB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>
                    <a:extLst>
                      <a:ext uri="{FF2B5EF4-FFF2-40B4-BE49-F238E27FC236}">
                        <a16:creationId xmlns:a16="http://schemas.microsoft.com/office/drawing/2014/main" id="{8A1BD6EA-F2F1-48C9-A874-583FCA7C8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Straight Connector 236">
                    <a:extLst>
                      <a:ext uri="{FF2B5EF4-FFF2-40B4-BE49-F238E27FC236}">
                        <a16:creationId xmlns:a16="http://schemas.microsoft.com/office/drawing/2014/main" id="{98636389-EB94-4FA4-9501-CC82159D8B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Straight Connector 237">
                    <a:extLst>
                      <a:ext uri="{FF2B5EF4-FFF2-40B4-BE49-F238E27FC236}">
                        <a16:creationId xmlns:a16="http://schemas.microsoft.com/office/drawing/2014/main" id="{4BFC51F3-E9A4-403B-B892-5B3E499FCF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>
                    <a:extLst>
                      <a:ext uri="{FF2B5EF4-FFF2-40B4-BE49-F238E27FC236}">
                        <a16:creationId xmlns:a16="http://schemas.microsoft.com/office/drawing/2014/main" id="{620D53E2-D0FE-48F6-AB78-AFADF6919318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E1A8862B-D47F-4BFF-932A-0245BFD22334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28" name="Straight Connector 227">
                    <a:extLst>
                      <a:ext uri="{FF2B5EF4-FFF2-40B4-BE49-F238E27FC236}">
                        <a16:creationId xmlns:a16="http://schemas.microsoft.com/office/drawing/2014/main" id="{0331FDDF-8EC6-4E26-9FF9-16DED739F6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>
                    <a:extLst>
                      <a:ext uri="{FF2B5EF4-FFF2-40B4-BE49-F238E27FC236}">
                        <a16:creationId xmlns:a16="http://schemas.microsoft.com/office/drawing/2014/main" id="{716BB16D-73B4-4273-83F6-D7C3963684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Straight Connector 229">
                    <a:extLst>
                      <a:ext uri="{FF2B5EF4-FFF2-40B4-BE49-F238E27FC236}">
                        <a16:creationId xmlns:a16="http://schemas.microsoft.com/office/drawing/2014/main" id="{2F7F9AB2-7F54-4E5E-965D-8B13021811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>
                    <a:extLst>
                      <a:ext uri="{FF2B5EF4-FFF2-40B4-BE49-F238E27FC236}">
                        <a16:creationId xmlns:a16="http://schemas.microsoft.com/office/drawing/2014/main" id="{399E1605-C156-46CD-A826-FF0F0A8C1A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>
                    <a:extLst>
                      <a:ext uri="{FF2B5EF4-FFF2-40B4-BE49-F238E27FC236}">
                        <a16:creationId xmlns:a16="http://schemas.microsoft.com/office/drawing/2014/main" id="{98B1281C-0BD8-4098-8400-8AABD25265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>
                    <a:extLst>
                      <a:ext uri="{FF2B5EF4-FFF2-40B4-BE49-F238E27FC236}">
                        <a16:creationId xmlns:a16="http://schemas.microsoft.com/office/drawing/2014/main" id="{F3DBC187-D281-4C5C-9C15-97D6AD15CF90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333395E0-064C-41F2-A634-D8511656B497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223" name="Straight Connector 222">
                    <a:extLst>
                      <a:ext uri="{FF2B5EF4-FFF2-40B4-BE49-F238E27FC236}">
                        <a16:creationId xmlns:a16="http://schemas.microsoft.com/office/drawing/2014/main" id="{2B4740A2-5235-4683-9F4D-BBAF763A3C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>
                    <a:extLst>
                      <a:ext uri="{FF2B5EF4-FFF2-40B4-BE49-F238E27FC236}">
                        <a16:creationId xmlns:a16="http://schemas.microsoft.com/office/drawing/2014/main" id="{D3FFBAA2-41A4-44FD-B21F-43157EC9F7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>
                    <a:extLst>
                      <a:ext uri="{FF2B5EF4-FFF2-40B4-BE49-F238E27FC236}">
                        <a16:creationId xmlns:a16="http://schemas.microsoft.com/office/drawing/2014/main" id="{63168833-9AE6-4DE4-BE44-CAB7A07820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>
                    <a:extLst>
                      <a:ext uri="{FF2B5EF4-FFF2-40B4-BE49-F238E27FC236}">
                        <a16:creationId xmlns:a16="http://schemas.microsoft.com/office/drawing/2014/main" id="{6EEB6B58-E26F-411F-B9F8-AFFC76A13B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>
                    <a:extLst>
                      <a:ext uri="{FF2B5EF4-FFF2-40B4-BE49-F238E27FC236}">
                        <a16:creationId xmlns:a16="http://schemas.microsoft.com/office/drawing/2014/main" id="{5DF77FD0-5E3F-4C00-AB55-43BAE50097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1C9E7D49-F89C-4780-B091-E98F2E1C8AA5}"/>
                  </a:ext>
                </a:extLst>
              </p:cNvPr>
              <p:cNvGrpSpPr/>
              <p:nvPr/>
            </p:nvGrpSpPr>
            <p:grpSpPr>
              <a:xfrm>
                <a:off x="4862745" y="845134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31461630-938D-4737-B1E0-E7C48D8D1028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212" name="Straight Connector 211">
                    <a:extLst>
                      <a:ext uri="{FF2B5EF4-FFF2-40B4-BE49-F238E27FC236}">
                        <a16:creationId xmlns:a16="http://schemas.microsoft.com/office/drawing/2014/main" id="{41C521D5-C720-48AB-B5E6-9121CECE3619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>
                    <a:extLst>
                      <a:ext uri="{FF2B5EF4-FFF2-40B4-BE49-F238E27FC236}">
                        <a16:creationId xmlns:a16="http://schemas.microsoft.com/office/drawing/2014/main" id="{C7A22261-2F30-4587-8E28-013999C9A9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>
                    <a:extLst>
                      <a:ext uri="{FF2B5EF4-FFF2-40B4-BE49-F238E27FC236}">
                        <a16:creationId xmlns:a16="http://schemas.microsoft.com/office/drawing/2014/main" id="{7C250C91-BDA4-4634-BC32-71E6035563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>
                    <a:extLst>
                      <a:ext uri="{FF2B5EF4-FFF2-40B4-BE49-F238E27FC236}">
                        <a16:creationId xmlns:a16="http://schemas.microsoft.com/office/drawing/2014/main" id="{8AEF0845-644E-4A0C-BBD4-C6C0CD48AC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>
                    <a:extLst>
                      <a:ext uri="{FF2B5EF4-FFF2-40B4-BE49-F238E27FC236}">
                        <a16:creationId xmlns:a16="http://schemas.microsoft.com/office/drawing/2014/main" id="{D33C25BD-0715-417F-BBE2-1D9C6B61EA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>
                    <a:extLst>
                      <a:ext uri="{FF2B5EF4-FFF2-40B4-BE49-F238E27FC236}">
                        <a16:creationId xmlns:a16="http://schemas.microsoft.com/office/drawing/2014/main" id="{45423FB1-C81E-4BD5-827F-939646AC72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>
                    <a:extLst>
                      <a:ext uri="{FF2B5EF4-FFF2-40B4-BE49-F238E27FC236}">
                        <a16:creationId xmlns:a16="http://schemas.microsoft.com/office/drawing/2014/main" id="{4CEF8C8D-6E9F-4141-A199-4633BBD01749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5841A879-8FBA-448D-B877-201B9729C5F0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06" name="Straight Connector 205">
                    <a:extLst>
                      <a:ext uri="{FF2B5EF4-FFF2-40B4-BE49-F238E27FC236}">
                        <a16:creationId xmlns:a16="http://schemas.microsoft.com/office/drawing/2014/main" id="{B9A57F59-8FD3-409E-9979-FC49AE5135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>
                    <a:extLst>
                      <a:ext uri="{FF2B5EF4-FFF2-40B4-BE49-F238E27FC236}">
                        <a16:creationId xmlns:a16="http://schemas.microsoft.com/office/drawing/2014/main" id="{3045B828-518D-46E0-810C-96C85020E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>
                    <a:extLst>
                      <a:ext uri="{FF2B5EF4-FFF2-40B4-BE49-F238E27FC236}">
                        <a16:creationId xmlns:a16="http://schemas.microsoft.com/office/drawing/2014/main" id="{92F2194B-C5F1-4BAB-83CD-7E0E861E28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69011A08-3FE6-4D96-8DC5-47C77BA5B2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>
                    <a:extLst>
                      <a:ext uri="{FF2B5EF4-FFF2-40B4-BE49-F238E27FC236}">
                        <a16:creationId xmlns:a16="http://schemas.microsoft.com/office/drawing/2014/main" id="{2BFC0645-543C-4B52-9F2D-E903ABE7B1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>
                    <a:extLst>
                      <a:ext uri="{FF2B5EF4-FFF2-40B4-BE49-F238E27FC236}">
                        <a16:creationId xmlns:a16="http://schemas.microsoft.com/office/drawing/2014/main" id="{6FCEA79B-A512-470B-982D-97D0FF4A004B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571FFDDE-7763-4D00-BB43-776A71E0B0BE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D620DDA2-C5B1-4EE0-9187-AF6A9CEF0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E8E32069-2BBD-452A-B76E-695150F2FD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B29D483D-7A9B-4B83-BDCE-6A7C8AE45C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91E92202-7A61-4540-8220-E0576088E9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E994616F-D90B-412C-B748-6D887DF373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>
                    <a:extLst>
                      <a:ext uri="{FF2B5EF4-FFF2-40B4-BE49-F238E27FC236}">
                        <a16:creationId xmlns:a16="http://schemas.microsoft.com/office/drawing/2014/main" id="{EAFCE4DC-87DF-4421-9EB1-CD741F1D371E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331A0C1A-C36C-4B71-92D9-2DE78EB60621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E4165ABF-0447-4631-B251-08C29FB270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931F883A-9347-4C0C-995B-B3A9978906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DAD5741D-BE91-4D2F-8D03-3DB3AE5999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6DBAB7EA-A5F6-4E22-B4B4-6A7F9E6387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D92A377B-33B8-4EDC-A732-8E69E56146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BF642578-554E-402B-AD2A-0A454FA3286E}"/>
                  </a:ext>
                </a:extLst>
              </p:cNvPr>
              <p:cNvGrpSpPr/>
              <p:nvPr/>
            </p:nvGrpSpPr>
            <p:grpSpPr>
              <a:xfrm>
                <a:off x="9663094" y="842566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57109F67-6D6A-4D93-896A-CE8C68123DFC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D8D3F6D0-305D-43D2-BC68-87D0E2695297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F03C1953-624F-4727-AF78-554E23159A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3ECA1298-99C5-4FA0-912E-FEB4BDF3DF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E4227CC2-7528-4226-8AF6-7EE29B618B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630EFF66-7EC8-408E-99EF-73472B54D1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474A891B-201E-401B-8CF2-AFE1686AEB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44944017-EAC8-4717-91A0-7BF9675B5FE5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C6B51EFA-C46B-43FE-9DFE-77AAED96A43A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77BA0927-11C5-4219-87BF-5B23168A37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714B3A04-50A3-40D4-8896-FA05F8901C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64878121-E17F-4C3B-904C-9979AD5398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19A47EEC-2D57-46FC-B9FD-DCD2F91CA0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684F895D-DECF-4635-A523-1F03E39DE7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D1805B4E-8DB7-4617-9704-F65BDB6AB1DF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0A3D3354-950C-46F4-A2FC-51D46BF82370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C633685A-B9DF-46FF-A4C7-418DB8D648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>
                    <a:extLst>
                      <a:ext uri="{FF2B5EF4-FFF2-40B4-BE49-F238E27FC236}">
                        <a16:creationId xmlns:a16="http://schemas.microsoft.com/office/drawing/2014/main" id="{F171EAC7-AA4D-466C-85B4-54515F0AB0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7DFDBF15-2B73-464A-A26F-5DC18415E8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833ECE6E-F9A8-49B5-A44C-C9145D0FC7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B1A71163-AB01-42E0-B263-A35AB69855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E4B62DD6-1306-4347-97E8-FB5FA801372F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312F6972-6FFB-485D-A0DD-3C4E7AB011A6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33B7EEA8-A162-4F48-BCBB-31E47D1246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67FA92B0-6D45-496B-BE60-22DECFDBEF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71A318D0-DA41-4F18-B05B-F4569C181F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91391E9E-D797-421E-AF64-E85DF29919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7FFED64D-75F1-471A-9B0C-DD7F2527AE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08A5C92-6C7F-4D79-84CA-041330974E2B}"/>
                </a:ext>
              </a:extLst>
            </p:cNvPr>
            <p:cNvGrpSpPr/>
            <p:nvPr/>
          </p:nvGrpSpPr>
          <p:grpSpPr>
            <a:xfrm>
              <a:off x="8111920" y="585834"/>
              <a:ext cx="11183109" cy="750872"/>
              <a:chOff x="65055" y="835233"/>
              <a:chExt cx="14182026" cy="1109250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B59D2B3-77C4-4569-A2D0-EC8FD369A0FD}"/>
                  </a:ext>
                </a:extLst>
              </p:cNvPr>
              <p:cNvGrpSpPr/>
              <p:nvPr/>
            </p:nvGrpSpPr>
            <p:grpSpPr>
              <a:xfrm>
                <a:off x="65055" y="835233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F200A2FE-27FF-4A5A-B4E4-B86FAD83B540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E8ECDECB-9383-4CBB-8062-B8F1D5090ADE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D7C7C1D7-8E91-454B-A128-F44597FC53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C86870C4-3B1E-4FA9-A7FB-B7A0419F63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DC618304-6043-464C-888E-FE748615AD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D3FFB4E0-A9F1-4883-A4F3-3183AE2CF5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859973EB-117A-4E18-A762-D42FCB3B5E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CD5351DB-2EC1-42F6-8D8D-F2049C581C74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2DF190E-4617-4E65-9DAA-DED94B26BEA3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E26958A7-4115-4A63-8086-9C04EBCE7F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8AD1A14F-B401-46E2-A568-AD8524EF2E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216574D6-4BB9-40C7-9046-466BCF22B4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8F9B393A-FEBF-4E20-A758-B04D0009BC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49822CFA-D8B5-4E47-B363-A91CDB5F75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AB9EFBC6-87DD-42DA-A737-41700A9D0A11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FBB92969-90AF-4881-8EA5-BE2A348FE813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B937DCCC-43C6-4678-9A21-EA15C04157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863891E-85DD-4C2E-A3C5-FF9A3C7029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344F439C-AD4C-4450-AFDB-98787C9E10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AE84E28C-0F09-435C-9013-4E08620E77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62F3E084-A282-4997-962A-E3DA2896C7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6E2FDC42-460E-4F14-8C21-4CD5F358484E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82919DF5-5551-4A73-BF08-8A717CAFB500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CF54EE2F-CC58-41B3-B77A-AEAB15DFC8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8F16E935-5B95-41A1-B1F8-69A5BA09C1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8759EFC0-69CB-4865-997D-CB2E5BA88A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F54A5EF8-BE87-4B2A-AE8B-F9F1E5E181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8551C19A-6CE0-4FD7-84B3-B31D03B85C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D22B671B-AD85-4ACA-8B7C-BC88B90C2638}"/>
                  </a:ext>
                </a:extLst>
              </p:cNvPr>
              <p:cNvGrpSpPr/>
              <p:nvPr/>
            </p:nvGrpSpPr>
            <p:grpSpPr>
              <a:xfrm>
                <a:off x="4862745" y="845134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034CFD09-E84F-4ADA-BE84-AB87A15A0F16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92ADDFB9-3CBE-4338-8746-46F020BE8491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F44749D0-6918-4829-B553-505251EE2F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024EA65F-FA12-49B1-B7F9-8CCCEE0095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691EA484-6434-4EF7-8970-857978C73B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61C9B67A-4B37-42B6-80A8-6681AFC6B1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FE245233-03EC-4806-9ABD-9CAEB55F2C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58A9E7B8-E182-4129-9A89-ED1182C83E98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B6E56EFC-5558-44E6-AE71-F194E1E064B8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E216C21C-A679-4554-B3BE-786145AF0E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1D8FA24B-4391-4DB3-BBC9-7986719712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E418BAB6-B95C-4C1C-8946-47F263B02D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90509F88-0E7D-46D0-ACED-696BD4C962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40296FE3-B461-4713-A848-451CE01000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9767B9C3-9ACE-450B-8002-BF2D6372F5E3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EB9C14F0-6998-4174-9A4B-EA7302251241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F93C6DBB-C682-4D1F-9F0C-F90A34171E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8E3157B4-29B4-4890-8CCD-15421E3169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1C032386-27A1-4EEA-82B1-32D53319D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FE98A7CB-5B94-4079-9B13-AFFDD16F48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767290E2-C8F9-41BA-8C5D-72296D0778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C5D9722D-68E5-457D-9562-F908B85BF579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964768D6-281C-420C-9221-604E8D91A3A0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A2B3054A-10C1-4953-BD2F-2A209380F8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E3D3A447-51E2-401F-98C0-D7F97B0764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B4CCE46B-997F-42F8-844F-5D7DC9CEDC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3384B250-A4FA-43EB-8A64-CD56ACA3EA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DA4DE19D-DA0D-49C7-B809-8DFE3DA6D2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53CD6F06-C5D8-4DD0-B86A-35F058BDD8FD}"/>
                  </a:ext>
                </a:extLst>
              </p:cNvPr>
              <p:cNvGrpSpPr/>
              <p:nvPr/>
            </p:nvGrpSpPr>
            <p:grpSpPr>
              <a:xfrm>
                <a:off x="9663094" y="842566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7E65E0E8-C82B-44DF-8DDD-2A644893F99E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411FD1D6-0D2B-42BE-8E15-E645C421BE36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7081C168-B19A-4214-9B93-29FBB53CDE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2A3FC758-EC64-463C-9E63-B912600CF7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16138687-E12D-4173-8620-96A3B6E0F1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1874EA42-590A-4694-8E18-674C1DC0D7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19067681-5A46-4923-BFC0-C9CBC94B04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42C46D5B-3BE4-4421-B66B-A067E0FDF2BC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A03F81A6-1463-4B0C-9D42-AE45EBFA127E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D6E5A2FA-0D8F-49E0-A103-B6F21A3D08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FD8CCAB8-04F1-4ED3-9394-2BDB3239FE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6A5E4BFB-A968-4726-AF85-A2170337A7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29E69BBB-E25A-4923-8BF5-D882EAF04C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99DB7632-A555-4608-8B20-37EF525B41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64DDC450-F21F-4497-A6C0-BF48A27094D2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513F7911-EEB6-4B9D-9292-1C1FA3EB4A59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61B53491-3FCA-418C-B384-B4379F2401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B312C032-91EC-4717-B878-CDF6D6D902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387CB257-1B15-4E4D-8B01-8D8AC950BB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57CC1DB0-6A80-4974-8A6A-303C030B88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5BC7AF9E-F260-4F10-9A6B-3E347A95D1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D353818F-2A3C-4D7B-A452-924BE2F2A8DC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D262C8F2-16B2-46E0-B9E7-277FD0E1FC90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D61E3EC4-6553-4342-ABAD-91B7D9227E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F13AA35A-1257-44B0-9ABB-55EF631067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07699966-6D8B-4DFD-8B4D-F9A4320C8E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6A48EE23-4349-45A2-8F00-1DFFEA3514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2CB32C81-6A71-4C86-8603-241DF192CB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E21A98F7-6CA7-44B5-80A0-4D732AB2F537}"/>
              </a:ext>
            </a:extLst>
          </p:cNvPr>
          <p:cNvGrpSpPr/>
          <p:nvPr/>
        </p:nvGrpSpPr>
        <p:grpSpPr>
          <a:xfrm>
            <a:off x="5485625" y="2653201"/>
            <a:ext cx="6347143" cy="3183294"/>
            <a:chOff x="5485625" y="2653201"/>
            <a:chExt cx="6347143" cy="3183294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D4083D1A-DB50-4DF0-84DB-32DAF621EAEF}"/>
                </a:ext>
              </a:extLst>
            </p:cNvPr>
            <p:cNvSpPr/>
            <p:nvPr/>
          </p:nvSpPr>
          <p:spPr>
            <a:xfrm>
              <a:off x="5485625" y="2653201"/>
              <a:ext cx="6347143" cy="3183294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  <a:effectLst>
              <a:glow rad="76200">
                <a:schemeClr val="accent5">
                  <a:satMod val="175000"/>
                  <a:alpha val="44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03CBE155-99F3-4DD4-AF21-7B0412787401}"/>
                </a:ext>
              </a:extLst>
            </p:cNvPr>
            <p:cNvSpPr txBox="1"/>
            <p:nvPr/>
          </p:nvSpPr>
          <p:spPr>
            <a:xfrm>
              <a:off x="5593619" y="2772546"/>
              <a:ext cx="3835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hiểu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về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thương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điện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tử</a:t>
              </a:r>
              <a:endPara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4A9388C8-1FDD-43EA-B1BD-AE47724B3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71" y="807665"/>
            <a:ext cx="2887747" cy="43221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843812-2A4E-4766-AE8E-CB2E2348CA4E}"/>
              </a:ext>
            </a:extLst>
          </p:cNvPr>
          <p:cNvSpPr txBox="1"/>
          <p:nvPr/>
        </p:nvSpPr>
        <p:spPr>
          <a:xfrm>
            <a:off x="5578718" y="3162953"/>
            <a:ext cx="6253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47588221-3387-40E0-B04B-E1DA8AA50132}"/>
              </a:ext>
            </a:extLst>
          </p:cNvPr>
          <p:cNvSpPr txBox="1"/>
          <p:nvPr/>
        </p:nvSpPr>
        <p:spPr>
          <a:xfrm>
            <a:off x="5577697" y="3836458"/>
            <a:ext cx="6216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1FECA74-13D6-430F-98F9-E8E8F252B701}"/>
              </a:ext>
            </a:extLst>
          </p:cNvPr>
          <p:cNvSpPr txBox="1"/>
          <p:nvPr/>
        </p:nvSpPr>
        <p:spPr>
          <a:xfrm>
            <a:off x="5593619" y="4515580"/>
            <a:ext cx="5051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Food Order</a:t>
            </a:r>
          </a:p>
        </p:txBody>
      </p:sp>
    </p:spTree>
    <p:extLst>
      <p:ext uri="{BB962C8B-B14F-4D97-AF65-F5344CB8AC3E}">
        <p14:creationId xmlns:p14="http://schemas.microsoft.com/office/powerpoint/2010/main" val="211687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0.80782 2.96296E-6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9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repeatCount="indefinite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5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-0.06705 1.85185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0496 -2.22222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mph" presetSubtype="0" repeatCount="indefinite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Rot by="-21600000">
                                      <p:cBhvr>
                                        <p:cTn id="75" dur="5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8" presetClass="emph" presetSubtype="0" repeatCount="indefinite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21600000">
                                      <p:cBhvr>
                                        <p:cTn id="77" dur="5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1" grpId="0" animBg="1"/>
      <p:bldP spid="42" grpId="0" animBg="1"/>
      <p:bldP spid="43" grpId="0" animBg="1"/>
      <p:bldP spid="12" grpId="0"/>
      <p:bldP spid="252" grpId="0"/>
      <p:bldP spid="2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CC87C3A-29EB-4BD9-9E88-0374AA2517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Nhóm 5">
            <a:extLst>
              <a:ext uri="{FF2B5EF4-FFF2-40B4-BE49-F238E27FC236}">
                <a16:creationId xmlns:a16="http://schemas.microsoft.com/office/drawing/2014/main" id="{4850A535-CE81-4851-A379-E3DA9AD14504}"/>
              </a:ext>
            </a:extLst>
          </p:cNvPr>
          <p:cNvGrpSpPr/>
          <p:nvPr/>
        </p:nvGrpSpPr>
        <p:grpSpPr>
          <a:xfrm>
            <a:off x="5561286" y="2238704"/>
            <a:ext cx="1069428" cy="1200807"/>
            <a:chOff x="5561286" y="2238704"/>
            <a:chExt cx="1069428" cy="1200807"/>
          </a:xfrm>
        </p:grpSpPr>
        <p:sp>
          <p:nvSpPr>
            <p:cNvPr id="20" name="Hình chữ nhật 3">
              <a:extLst>
                <a:ext uri="{FF2B5EF4-FFF2-40B4-BE49-F238E27FC236}">
                  <a16:creationId xmlns:a16="http://schemas.microsoft.com/office/drawing/2014/main" id="{ADE6C57A-E055-486A-8CE0-6F651F2D2E59}"/>
                </a:ext>
              </a:extLst>
            </p:cNvPr>
            <p:cNvSpPr/>
            <p:nvPr/>
          </p:nvSpPr>
          <p:spPr>
            <a:xfrm>
              <a:off x="5561286" y="2238704"/>
              <a:ext cx="1069428" cy="1179786"/>
            </a:xfrm>
            <a:prstGeom prst="rect">
              <a:avLst/>
            </a:prstGeom>
            <a:noFill/>
            <a:ln w="1079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ộp Văn bản 4">
              <a:extLst>
                <a:ext uri="{FF2B5EF4-FFF2-40B4-BE49-F238E27FC236}">
                  <a16:creationId xmlns:a16="http://schemas.microsoft.com/office/drawing/2014/main" id="{873877C3-E16E-43A2-A0DB-C7C7C3516715}"/>
                </a:ext>
              </a:extLst>
            </p:cNvPr>
            <p:cNvSpPr txBox="1"/>
            <p:nvPr/>
          </p:nvSpPr>
          <p:spPr>
            <a:xfrm>
              <a:off x="5728137" y="2239182"/>
              <a:ext cx="57806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E7E7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23" name="Hộp Văn bản 6">
            <a:extLst>
              <a:ext uri="{FF2B5EF4-FFF2-40B4-BE49-F238E27FC236}">
                <a16:creationId xmlns:a16="http://schemas.microsoft.com/office/drawing/2014/main" id="{974D84A9-97D8-47BC-9796-4747A0E835F5}"/>
              </a:ext>
            </a:extLst>
          </p:cNvPr>
          <p:cNvSpPr txBox="1"/>
          <p:nvPr/>
        </p:nvSpPr>
        <p:spPr>
          <a:xfrm>
            <a:off x="4023091" y="3690632"/>
            <a:ext cx="4145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E7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3600" dirty="0">
                <a:solidFill>
                  <a:srgbClr val="E7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E7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3600" dirty="0">
                <a:solidFill>
                  <a:srgbClr val="E7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E7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3600" dirty="0">
                <a:solidFill>
                  <a:srgbClr val="E7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E7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endParaRPr lang="en-US" sz="3600" dirty="0">
              <a:solidFill>
                <a:srgbClr val="E7E7E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21771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5" name="Picture 614">
            <a:extLst>
              <a:ext uri="{FF2B5EF4-FFF2-40B4-BE49-F238E27FC236}">
                <a16:creationId xmlns:a16="http://schemas.microsoft.com/office/drawing/2014/main" id="{E417B887-7EE4-49A7-99BF-51A6262B44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-6761" y="-6619"/>
            <a:ext cx="12232178" cy="68806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9D9A0071-6C5F-40B5-B915-BA50B4711691}"/>
              </a:ext>
            </a:extLst>
          </p:cNvPr>
          <p:cNvGrpSpPr/>
          <p:nvPr/>
        </p:nvGrpSpPr>
        <p:grpSpPr>
          <a:xfrm>
            <a:off x="-5585807" y="36161"/>
            <a:ext cx="22505609" cy="663117"/>
            <a:chOff x="-3210580" y="576235"/>
            <a:chExt cx="22505609" cy="760471"/>
          </a:xfrm>
          <a:effectLst>
            <a:glow rad="63500">
              <a:schemeClr val="bg1">
                <a:alpha val="28000"/>
              </a:schemeClr>
            </a:glow>
          </a:effectLst>
        </p:grpSpPr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298A2C43-FDE5-4D3E-A6B4-B583413F0C2B}"/>
                </a:ext>
              </a:extLst>
            </p:cNvPr>
            <p:cNvGrpSpPr/>
            <p:nvPr/>
          </p:nvGrpSpPr>
          <p:grpSpPr>
            <a:xfrm>
              <a:off x="-3210580" y="576235"/>
              <a:ext cx="11183109" cy="750872"/>
              <a:chOff x="65055" y="835233"/>
              <a:chExt cx="14182026" cy="1109250"/>
            </a:xfrm>
          </p:grpSpPr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6B629E37-71A0-4496-96B3-096ED1EE2565}"/>
                  </a:ext>
                </a:extLst>
              </p:cNvPr>
              <p:cNvGrpSpPr/>
              <p:nvPr/>
            </p:nvGrpSpPr>
            <p:grpSpPr>
              <a:xfrm>
                <a:off x="65055" y="835233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468" name="Group 467">
                  <a:extLst>
                    <a:ext uri="{FF2B5EF4-FFF2-40B4-BE49-F238E27FC236}">
                      <a16:creationId xmlns:a16="http://schemas.microsoft.com/office/drawing/2014/main" id="{87DA918F-3F78-4289-B2F0-F73E6957E66C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489" name="Straight Connector 488">
                    <a:extLst>
                      <a:ext uri="{FF2B5EF4-FFF2-40B4-BE49-F238E27FC236}">
                        <a16:creationId xmlns:a16="http://schemas.microsoft.com/office/drawing/2014/main" id="{A41BF406-90B5-4B0A-ACCE-340F4D9C8D9D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Straight Connector 489">
                    <a:extLst>
                      <a:ext uri="{FF2B5EF4-FFF2-40B4-BE49-F238E27FC236}">
                        <a16:creationId xmlns:a16="http://schemas.microsoft.com/office/drawing/2014/main" id="{731E65CF-56E6-4B8C-8D79-7CEFFC0A41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Straight Connector 490">
                    <a:extLst>
                      <a:ext uri="{FF2B5EF4-FFF2-40B4-BE49-F238E27FC236}">
                        <a16:creationId xmlns:a16="http://schemas.microsoft.com/office/drawing/2014/main" id="{C384AADF-8169-40E7-841C-41F5FCD340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Straight Connector 491">
                    <a:extLst>
                      <a:ext uri="{FF2B5EF4-FFF2-40B4-BE49-F238E27FC236}">
                        <a16:creationId xmlns:a16="http://schemas.microsoft.com/office/drawing/2014/main" id="{16833C6A-A564-4DA9-A42B-935BE1FD69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Straight Connector 492">
                    <a:extLst>
                      <a:ext uri="{FF2B5EF4-FFF2-40B4-BE49-F238E27FC236}">
                        <a16:creationId xmlns:a16="http://schemas.microsoft.com/office/drawing/2014/main" id="{FC13D258-9B4A-4939-88CD-860F0688A4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Straight Connector 493">
                    <a:extLst>
                      <a:ext uri="{FF2B5EF4-FFF2-40B4-BE49-F238E27FC236}">
                        <a16:creationId xmlns:a16="http://schemas.microsoft.com/office/drawing/2014/main" id="{2FC8C58D-E972-4C9A-86CB-295CD48CCB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Straight Connector 494">
                    <a:extLst>
                      <a:ext uri="{FF2B5EF4-FFF2-40B4-BE49-F238E27FC236}">
                        <a16:creationId xmlns:a16="http://schemas.microsoft.com/office/drawing/2014/main" id="{F71C71CF-AD3C-4E49-BD36-96851D999D00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9" name="Group 468">
                  <a:extLst>
                    <a:ext uri="{FF2B5EF4-FFF2-40B4-BE49-F238E27FC236}">
                      <a16:creationId xmlns:a16="http://schemas.microsoft.com/office/drawing/2014/main" id="{08B42759-E5C4-4568-9398-B4AFF9257E2E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483" name="Straight Connector 482">
                    <a:extLst>
                      <a:ext uri="{FF2B5EF4-FFF2-40B4-BE49-F238E27FC236}">
                        <a16:creationId xmlns:a16="http://schemas.microsoft.com/office/drawing/2014/main" id="{6F14B788-66C6-447B-B4FC-BCF3E3D488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4" name="Straight Connector 483">
                    <a:extLst>
                      <a:ext uri="{FF2B5EF4-FFF2-40B4-BE49-F238E27FC236}">
                        <a16:creationId xmlns:a16="http://schemas.microsoft.com/office/drawing/2014/main" id="{3B23135A-7559-433F-9225-A20C0DCA0F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Straight Connector 484">
                    <a:extLst>
                      <a:ext uri="{FF2B5EF4-FFF2-40B4-BE49-F238E27FC236}">
                        <a16:creationId xmlns:a16="http://schemas.microsoft.com/office/drawing/2014/main" id="{3A4519A5-E2ED-4FA8-A2E3-AABEA38577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Straight Connector 485">
                    <a:extLst>
                      <a:ext uri="{FF2B5EF4-FFF2-40B4-BE49-F238E27FC236}">
                        <a16:creationId xmlns:a16="http://schemas.microsoft.com/office/drawing/2014/main" id="{C12C6E32-BDEA-4B59-9CEC-5317C78473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Straight Connector 486">
                    <a:extLst>
                      <a:ext uri="{FF2B5EF4-FFF2-40B4-BE49-F238E27FC236}">
                        <a16:creationId xmlns:a16="http://schemas.microsoft.com/office/drawing/2014/main" id="{0C3F0612-A7AE-42B1-B5F9-B204F07140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Straight Connector 487">
                    <a:extLst>
                      <a:ext uri="{FF2B5EF4-FFF2-40B4-BE49-F238E27FC236}">
                        <a16:creationId xmlns:a16="http://schemas.microsoft.com/office/drawing/2014/main" id="{8F7C606A-34DD-4F04-AEC9-A5097BB42FCB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0" name="Group 469">
                  <a:extLst>
                    <a:ext uri="{FF2B5EF4-FFF2-40B4-BE49-F238E27FC236}">
                      <a16:creationId xmlns:a16="http://schemas.microsoft.com/office/drawing/2014/main" id="{3626C337-0952-4790-861E-7F712AE36EAD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1966FF96-3298-430D-8F85-6270E60611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>
                    <a:extLst>
                      <a:ext uri="{FF2B5EF4-FFF2-40B4-BE49-F238E27FC236}">
                        <a16:creationId xmlns:a16="http://schemas.microsoft.com/office/drawing/2014/main" id="{D90FBC2B-B32C-4048-833A-D4E6EBB54F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>
                    <a:extLst>
                      <a:ext uri="{FF2B5EF4-FFF2-40B4-BE49-F238E27FC236}">
                        <a16:creationId xmlns:a16="http://schemas.microsoft.com/office/drawing/2014/main" id="{D9FF406C-2469-43D3-BBED-07137472E9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FAD33C62-62E9-460F-84A3-F2142C3894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>
                    <a:extLst>
                      <a:ext uri="{FF2B5EF4-FFF2-40B4-BE49-F238E27FC236}">
                        <a16:creationId xmlns:a16="http://schemas.microsoft.com/office/drawing/2014/main" id="{F3B85837-0459-4539-9F85-C6203B8ADC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Straight Connector 481">
                    <a:extLst>
                      <a:ext uri="{FF2B5EF4-FFF2-40B4-BE49-F238E27FC236}">
                        <a16:creationId xmlns:a16="http://schemas.microsoft.com/office/drawing/2014/main" id="{19DAB3BF-80D0-4E41-BD21-323142E3E97E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1" name="Group 470">
                  <a:extLst>
                    <a:ext uri="{FF2B5EF4-FFF2-40B4-BE49-F238E27FC236}">
                      <a16:creationId xmlns:a16="http://schemas.microsoft.com/office/drawing/2014/main" id="{D7CFECA8-8E3F-4919-AF56-19FDEF45EFDF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472" name="Straight Connector 471">
                    <a:extLst>
                      <a:ext uri="{FF2B5EF4-FFF2-40B4-BE49-F238E27FC236}">
                        <a16:creationId xmlns:a16="http://schemas.microsoft.com/office/drawing/2014/main" id="{0793F44F-8BB7-4E1F-BEFF-95A86898A2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59C3B206-A413-4CDD-9917-8525EFDB10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>
                    <a:extLst>
                      <a:ext uri="{FF2B5EF4-FFF2-40B4-BE49-F238E27FC236}">
                        <a16:creationId xmlns:a16="http://schemas.microsoft.com/office/drawing/2014/main" id="{D0C367B7-C055-4BD4-BE74-AD70457FFE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5" name="Straight Connector 474">
                    <a:extLst>
                      <a:ext uri="{FF2B5EF4-FFF2-40B4-BE49-F238E27FC236}">
                        <a16:creationId xmlns:a16="http://schemas.microsoft.com/office/drawing/2014/main" id="{744CB899-376D-462C-A6C5-512AA6FEF1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6" name="Straight Connector 475">
                    <a:extLst>
                      <a:ext uri="{FF2B5EF4-FFF2-40B4-BE49-F238E27FC236}">
                        <a16:creationId xmlns:a16="http://schemas.microsoft.com/office/drawing/2014/main" id="{13802563-E119-421F-8D54-E8A149F398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0" name="Group 409">
                <a:extLst>
                  <a:ext uri="{FF2B5EF4-FFF2-40B4-BE49-F238E27FC236}">
                    <a16:creationId xmlns:a16="http://schemas.microsoft.com/office/drawing/2014/main" id="{CE6B64D8-5F35-4046-9479-6F0A44BE0B6F}"/>
                  </a:ext>
                </a:extLst>
              </p:cNvPr>
              <p:cNvGrpSpPr/>
              <p:nvPr/>
            </p:nvGrpSpPr>
            <p:grpSpPr>
              <a:xfrm>
                <a:off x="4862745" y="845134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440" name="Group 439">
                  <a:extLst>
                    <a:ext uri="{FF2B5EF4-FFF2-40B4-BE49-F238E27FC236}">
                      <a16:creationId xmlns:a16="http://schemas.microsoft.com/office/drawing/2014/main" id="{8B61CE66-C9C4-4A74-A05A-6BF2804816D0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461" name="Straight Connector 460">
                    <a:extLst>
                      <a:ext uri="{FF2B5EF4-FFF2-40B4-BE49-F238E27FC236}">
                        <a16:creationId xmlns:a16="http://schemas.microsoft.com/office/drawing/2014/main" id="{3AA57CF7-EFAB-4540-9CD5-AE104EAFBA60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7EEC60FF-7D83-484F-9873-315C6916ED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D6A56ACF-8F2F-4B01-A421-18F3611640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>
                    <a:extLst>
                      <a:ext uri="{FF2B5EF4-FFF2-40B4-BE49-F238E27FC236}">
                        <a16:creationId xmlns:a16="http://schemas.microsoft.com/office/drawing/2014/main" id="{4A2D968B-C0B9-4802-8AD6-0424B74B8E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>
                    <a:extLst>
                      <a:ext uri="{FF2B5EF4-FFF2-40B4-BE49-F238E27FC236}">
                        <a16:creationId xmlns:a16="http://schemas.microsoft.com/office/drawing/2014/main" id="{9BFF65B2-9452-4944-88DA-431678B8C5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BD37D6EE-7CA5-4CFC-BDBD-1691F381D2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Straight Connector 466">
                    <a:extLst>
                      <a:ext uri="{FF2B5EF4-FFF2-40B4-BE49-F238E27FC236}">
                        <a16:creationId xmlns:a16="http://schemas.microsoft.com/office/drawing/2014/main" id="{CE6F1C04-E2B9-4277-A97B-63A7D061C9F4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1" name="Group 440">
                  <a:extLst>
                    <a:ext uri="{FF2B5EF4-FFF2-40B4-BE49-F238E27FC236}">
                      <a16:creationId xmlns:a16="http://schemas.microsoft.com/office/drawing/2014/main" id="{5892FEEA-B305-479A-8214-27E1393B8E1C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455" name="Straight Connector 454">
                    <a:extLst>
                      <a:ext uri="{FF2B5EF4-FFF2-40B4-BE49-F238E27FC236}">
                        <a16:creationId xmlns:a16="http://schemas.microsoft.com/office/drawing/2014/main" id="{FA205512-9343-411B-9EFB-22D1A9BB0B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Straight Connector 455">
                    <a:extLst>
                      <a:ext uri="{FF2B5EF4-FFF2-40B4-BE49-F238E27FC236}">
                        <a16:creationId xmlns:a16="http://schemas.microsoft.com/office/drawing/2014/main" id="{54EF2736-ADEB-49B5-973B-60081E0604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D6C83E89-E979-4D00-A492-E3D348C8FC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>
                    <a:extLst>
                      <a:ext uri="{FF2B5EF4-FFF2-40B4-BE49-F238E27FC236}">
                        <a16:creationId xmlns:a16="http://schemas.microsoft.com/office/drawing/2014/main" id="{8559B13F-73ED-4555-9725-FEDC6D52E9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Straight Connector 458">
                    <a:extLst>
                      <a:ext uri="{FF2B5EF4-FFF2-40B4-BE49-F238E27FC236}">
                        <a16:creationId xmlns:a16="http://schemas.microsoft.com/office/drawing/2014/main" id="{E3D695D9-17BC-4741-826E-1CF2ADF764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9979F156-52FF-43FA-B1AD-C9D88E9A802A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2" name="Group 441">
                  <a:extLst>
                    <a:ext uri="{FF2B5EF4-FFF2-40B4-BE49-F238E27FC236}">
                      <a16:creationId xmlns:a16="http://schemas.microsoft.com/office/drawing/2014/main" id="{D5443F70-3FC5-40B9-B9AB-5ACC8A73D0C0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449" name="Straight Connector 448">
                    <a:extLst>
                      <a:ext uri="{FF2B5EF4-FFF2-40B4-BE49-F238E27FC236}">
                        <a16:creationId xmlns:a16="http://schemas.microsoft.com/office/drawing/2014/main" id="{0B124EB0-9743-42D6-898D-FF0E95AF2D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2A708F13-D821-480E-978C-0EC37B5DCB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1" name="Straight Connector 450">
                    <a:extLst>
                      <a:ext uri="{FF2B5EF4-FFF2-40B4-BE49-F238E27FC236}">
                        <a16:creationId xmlns:a16="http://schemas.microsoft.com/office/drawing/2014/main" id="{6716DCE0-DF11-432A-BA6A-BB3773748D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2" name="Straight Connector 451">
                    <a:extLst>
                      <a:ext uri="{FF2B5EF4-FFF2-40B4-BE49-F238E27FC236}">
                        <a16:creationId xmlns:a16="http://schemas.microsoft.com/office/drawing/2014/main" id="{F332542E-5266-4E1E-A22F-9EC81B4700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Straight Connector 452">
                    <a:extLst>
                      <a:ext uri="{FF2B5EF4-FFF2-40B4-BE49-F238E27FC236}">
                        <a16:creationId xmlns:a16="http://schemas.microsoft.com/office/drawing/2014/main" id="{C9830773-D4D5-429F-BE64-0C61EF0F06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Straight Connector 453">
                    <a:extLst>
                      <a:ext uri="{FF2B5EF4-FFF2-40B4-BE49-F238E27FC236}">
                        <a16:creationId xmlns:a16="http://schemas.microsoft.com/office/drawing/2014/main" id="{095A8D63-92CB-432C-B641-D12AB9CB82C4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3" name="Group 442">
                  <a:extLst>
                    <a:ext uri="{FF2B5EF4-FFF2-40B4-BE49-F238E27FC236}">
                      <a16:creationId xmlns:a16="http://schemas.microsoft.com/office/drawing/2014/main" id="{907FA9F6-D594-45CE-BA6F-D77B3C6B20D4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444" name="Straight Connector 443">
                    <a:extLst>
                      <a:ext uri="{FF2B5EF4-FFF2-40B4-BE49-F238E27FC236}">
                        <a16:creationId xmlns:a16="http://schemas.microsoft.com/office/drawing/2014/main" id="{D6E87C12-2259-4A9C-99F4-25FE9B59A2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>
                    <a:extLst>
                      <a:ext uri="{FF2B5EF4-FFF2-40B4-BE49-F238E27FC236}">
                        <a16:creationId xmlns:a16="http://schemas.microsoft.com/office/drawing/2014/main" id="{F9D65222-9EB9-4277-AC56-85CD9770A3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Straight Connector 445">
                    <a:extLst>
                      <a:ext uri="{FF2B5EF4-FFF2-40B4-BE49-F238E27FC236}">
                        <a16:creationId xmlns:a16="http://schemas.microsoft.com/office/drawing/2014/main" id="{0FFBB83C-7736-416F-8B49-ED762B1A20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Straight Connector 446">
                    <a:extLst>
                      <a:ext uri="{FF2B5EF4-FFF2-40B4-BE49-F238E27FC236}">
                        <a16:creationId xmlns:a16="http://schemas.microsoft.com/office/drawing/2014/main" id="{25256C81-7459-43C4-A636-79B31BD6C1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>
                    <a:extLst>
                      <a:ext uri="{FF2B5EF4-FFF2-40B4-BE49-F238E27FC236}">
                        <a16:creationId xmlns:a16="http://schemas.microsoft.com/office/drawing/2014/main" id="{8C6EB7E9-AAF1-41A4-9B02-965360C384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3F54AE55-89FC-4077-940F-7989F1A4E843}"/>
                  </a:ext>
                </a:extLst>
              </p:cNvPr>
              <p:cNvGrpSpPr/>
              <p:nvPr/>
            </p:nvGrpSpPr>
            <p:grpSpPr>
              <a:xfrm>
                <a:off x="9663094" y="842566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412" name="Group 411">
                  <a:extLst>
                    <a:ext uri="{FF2B5EF4-FFF2-40B4-BE49-F238E27FC236}">
                      <a16:creationId xmlns:a16="http://schemas.microsoft.com/office/drawing/2014/main" id="{68E5DA4C-09D8-4F98-9246-631A43C880F6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433" name="Straight Connector 432">
                    <a:extLst>
                      <a:ext uri="{FF2B5EF4-FFF2-40B4-BE49-F238E27FC236}">
                        <a16:creationId xmlns:a16="http://schemas.microsoft.com/office/drawing/2014/main" id="{A76B896F-778C-451F-AD10-5E16B2632B50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Straight Connector 433">
                    <a:extLst>
                      <a:ext uri="{FF2B5EF4-FFF2-40B4-BE49-F238E27FC236}">
                        <a16:creationId xmlns:a16="http://schemas.microsoft.com/office/drawing/2014/main" id="{720E7EC5-E0E8-4267-A0AF-4F8E8551C7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Straight Connector 434">
                    <a:extLst>
                      <a:ext uri="{FF2B5EF4-FFF2-40B4-BE49-F238E27FC236}">
                        <a16:creationId xmlns:a16="http://schemas.microsoft.com/office/drawing/2014/main" id="{36F4036A-2323-4447-AD04-F9E887C4C0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6" name="Straight Connector 435">
                    <a:extLst>
                      <a:ext uri="{FF2B5EF4-FFF2-40B4-BE49-F238E27FC236}">
                        <a16:creationId xmlns:a16="http://schemas.microsoft.com/office/drawing/2014/main" id="{7BF44305-CCE3-4390-AC0E-E07280286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Straight Connector 436">
                    <a:extLst>
                      <a:ext uri="{FF2B5EF4-FFF2-40B4-BE49-F238E27FC236}">
                        <a16:creationId xmlns:a16="http://schemas.microsoft.com/office/drawing/2014/main" id="{041E0DA9-A6F0-4384-AFE9-B99206D3F2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Straight Connector 437">
                    <a:extLst>
                      <a:ext uri="{FF2B5EF4-FFF2-40B4-BE49-F238E27FC236}">
                        <a16:creationId xmlns:a16="http://schemas.microsoft.com/office/drawing/2014/main" id="{1EC6E4B5-0C1F-471F-AE89-4E182391AB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>
                    <a:extLst>
                      <a:ext uri="{FF2B5EF4-FFF2-40B4-BE49-F238E27FC236}">
                        <a16:creationId xmlns:a16="http://schemas.microsoft.com/office/drawing/2014/main" id="{32CADAF8-FBEC-418D-B548-E964F4AFF969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3" name="Group 412">
                  <a:extLst>
                    <a:ext uri="{FF2B5EF4-FFF2-40B4-BE49-F238E27FC236}">
                      <a16:creationId xmlns:a16="http://schemas.microsoft.com/office/drawing/2014/main" id="{D7C45831-59E6-4A37-9B9C-70EF5232E238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427" name="Straight Connector 426">
                    <a:extLst>
                      <a:ext uri="{FF2B5EF4-FFF2-40B4-BE49-F238E27FC236}">
                        <a16:creationId xmlns:a16="http://schemas.microsoft.com/office/drawing/2014/main" id="{32586F8D-AD8D-47A2-B527-775E952CD2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8" name="Straight Connector 427">
                    <a:extLst>
                      <a:ext uri="{FF2B5EF4-FFF2-40B4-BE49-F238E27FC236}">
                        <a16:creationId xmlns:a16="http://schemas.microsoft.com/office/drawing/2014/main" id="{1F2DA84D-CFF5-4647-AB2E-462D2DE1D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Straight Connector 428">
                    <a:extLst>
                      <a:ext uri="{FF2B5EF4-FFF2-40B4-BE49-F238E27FC236}">
                        <a16:creationId xmlns:a16="http://schemas.microsoft.com/office/drawing/2014/main" id="{E7EAD45D-F946-432E-9C8B-C2363C1D43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Straight Connector 429">
                    <a:extLst>
                      <a:ext uri="{FF2B5EF4-FFF2-40B4-BE49-F238E27FC236}">
                        <a16:creationId xmlns:a16="http://schemas.microsoft.com/office/drawing/2014/main" id="{B7B12545-7CC3-4B54-8B99-A0AC3C3CD0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Straight Connector 430">
                    <a:extLst>
                      <a:ext uri="{FF2B5EF4-FFF2-40B4-BE49-F238E27FC236}">
                        <a16:creationId xmlns:a16="http://schemas.microsoft.com/office/drawing/2014/main" id="{417F6352-49FE-423F-A2DA-0CB0E3289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Straight Connector 431">
                    <a:extLst>
                      <a:ext uri="{FF2B5EF4-FFF2-40B4-BE49-F238E27FC236}">
                        <a16:creationId xmlns:a16="http://schemas.microsoft.com/office/drawing/2014/main" id="{42E71AB4-51B4-4E18-96E6-AA7B9CF47972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4" name="Group 413">
                  <a:extLst>
                    <a:ext uri="{FF2B5EF4-FFF2-40B4-BE49-F238E27FC236}">
                      <a16:creationId xmlns:a16="http://schemas.microsoft.com/office/drawing/2014/main" id="{7D84B973-B567-4CB5-86C7-F429C66A6540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421" name="Straight Connector 420">
                    <a:extLst>
                      <a:ext uri="{FF2B5EF4-FFF2-40B4-BE49-F238E27FC236}">
                        <a16:creationId xmlns:a16="http://schemas.microsoft.com/office/drawing/2014/main" id="{77381B04-EA7A-436B-98BA-0FD4C7F7AA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Straight Connector 421">
                    <a:extLst>
                      <a:ext uri="{FF2B5EF4-FFF2-40B4-BE49-F238E27FC236}">
                        <a16:creationId xmlns:a16="http://schemas.microsoft.com/office/drawing/2014/main" id="{20C0AB64-E286-496B-945B-5935979F15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Straight Connector 422">
                    <a:extLst>
                      <a:ext uri="{FF2B5EF4-FFF2-40B4-BE49-F238E27FC236}">
                        <a16:creationId xmlns:a16="http://schemas.microsoft.com/office/drawing/2014/main" id="{1A12ED45-9D3A-4349-A6A9-30DEEB18CC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Straight Connector 423">
                    <a:extLst>
                      <a:ext uri="{FF2B5EF4-FFF2-40B4-BE49-F238E27FC236}">
                        <a16:creationId xmlns:a16="http://schemas.microsoft.com/office/drawing/2014/main" id="{1687B47E-BF16-47E2-B6A1-A3F916B5F3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Straight Connector 424">
                    <a:extLst>
                      <a:ext uri="{FF2B5EF4-FFF2-40B4-BE49-F238E27FC236}">
                        <a16:creationId xmlns:a16="http://schemas.microsoft.com/office/drawing/2014/main" id="{C9B88E68-9196-4751-ABFB-AE5FB3CE91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Straight Connector 425">
                    <a:extLst>
                      <a:ext uri="{FF2B5EF4-FFF2-40B4-BE49-F238E27FC236}">
                        <a16:creationId xmlns:a16="http://schemas.microsoft.com/office/drawing/2014/main" id="{B4FD6B6C-E82D-4EE9-81FD-BC29E9D140CD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5" name="Group 414">
                  <a:extLst>
                    <a:ext uri="{FF2B5EF4-FFF2-40B4-BE49-F238E27FC236}">
                      <a16:creationId xmlns:a16="http://schemas.microsoft.com/office/drawing/2014/main" id="{C3CEDF59-FB7B-4EB2-A66B-7DCFA4F026B2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416" name="Straight Connector 415">
                    <a:extLst>
                      <a:ext uri="{FF2B5EF4-FFF2-40B4-BE49-F238E27FC236}">
                        <a16:creationId xmlns:a16="http://schemas.microsoft.com/office/drawing/2014/main" id="{4A8C8908-8B04-4730-B643-D347765104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Straight Connector 416">
                    <a:extLst>
                      <a:ext uri="{FF2B5EF4-FFF2-40B4-BE49-F238E27FC236}">
                        <a16:creationId xmlns:a16="http://schemas.microsoft.com/office/drawing/2014/main" id="{774EAE18-0A5E-4EDD-A341-4EDB404881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Straight Connector 417">
                    <a:extLst>
                      <a:ext uri="{FF2B5EF4-FFF2-40B4-BE49-F238E27FC236}">
                        <a16:creationId xmlns:a16="http://schemas.microsoft.com/office/drawing/2014/main" id="{F2A3C4AB-F6AD-4B42-A232-CB161D2228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Connector 418">
                    <a:extLst>
                      <a:ext uri="{FF2B5EF4-FFF2-40B4-BE49-F238E27FC236}">
                        <a16:creationId xmlns:a16="http://schemas.microsoft.com/office/drawing/2014/main" id="{C5D5627B-7EEC-47F1-8E3B-0565E387E7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Connector 419">
                    <a:extLst>
                      <a:ext uri="{FF2B5EF4-FFF2-40B4-BE49-F238E27FC236}">
                        <a16:creationId xmlns:a16="http://schemas.microsoft.com/office/drawing/2014/main" id="{F8D20BB6-4863-4E34-A80F-9A7C001EB6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F233BB93-687F-45AA-BBB9-DFE8C48A43CE}"/>
                </a:ext>
              </a:extLst>
            </p:cNvPr>
            <p:cNvGrpSpPr/>
            <p:nvPr/>
          </p:nvGrpSpPr>
          <p:grpSpPr>
            <a:xfrm>
              <a:off x="8111920" y="585834"/>
              <a:ext cx="11183109" cy="750872"/>
              <a:chOff x="65055" y="835233"/>
              <a:chExt cx="14182026" cy="1109250"/>
            </a:xfrm>
          </p:grpSpPr>
          <p:grpSp>
            <p:nvGrpSpPr>
              <p:cNvPr id="322" name="Group 321">
                <a:extLst>
                  <a:ext uri="{FF2B5EF4-FFF2-40B4-BE49-F238E27FC236}">
                    <a16:creationId xmlns:a16="http://schemas.microsoft.com/office/drawing/2014/main" id="{A5D5FA1B-0D42-4644-A101-61B6B96245E0}"/>
                  </a:ext>
                </a:extLst>
              </p:cNvPr>
              <p:cNvGrpSpPr/>
              <p:nvPr/>
            </p:nvGrpSpPr>
            <p:grpSpPr>
              <a:xfrm>
                <a:off x="65055" y="835233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381" name="Group 380">
                  <a:extLst>
                    <a:ext uri="{FF2B5EF4-FFF2-40B4-BE49-F238E27FC236}">
                      <a16:creationId xmlns:a16="http://schemas.microsoft.com/office/drawing/2014/main" id="{9964CBAD-6A3B-4B6C-B367-561024316256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402" name="Straight Connector 401">
                    <a:extLst>
                      <a:ext uri="{FF2B5EF4-FFF2-40B4-BE49-F238E27FC236}">
                        <a16:creationId xmlns:a16="http://schemas.microsoft.com/office/drawing/2014/main" id="{DCA50AE7-74F1-4C50-92AF-19D4FD19E235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Straight Connector 402">
                    <a:extLst>
                      <a:ext uri="{FF2B5EF4-FFF2-40B4-BE49-F238E27FC236}">
                        <a16:creationId xmlns:a16="http://schemas.microsoft.com/office/drawing/2014/main" id="{1B4D0847-C57D-4F86-8ECC-417F9BA29C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>
                    <a:extLst>
                      <a:ext uri="{FF2B5EF4-FFF2-40B4-BE49-F238E27FC236}">
                        <a16:creationId xmlns:a16="http://schemas.microsoft.com/office/drawing/2014/main" id="{9F1CA8D4-75DD-4052-9D9E-BD42BB39CE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Straight Connector 404">
                    <a:extLst>
                      <a:ext uri="{FF2B5EF4-FFF2-40B4-BE49-F238E27FC236}">
                        <a16:creationId xmlns:a16="http://schemas.microsoft.com/office/drawing/2014/main" id="{FABD5FD6-2FC8-4F47-8E29-2A78DDB2CE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Straight Connector 405">
                    <a:extLst>
                      <a:ext uri="{FF2B5EF4-FFF2-40B4-BE49-F238E27FC236}">
                        <a16:creationId xmlns:a16="http://schemas.microsoft.com/office/drawing/2014/main" id="{8BE8A7BE-3F0A-4EB0-BFB9-5BB11FF4F2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>
                    <a:extLst>
                      <a:ext uri="{FF2B5EF4-FFF2-40B4-BE49-F238E27FC236}">
                        <a16:creationId xmlns:a16="http://schemas.microsoft.com/office/drawing/2014/main" id="{49E6EED2-C931-40CE-8F2C-62075146CF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Straight Connector 407">
                    <a:extLst>
                      <a:ext uri="{FF2B5EF4-FFF2-40B4-BE49-F238E27FC236}">
                        <a16:creationId xmlns:a16="http://schemas.microsoft.com/office/drawing/2014/main" id="{FA63A479-A28B-4C6D-BB8D-A02D0C536400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2" name="Group 381">
                  <a:extLst>
                    <a:ext uri="{FF2B5EF4-FFF2-40B4-BE49-F238E27FC236}">
                      <a16:creationId xmlns:a16="http://schemas.microsoft.com/office/drawing/2014/main" id="{EEAEC5F5-7093-4C1F-A6A0-8AACFA12552F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396" name="Straight Connector 395">
                    <a:extLst>
                      <a:ext uri="{FF2B5EF4-FFF2-40B4-BE49-F238E27FC236}">
                        <a16:creationId xmlns:a16="http://schemas.microsoft.com/office/drawing/2014/main" id="{4AFE3905-1901-4B2A-B702-040187CE9E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>
                    <a:extLst>
                      <a:ext uri="{FF2B5EF4-FFF2-40B4-BE49-F238E27FC236}">
                        <a16:creationId xmlns:a16="http://schemas.microsoft.com/office/drawing/2014/main" id="{0750ECBB-9438-414D-A06D-32030E1F62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>
                    <a:extLst>
                      <a:ext uri="{FF2B5EF4-FFF2-40B4-BE49-F238E27FC236}">
                        <a16:creationId xmlns:a16="http://schemas.microsoft.com/office/drawing/2014/main" id="{254FAA0C-2739-471D-90EE-2088745FFA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Straight Connector 398">
                    <a:extLst>
                      <a:ext uri="{FF2B5EF4-FFF2-40B4-BE49-F238E27FC236}">
                        <a16:creationId xmlns:a16="http://schemas.microsoft.com/office/drawing/2014/main" id="{297011D2-9D2C-48CD-9C5C-28D5DCCDF1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Straight Connector 399">
                    <a:extLst>
                      <a:ext uri="{FF2B5EF4-FFF2-40B4-BE49-F238E27FC236}">
                        <a16:creationId xmlns:a16="http://schemas.microsoft.com/office/drawing/2014/main" id="{417BA726-BDB0-4DEF-A269-AD9A8DFB3F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Straight Connector 400">
                    <a:extLst>
                      <a:ext uri="{FF2B5EF4-FFF2-40B4-BE49-F238E27FC236}">
                        <a16:creationId xmlns:a16="http://schemas.microsoft.com/office/drawing/2014/main" id="{A3D93A5D-DD29-4D43-81AA-88D7EB7002EE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14A6200C-676C-437D-B400-66904A3DC9E0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390" name="Straight Connector 389">
                    <a:extLst>
                      <a:ext uri="{FF2B5EF4-FFF2-40B4-BE49-F238E27FC236}">
                        <a16:creationId xmlns:a16="http://schemas.microsoft.com/office/drawing/2014/main" id="{B0C7BCBD-A77E-4E01-BCEF-588CC60AB6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Straight Connector 390">
                    <a:extLst>
                      <a:ext uri="{FF2B5EF4-FFF2-40B4-BE49-F238E27FC236}">
                        <a16:creationId xmlns:a16="http://schemas.microsoft.com/office/drawing/2014/main" id="{1A019860-2928-4BA4-B877-00CBC205A2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Straight Connector 391">
                    <a:extLst>
                      <a:ext uri="{FF2B5EF4-FFF2-40B4-BE49-F238E27FC236}">
                        <a16:creationId xmlns:a16="http://schemas.microsoft.com/office/drawing/2014/main" id="{BC73770C-F514-438F-AD66-B3C58D652D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>
                    <a:extLst>
                      <a:ext uri="{FF2B5EF4-FFF2-40B4-BE49-F238E27FC236}">
                        <a16:creationId xmlns:a16="http://schemas.microsoft.com/office/drawing/2014/main" id="{98D9DFAD-D9EB-45D6-885D-111F8ECB06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>
                    <a:extLst>
                      <a:ext uri="{FF2B5EF4-FFF2-40B4-BE49-F238E27FC236}">
                        <a16:creationId xmlns:a16="http://schemas.microsoft.com/office/drawing/2014/main" id="{02573920-2D9D-4932-94D9-6D43CCFD55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Straight Connector 394">
                    <a:extLst>
                      <a:ext uri="{FF2B5EF4-FFF2-40B4-BE49-F238E27FC236}">
                        <a16:creationId xmlns:a16="http://schemas.microsoft.com/office/drawing/2014/main" id="{765018C7-77E4-4AC1-BC53-D38EE533A9C5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4" name="Group 383">
                  <a:extLst>
                    <a:ext uri="{FF2B5EF4-FFF2-40B4-BE49-F238E27FC236}">
                      <a16:creationId xmlns:a16="http://schemas.microsoft.com/office/drawing/2014/main" id="{34F69E59-B19E-4872-8B1A-17FD9FB4AF66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385" name="Straight Connector 384">
                    <a:extLst>
                      <a:ext uri="{FF2B5EF4-FFF2-40B4-BE49-F238E27FC236}">
                        <a16:creationId xmlns:a16="http://schemas.microsoft.com/office/drawing/2014/main" id="{D21CBBBC-AD8F-46C5-9377-E0E8D3A61F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Straight Connector 385">
                    <a:extLst>
                      <a:ext uri="{FF2B5EF4-FFF2-40B4-BE49-F238E27FC236}">
                        <a16:creationId xmlns:a16="http://schemas.microsoft.com/office/drawing/2014/main" id="{28B13998-2D33-4600-BD3A-7350A7CF7E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>
                    <a:extLst>
                      <a:ext uri="{FF2B5EF4-FFF2-40B4-BE49-F238E27FC236}">
                        <a16:creationId xmlns:a16="http://schemas.microsoft.com/office/drawing/2014/main" id="{AF6A494E-F231-4A7B-A694-93546D3F00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>
                    <a:extLst>
                      <a:ext uri="{FF2B5EF4-FFF2-40B4-BE49-F238E27FC236}">
                        <a16:creationId xmlns:a16="http://schemas.microsoft.com/office/drawing/2014/main" id="{EE7F07AD-4406-4AFA-AA5D-545D2C9AE5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>
                    <a:extLst>
                      <a:ext uri="{FF2B5EF4-FFF2-40B4-BE49-F238E27FC236}">
                        <a16:creationId xmlns:a16="http://schemas.microsoft.com/office/drawing/2014/main" id="{200A8019-4C0A-443E-BD3D-1766D8177F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id="{1C986AC9-C808-45FE-8E14-58D220F4632F}"/>
                  </a:ext>
                </a:extLst>
              </p:cNvPr>
              <p:cNvGrpSpPr/>
              <p:nvPr/>
            </p:nvGrpSpPr>
            <p:grpSpPr>
              <a:xfrm>
                <a:off x="4862745" y="845134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353" name="Group 352">
                  <a:extLst>
                    <a:ext uri="{FF2B5EF4-FFF2-40B4-BE49-F238E27FC236}">
                      <a16:creationId xmlns:a16="http://schemas.microsoft.com/office/drawing/2014/main" id="{1CE8A4FB-0B48-4AE2-992A-FC0BAED519DE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374" name="Straight Connector 373">
                    <a:extLst>
                      <a:ext uri="{FF2B5EF4-FFF2-40B4-BE49-F238E27FC236}">
                        <a16:creationId xmlns:a16="http://schemas.microsoft.com/office/drawing/2014/main" id="{6523FFBD-E07E-4B16-A7FD-2D65D29E6A48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Straight Connector 374">
                    <a:extLst>
                      <a:ext uri="{FF2B5EF4-FFF2-40B4-BE49-F238E27FC236}">
                        <a16:creationId xmlns:a16="http://schemas.microsoft.com/office/drawing/2014/main" id="{82641CD3-9547-4F4C-AB63-5AFC5D0490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Straight Connector 375">
                    <a:extLst>
                      <a:ext uri="{FF2B5EF4-FFF2-40B4-BE49-F238E27FC236}">
                        <a16:creationId xmlns:a16="http://schemas.microsoft.com/office/drawing/2014/main" id="{89FDAA87-88BB-4803-9EBD-F288E6BE96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Straight Connector 376">
                    <a:extLst>
                      <a:ext uri="{FF2B5EF4-FFF2-40B4-BE49-F238E27FC236}">
                        <a16:creationId xmlns:a16="http://schemas.microsoft.com/office/drawing/2014/main" id="{A8DB88CA-0372-4A16-A8E6-99E5C4E883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Straight Connector 377">
                    <a:extLst>
                      <a:ext uri="{FF2B5EF4-FFF2-40B4-BE49-F238E27FC236}">
                        <a16:creationId xmlns:a16="http://schemas.microsoft.com/office/drawing/2014/main" id="{9B319A5D-F2B3-4AC7-A8C5-34068A6143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Straight Connector 378">
                    <a:extLst>
                      <a:ext uri="{FF2B5EF4-FFF2-40B4-BE49-F238E27FC236}">
                        <a16:creationId xmlns:a16="http://schemas.microsoft.com/office/drawing/2014/main" id="{A8A1CA54-6637-4500-8CF5-A791F8563C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Straight Connector 379">
                    <a:extLst>
                      <a:ext uri="{FF2B5EF4-FFF2-40B4-BE49-F238E27FC236}">
                        <a16:creationId xmlns:a16="http://schemas.microsoft.com/office/drawing/2014/main" id="{04B562C1-E6EA-4DE1-9559-463726E4B32C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353">
                  <a:extLst>
                    <a:ext uri="{FF2B5EF4-FFF2-40B4-BE49-F238E27FC236}">
                      <a16:creationId xmlns:a16="http://schemas.microsoft.com/office/drawing/2014/main" id="{CE7B674B-8724-446D-A439-13EB83608E60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368" name="Straight Connector 367">
                    <a:extLst>
                      <a:ext uri="{FF2B5EF4-FFF2-40B4-BE49-F238E27FC236}">
                        <a16:creationId xmlns:a16="http://schemas.microsoft.com/office/drawing/2014/main" id="{51328605-BB9A-4036-933E-4108EFF9CF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Straight Connector 368">
                    <a:extLst>
                      <a:ext uri="{FF2B5EF4-FFF2-40B4-BE49-F238E27FC236}">
                        <a16:creationId xmlns:a16="http://schemas.microsoft.com/office/drawing/2014/main" id="{069DC771-1A1C-4770-AD77-DCE551D310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Straight Connector 369">
                    <a:extLst>
                      <a:ext uri="{FF2B5EF4-FFF2-40B4-BE49-F238E27FC236}">
                        <a16:creationId xmlns:a16="http://schemas.microsoft.com/office/drawing/2014/main" id="{B1479486-2021-46D0-BBA8-C3D051AB3B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Straight Connector 370">
                    <a:extLst>
                      <a:ext uri="{FF2B5EF4-FFF2-40B4-BE49-F238E27FC236}">
                        <a16:creationId xmlns:a16="http://schemas.microsoft.com/office/drawing/2014/main" id="{E066DBB8-F1D4-4E05-BB33-F09EB84D83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2939B90F-539E-45C0-B728-58FB7D830E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Straight Connector 372">
                    <a:extLst>
                      <a:ext uri="{FF2B5EF4-FFF2-40B4-BE49-F238E27FC236}">
                        <a16:creationId xmlns:a16="http://schemas.microsoft.com/office/drawing/2014/main" id="{537196E5-55B4-4851-89AC-64E54935406A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5" name="Group 354">
                  <a:extLst>
                    <a:ext uri="{FF2B5EF4-FFF2-40B4-BE49-F238E27FC236}">
                      <a16:creationId xmlns:a16="http://schemas.microsoft.com/office/drawing/2014/main" id="{B73068BE-F8CA-4059-9325-D2FD2FD96BE0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362" name="Straight Connector 361">
                    <a:extLst>
                      <a:ext uri="{FF2B5EF4-FFF2-40B4-BE49-F238E27FC236}">
                        <a16:creationId xmlns:a16="http://schemas.microsoft.com/office/drawing/2014/main" id="{D7AA0411-2E9A-4B5E-94B5-55FA22C405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Straight Connector 362">
                    <a:extLst>
                      <a:ext uri="{FF2B5EF4-FFF2-40B4-BE49-F238E27FC236}">
                        <a16:creationId xmlns:a16="http://schemas.microsoft.com/office/drawing/2014/main" id="{51BE5B8B-D413-4905-99D8-D91E355FF7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800E4BB0-7F6B-420C-9849-FAC2F28B90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Straight Connector 364">
                    <a:extLst>
                      <a:ext uri="{FF2B5EF4-FFF2-40B4-BE49-F238E27FC236}">
                        <a16:creationId xmlns:a16="http://schemas.microsoft.com/office/drawing/2014/main" id="{8B619DB6-0E3A-4EA1-9F1C-0EBA033D92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FEE97486-CF45-4567-8C80-6E9920A963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58CF9417-6931-476A-800B-975B1747AE82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6" name="Group 355">
                  <a:extLst>
                    <a:ext uri="{FF2B5EF4-FFF2-40B4-BE49-F238E27FC236}">
                      <a16:creationId xmlns:a16="http://schemas.microsoft.com/office/drawing/2014/main" id="{28185C0F-8598-4DB1-84C2-5CC364A76439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2193CF07-0B6A-4067-9CDE-1FDC6BA413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630B35CC-1197-4C84-B12E-CE02AEB33C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Straight Connector 358">
                    <a:extLst>
                      <a:ext uri="{FF2B5EF4-FFF2-40B4-BE49-F238E27FC236}">
                        <a16:creationId xmlns:a16="http://schemas.microsoft.com/office/drawing/2014/main" id="{E1C61231-C11E-49F0-8DD6-7090222450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Straight Connector 359">
                    <a:extLst>
                      <a:ext uri="{FF2B5EF4-FFF2-40B4-BE49-F238E27FC236}">
                        <a16:creationId xmlns:a16="http://schemas.microsoft.com/office/drawing/2014/main" id="{4F781E49-675E-40F5-B98F-B233151A9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>
                    <a:extLst>
                      <a:ext uri="{FF2B5EF4-FFF2-40B4-BE49-F238E27FC236}">
                        <a16:creationId xmlns:a16="http://schemas.microsoft.com/office/drawing/2014/main" id="{85ED48E1-FEC5-4ABE-80E2-C09FA73DEE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59BCD913-1C16-4CFE-AF66-7DBB08B7B104}"/>
                  </a:ext>
                </a:extLst>
              </p:cNvPr>
              <p:cNvGrpSpPr/>
              <p:nvPr/>
            </p:nvGrpSpPr>
            <p:grpSpPr>
              <a:xfrm>
                <a:off x="9663094" y="842566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325" name="Group 324">
                  <a:extLst>
                    <a:ext uri="{FF2B5EF4-FFF2-40B4-BE49-F238E27FC236}">
                      <a16:creationId xmlns:a16="http://schemas.microsoft.com/office/drawing/2014/main" id="{4A6C9E2D-2018-43D1-9052-FA9AC7986EE9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346" name="Straight Connector 345">
                    <a:extLst>
                      <a:ext uri="{FF2B5EF4-FFF2-40B4-BE49-F238E27FC236}">
                        <a16:creationId xmlns:a16="http://schemas.microsoft.com/office/drawing/2014/main" id="{BAB6E851-260A-42E1-A955-399B33DDBF19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Straight Connector 346">
                    <a:extLst>
                      <a:ext uri="{FF2B5EF4-FFF2-40B4-BE49-F238E27FC236}">
                        <a16:creationId xmlns:a16="http://schemas.microsoft.com/office/drawing/2014/main" id="{B16E9D18-59B0-4079-BDA4-49C364C71A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Straight Connector 347">
                    <a:extLst>
                      <a:ext uri="{FF2B5EF4-FFF2-40B4-BE49-F238E27FC236}">
                        <a16:creationId xmlns:a16="http://schemas.microsoft.com/office/drawing/2014/main" id="{7C6E61F1-E9C7-4057-82BA-D9A98AE5E0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Straight Connector 348">
                    <a:extLst>
                      <a:ext uri="{FF2B5EF4-FFF2-40B4-BE49-F238E27FC236}">
                        <a16:creationId xmlns:a16="http://schemas.microsoft.com/office/drawing/2014/main" id="{7E39A424-A80D-4A39-B830-09BEE9DE0E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Straight Connector 349">
                    <a:extLst>
                      <a:ext uri="{FF2B5EF4-FFF2-40B4-BE49-F238E27FC236}">
                        <a16:creationId xmlns:a16="http://schemas.microsoft.com/office/drawing/2014/main" id="{BF94427A-947A-4E2D-89D6-4C0F2BDDA6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D3306EDB-6C35-4962-9F60-ACE91055D6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Straight Connector 351">
                    <a:extLst>
                      <a:ext uri="{FF2B5EF4-FFF2-40B4-BE49-F238E27FC236}">
                        <a16:creationId xmlns:a16="http://schemas.microsoft.com/office/drawing/2014/main" id="{5003ADDE-109A-4B6C-835E-493651504288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6" name="Group 325">
                  <a:extLst>
                    <a:ext uri="{FF2B5EF4-FFF2-40B4-BE49-F238E27FC236}">
                      <a16:creationId xmlns:a16="http://schemas.microsoft.com/office/drawing/2014/main" id="{5E2E1718-D796-4092-816C-569FDB642DB2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340" name="Straight Connector 339">
                    <a:extLst>
                      <a:ext uri="{FF2B5EF4-FFF2-40B4-BE49-F238E27FC236}">
                        <a16:creationId xmlns:a16="http://schemas.microsoft.com/office/drawing/2014/main" id="{092FF27B-B730-4308-8315-7B3A61B929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Straight Connector 340">
                    <a:extLst>
                      <a:ext uri="{FF2B5EF4-FFF2-40B4-BE49-F238E27FC236}">
                        <a16:creationId xmlns:a16="http://schemas.microsoft.com/office/drawing/2014/main" id="{D1080F9F-DFDF-45CD-BCC4-61598F6A78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Straight Connector 341">
                    <a:extLst>
                      <a:ext uri="{FF2B5EF4-FFF2-40B4-BE49-F238E27FC236}">
                        <a16:creationId xmlns:a16="http://schemas.microsoft.com/office/drawing/2014/main" id="{22D11ACA-780A-4A79-B188-748A57DCA5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Straight Connector 342">
                    <a:extLst>
                      <a:ext uri="{FF2B5EF4-FFF2-40B4-BE49-F238E27FC236}">
                        <a16:creationId xmlns:a16="http://schemas.microsoft.com/office/drawing/2014/main" id="{AA0F991B-942B-4598-B50D-357CA07C38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Straight Connector 343">
                    <a:extLst>
                      <a:ext uri="{FF2B5EF4-FFF2-40B4-BE49-F238E27FC236}">
                        <a16:creationId xmlns:a16="http://schemas.microsoft.com/office/drawing/2014/main" id="{CD8E5D60-E6D2-4296-9081-36825D8152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Straight Connector 344">
                    <a:extLst>
                      <a:ext uri="{FF2B5EF4-FFF2-40B4-BE49-F238E27FC236}">
                        <a16:creationId xmlns:a16="http://schemas.microsoft.com/office/drawing/2014/main" id="{800A352E-BACF-4059-98FD-F2FEEA5EFEA6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7BF7A6BB-C57C-432E-8371-FB8A202D2C51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334" name="Straight Connector 333">
                    <a:extLst>
                      <a:ext uri="{FF2B5EF4-FFF2-40B4-BE49-F238E27FC236}">
                        <a16:creationId xmlns:a16="http://schemas.microsoft.com/office/drawing/2014/main" id="{75519A56-877A-47AB-B628-4BD0D3DFBB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Straight Connector 334">
                    <a:extLst>
                      <a:ext uri="{FF2B5EF4-FFF2-40B4-BE49-F238E27FC236}">
                        <a16:creationId xmlns:a16="http://schemas.microsoft.com/office/drawing/2014/main" id="{43AF54BB-84AD-4F60-AC0B-4220A2B177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Straight Connector 335">
                    <a:extLst>
                      <a:ext uri="{FF2B5EF4-FFF2-40B4-BE49-F238E27FC236}">
                        <a16:creationId xmlns:a16="http://schemas.microsoft.com/office/drawing/2014/main" id="{9E2D5500-818A-4E98-96A9-7E3C29A725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Straight Connector 336">
                    <a:extLst>
                      <a:ext uri="{FF2B5EF4-FFF2-40B4-BE49-F238E27FC236}">
                        <a16:creationId xmlns:a16="http://schemas.microsoft.com/office/drawing/2014/main" id="{AC0F8515-3B67-44FB-9FFA-A6B3993386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Straight Connector 337">
                    <a:extLst>
                      <a:ext uri="{FF2B5EF4-FFF2-40B4-BE49-F238E27FC236}">
                        <a16:creationId xmlns:a16="http://schemas.microsoft.com/office/drawing/2014/main" id="{1415CC9E-51A4-4706-ACCC-08EAE9DCF7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Straight Connector 338">
                    <a:extLst>
                      <a:ext uri="{FF2B5EF4-FFF2-40B4-BE49-F238E27FC236}">
                        <a16:creationId xmlns:a16="http://schemas.microsoft.com/office/drawing/2014/main" id="{B9D3E091-F34A-4C48-9C4A-6FA3BBC48E7A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>
                  <a:extLst>
                    <a:ext uri="{FF2B5EF4-FFF2-40B4-BE49-F238E27FC236}">
                      <a16:creationId xmlns:a16="http://schemas.microsoft.com/office/drawing/2014/main" id="{C58B4EB8-4F63-4547-A3E1-E3B4891A499E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329" name="Straight Connector 328">
                    <a:extLst>
                      <a:ext uri="{FF2B5EF4-FFF2-40B4-BE49-F238E27FC236}">
                        <a16:creationId xmlns:a16="http://schemas.microsoft.com/office/drawing/2014/main" id="{BE4347AD-3639-4938-B792-2EBAE46990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>
                    <a:extLst>
                      <a:ext uri="{FF2B5EF4-FFF2-40B4-BE49-F238E27FC236}">
                        <a16:creationId xmlns:a16="http://schemas.microsoft.com/office/drawing/2014/main" id="{8BC4ADE3-9AA4-4A1D-9596-95AD39A1AD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Straight Connector 330">
                    <a:extLst>
                      <a:ext uri="{FF2B5EF4-FFF2-40B4-BE49-F238E27FC236}">
                        <a16:creationId xmlns:a16="http://schemas.microsoft.com/office/drawing/2014/main" id="{DCFAFFD2-0161-4713-A320-FD063D9E10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Straight Connector 331">
                    <a:extLst>
                      <a:ext uri="{FF2B5EF4-FFF2-40B4-BE49-F238E27FC236}">
                        <a16:creationId xmlns:a16="http://schemas.microsoft.com/office/drawing/2014/main" id="{F01720FA-B94E-4CBB-B7A1-D79D3945B7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Straight Connector 332">
                    <a:extLst>
                      <a:ext uri="{FF2B5EF4-FFF2-40B4-BE49-F238E27FC236}">
                        <a16:creationId xmlns:a16="http://schemas.microsoft.com/office/drawing/2014/main" id="{165E190D-F3BF-4AA2-845B-9B5D1325BE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496" name="TextBox 495">
            <a:extLst>
              <a:ext uri="{FF2B5EF4-FFF2-40B4-BE49-F238E27FC236}">
                <a16:creationId xmlns:a16="http://schemas.microsoft.com/office/drawing/2014/main" id="{B53A04AE-7294-4223-91F7-2657D12450D3}"/>
              </a:ext>
            </a:extLst>
          </p:cNvPr>
          <p:cNvSpPr txBox="1"/>
          <p:nvPr/>
        </p:nvSpPr>
        <p:spPr>
          <a:xfrm>
            <a:off x="3735367" y="765307"/>
            <a:ext cx="46322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uLnTx/>
                <a:uFillTx/>
                <a:latin typeface="Oxanium" panose="02000503000000000000" pitchFamily="2" charset="2"/>
                <a:ea typeface="+mn-ea"/>
                <a:cs typeface="+mn-cs"/>
              </a:rPr>
              <a:t>Kiến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uLnTx/>
                <a:uFillTx/>
                <a:latin typeface="Oxanium" panose="02000503000000000000" pitchFamily="2" charset="2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uLnTx/>
                <a:uFillTx/>
                <a:latin typeface="Oxanium" panose="02000503000000000000" pitchFamily="2" charset="2"/>
                <a:ea typeface="+mn-ea"/>
                <a:cs typeface="+mn-cs"/>
              </a:rPr>
              <a:t>thức</a:t>
            </a:r>
            <a:r>
              <a:rPr kumimoji="0" lang="en-US" sz="4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uLnTx/>
                <a:uFillTx/>
                <a:latin typeface="Oxanium" panose="02000503000000000000" pitchFamily="2" charset="2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noProof="0" dirty="0" err="1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uLnTx/>
                <a:uFillTx/>
                <a:latin typeface="Oxanium" panose="02000503000000000000" pitchFamily="2" charset="2"/>
                <a:ea typeface="+mn-ea"/>
                <a:cs typeface="+mn-cs"/>
              </a:rPr>
              <a:t>nền</a:t>
            </a:r>
            <a:r>
              <a:rPr kumimoji="0" lang="en-US" sz="4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uLnTx/>
                <a:uFillTx/>
                <a:latin typeface="Oxanium" panose="02000503000000000000" pitchFamily="2" charset="2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noProof="0" dirty="0" err="1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uLnTx/>
                <a:uFillTx/>
                <a:latin typeface="Oxanium" panose="02000503000000000000" pitchFamily="2" charset="2"/>
                <a:ea typeface="+mn-ea"/>
                <a:cs typeface="+mn-cs"/>
              </a:rPr>
              <a:t>tảng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63500">
                  <a:srgbClr val="5B9BD5">
                    <a:satMod val="175000"/>
                    <a:alpha val="40000"/>
                  </a:srgbClr>
                </a:glow>
              </a:effectLst>
              <a:uLnTx/>
              <a:uFillTx/>
              <a:latin typeface="Oxanium" panose="02000503000000000000" pitchFamily="2" charset="2"/>
              <a:ea typeface="+mn-ea"/>
              <a:cs typeface="+mn-cs"/>
            </a:endParaRPr>
          </a:p>
        </p:txBody>
      </p: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AB5F4A48-B008-404E-A590-69DBDB6E4A9E}"/>
              </a:ext>
            </a:extLst>
          </p:cNvPr>
          <p:cNvGrpSpPr/>
          <p:nvPr/>
        </p:nvGrpSpPr>
        <p:grpSpPr>
          <a:xfrm>
            <a:off x="4923727" y="2573035"/>
            <a:ext cx="2228537" cy="2218739"/>
            <a:chOff x="4626679" y="1959679"/>
            <a:chExt cx="2938643" cy="2938643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A4EBA117-5D61-4E1A-A1C9-C926B8187CB4}"/>
                </a:ext>
              </a:extLst>
            </p:cNvPr>
            <p:cNvSpPr/>
            <p:nvPr/>
          </p:nvSpPr>
          <p:spPr>
            <a:xfrm>
              <a:off x="4626679" y="1959679"/>
              <a:ext cx="2938643" cy="293864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47C51E49-0BC3-413B-9361-36C7BA2EFF17}"/>
                </a:ext>
              </a:extLst>
            </p:cNvPr>
            <p:cNvGrpSpPr/>
            <p:nvPr/>
          </p:nvGrpSpPr>
          <p:grpSpPr>
            <a:xfrm>
              <a:off x="4768744" y="1995379"/>
              <a:ext cx="1366697" cy="1035276"/>
              <a:chOff x="4717539" y="1966119"/>
              <a:chExt cx="1366697" cy="1035276"/>
            </a:xfrm>
          </p:grpSpPr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191240AB-B393-4C85-B11E-E8AF64D2015D}"/>
                  </a:ext>
                </a:extLst>
              </p:cNvPr>
              <p:cNvSpPr/>
              <p:nvPr/>
            </p:nvSpPr>
            <p:spPr>
              <a:xfrm>
                <a:off x="5204087" y="2238370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FCB1BE6A-A9F6-4B46-A82D-5CF9431AC352}"/>
                  </a:ext>
                </a:extLst>
              </p:cNvPr>
              <p:cNvSpPr/>
              <p:nvPr/>
            </p:nvSpPr>
            <p:spPr>
              <a:xfrm>
                <a:off x="5532121" y="205869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9" name="Oval 508">
                <a:extLst>
                  <a:ext uri="{FF2B5EF4-FFF2-40B4-BE49-F238E27FC236}">
                    <a16:creationId xmlns:a16="http://schemas.microsoft.com/office/drawing/2014/main" id="{0FCA0A90-A5F9-47D9-9B2E-B158DA872774}"/>
                  </a:ext>
                </a:extLst>
              </p:cNvPr>
              <p:cNvSpPr/>
              <p:nvPr/>
            </p:nvSpPr>
            <p:spPr>
              <a:xfrm>
                <a:off x="4942220" y="2492853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0" name="Oval 509">
                <a:extLst>
                  <a:ext uri="{FF2B5EF4-FFF2-40B4-BE49-F238E27FC236}">
                    <a16:creationId xmlns:a16="http://schemas.microsoft.com/office/drawing/2014/main" id="{7D146C89-7AD0-425D-8FAF-2B97B5FFE534}"/>
                  </a:ext>
                </a:extLst>
              </p:cNvPr>
              <p:cNvSpPr/>
              <p:nvPr/>
            </p:nvSpPr>
            <p:spPr>
              <a:xfrm>
                <a:off x="5974345" y="196611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1" name="Oval 510">
                <a:extLst>
                  <a:ext uri="{FF2B5EF4-FFF2-40B4-BE49-F238E27FC236}">
                    <a16:creationId xmlns:a16="http://schemas.microsoft.com/office/drawing/2014/main" id="{29A5F8FD-F8B4-44FC-B6D4-005D70C274A8}"/>
                  </a:ext>
                </a:extLst>
              </p:cNvPr>
              <p:cNvSpPr/>
              <p:nvPr/>
            </p:nvSpPr>
            <p:spPr>
              <a:xfrm>
                <a:off x="4717539" y="2891504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2" name="Oval 511">
                <a:extLst>
                  <a:ext uri="{FF2B5EF4-FFF2-40B4-BE49-F238E27FC236}">
                    <a16:creationId xmlns:a16="http://schemas.microsoft.com/office/drawing/2014/main" id="{0B5A4B70-76E6-4880-86B4-8189FFEC782C}"/>
                  </a:ext>
                </a:extLst>
              </p:cNvPr>
              <p:cNvSpPr/>
              <p:nvPr/>
            </p:nvSpPr>
            <p:spPr>
              <a:xfrm>
                <a:off x="4832758" y="2725873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3" name="Oval 512">
                <a:extLst>
                  <a:ext uri="{FF2B5EF4-FFF2-40B4-BE49-F238E27FC236}">
                    <a16:creationId xmlns:a16="http://schemas.microsoft.com/office/drawing/2014/main" id="{07D4C994-3CDE-42D1-84DE-BEB21F3AD642}"/>
                  </a:ext>
                </a:extLst>
              </p:cNvPr>
              <p:cNvSpPr/>
              <p:nvPr/>
            </p:nvSpPr>
            <p:spPr>
              <a:xfrm>
                <a:off x="5085782" y="2402847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40BD7498-C359-4994-BC01-82719BB89E12}"/>
                  </a:ext>
                </a:extLst>
              </p:cNvPr>
              <p:cNvSpPr/>
              <p:nvPr/>
            </p:nvSpPr>
            <p:spPr>
              <a:xfrm>
                <a:off x="5387529" y="2170414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BC6796AA-9E44-4C6C-87FE-00AED4455AC9}"/>
                  </a:ext>
                </a:extLst>
              </p:cNvPr>
              <p:cNvSpPr/>
              <p:nvPr/>
            </p:nvSpPr>
            <p:spPr>
              <a:xfrm>
                <a:off x="5792143" y="2025511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97D9A429-1EA9-40CE-9CD4-B235B923394C}"/>
                </a:ext>
              </a:extLst>
            </p:cNvPr>
            <p:cNvGrpSpPr/>
            <p:nvPr/>
          </p:nvGrpSpPr>
          <p:grpSpPr>
            <a:xfrm>
              <a:off x="7024812" y="3628456"/>
              <a:ext cx="468322" cy="790182"/>
              <a:chOff x="7061387" y="3665031"/>
              <a:chExt cx="468322" cy="790182"/>
            </a:xfrm>
          </p:grpSpPr>
          <p:sp>
            <p:nvSpPr>
              <p:cNvPr id="502" name="Oval 501">
                <a:extLst>
                  <a:ext uri="{FF2B5EF4-FFF2-40B4-BE49-F238E27FC236}">
                    <a16:creationId xmlns:a16="http://schemas.microsoft.com/office/drawing/2014/main" id="{C9FF48FF-C521-4C84-B633-601EA7B191AD}"/>
                  </a:ext>
                </a:extLst>
              </p:cNvPr>
              <p:cNvSpPr/>
              <p:nvPr/>
            </p:nvSpPr>
            <p:spPr>
              <a:xfrm>
                <a:off x="7347505" y="389815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93C48A92-59ED-4EBC-905B-2A2AC1253890}"/>
                  </a:ext>
                </a:extLst>
              </p:cNvPr>
              <p:cNvSpPr/>
              <p:nvPr/>
            </p:nvSpPr>
            <p:spPr>
              <a:xfrm>
                <a:off x="7419818" y="3665031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15998341-DB8F-4A61-8884-68B095B95935}"/>
                  </a:ext>
                </a:extLst>
              </p:cNvPr>
              <p:cNvSpPr/>
              <p:nvPr/>
            </p:nvSpPr>
            <p:spPr>
              <a:xfrm>
                <a:off x="7238874" y="4122865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719C5928-20AC-47C3-8593-C7A59989839C}"/>
                  </a:ext>
                </a:extLst>
              </p:cNvPr>
              <p:cNvSpPr/>
              <p:nvPr/>
            </p:nvSpPr>
            <p:spPr>
              <a:xfrm>
                <a:off x="7233581" y="4134937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896E220A-0B37-4BF8-92C6-CA28F3189061}"/>
                  </a:ext>
                </a:extLst>
              </p:cNvPr>
              <p:cNvSpPr/>
              <p:nvPr/>
            </p:nvSpPr>
            <p:spPr>
              <a:xfrm>
                <a:off x="7061387" y="434532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F7936193-0D03-4FAD-A9F4-1A88BE3AD434}"/>
              </a:ext>
            </a:extLst>
          </p:cNvPr>
          <p:cNvGrpSpPr/>
          <p:nvPr/>
        </p:nvGrpSpPr>
        <p:grpSpPr>
          <a:xfrm rot="12533106">
            <a:off x="5208526" y="2938412"/>
            <a:ext cx="1570735" cy="1583178"/>
            <a:chOff x="4440936" y="1773936"/>
            <a:chExt cx="3310128" cy="3310128"/>
          </a:xfrm>
          <a:effectLst>
            <a:glow rad="101600">
              <a:schemeClr val="accent5">
                <a:satMod val="175000"/>
                <a:alpha val="28000"/>
              </a:schemeClr>
            </a:glow>
          </a:effectLst>
        </p:grpSpPr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4FD865CE-3523-401E-BF69-6D5FE4CE6132}"/>
                </a:ext>
              </a:extLst>
            </p:cNvPr>
            <p:cNvSpPr/>
            <p:nvPr/>
          </p:nvSpPr>
          <p:spPr>
            <a:xfrm>
              <a:off x="4441251" y="1774251"/>
              <a:ext cx="3309498" cy="3309498"/>
            </a:xfrm>
            <a:prstGeom prst="ellipse">
              <a:avLst/>
            </a:pr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8" name="Arc 517">
              <a:extLst>
                <a:ext uri="{FF2B5EF4-FFF2-40B4-BE49-F238E27FC236}">
                  <a16:creationId xmlns:a16="http://schemas.microsoft.com/office/drawing/2014/main" id="{E7FCFAC9-2C1E-4CE1-95B8-90A6D90477C1}"/>
                </a:ext>
              </a:extLst>
            </p:cNvPr>
            <p:cNvSpPr/>
            <p:nvPr/>
          </p:nvSpPr>
          <p:spPr>
            <a:xfrm>
              <a:off x="4440936" y="1773936"/>
              <a:ext cx="3310128" cy="3310128"/>
            </a:xfrm>
            <a:prstGeom prst="arc">
              <a:avLst/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9" name="Arc 518">
              <a:extLst>
                <a:ext uri="{FF2B5EF4-FFF2-40B4-BE49-F238E27FC236}">
                  <a16:creationId xmlns:a16="http://schemas.microsoft.com/office/drawing/2014/main" id="{5E394361-7403-4330-B70F-5AACE39526BB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6117151"/>
                <a:gd name="adj2" fmla="val 8372158"/>
              </a:avLst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0" name="Arc 519">
              <a:extLst>
                <a:ext uri="{FF2B5EF4-FFF2-40B4-BE49-F238E27FC236}">
                  <a16:creationId xmlns:a16="http://schemas.microsoft.com/office/drawing/2014/main" id="{D9C2C7C3-E905-45A6-827D-60F8FAAB520C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20256575"/>
                <a:gd name="adj2" fmla="val 3001779"/>
              </a:avLst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D2692FF7-783C-4C75-9AF9-BA844B1A77B1}"/>
              </a:ext>
            </a:extLst>
          </p:cNvPr>
          <p:cNvGrpSpPr/>
          <p:nvPr/>
        </p:nvGrpSpPr>
        <p:grpSpPr>
          <a:xfrm>
            <a:off x="4414662" y="2099661"/>
            <a:ext cx="3210074" cy="3212261"/>
            <a:chOff x="4292527" y="1629660"/>
            <a:chExt cx="3606945" cy="3609402"/>
          </a:xfrm>
          <a:solidFill>
            <a:srgbClr val="BDD7EE"/>
          </a:solidFill>
          <a:effectLst>
            <a:glow rad="63500">
              <a:schemeClr val="accent5">
                <a:satMod val="175000"/>
                <a:alpha val="24000"/>
              </a:schemeClr>
            </a:glow>
          </a:effectLst>
        </p:grpSpPr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A2D0666D-162E-4BAC-B4E3-B1CC23EC62A2}"/>
                </a:ext>
              </a:extLst>
            </p:cNvPr>
            <p:cNvSpPr/>
            <p:nvPr/>
          </p:nvSpPr>
          <p:spPr>
            <a:xfrm>
              <a:off x="5792145" y="1629660"/>
              <a:ext cx="209664" cy="429485"/>
            </a:xfrm>
            <a:custGeom>
              <a:avLst/>
              <a:gdLst>
                <a:gd name="connsiteX0" fmla="*/ 158123 w 209664"/>
                <a:gd name="connsiteY0" fmla="*/ 0 h 429485"/>
                <a:gd name="connsiteX1" fmla="*/ 209664 w 209664"/>
                <a:gd name="connsiteY1" fmla="*/ 410274 h 429485"/>
                <a:gd name="connsiteX2" fmla="*/ 161346 w 209664"/>
                <a:gd name="connsiteY2" fmla="*/ 412714 h 429485"/>
                <a:gd name="connsiteX3" fmla="*/ 51458 w 209664"/>
                <a:gd name="connsiteY3" fmla="*/ 429485 h 429485"/>
                <a:gd name="connsiteX4" fmla="*/ 0 w 209664"/>
                <a:gd name="connsiteY4" fmla="*/ 19864 h 429485"/>
                <a:gd name="connsiteX5" fmla="*/ 158123 w 209664"/>
                <a:gd name="connsiteY5" fmla="*/ 0 h 4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664" h="429485">
                  <a:moveTo>
                    <a:pt x="158123" y="0"/>
                  </a:moveTo>
                  <a:lnTo>
                    <a:pt x="209664" y="410274"/>
                  </a:lnTo>
                  <a:lnTo>
                    <a:pt x="161346" y="412714"/>
                  </a:lnTo>
                  <a:lnTo>
                    <a:pt x="51458" y="429485"/>
                  </a:lnTo>
                  <a:lnTo>
                    <a:pt x="0" y="19864"/>
                  </a:lnTo>
                  <a:lnTo>
                    <a:pt x="15812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41B343EC-E47C-4E76-A6E4-4977A4E9B8E7}"/>
                </a:ext>
              </a:extLst>
            </p:cNvPr>
            <p:cNvSpPr/>
            <p:nvPr/>
          </p:nvSpPr>
          <p:spPr>
            <a:xfrm>
              <a:off x="6013668" y="1632117"/>
              <a:ext cx="159367" cy="407218"/>
            </a:xfrm>
            <a:custGeom>
              <a:avLst/>
              <a:gdLst>
                <a:gd name="connsiteX0" fmla="*/ 159367 w 159367"/>
                <a:gd name="connsiteY0" fmla="*/ 0 h 407218"/>
                <a:gd name="connsiteX1" fmla="*/ 159367 w 159367"/>
                <a:gd name="connsiteY1" fmla="*/ 406951 h 407218"/>
                <a:gd name="connsiteX2" fmla="*/ 82333 w 159367"/>
                <a:gd name="connsiteY2" fmla="*/ 403061 h 407218"/>
                <a:gd name="connsiteX3" fmla="*/ 0 w 159367"/>
                <a:gd name="connsiteY3" fmla="*/ 407218 h 407218"/>
                <a:gd name="connsiteX4" fmla="*/ 0 w 159367"/>
                <a:gd name="connsiteY4" fmla="*/ 1 h 407218"/>
                <a:gd name="connsiteX5" fmla="*/ 159367 w 159367"/>
                <a:gd name="connsiteY5" fmla="*/ 0 h 40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367" h="407218">
                  <a:moveTo>
                    <a:pt x="159367" y="0"/>
                  </a:moveTo>
                  <a:lnTo>
                    <a:pt x="159367" y="406951"/>
                  </a:lnTo>
                  <a:lnTo>
                    <a:pt x="82333" y="403061"/>
                  </a:lnTo>
                  <a:lnTo>
                    <a:pt x="0" y="407218"/>
                  </a:lnTo>
                  <a:lnTo>
                    <a:pt x="0" y="1"/>
                  </a:lnTo>
                  <a:lnTo>
                    <a:pt x="15936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CEF29AD2-0A37-4705-AC02-990DD8A52263}"/>
                </a:ext>
              </a:extLst>
            </p:cNvPr>
            <p:cNvSpPr/>
            <p:nvPr/>
          </p:nvSpPr>
          <p:spPr>
            <a:xfrm>
              <a:off x="6199956" y="1637209"/>
              <a:ext cx="212252" cy="423408"/>
            </a:xfrm>
            <a:custGeom>
              <a:avLst/>
              <a:gdLst>
                <a:gd name="connsiteX0" fmla="*/ 54311 w 212252"/>
                <a:gd name="connsiteY0" fmla="*/ 0 h 423408"/>
                <a:gd name="connsiteX1" fmla="*/ 212252 w 212252"/>
                <a:gd name="connsiteY1" fmla="*/ 21273 h 423408"/>
                <a:gd name="connsiteX2" fmla="*/ 158087 w 212252"/>
                <a:gd name="connsiteY2" fmla="*/ 423408 h 423408"/>
                <a:gd name="connsiteX3" fmla="*/ 38555 w 212252"/>
                <a:gd name="connsiteY3" fmla="*/ 405165 h 423408"/>
                <a:gd name="connsiteX4" fmla="*/ 0 w 212252"/>
                <a:gd name="connsiteY4" fmla="*/ 403218 h 423408"/>
                <a:gd name="connsiteX5" fmla="*/ 54311 w 212252"/>
                <a:gd name="connsiteY5" fmla="*/ 0 h 42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252" h="423408">
                  <a:moveTo>
                    <a:pt x="54311" y="0"/>
                  </a:moveTo>
                  <a:lnTo>
                    <a:pt x="212252" y="21273"/>
                  </a:lnTo>
                  <a:lnTo>
                    <a:pt x="158087" y="423408"/>
                  </a:lnTo>
                  <a:lnTo>
                    <a:pt x="38555" y="405165"/>
                  </a:lnTo>
                  <a:lnTo>
                    <a:pt x="0" y="403218"/>
                  </a:lnTo>
                  <a:lnTo>
                    <a:pt x="5431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960E2C72-FB8C-4506-93DA-181AEB5B0DF4}"/>
                </a:ext>
              </a:extLst>
            </p:cNvPr>
            <p:cNvSpPr/>
            <p:nvPr/>
          </p:nvSpPr>
          <p:spPr>
            <a:xfrm>
              <a:off x="5557326" y="1665217"/>
              <a:ext cx="259452" cy="439445"/>
            </a:xfrm>
            <a:custGeom>
              <a:avLst/>
              <a:gdLst>
                <a:gd name="connsiteX0" fmla="*/ 154057 w 259452"/>
                <a:gd name="connsiteY0" fmla="*/ 0 h 439445"/>
                <a:gd name="connsiteX1" fmla="*/ 259452 w 259452"/>
                <a:gd name="connsiteY1" fmla="*/ 398023 h 439445"/>
                <a:gd name="connsiteX2" fmla="*/ 257771 w 259452"/>
                <a:gd name="connsiteY2" fmla="*/ 398279 h 439445"/>
                <a:gd name="connsiteX3" fmla="*/ 124195 w 259452"/>
                <a:gd name="connsiteY3" fmla="*/ 432625 h 439445"/>
                <a:gd name="connsiteX4" fmla="*/ 105562 w 259452"/>
                <a:gd name="connsiteY4" fmla="*/ 439445 h 439445"/>
                <a:gd name="connsiteX5" fmla="*/ 0 w 259452"/>
                <a:gd name="connsiteY5" fmla="*/ 40794 h 439445"/>
                <a:gd name="connsiteX6" fmla="*/ 154057 w 259452"/>
                <a:gd name="connsiteY6" fmla="*/ 0 h 43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452" h="439445">
                  <a:moveTo>
                    <a:pt x="154057" y="0"/>
                  </a:moveTo>
                  <a:lnTo>
                    <a:pt x="259452" y="398023"/>
                  </a:lnTo>
                  <a:lnTo>
                    <a:pt x="257771" y="398279"/>
                  </a:lnTo>
                  <a:cubicBezTo>
                    <a:pt x="212404" y="407562"/>
                    <a:pt x="167840" y="419050"/>
                    <a:pt x="124195" y="432625"/>
                  </a:cubicBezTo>
                  <a:lnTo>
                    <a:pt x="105562" y="439445"/>
                  </a:lnTo>
                  <a:lnTo>
                    <a:pt x="0" y="40794"/>
                  </a:lnTo>
                  <a:lnTo>
                    <a:pt x="15405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12613A8F-7B0B-4F41-A564-5FF9B0361E60}"/>
                </a:ext>
              </a:extLst>
            </p:cNvPr>
            <p:cNvSpPr/>
            <p:nvPr/>
          </p:nvSpPr>
          <p:spPr>
            <a:xfrm>
              <a:off x="6377051" y="1672147"/>
              <a:ext cx="258916" cy="433150"/>
            </a:xfrm>
            <a:custGeom>
              <a:avLst/>
              <a:gdLst>
                <a:gd name="connsiteX0" fmla="*/ 104990 w 258916"/>
                <a:gd name="connsiteY0" fmla="*/ 0 h 433150"/>
                <a:gd name="connsiteX1" fmla="*/ 258916 w 258916"/>
                <a:gd name="connsiteY1" fmla="*/ 41289 h 433150"/>
                <a:gd name="connsiteX2" fmla="*/ 153798 w 258916"/>
                <a:gd name="connsiteY2" fmla="*/ 433150 h 433150"/>
                <a:gd name="connsiteX3" fmla="*/ 133430 w 258916"/>
                <a:gd name="connsiteY3" fmla="*/ 425695 h 433150"/>
                <a:gd name="connsiteX4" fmla="*/ 0 w 258916"/>
                <a:gd name="connsiteY4" fmla="*/ 391386 h 433150"/>
                <a:gd name="connsiteX5" fmla="*/ 104990 w 258916"/>
                <a:gd name="connsiteY5" fmla="*/ 0 h 43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916" h="433150">
                  <a:moveTo>
                    <a:pt x="104990" y="0"/>
                  </a:moveTo>
                  <a:lnTo>
                    <a:pt x="258916" y="41289"/>
                  </a:lnTo>
                  <a:lnTo>
                    <a:pt x="153798" y="433150"/>
                  </a:lnTo>
                  <a:lnTo>
                    <a:pt x="133430" y="425695"/>
                  </a:lnTo>
                  <a:lnTo>
                    <a:pt x="0" y="391386"/>
                  </a:lnTo>
                  <a:lnTo>
                    <a:pt x="104990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E3B68FB8-DD97-4A95-96DB-939ADBCDCF46}"/>
                </a:ext>
              </a:extLst>
            </p:cNvPr>
            <p:cNvSpPr/>
            <p:nvPr/>
          </p:nvSpPr>
          <p:spPr>
            <a:xfrm>
              <a:off x="5339439" y="1729614"/>
              <a:ext cx="303853" cy="442827"/>
            </a:xfrm>
            <a:custGeom>
              <a:avLst/>
              <a:gdLst>
                <a:gd name="connsiteX0" fmla="*/ 147503 w 303853"/>
                <a:gd name="connsiteY0" fmla="*/ 0 h 442827"/>
                <a:gd name="connsiteX1" fmla="*/ 303853 w 303853"/>
                <a:gd name="connsiteY1" fmla="*/ 382220 h 442827"/>
                <a:gd name="connsiteX2" fmla="*/ 214023 w 303853"/>
                <a:gd name="connsiteY2" fmla="*/ 415098 h 442827"/>
                <a:gd name="connsiteX3" fmla="*/ 156461 w 303853"/>
                <a:gd name="connsiteY3" fmla="*/ 442827 h 442827"/>
                <a:gd name="connsiteX4" fmla="*/ 0 w 303853"/>
                <a:gd name="connsiteY4" fmla="*/ 60338 h 442827"/>
                <a:gd name="connsiteX5" fmla="*/ 147503 w 303853"/>
                <a:gd name="connsiteY5" fmla="*/ 0 h 44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53" h="442827">
                  <a:moveTo>
                    <a:pt x="147503" y="0"/>
                  </a:moveTo>
                  <a:lnTo>
                    <a:pt x="303853" y="382220"/>
                  </a:lnTo>
                  <a:lnTo>
                    <a:pt x="214023" y="415098"/>
                  </a:lnTo>
                  <a:lnTo>
                    <a:pt x="156461" y="442827"/>
                  </a:lnTo>
                  <a:lnTo>
                    <a:pt x="0" y="60338"/>
                  </a:lnTo>
                  <a:lnTo>
                    <a:pt x="14750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52721765-4824-4DD5-A51D-D89C7DB5C756}"/>
                </a:ext>
              </a:extLst>
            </p:cNvPr>
            <p:cNvSpPr/>
            <p:nvPr/>
          </p:nvSpPr>
          <p:spPr>
            <a:xfrm>
              <a:off x="6556254" y="1739402"/>
              <a:ext cx="303887" cy="436528"/>
            </a:xfrm>
            <a:custGeom>
              <a:avLst/>
              <a:gdLst>
                <a:gd name="connsiteX0" fmla="*/ 156851 w 303887"/>
                <a:gd name="connsiteY0" fmla="*/ 0 h 436528"/>
                <a:gd name="connsiteX1" fmla="*/ 303887 w 303887"/>
                <a:gd name="connsiteY1" fmla="*/ 61468 h 436528"/>
                <a:gd name="connsiteX2" fmla="*/ 147092 w 303887"/>
                <a:gd name="connsiteY2" fmla="*/ 436528 h 436528"/>
                <a:gd name="connsiteX3" fmla="*/ 82286 w 303887"/>
                <a:gd name="connsiteY3" fmla="*/ 405310 h 436528"/>
                <a:gd name="connsiteX4" fmla="*/ 0 w 303887"/>
                <a:gd name="connsiteY4" fmla="*/ 375193 h 436528"/>
                <a:gd name="connsiteX5" fmla="*/ 156851 w 303887"/>
                <a:gd name="connsiteY5" fmla="*/ 0 h 43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87" h="436528">
                  <a:moveTo>
                    <a:pt x="156851" y="0"/>
                  </a:moveTo>
                  <a:lnTo>
                    <a:pt x="303887" y="61468"/>
                  </a:lnTo>
                  <a:lnTo>
                    <a:pt x="147092" y="436528"/>
                  </a:lnTo>
                  <a:lnTo>
                    <a:pt x="82286" y="405310"/>
                  </a:lnTo>
                  <a:lnTo>
                    <a:pt x="0" y="375193"/>
                  </a:lnTo>
                  <a:lnTo>
                    <a:pt x="15685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6DE43CE-F76E-4999-9721-B11AF8EBA7A8}"/>
                </a:ext>
              </a:extLst>
            </p:cNvPr>
            <p:cNvSpPr/>
            <p:nvPr/>
          </p:nvSpPr>
          <p:spPr>
            <a:xfrm>
              <a:off x="5127417" y="1826126"/>
              <a:ext cx="344161" cy="437075"/>
            </a:xfrm>
            <a:custGeom>
              <a:avLst/>
              <a:gdLst>
                <a:gd name="connsiteX0" fmla="*/ 138128 w 344161"/>
                <a:gd name="connsiteY0" fmla="*/ 0 h 437075"/>
                <a:gd name="connsiteX1" fmla="*/ 344161 w 344161"/>
                <a:gd name="connsiteY1" fmla="*/ 358032 h 437075"/>
                <a:gd name="connsiteX2" fmla="*/ 304205 w 344161"/>
                <a:gd name="connsiteY2" fmla="*/ 377279 h 437075"/>
                <a:gd name="connsiteX3" fmla="*/ 205777 w 344161"/>
                <a:gd name="connsiteY3" fmla="*/ 437075 h 437075"/>
                <a:gd name="connsiteX4" fmla="*/ 0 w 344161"/>
                <a:gd name="connsiteY4" fmla="*/ 79487 h 437075"/>
                <a:gd name="connsiteX5" fmla="*/ 138128 w 344161"/>
                <a:gd name="connsiteY5" fmla="*/ 0 h 43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161" h="437075">
                  <a:moveTo>
                    <a:pt x="138128" y="0"/>
                  </a:moveTo>
                  <a:lnTo>
                    <a:pt x="344161" y="358032"/>
                  </a:lnTo>
                  <a:lnTo>
                    <a:pt x="304205" y="377279"/>
                  </a:lnTo>
                  <a:lnTo>
                    <a:pt x="205777" y="437075"/>
                  </a:lnTo>
                  <a:lnTo>
                    <a:pt x="0" y="79487"/>
                  </a:lnTo>
                  <a:lnTo>
                    <a:pt x="13812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8B00C176-2B20-4A8F-B482-141811253FD7}"/>
                </a:ext>
              </a:extLst>
            </p:cNvPr>
            <p:cNvSpPr/>
            <p:nvPr/>
          </p:nvSpPr>
          <p:spPr>
            <a:xfrm>
              <a:off x="6722083" y="1833187"/>
              <a:ext cx="341816" cy="430970"/>
            </a:xfrm>
            <a:custGeom>
              <a:avLst/>
              <a:gdLst>
                <a:gd name="connsiteX0" fmla="*/ 203943 w 341816"/>
                <a:gd name="connsiteY0" fmla="*/ 0 h 430970"/>
                <a:gd name="connsiteX1" fmla="*/ 341816 w 341816"/>
                <a:gd name="connsiteY1" fmla="*/ 79932 h 430970"/>
                <a:gd name="connsiteX2" fmla="*/ 138297 w 341816"/>
                <a:gd name="connsiteY2" fmla="*/ 430970 h 430970"/>
                <a:gd name="connsiteX3" fmla="*/ 38297 w 341816"/>
                <a:gd name="connsiteY3" fmla="*/ 370218 h 430970"/>
                <a:gd name="connsiteX4" fmla="*/ 0 w 341816"/>
                <a:gd name="connsiteY4" fmla="*/ 351770 h 430970"/>
                <a:gd name="connsiteX5" fmla="*/ 203943 w 341816"/>
                <a:gd name="connsiteY5" fmla="*/ 0 h 43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816" h="430970">
                  <a:moveTo>
                    <a:pt x="203943" y="0"/>
                  </a:moveTo>
                  <a:lnTo>
                    <a:pt x="341816" y="79932"/>
                  </a:lnTo>
                  <a:lnTo>
                    <a:pt x="138297" y="430970"/>
                  </a:lnTo>
                  <a:lnTo>
                    <a:pt x="38297" y="370218"/>
                  </a:lnTo>
                  <a:lnTo>
                    <a:pt x="0" y="351770"/>
                  </a:lnTo>
                  <a:lnTo>
                    <a:pt x="20394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56A30EB-7B56-4F15-86FD-F5B15CAA4A17}"/>
                </a:ext>
              </a:extLst>
            </p:cNvPr>
            <p:cNvSpPr/>
            <p:nvPr/>
          </p:nvSpPr>
          <p:spPr>
            <a:xfrm>
              <a:off x="4940606" y="1945450"/>
              <a:ext cx="376167" cy="425093"/>
            </a:xfrm>
            <a:custGeom>
              <a:avLst/>
              <a:gdLst>
                <a:gd name="connsiteX0" fmla="*/ 126832 w 376167"/>
                <a:gd name="connsiteY0" fmla="*/ 0 h 425093"/>
                <a:gd name="connsiteX1" fmla="*/ 376167 w 376167"/>
                <a:gd name="connsiteY1" fmla="*/ 327727 h 425093"/>
                <a:gd name="connsiteX2" fmla="*/ 376095 w 376167"/>
                <a:gd name="connsiteY2" fmla="*/ 327771 h 425093"/>
                <a:gd name="connsiteX3" fmla="*/ 268794 w 376167"/>
                <a:gd name="connsiteY3" fmla="*/ 408009 h 425093"/>
                <a:gd name="connsiteX4" fmla="*/ 249997 w 376167"/>
                <a:gd name="connsiteY4" fmla="*/ 425093 h 425093"/>
                <a:gd name="connsiteX5" fmla="*/ 0 w 376167"/>
                <a:gd name="connsiteY5" fmla="*/ 96494 h 425093"/>
                <a:gd name="connsiteX6" fmla="*/ 126832 w 376167"/>
                <a:gd name="connsiteY6" fmla="*/ 0 h 42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167" h="425093">
                  <a:moveTo>
                    <a:pt x="126832" y="0"/>
                  </a:moveTo>
                  <a:lnTo>
                    <a:pt x="376167" y="327727"/>
                  </a:lnTo>
                  <a:lnTo>
                    <a:pt x="376095" y="327771"/>
                  </a:lnTo>
                  <a:cubicBezTo>
                    <a:pt x="339020" y="352819"/>
                    <a:pt x="303214" y="379604"/>
                    <a:pt x="268794" y="408009"/>
                  </a:cubicBezTo>
                  <a:lnTo>
                    <a:pt x="249997" y="425093"/>
                  </a:lnTo>
                  <a:lnTo>
                    <a:pt x="0" y="96494"/>
                  </a:lnTo>
                  <a:lnTo>
                    <a:pt x="126832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0909231B-E922-4C46-A58E-1E3B89FF9CA9}"/>
                </a:ext>
              </a:extLst>
            </p:cNvPr>
            <p:cNvSpPr/>
            <p:nvPr/>
          </p:nvSpPr>
          <p:spPr>
            <a:xfrm>
              <a:off x="6883049" y="1958267"/>
              <a:ext cx="374539" cy="418856"/>
            </a:xfrm>
            <a:custGeom>
              <a:avLst/>
              <a:gdLst>
                <a:gd name="connsiteX0" fmla="*/ 248571 w 374539"/>
                <a:gd name="connsiteY0" fmla="*/ 0 h 418856"/>
                <a:gd name="connsiteX1" fmla="*/ 374539 w 374539"/>
                <a:gd name="connsiteY1" fmla="*/ 97622 h 418856"/>
                <a:gd name="connsiteX2" fmla="*/ 125591 w 374539"/>
                <a:gd name="connsiteY2" fmla="*/ 418856 h 418856"/>
                <a:gd name="connsiteX3" fmla="*/ 99553 w 374539"/>
                <a:gd name="connsiteY3" fmla="*/ 395192 h 418856"/>
                <a:gd name="connsiteX4" fmla="*/ 0 w 374539"/>
                <a:gd name="connsiteY4" fmla="*/ 320748 h 418856"/>
                <a:gd name="connsiteX5" fmla="*/ 248571 w 374539"/>
                <a:gd name="connsiteY5" fmla="*/ 0 h 41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539" h="418856">
                  <a:moveTo>
                    <a:pt x="248571" y="0"/>
                  </a:moveTo>
                  <a:lnTo>
                    <a:pt x="374539" y="97622"/>
                  </a:lnTo>
                  <a:lnTo>
                    <a:pt x="125591" y="418856"/>
                  </a:lnTo>
                  <a:lnTo>
                    <a:pt x="99553" y="395192"/>
                  </a:lnTo>
                  <a:lnTo>
                    <a:pt x="0" y="320748"/>
                  </a:lnTo>
                  <a:lnTo>
                    <a:pt x="24857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79DE62B4-4F9A-439E-81CD-39DF6BD26B41}"/>
                </a:ext>
              </a:extLst>
            </p:cNvPr>
            <p:cNvSpPr/>
            <p:nvPr/>
          </p:nvSpPr>
          <p:spPr>
            <a:xfrm>
              <a:off x="4765791" y="2096027"/>
              <a:ext cx="404830" cy="405259"/>
            </a:xfrm>
            <a:custGeom>
              <a:avLst/>
              <a:gdLst>
                <a:gd name="connsiteX0" fmla="*/ 112817 w 404830"/>
                <a:gd name="connsiteY0" fmla="*/ 0 h 405259"/>
                <a:gd name="connsiteX1" fmla="*/ 404830 w 404830"/>
                <a:gd name="connsiteY1" fmla="*/ 292677 h 405259"/>
                <a:gd name="connsiteX2" fmla="*/ 344628 w 404830"/>
                <a:gd name="connsiteY2" fmla="*/ 347392 h 405259"/>
                <a:gd name="connsiteX3" fmla="*/ 292035 w 404830"/>
                <a:gd name="connsiteY3" fmla="*/ 405259 h 405259"/>
                <a:gd name="connsiteX4" fmla="*/ 0 w 404830"/>
                <a:gd name="connsiteY4" fmla="*/ 112562 h 405259"/>
                <a:gd name="connsiteX5" fmla="*/ 112817 w 404830"/>
                <a:gd name="connsiteY5" fmla="*/ 0 h 40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830" h="405259">
                  <a:moveTo>
                    <a:pt x="112817" y="0"/>
                  </a:moveTo>
                  <a:lnTo>
                    <a:pt x="404830" y="292677"/>
                  </a:lnTo>
                  <a:lnTo>
                    <a:pt x="344628" y="347392"/>
                  </a:lnTo>
                  <a:lnTo>
                    <a:pt x="292035" y="405259"/>
                  </a:lnTo>
                  <a:lnTo>
                    <a:pt x="0" y="112562"/>
                  </a:lnTo>
                  <a:lnTo>
                    <a:pt x="11281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9E365BDD-23EF-4A4A-B745-CB2AE443879F}"/>
                </a:ext>
              </a:extLst>
            </p:cNvPr>
            <p:cNvSpPr/>
            <p:nvPr/>
          </p:nvSpPr>
          <p:spPr>
            <a:xfrm>
              <a:off x="7024019" y="2099151"/>
              <a:ext cx="405314" cy="404773"/>
            </a:xfrm>
            <a:custGeom>
              <a:avLst/>
              <a:gdLst>
                <a:gd name="connsiteX0" fmla="*/ 292785 w 405314"/>
                <a:gd name="connsiteY0" fmla="*/ 0 h 404773"/>
                <a:gd name="connsiteX1" fmla="*/ 405314 w 405314"/>
                <a:gd name="connsiteY1" fmla="*/ 112850 h 404773"/>
                <a:gd name="connsiteX2" fmla="*/ 112555 w 405314"/>
                <a:gd name="connsiteY2" fmla="*/ 404773 h 404773"/>
                <a:gd name="connsiteX3" fmla="*/ 57564 w 405314"/>
                <a:gd name="connsiteY3" fmla="*/ 344268 h 404773"/>
                <a:gd name="connsiteX4" fmla="*/ 0 w 405314"/>
                <a:gd name="connsiteY4" fmla="*/ 291950 h 404773"/>
                <a:gd name="connsiteX5" fmla="*/ 292785 w 405314"/>
                <a:gd name="connsiteY5" fmla="*/ 0 h 4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14" h="404773">
                  <a:moveTo>
                    <a:pt x="292785" y="0"/>
                  </a:moveTo>
                  <a:lnTo>
                    <a:pt x="405314" y="112850"/>
                  </a:lnTo>
                  <a:lnTo>
                    <a:pt x="112555" y="404773"/>
                  </a:lnTo>
                  <a:lnTo>
                    <a:pt x="57564" y="344268"/>
                  </a:lnTo>
                  <a:lnTo>
                    <a:pt x="0" y="291950"/>
                  </a:lnTo>
                  <a:lnTo>
                    <a:pt x="29278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A38AE4CF-4CF7-408D-8055-2525590C3D02}"/>
                </a:ext>
              </a:extLst>
            </p:cNvPr>
            <p:cNvSpPr/>
            <p:nvPr/>
          </p:nvSpPr>
          <p:spPr>
            <a:xfrm>
              <a:off x="4621681" y="2261282"/>
              <a:ext cx="424231" cy="378549"/>
            </a:xfrm>
            <a:custGeom>
              <a:avLst/>
              <a:gdLst>
                <a:gd name="connsiteX0" fmla="*/ 97621 w 424231"/>
                <a:gd name="connsiteY0" fmla="*/ 0 h 378549"/>
                <a:gd name="connsiteX1" fmla="*/ 424231 w 424231"/>
                <a:gd name="connsiteY1" fmla="*/ 253114 h 378549"/>
                <a:gd name="connsiteX2" fmla="*/ 398778 w 424231"/>
                <a:gd name="connsiteY2" fmla="*/ 281118 h 378549"/>
                <a:gd name="connsiteX3" fmla="*/ 325921 w 424231"/>
                <a:gd name="connsiteY3" fmla="*/ 378549 h 378549"/>
                <a:gd name="connsiteX4" fmla="*/ 0 w 424231"/>
                <a:gd name="connsiteY4" fmla="*/ 125968 h 378549"/>
                <a:gd name="connsiteX5" fmla="*/ 97621 w 424231"/>
                <a:gd name="connsiteY5" fmla="*/ 0 h 37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231" h="378549">
                  <a:moveTo>
                    <a:pt x="97621" y="0"/>
                  </a:moveTo>
                  <a:lnTo>
                    <a:pt x="424231" y="253114"/>
                  </a:lnTo>
                  <a:lnTo>
                    <a:pt x="398778" y="281118"/>
                  </a:lnTo>
                  <a:lnTo>
                    <a:pt x="325921" y="378549"/>
                  </a:lnTo>
                  <a:lnTo>
                    <a:pt x="0" y="125968"/>
                  </a:lnTo>
                  <a:lnTo>
                    <a:pt x="9762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3E95A59C-CC3E-41A8-AD8B-CDA96195C002}"/>
                </a:ext>
              </a:extLst>
            </p:cNvPr>
            <p:cNvSpPr/>
            <p:nvPr/>
          </p:nvSpPr>
          <p:spPr>
            <a:xfrm>
              <a:off x="7154736" y="2274015"/>
              <a:ext cx="425118" cy="376110"/>
            </a:xfrm>
            <a:custGeom>
              <a:avLst/>
              <a:gdLst>
                <a:gd name="connsiteX0" fmla="*/ 328661 w 425118"/>
                <a:gd name="connsiteY0" fmla="*/ 0 h 376110"/>
                <a:gd name="connsiteX1" fmla="*/ 425118 w 425118"/>
                <a:gd name="connsiteY1" fmla="*/ 126861 h 376110"/>
                <a:gd name="connsiteX2" fmla="*/ 97303 w 425118"/>
                <a:gd name="connsiteY2" fmla="*/ 376110 h 376110"/>
                <a:gd name="connsiteX3" fmla="*/ 97045 w 425118"/>
                <a:gd name="connsiteY3" fmla="*/ 375686 h 376110"/>
                <a:gd name="connsiteX4" fmla="*/ 16807 w 425118"/>
                <a:gd name="connsiteY4" fmla="*/ 268385 h 376110"/>
                <a:gd name="connsiteX5" fmla="*/ 0 w 425118"/>
                <a:gd name="connsiteY5" fmla="*/ 249892 h 376110"/>
                <a:gd name="connsiteX6" fmla="*/ 328661 w 425118"/>
                <a:gd name="connsiteY6" fmla="*/ 0 h 37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118" h="376110">
                  <a:moveTo>
                    <a:pt x="328661" y="0"/>
                  </a:moveTo>
                  <a:lnTo>
                    <a:pt x="425118" y="126861"/>
                  </a:lnTo>
                  <a:lnTo>
                    <a:pt x="97303" y="376110"/>
                  </a:lnTo>
                  <a:lnTo>
                    <a:pt x="97045" y="375686"/>
                  </a:lnTo>
                  <a:cubicBezTo>
                    <a:pt x="71997" y="338611"/>
                    <a:pt x="45212" y="302805"/>
                    <a:pt x="16807" y="268385"/>
                  </a:cubicBezTo>
                  <a:lnTo>
                    <a:pt x="0" y="249892"/>
                  </a:lnTo>
                  <a:lnTo>
                    <a:pt x="32866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F6340C26-7C76-4BAF-930C-3F15590B0059}"/>
                </a:ext>
              </a:extLst>
            </p:cNvPr>
            <p:cNvSpPr/>
            <p:nvPr/>
          </p:nvSpPr>
          <p:spPr>
            <a:xfrm>
              <a:off x="4495814" y="2455505"/>
              <a:ext cx="436719" cy="345019"/>
            </a:xfrm>
            <a:custGeom>
              <a:avLst/>
              <a:gdLst>
                <a:gd name="connsiteX0" fmla="*/ 79933 w 436719"/>
                <a:gd name="connsiteY0" fmla="*/ 0 h 345019"/>
                <a:gd name="connsiteX1" fmla="*/ 436719 w 436719"/>
                <a:gd name="connsiteY1" fmla="*/ 206851 h 345019"/>
                <a:gd name="connsiteX2" fmla="*/ 374591 w 436719"/>
                <a:gd name="connsiteY2" fmla="*/ 309117 h 345019"/>
                <a:gd name="connsiteX3" fmla="*/ 357296 w 436719"/>
                <a:gd name="connsiteY3" fmla="*/ 345019 h 345019"/>
                <a:gd name="connsiteX4" fmla="*/ 0 w 436719"/>
                <a:gd name="connsiteY4" fmla="*/ 137872 h 345019"/>
                <a:gd name="connsiteX5" fmla="*/ 79933 w 436719"/>
                <a:gd name="connsiteY5" fmla="*/ 0 h 34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19" h="345019">
                  <a:moveTo>
                    <a:pt x="79933" y="0"/>
                  </a:moveTo>
                  <a:lnTo>
                    <a:pt x="436719" y="206851"/>
                  </a:lnTo>
                  <a:lnTo>
                    <a:pt x="374591" y="309117"/>
                  </a:lnTo>
                  <a:lnTo>
                    <a:pt x="357296" y="345019"/>
                  </a:lnTo>
                  <a:lnTo>
                    <a:pt x="0" y="137872"/>
                  </a:lnTo>
                  <a:lnTo>
                    <a:pt x="7993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FCDB9172-D882-4B88-A9E4-CCE5BFCCF4B3}"/>
                </a:ext>
              </a:extLst>
            </p:cNvPr>
            <p:cNvSpPr/>
            <p:nvPr/>
          </p:nvSpPr>
          <p:spPr>
            <a:xfrm>
              <a:off x="7262013" y="2460866"/>
              <a:ext cx="437106" cy="344082"/>
            </a:xfrm>
            <a:custGeom>
              <a:avLst/>
              <a:gdLst>
                <a:gd name="connsiteX0" fmla="*/ 357659 w 437106"/>
                <a:gd name="connsiteY0" fmla="*/ 0 h 344082"/>
                <a:gd name="connsiteX1" fmla="*/ 437106 w 437106"/>
                <a:gd name="connsiteY1" fmla="*/ 138151 h 344082"/>
                <a:gd name="connsiteX2" fmla="*/ 79010 w 437106"/>
                <a:gd name="connsiteY2" fmla="*/ 344082 h 344082"/>
                <a:gd name="connsiteX3" fmla="*/ 59584 w 437106"/>
                <a:gd name="connsiteY3" fmla="*/ 303756 h 344082"/>
                <a:gd name="connsiteX4" fmla="*/ 0 w 437106"/>
                <a:gd name="connsiteY4" fmla="*/ 205678 h 344082"/>
                <a:gd name="connsiteX5" fmla="*/ 357659 w 437106"/>
                <a:gd name="connsiteY5" fmla="*/ 0 h 34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106" h="344082">
                  <a:moveTo>
                    <a:pt x="357659" y="0"/>
                  </a:moveTo>
                  <a:lnTo>
                    <a:pt x="437106" y="138151"/>
                  </a:lnTo>
                  <a:lnTo>
                    <a:pt x="79010" y="344082"/>
                  </a:lnTo>
                  <a:lnTo>
                    <a:pt x="59584" y="303756"/>
                  </a:lnTo>
                  <a:lnTo>
                    <a:pt x="0" y="205678"/>
                  </a:lnTo>
                  <a:lnTo>
                    <a:pt x="35765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397733D2-EE6A-405E-B097-84510AB6CC03}"/>
                </a:ext>
              </a:extLst>
            </p:cNvPr>
            <p:cNvSpPr/>
            <p:nvPr/>
          </p:nvSpPr>
          <p:spPr>
            <a:xfrm>
              <a:off x="4401343" y="2659874"/>
              <a:ext cx="442739" cy="306383"/>
            </a:xfrm>
            <a:custGeom>
              <a:avLst/>
              <a:gdLst>
                <a:gd name="connsiteX0" fmla="*/ 61468 w 442739"/>
                <a:gd name="connsiteY0" fmla="*/ 0 h 306383"/>
                <a:gd name="connsiteX1" fmla="*/ 442739 w 442739"/>
                <a:gd name="connsiteY1" fmla="*/ 159391 h 306383"/>
                <a:gd name="connsiteX2" fmla="*/ 410369 w 442739"/>
                <a:gd name="connsiteY2" fmla="*/ 226588 h 306383"/>
                <a:gd name="connsiteX3" fmla="*/ 381164 w 442739"/>
                <a:gd name="connsiteY3" fmla="*/ 306383 h 306383"/>
                <a:gd name="connsiteX4" fmla="*/ 0 w 442739"/>
                <a:gd name="connsiteY4" fmla="*/ 147036 h 306383"/>
                <a:gd name="connsiteX5" fmla="*/ 61468 w 442739"/>
                <a:gd name="connsiteY5" fmla="*/ 0 h 30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739" h="306383">
                  <a:moveTo>
                    <a:pt x="61468" y="0"/>
                  </a:moveTo>
                  <a:lnTo>
                    <a:pt x="442739" y="159391"/>
                  </a:lnTo>
                  <a:lnTo>
                    <a:pt x="410369" y="226588"/>
                  </a:lnTo>
                  <a:lnTo>
                    <a:pt x="381164" y="306383"/>
                  </a:lnTo>
                  <a:lnTo>
                    <a:pt x="0" y="147036"/>
                  </a:lnTo>
                  <a:lnTo>
                    <a:pt x="6146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C789D618-7461-441E-A639-EBBB35621215}"/>
                </a:ext>
              </a:extLst>
            </p:cNvPr>
            <p:cNvSpPr/>
            <p:nvPr/>
          </p:nvSpPr>
          <p:spPr>
            <a:xfrm>
              <a:off x="7352739" y="2672921"/>
              <a:ext cx="442825" cy="303756"/>
            </a:xfrm>
            <a:custGeom>
              <a:avLst/>
              <a:gdLst>
                <a:gd name="connsiteX0" fmla="*/ 382531 w 442825"/>
                <a:gd name="connsiteY0" fmla="*/ 0 h 303756"/>
                <a:gd name="connsiteX1" fmla="*/ 442825 w 442825"/>
                <a:gd name="connsiteY1" fmla="*/ 147522 h 303756"/>
                <a:gd name="connsiteX2" fmla="*/ 60570 w 442825"/>
                <a:gd name="connsiteY2" fmla="*/ 303756 h 303756"/>
                <a:gd name="connsiteX3" fmla="*/ 27551 w 442825"/>
                <a:gd name="connsiteY3" fmla="*/ 213541 h 303756"/>
                <a:gd name="connsiteX4" fmla="*/ 0 w 442825"/>
                <a:gd name="connsiteY4" fmla="*/ 156348 h 303756"/>
                <a:gd name="connsiteX5" fmla="*/ 382531 w 442825"/>
                <a:gd name="connsiteY5" fmla="*/ 0 h 30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825" h="303756">
                  <a:moveTo>
                    <a:pt x="382531" y="0"/>
                  </a:moveTo>
                  <a:lnTo>
                    <a:pt x="442825" y="147522"/>
                  </a:lnTo>
                  <a:lnTo>
                    <a:pt x="60570" y="303756"/>
                  </a:lnTo>
                  <a:lnTo>
                    <a:pt x="27551" y="213541"/>
                  </a:lnTo>
                  <a:lnTo>
                    <a:pt x="0" y="156348"/>
                  </a:lnTo>
                  <a:lnTo>
                    <a:pt x="38253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FD66A86-F6D8-493C-82D6-B3AE0D9FC6CC}"/>
                </a:ext>
              </a:extLst>
            </p:cNvPr>
            <p:cNvSpPr/>
            <p:nvPr/>
          </p:nvSpPr>
          <p:spPr>
            <a:xfrm>
              <a:off x="4333467" y="2884768"/>
              <a:ext cx="439744" cy="260617"/>
            </a:xfrm>
            <a:custGeom>
              <a:avLst/>
              <a:gdLst>
                <a:gd name="connsiteX0" fmla="*/ 41291 w 439744"/>
                <a:gd name="connsiteY0" fmla="*/ 0 h 260617"/>
                <a:gd name="connsiteX1" fmla="*/ 439744 w 439744"/>
                <a:gd name="connsiteY1" fmla="*/ 106887 h 260617"/>
                <a:gd name="connsiteX2" fmla="*/ 431375 w 439744"/>
                <a:gd name="connsiteY2" fmla="*/ 129753 h 260617"/>
                <a:gd name="connsiteX3" fmla="*/ 397727 w 439744"/>
                <a:gd name="connsiteY3" fmla="*/ 260617 h 260617"/>
                <a:gd name="connsiteX4" fmla="*/ 0 w 439744"/>
                <a:gd name="connsiteY4" fmla="*/ 153925 h 260617"/>
                <a:gd name="connsiteX5" fmla="*/ 41291 w 439744"/>
                <a:gd name="connsiteY5" fmla="*/ 0 h 26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9744" h="260617">
                  <a:moveTo>
                    <a:pt x="41291" y="0"/>
                  </a:moveTo>
                  <a:lnTo>
                    <a:pt x="439744" y="106887"/>
                  </a:lnTo>
                  <a:lnTo>
                    <a:pt x="431375" y="129753"/>
                  </a:lnTo>
                  <a:lnTo>
                    <a:pt x="397727" y="260617"/>
                  </a:lnTo>
                  <a:lnTo>
                    <a:pt x="0" y="153925"/>
                  </a:lnTo>
                  <a:lnTo>
                    <a:pt x="4129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32E84F32-7504-4A2D-86FD-6E1CC0EB3021}"/>
                </a:ext>
              </a:extLst>
            </p:cNvPr>
            <p:cNvSpPr/>
            <p:nvPr/>
          </p:nvSpPr>
          <p:spPr>
            <a:xfrm>
              <a:off x="7420482" y="2890834"/>
              <a:ext cx="439415" cy="259352"/>
            </a:xfrm>
            <a:custGeom>
              <a:avLst/>
              <a:gdLst>
                <a:gd name="connsiteX0" fmla="*/ 398666 w 439415"/>
                <a:gd name="connsiteY0" fmla="*/ 0 h 259352"/>
                <a:gd name="connsiteX1" fmla="*/ 439415 w 439415"/>
                <a:gd name="connsiteY1" fmla="*/ 154069 h 259352"/>
                <a:gd name="connsiteX2" fmla="*/ 41343 w 439415"/>
                <a:gd name="connsiteY2" fmla="*/ 259352 h 259352"/>
                <a:gd name="connsiteX3" fmla="*/ 41024 w 439415"/>
                <a:gd name="connsiteY3" fmla="*/ 257263 h 259352"/>
                <a:gd name="connsiteX4" fmla="*/ 6678 w 439415"/>
                <a:gd name="connsiteY4" fmla="*/ 123687 h 259352"/>
                <a:gd name="connsiteX5" fmla="*/ 0 w 439415"/>
                <a:gd name="connsiteY5" fmla="*/ 105440 h 259352"/>
                <a:gd name="connsiteX6" fmla="*/ 398666 w 439415"/>
                <a:gd name="connsiteY6" fmla="*/ 0 h 2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415" h="259352">
                  <a:moveTo>
                    <a:pt x="398666" y="0"/>
                  </a:moveTo>
                  <a:lnTo>
                    <a:pt x="439415" y="154069"/>
                  </a:lnTo>
                  <a:lnTo>
                    <a:pt x="41343" y="259352"/>
                  </a:lnTo>
                  <a:lnTo>
                    <a:pt x="41024" y="257263"/>
                  </a:lnTo>
                  <a:cubicBezTo>
                    <a:pt x="31741" y="211896"/>
                    <a:pt x="20254" y="167332"/>
                    <a:pt x="6678" y="123687"/>
                  </a:cubicBezTo>
                  <a:lnTo>
                    <a:pt x="0" y="105440"/>
                  </a:lnTo>
                  <a:lnTo>
                    <a:pt x="39866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B37613C4-9FA0-4D24-8227-92F9EF3CA8B4}"/>
                </a:ext>
              </a:extLst>
            </p:cNvPr>
            <p:cNvSpPr/>
            <p:nvPr/>
          </p:nvSpPr>
          <p:spPr>
            <a:xfrm>
              <a:off x="4298032" y="3109287"/>
              <a:ext cx="429985" cy="213103"/>
            </a:xfrm>
            <a:custGeom>
              <a:avLst/>
              <a:gdLst>
                <a:gd name="connsiteX0" fmla="*/ 21273 w 429985"/>
                <a:gd name="connsiteY0" fmla="*/ 0 h 213103"/>
                <a:gd name="connsiteX1" fmla="*/ 429985 w 429985"/>
                <a:gd name="connsiteY1" fmla="*/ 55051 h 213103"/>
                <a:gd name="connsiteX2" fmla="*/ 411342 w 429985"/>
                <a:gd name="connsiteY2" fmla="*/ 177204 h 213103"/>
                <a:gd name="connsiteX3" fmla="*/ 409530 w 429985"/>
                <a:gd name="connsiteY3" fmla="*/ 213103 h 213103"/>
                <a:gd name="connsiteX4" fmla="*/ 0 w 429985"/>
                <a:gd name="connsiteY4" fmla="*/ 157941 h 213103"/>
                <a:gd name="connsiteX5" fmla="*/ 21273 w 429985"/>
                <a:gd name="connsiteY5" fmla="*/ 0 h 213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985" h="213103">
                  <a:moveTo>
                    <a:pt x="21273" y="0"/>
                  </a:moveTo>
                  <a:lnTo>
                    <a:pt x="429985" y="55051"/>
                  </a:lnTo>
                  <a:lnTo>
                    <a:pt x="411342" y="177204"/>
                  </a:lnTo>
                  <a:lnTo>
                    <a:pt x="409530" y="213103"/>
                  </a:lnTo>
                  <a:lnTo>
                    <a:pt x="0" y="157941"/>
                  </a:lnTo>
                  <a:lnTo>
                    <a:pt x="2127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9513FE8E-AF09-4246-9719-F5CE0104C31A}"/>
                </a:ext>
              </a:extLst>
            </p:cNvPr>
            <p:cNvSpPr/>
            <p:nvPr/>
          </p:nvSpPr>
          <p:spPr>
            <a:xfrm>
              <a:off x="7465919" y="3125669"/>
              <a:ext cx="429463" cy="209551"/>
            </a:xfrm>
            <a:custGeom>
              <a:avLst/>
              <a:gdLst>
                <a:gd name="connsiteX0" fmla="*/ 409646 w 429463"/>
                <a:gd name="connsiteY0" fmla="*/ 0 h 209551"/>
                <a:gd name="connsiteX1" fmla="*/ 429463 w 429463"/>
                <a:gd name="connsiteY1" fmla="*/ 158131 h 209551"/>
                <a:gd name="connsiteX2" fmla="*/ 19170 w 429463"/>
                <a:gd name="connsiteY2" fmla="*/ 209551 h 209551"/>
                <a:gd name="connsiteX3" fmla="*/ 16709 w 429463"/>
                <a:gd name="connsiteY3" fmla="*/ 160822 h 209551"/>
                <a:gd name="connsiteX4" fmla="*/ 0 w 429463"/>
                <a:gd name="connsiteY4" fmla="*/ 51339 h 209551"/>
                <a:gd name="connsiteX5" fmla="*/ 409646 w 429463"/>
                <a:gd name="connsiteY5" fmla="*/ 0 h 20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63" h="209551">
                  <a:moveTo>
                    <a:pt x="409646" y="0"/>
                  </a:moveTo>
                  <a:lnTo>
                    <a:pt x="429463" y="158131"/>
                  </a:lnTo>
                  <a:lnTo>
                    <a:pt x="19170" y="209551"/>
                  </a:lnTo>
                  <a:lnTo>
                    <a:pt x="16709" y="160822"/>
                  </a:lnTo>
                  <a:lnTo>
                    <a:pt x="0" y="51339"/>
                  </a:lnTo>
                  <a:lnTo>
                    <a:pt x="40964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A613E05B-9E8A-4E7C-9D3F-81B7DC13A56D}"/>
                </a:ext>
              </a:extLst>
            </p:cNvPr>
            <p:cNvSpPr/>
            <p:nvPr/>
          </p:nvSpPr>
          <p:spPr>
            <a:xfrm>
              <a:off x="4292527" y="3349316"/>
              <a:ext cx="413675" cy="159367"/>
            </a:xfrm>
            <a:custGeom>
              <a:avLst/>
              <a:gdLst>
                <a:gd name="connsiteX0" fmla="*/ 1 w 413675"/>
                <a:gd name="connsiteY0" fmla="*/ 0 h 159367"/>
                <a:gd name="connsiteX1" fmla="*/ 413675 w 413675"/>
                <a:gd name="connsiteY1" fmla="*/ 1 h 159367"/>
                <a:gd name="connsiteX2" fmla="*/ 409651 w 413675"/>
                <a:gd name="connsiteY2" fmla="*/ 79685 h 159367"/>
                <a:gd name="connsiteX3" fmla="*/ 413675 w 413675"/>
                <a:gd name="connsiteY3" fmla="*/ 159367 h 159367"/>
                <a:gd name="connsiteX4" fmla="*/ 0 w 413675"/>
                <a:gd name="connsiteY4" fmla="*/ 159367 h 159367"/>
                <a:gd name="connsiteX5" fmla="*/ 1 w 413675"/>
                <a:gd name="connsiteY5" fmla="*/ 0 h 15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675" h="159367">
                  <a:moveTo>
                    <a:pt x="1" y="0"/>
                  </a:moveTo>
                  <a:lnTo>
                    <a:pt x="413675" y="1"/>
                  </a:lnTo>
                  <a:lnTo>
                    <a:pt x="409651" y="79685"/>
                  </a:lnTo>
                  <a:lnTo>
                    <a:pt x="413675" y="159367"/>
                  </a:lnTo>
                  <a:lnTo>
                    <a:pt x="0" y="15936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7E9A3476-5932-44E1-A26E-2DE139997977}"/>
                </a:ext>
              </a:extLst>
            </p:cNvPr>
            <p:cNvSpPr/>
            <p:nvPr/>
          </p:nvSpPr>
          <p:spPr>
            <a:xfrm>
              <a:off x="7485801" y="3349316"/>
              <a:ext cx="413671" cy="159367"/>
            </a:xfrm>
            <a:custGeom>
              <a:avLst/>
              <a:gdLst>
                <a:gd name="connsiteX0" fmla="*/ 413671 w 413671"/>
                <a:gd name="connsiteY0" fmla="*/ 0 h 159367"/>
                <a:gd name="connsiteX1" fmla="*/ 413671 w 413671"/>
                <a:gd name="connsiteY1" fmla="*/ 159367 h 159367"/>
                <a:gd name="connsiteX2" fmla="*/ 0 w 413671"/>
                <a:gd name="connsiteY2" fmla="*/ 159367 h 159367"/>
                <a:gd name="connsiteX3" fmla="*/ 4023 w 413671"/>
                <a:gd name="connsiteY3" fmla="*/ 79685 h 159367"/>
                <a:gd name="connsiteX4" fmla="*/ 0 w 413671"/>
                <a:gd name="connsiteY4" fmla="*/ 1 h 159367"/>
                <a:gd name="connsiteX5" fmla="*/ 413671 w 413671"/>
                <a:gd name="connsiteY5" fmla="*/ 0 h 15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671" h="159367">
                  <a:moveTo>
                    <a:pt x="413671" y="0"/>
                  </a:moveTo>
                  <a:lnTo>
                    <a:pt x="413671" y="159367"/>
                  </a:lnTo>
                  <a:lnTo>
                    <a:pt x="0" y="159367"/>
                  </a:lnTo>
                  <a:lnTo>
                    <a:pt x="4023" y="79685"/>
                  </a:lnTo>
                  <a:lnTo>
                    <a:pt x="0" y="1"/>
                  </a:lnTo>
                  <a:lnTo>
                    <a:pt x="41367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094E7656-C208-4945-A2C0-39E57AD6FF36}"/>
                </a:ext>
              </a:extLst>
            </p:cNvPr>
            <p:cNvSpPr/>
            <p:nvPr/>
          </p:nvSpPr>
          <p:spPr>
            <a:xfrm>
              <a:off x="4296617" y="3522780"/>
              <a:ext cx="429466" cy="209550"/>
            </a:xfrm>
            <a:custGeom>
              <a:avLst/>
              <a:gdLst>
                <a:gd name="connsiteX0" fmla="*/ 410297 w 429466"/>
                <a:gd name="connsiteY0" fmla="*/ 0 h 209550"/>
                <a:gd name="connsiteX1" fmla="*/ 412757 w 429466"/>
                <a:gd name="connsiteY1" fmla="*/ 48731 h 209550"/>
                <a:gd name="connsiteX2" fmla="*/ 429466 w 429466"/>
                <a:gd name="connsiteY2" fmla="*/ 158211 h 209550"/>
                <a:gd name="connsiteX3" fmla="*/ 19818 w 429466"/>
                <a:gd name="connsiteY3" fmla="*/ 209550 h 209550"/>
                <a:gd name="connsiteX4" fmla="*/ 0 w 429466"/>
                <a:gd name="connsiteY4" fmla="*/ 51420 h 209550"/>
                <a:gd name="connsiteX5" fmla="*/ 410297 w 429466"/>
                <a:gd name="connsiteY5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66" h="209550">
                  <a:moveTo>
                    <a:pt x="410297" y="0"/>
                  </a:moveTo>
                  <a:lnTo>
                    <a:pt x="412757" y="48731"/>
                  </a:lnTo>
                  <a:lnTo>
                    <a:pt x="429466" y="158211"/>
                  </a:lnTo>
                  <a:lnTo>
                    <a:pt x="19818" y="209550"/>
                  </a:lnTo>
                  <a:lnTo>
                    <a:pt x="0" y="51420"/>
                  </a:lnTo>
                  <a:lnTo>
                    <a:pt x="41029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43D737D6-36BB-4F64-A2C3-7AA1D4A5878C}"/>
                </a:ext>
              </a:extLst>
            </p:cNvPr>
            <p:cNvSpPr/>
            <p:nvPr/>
          </p:nvSpPr>
          <p:spPr>
            <a:xfrm>
              <a:off x="7463985" y="3535610"/>
              <a:ext cx="429983" cy="213102"/>
            </a:xfrm>
            <a:custGeom>
              <a:avLst/>
              <a:gdLst>
                <a:gd name="connsiteX0" fmla="*/ 20456 w 429983"/>
                <a:gd name="connsiteY0" fmla="*/ 0 h 213102"/>
                <a:gd name="connsiteX1" fmla="*/ 429983 w 429983"/>
                <a:gd name="connsiteY1" fmla="*/ 55161 h 213102"/>
                <a:gd name="connsiteX2" fmla="*/ 408710 w 429983"/>
                <a:gd name="connsiteY2" fmla="*/ 213102 h 213102"/>
                <a:gd name="connsiteX3" fmla="*/ 0 w 429983"/>
                <a:gd name="connsiteY3" fmla="*/ 158051 h 213102"/>
                <a:gd name="connsiteX4" fmla="*/ 18643 w 429983"/>
                <a:gd name="connsiteY4" fmla="*/ 35901 h 213102"/>
                <a:gd name="connsiteX5" fmla="*/ 20456 w 429983"/>
                <a:gd name="connsiteY5" fmla="*/ 0 h 21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983" h="213102">
                  <a:moveTo>
                    <a:pt x="20456" y="0"/>
                  </a:moveTo>
                  <a:lnTo>
                    <a:pt x="429983" y="55161"/>
                  </a:lnTo>
                  <a:lnTo>
                    <a:pt x="408710" y="213102"/>
                  </a:lnTo>
                  <a:lnTo>
                    <a:pt x="0" y="158051"/>
                  </a:lnTo>
                  <a:lnTo>
                    <a:pt x="18643" y="35901"/>
                  </a:lnTo>
                  <a:lnTo>
                    <a:pt x="2045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CCBA3BFF-DCC1-4167-B80C-70DE4D34BB0E}"/>
                </a:ext>
              </a:extLst>
            </p:cNvPr>
            <p:cNvSpPr/>
            <p:nvPr/>
          </p:nvSpPr>
          <p:spPr>
            <a:xfrm>
              <a:off x="4332103" y="3707813"/>
              <a:ext cx="439417" cy="259352"/>
            </a:xfrm>
            <a:custGeom>
              <a:avLst/>
              <a:gdLst>
                <a:gd name="connsiteX0" fmla="*/ 398074 w 439417"/>
                <a:gd name="connsiteY0" fmla="*/ 0 h 259352"/>
                <a:gd name="connsiteX1" fmla="*/ 398393 w 439417"/>
                <a:gd name="connsiteY1" fmla="*/ 2092 h 259352"/>
                <a:gd name="connsiteX2" fmla="*/ 432739 w 439417"/>
                <a:gd name="connsiteY2" fmla="*/ 135668 h 259352"/>
                <a:gd name="connsiteX3" fmla="*/ 439417 w 439417"/>
                <a:gd name="connsiteY3" fmla="*/ 153912 h 259352"/>
                <a:gd name="connsiteX4" fmla="*/ 40749 w 439417"/>
                <a:gd name="connsiteY4" fmla="*/ 259352 h 259352"/>
                <a:gd name="connsiteX5" fmla="*/ 0 w 439417"/>
                <a:gd name="connsiteY5" fmla="*/ 105283 h 259352"/>
                <a:gd name="connsiteX6" fmla="*/ 398074 w 439417"/>
                <a:gd name="connsiteY6" fmla="*/ 0 h 2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417" h="259352">
                  <a:moveTo>
                    <a:pt x="398074" y="0"/>
                  </a:moveTo>
                  <a:lnTo>
                    <a:pt x="398393" y="2092"/>
                  </a:lnTo>
                  <a:cubicBezTo>
                    <a:pt x="407676" y="47459"/>
                    <a:pt x="419164" y="92024"/>
                    <a:pt x="432739" y="135668"/>
                  </a:cubicBezTo>
                  <a:lnTo>
                    <a:pt x="439417" y="153912"/>
                  </a:lnTo>
                  <a:lnTo>
                    <a:pt x="40749" y="259352"/>
                  </a:lnTo>
                  <a:lnTo>
                    <a:pt x="0" y="105283"/>
                  </a:lnTo>
                  <a:lnTo>
                    <a:pt x="39807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55A8ECF0-9B2C-4AF3-AF4E-6B906D48AF06}"/>
                </a:ext>
              </a:extLst>
            </p:cNvPr>
            <p:cNvSpPr/>
            <p:nvPr/>
          </p:nvSpPr>
          <p:spPr>
            <a:xfrm>
              <a:off x="7418792" y="3712615"/>
              <a:ext cx="439741" cy="260617"/>
            </a:xfrm>
            <a:custGeom>
              <a:avLst/>
              <a:gdLst>
                <a:gd name="connsiteX0" fmla="*/ 42017 w 439741"/>
                <a:gd name="connsiteY0" fmla="*/ 0 h 260617"/>
                <a:gd name="connsiteX1" fmla="*/ 439741 w 439741"/>
                <a:gd name="connsiteY1" fmla="*/ 106691 h 260617"/>
                <a:gd name="connsiteX2" fmla="*/ 398450 w 439741"/>
                <a:gd name="connsiteY2" fmla="*/ 260617 h 260617"/>
                <a:gd name="connsiteX3" fmla="*/ 0 w 439741"/>
                <a:gd name="connsiteY3" fmla="*/ 153731 h 260617"/>
                <a:gd name="connsiteX4" fmla="*/ 8368 w 439741"/>
                <a:gd name="connsiteY4" fmla="*/ 130866 h 260617"/>
                <a:gd name="connsiteX5" fmla="*/ 42017 w 439741"/>
                <a:gd name="connsiteY5" fmla="*/ 0 h 26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9741" h="260617">
                  <a:moveTo>
                    <a:pt x="42017" y="0"/>
                  </a:moveTo>
                  <a:lnTo>
                    <a:pt x="439741" y="106691"/>
                  </a:lnTo>
                  <a:lnTo>
                    <a:pt x="398450" y="260617"/>
                  </a:lnTo>
                  <a:lnTo>
                    <a:pt x="0" y="153731"/>
                  </a:lnTo>
                  <a:lnTo>
                    <a:pt x="8368" y="130866"/>
                  </a:lnTo>
                  <a:lnTo>
                    <a:pt x="4201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BD559641-5F5E-4A45-83C3-0A35618C13D4}"/>
                </a:ext>
              </a:extLst>
            </p:cNvPr>
            <p:cNvSpPr/>
            <p:nvPr/>
          </p:nvSpPr>
          <p:spPr>
            <a:xfrm>
              <a:off x="4396435" y="3881322"/>
              <a:ext cx="442827" cy="303756"/>
            </a:xfrm>
            <a:custGeom>
              <a:avLst/>
              <a:gdLst>
                <a:gd name="connsiteX0" fmla="*/ 382257 w 442827"/>
                <a:gd name="connsiteY0" fmla="*/ 0 h 303756"/>
                <a:gd name="connsiteX1" fmla="*/ 415277 w 442827"/>
                <a:gd name="connsiteY1" fmla="*/ 90218 h 303756"/>
                <a:gd name="connsiteX2" fmla="*/ 442827 w 442827"/>
                <a:gd name="connsiteY2" fmla="*/ 147409 h 303756"/>
                <a:gd name="connsiteX3" fmla="*/ 60295 w 442827"/>
                <a:gd name="connsiteY3" fmla="*/ 303756 h 303756"/>
                <a:gd name="connsiteX4" fmla="*/ 0 w 442827"/>
                <a:gd name="connsiteY4" fmla="*/ 156235 h 303756"/>
                <a:gd name="connsiteX5" fmla="*/ 382257 w 442827"/>
                <a:gd name="connsiteY5" fmla="*/ 0 h 30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827" h="303756">
                  <a:moveTo>
                    <a:pt x="382257" y="0"/>
                  </a:moveTo>
                  <a:lnTo>
                    <a:pt x="415277" y="90218"/>
                  </a:lnTo>
                  <a:lnTo>
                    <a:pt x="442827" y="147409"/>
                  </a:lnTo>
                  <a:lnTo>
                    <a:pt x="60295" y="303756"/>
                  </a:lnTo>
                  <a:lnTo>
                    <a:pt x="0" y="156235"/>
                  </a:lnTo>
                  <a:lnTo>
                    <a:pt x="38225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E255B7EC-363F-4392-87EA-955EF199C4C8}"/>
                </a:ext>
              </a:extLst>
            </p:cNvPr>
            <p:cNvSpPr/>
            <p:nvPr/>
          </p:nvSpPr>
          <p:spPr>
            <a:xfrm>
              <a:off x="7347921" y="3891744"/>
              <a:ext cx="442736" cy="306382"/>
            </a:xfrm>
            <a:custGeom>
              <a:avLst/>
              <a:gdLst>
                <a:gd name="connsiteX0" fmla="*/ 61575 w 442736"/>
                <a:gd name="connsiteY0" fmla="*/ 0 h 306382"/>
                <a:gd name="connsiteX1" fmla="*/ 442736 w 442736"/>
                <a:gd name="connsiteY1" fmla="*/ 159346 h 306382"/>
                <a:gd name="connsiteX2" fmla="*/ 381268 w 442736"/>
                <a:gd name="connsiteY2" fmla="*/ 306382 h 306382"/>
                <a:gd name="connsiteX3" fmla="*/ 0 w 442736"/>
                <a:gd name="connsiteY3" fmla="*/ 146992 h 306382"/>
                <a:gd name="connsiteX4" fmla="*/ 32369 w 442736"/>
                <a:gd name="connsiteY4" fmla="*/ 79796 h 306382"/>
                <a:gd name="connsiteX5" fmla="*/ 61575 w 442736"/>
                <a:gd name="connsiteY5" fmla="*/ 0 h 30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736" h="306382">
                  <a:moveTo>
                    <a:pt x="61575" y="0"/>
                  </a:moveTo>
                  <a:lnTo>
                    <a:pt x="442736" y="159346"/>
                  </a:lnTo>
                  <a:lnTo>
                    <a:pt x="381268" y="306382"/>
                  </a:lnTo>
                  <a:lnTo>
                    <a:pt x="0" y="146992"/>
                  </a:lnTo>
                  <a:lnTo>
                    <a:pt x="32369" y="79796"/>
                  </a:lnTo>
                  <a:lnTo>
                    <a:pt x="6157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EEBC170D-3FE4-4408-AFFA-9D7D53E1625C}"/>
                </a:ext>
              </a:extLst>
            </p:cNvPr>
            <p:cNvSpPr/>
            <p:nvPr/>
          </p:nvSpPr>
          <p:spPr>
            <a:xfrm>
              <a:off x="4492880" y="4053051"/>
              <a:ext cx="437107" cy="344082"/>
            </a:xfrm>
            <a:custGeom>
              <a:avLst/>
              <a:gdLst>
                <a:gd name="connsiteX0" fmla="*/ 358098 w 437107"/>
                <a:gd name="connsiteY0" fmla="*/ 0 h 344082"/>
                <a:gd name="connsiteX1" fmla="*/ 377525 w 437107"/>
                <a:gd name="connsiteY1" fmla="*/ 40329 h 344082"/>
                <a:gd name="connsiteX2" fmla="*/ 437107 w 437107"/>
                <a:gd name="connsiteY2" fmla="*/ 138404 h 344082"/>
                <a:gd name="connsiteX3" fmla="*/ 79448 w 437107"/>
                <a:gd name="connsiteY3" fmla="*/ 344082 h 344082"/>
                <a:gd name="connsiteX4" fmla="*/ 0 w 437107"/>
                <a:gd name="connsiteY4" fmla="*/ 205931 h 344082"/>
                <a:gd name="connsiteX5" fmla="*/ 358098 w 437107"/>
                <a:gd name="connsiteY5" fmla="*/ 0 h 34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107" h="344082">
                  <a:moveTo>
                    <a:pt x="358098" y="0"/>
                  </a:moveTo>
                  <a:lnTo>
                    <a:pt x="377525" y="40329"/>
                  </a:lnTo>
                  <a:lnTo>
                    <a:pt x="437107" y="138404"/>
                  </a:lnTo>
                  <a:lnTo>
                    <a:pt x="79448" y="344082"/>
                  </a:lnTo>
                  <a:lnTo>
                    <a:pt x="0" y="205931"/>
                  </a:lnTo>
                  <a:lnTo>
                    <a:pt x="35809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5B755411-85D3-44A3-8D23-D1960027ED72}"/>
                </a:ext>
              </a:extLst>
            </p:cNvPr>
            <p:cNvSpPr/>
            <p:nvPr/>
          </p:nvSpPr>
          <p:spPr>
            <a:xfrm>
              <a:off x="7259470" y="4057477"/>
              <a:ext cx="436716" cy="345018"/>
            </a:xfrm>
            <a:custGeom>
              <a:avLst/>
              <a:gdLst>
                <a:gd name="connsiteX0" fmla="*/ 79422 w 436716"/>
                <a:gd name="connsiteY0" fmla="*/ 0 h 345018"/>
                <a:gd name="connsiteX1" fmla="*/ 436716 w 436716"/>
                <a:gd name="connsiteY1" fmla="*/ 207146 h 345018"/>
                <a:gd name="connsiteX2" fmla="*/ 356783 w 436716"/>
                <a:gd name="connsiteY2" fmla="*/ 345018 h 345018"/>
                <a:gd name="connsiteX3" fmla="*/ 0 w 436716"/>
                <a:gd name="connsiteY3" fmla="*/ 138168 h 345018"/>
                <a:gd name="connsiteX4" fmla="*/ 62127 w 436716"/>
                <a:gd name="connsiteY4" fmla="*/ 35903 h 345018"/>
                <a:gd name="connsiteX5" fmla="*/ 79422 w 436716"/>
                <a:gd name="connsiteY5" fmla="*/ 0 h 34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16" h="345018">
                  <a:moveTo>
                    <a:pt x="79422" y="0"/>
                  </a:moveTo>
                  <a:lnTo>
                    <a:pt x="436716" y="207146"/>
                  </a:lnTo>
                  <a:lnTo>
                    <a:pt x="356783" y="345018"/>
                  </a:lnTo>
                  <a:lnTo>
                    <a:pt x="0" y="138168"/>
                  </a:lnTo>
                  <a:lnTo>
                    <a:pt x="62127" y="35903"/>
                  </a:lnTo>
                  <a:lnTo>
                    <a:pt x="79422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0FDCC11F-6CE1-4C40-AD32-442ACDAE8B65}"/>
                </a:ext>
              </a:extLst>
            </p:cNvPr>
            <p:cNvSpPr/>
            <p:nvPr/>
          </p:nvSpPr>
          <p:spPr>
            <a:xfrm>
              <a:off x="4612146" y="4207874"/>
              <a:ext cx="425119" cy="376111"/>
            </a:xfrm>
            <a:custGeom>
              <a:avLst/>
              <a:gdLst>
                <a:gd name="connsiteX0" fmla="*/ 327816 w 425119"/>
                <a:gd name="connsiteY0" fmla="*/ 0 h 376111"/>
                <a:gd name="connsiteX1" fmla="*/ 328075 w 425119"/>
                <a:gd name="connsiteY1" fmla="*/ 427 h 376111"/>
                <a:gd name="connsiteX2" fmla="*/ 408313 w 425119"/>
                <a:gd name="connsiteY2" fmla="*/ 107728 h 376111"/>
                <a:gd name="connsiteX3" fmla="*/ 425119 w 425119"/>
                <a:gd name="connsiteY3" fmla="*/ 126219 h 376111"/>
                <a:gd name="connsiteX4" fmla="*/ 96457 w 425119"/>
                <a:gd name="connsiteY4" fmla="*/ 376111 h 376111"/>
                <a:gd name="connsiteX5" fmla="*/ 0 w 425119"/>
                <a:gd name="connsiteY5" fmla="*/ 249250 h 376111"/>
                <a:gd name="connsiteX6" fmla="*/ 327816 w 425119"/>
                <a:gd name="connsiteY6" fmla="*/ 0 h 37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119" h="376111">
                  <a:moveTo>
                    <a:pt x="327816" y="0"/>
                  </a:moveTo>
                  <a:lnTo>
                    <a:pt x="328075" y="427"/>
                  </a:lnTo>
                  <a:cubicBezTo>
                    <a:pt x="353123" y="37503"/>
                    <a:pt x="379908" y="73309"/>
                    <a:pt x="408313" y="107728"/>
                  </a:cubicBezTo>
                  <a:lnTo>
                    <a:pt x="425119" y="126219"/>
                  </a:lnTo>
                  <a:lnTo>
                    <a:pt x="96457" y="376111"/>
                  </a:lnTo>
                  <a:lnTo>
                    <a:pt x="0" y="249250"/>
                  </a:lnTo>
                  <a:lnTo>
                    <a:pt x="32781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D8B84717-3420-49BD-9B8F-6A48608C7416}"/>
                </a:ext>
              </a:extLst>
            </p:cNvPr>
            <p:cNvSpPr/>
            <p:nvPr/>
          </p:nvSpPr>
          <p:spPr>
            <a:xfrm>
              <a:off x="7146092" y="4218171"/>
              <a:ext cx="424227" cy="378547"/>
            </a:xfrm>
            <a:custGeom>
              <a:avLst/>
              <a:gdLst>
                <a:gd name="connsiteX0" fmla="*/ 98309 w 424227"/>
                <a:gd name="connsiteY0" fmla="*/ 0 h 378547"/>
                <a:gd name="connsiteX1" fmla="*/ 424227 w 424227"/>
                <a:gd name="connsiteY1" fmla="*/ 252579 h 378547"/>
                <a:gd name="connsiteX2" fmla="*/ 326606 w 424227"/>
                <a:gd name="connsiteY2" fmla="*/ 378547 h 378547"/>
                <a:gd name="connsiteX3" fmla="*/ 0 w 424227"/>
                <a:gd name="connsiteY3" fmla="*/ 125435 h 378547"/>
                <a:gd name="connsiteX4" fmla="*/ 25451 w 424227"/>
                <a:gd name="connsiteY4" fmla="*/ 97431 h 378547"/>
                <a:gd name="connsiteX5" fmla="*/ 98309 w 424227"/>
                <a:gd name="connsiteY5" fmla="*/ 0 h 37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227" h="378547">
                  <a:moveTo>
                    <a:pt x="98309" y="0"/>
                  </a:moveTo>
                  <a:lnTo>
                    <a:pt x="424227" y="252579"/>
                  </a:lnTo>
                  <a:lnTo>
                    <a:pt x="326606" y="378547"/>
                  </a:lnTo>
                  <a:lnTo>
                    <a:pt x="0" y="125435"/>
                  </a:lnTo>
                  <a:lnTo>
                    <a:pt x="25451" y="97431"/>
                  </a:lnTo>
                  <a:lnTo>
                    <a:pt x="9830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322EAA5C-F792-4458-979A-466BC6703A92}"/>
                </a:ext>
              </a:extLst>
            </p:cNvPr>
            <p:cNvSpPr/>
            <p:nvPr/>
          </p:nvSpPr>
          <p:spPr>
            <a:xfrm>
              <a:off x="4762667" y="4354075"/>
              <a:ext cx="405314" cy="404774"/>
            </a:xfrm>
            <a:custGeom>
              <a:avLst/>
              <a:gdLst>
                <a:gd name="connsiteX0" fmla="*/ 292759 w 405314"/>
                <a:gd name="connsiteY0" fmla="*/ 0 h 404774"/>
                <a:gd name="connsiteX1" fmla="*/ 347752 w 405314"/>
                <a:gd name="connsiteY1" fmla="*/ 60508 h 404774"/>
                <a:gd name="connsiteX2" fmla="*/ 405314 w 405314"/>
                <a:gd name="connsiteY2" fmla="*/ 112824 h 404774"/>
                <a:gd name="connsiteX3" fmla="*/ 112529 w 405314"/>
                <a:gd name="connsiteY3" fmla="*/ 404774 h 404774"/>
                <a:gd name="connsiteX4" fmla="*/ 0 w 405314"/>
                <a:gd name="connsiteY4" fmla="*/ 291923 h 404774"/>
                <a:gd name="connsiteX5" fmla="*/ 292759 w 405314"/>
                <a:gd name="connsiteY5" fmla="*/ 0 h 40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14" h="404774">
                  <a:moveTo>
                    <a:pt x="292759" y="0"/>
                  </a:moveTo>
                  <a:lnTo>
                    <a:pt x="347752" y="60508"/>
                  </a:lnTo>
                  <a:lnTo>
                    <a:pt x="405314" y="112824"/>
                  </a:lnTo>
                  <a:lnTo>
                    <a:pt x="112529" y="404774"/>
                  </a:lnTo>
                  <a:lnTo>
                    <a:pt x="0" y="291923"/>
                  </a:lnTo>
                  <a:lnTo>
                    <a:pt x="29275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BF670238-0371-46EF-95C3-F505064006A8}"/>
                </a:ext>
              </a:extLst>
            </p:cNvPr>
            <p:cNvSpPr/>
            <p:nvPr/>
          </p:nvSpPr>
          <p:spPr>
            <a:xfrm>
              <a:off x="7021380" y="4356716"/>
              <a:ext cx="404829" cy="405258"/>
            </a:xfrm>
            <a:custGeom>
              <a:avLst/>
              <a:gdLst>
                <a:gd name="connsiteX0" fmla="*/ 112797 w 404829"/>
                <a:gd name="connsiteY0" fmla="*/ 0 h 405258"/>
                <a:gd name="connsiteX1" fmla="*/ 404829 w 404829"/>
                <a:gd name="connsiteY1" fmla="*/ 292695 h 405258"/>
                <a:gd name="connsiteX2" fmla="*/ 292011 w 404829"/>
                <a:gd name="connsiteY2" fmla="*/ 405258 h 405258"/>
                <a:gd name="connsiteX3" fmla="*/ 0 w 404829"/>
                <a:gd name="connsiteY3" fmla="*/ 112584 h 405258"/>
                <a:gd name="connsiteX4" fmla="*/ 60203 w 404829"/>
                <a:gd name="connsiteY4" fmla="*/ 57867 h 405258"/>
                <a:gd name="connsiteX5" fmla="*/ 112797 w 404829"/>
                <a:gd name="connsiteY5" fmla="*/ 0 h 40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829" h="405258">
                  <a:moveTo>
                    <a:pt x="112797" y="0"/>
                  </a:moveTo>
                  <a:lnTo>
                    <a:pt x="404829" y="292695"/>
                  </a:lnTo>
                  <a:lnTo>
                    <a:pt x="292011" y="405258"/>
                  </a:lnTo>
                  <a:lnTo>
                    <a:pt x="0" y="112584"/>
                  </a:lnTo>
                  <a:lnTo>
                    <a:pt x="60203" y="57867"/>
                  </a:lnTo>
                  <a:lnTo>
                    <a:pt x="11279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E19AE689-C7A8-4909-8185-7C0B38705966}"/>
                </a:ext>
              </a:extLst>
            </p:cNvPr>
            <p:cNvSpPr/>
            <p:nvPr/>
          </p:nvSpPr>
          <p:spPr>
            <a:xfrm>
              <a:off x="4922153" y="4477304"/>
              <a:ext cx="382557" cy="429603"/>
            </a:xfrm>
            <a:custGeom>
              <a:avLst/>
              <a:gdLst>
                <a:gd name="connsiteX0" fmla="*/ 257276 w 382557"/>
                <a:gd name="connsiteY0" fmla="*/ 0 h 429603"/>
                <a:gd name="connsiteX1" fmla="*/ 287247 w 382557"/>
                <a:gd name="connsiteY1" fmla="*/ 27239 h 429603"/>
                <a:gd name="connsiteX2" fmla="*/ 382557 w 382557"/>
                <a:gd name="connsiteY2" fmla="*/ 98510 h 429603"/>
                <a:gd name="connsiteX3" fmla="*/ 125967 w 382557"/>
                <a:gd name="connsiteY3" fmla="*/ 429603 h 429603"/>
                <a:gd name="connsiteX4" fmla="*/ 0 w 382557"/>
                <a:gd name="connsiteY4" fmla="*/ 331980 h 429603"/>
                <a:gd name="connsiteX5" fmla="*/ 257276 w 382557"/>
                <a:gd name="connsiteY5" fmla="*/ 0 h 42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557" h="429603">
                  <a:moveTo>
                    <a:pt x="257276" y="0"/>
                  </a:moveTo>
                  <a:lnTo>
                    <a:pt x="287247" y="27239"/>
                  </a:lnTo>
                  <a:lnTo>
                    <a:pt x="382557" y="98510"/>
                  </a:lnTo>
                  <a:lnTo>
                    <a:pt x="125967" y="429603"/>
                  </a:lnTo>
                  <a:lnTo>
                    <a:pt x="0" y="331980"/>
                  </a:lnTo>
                  <a:lnTo>
                    <a:pt x="25727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6ABEC90A-2A07-48D8-9AAD-A3AE79EEA5F9}"/>
                </a:ext>
              </a:extLst>
            </p:cNvPr>
            <p:cNvSpPr/>
            <p:nvPr/>
          </p:nvSpPr>
          <p:spPr>
            <a:xfrm>
              <a:off x="6875228" y="4487460"/>
              <a:ext cx="376166" cy="425091"/>
            </a:xfrm>
            <a:custGeom>
              <a:avLst/>
              <a:gdLst>
                <a:gd name="connsiteX0" fmla="*/ 126170 w 376166"/>
                <a:gd name="connsiteY0" fmla="*/ 0 h 425091"/>
                <a:gd name="connsiteX1" fmla="*/ 376166 w 376166"/>
                <a:gd name="connsiteY1" fmla="*/ 328596 h 425091"/>
                <a:gd name="connsiteX2" fmla="*/ 249333 w 376166"/>
                <a:gd name="connsiteY2" fmla="*/ 425091 h 425091"/>
                <a:gd name="connsiteX3" fmla="*/ 0 w 376166"/>
                <a:gd name="connsiteY3" fmla="*/ 97366 h 425091"/>
                <a:gd name="connsiteX4" fmla="*/ 73 w 376166"/>
                <a:gd name="connsiteY4" fmla="*/ 97321 h 425091"/>
                <a:gd name="connsiteX5" fmla="*/ 107374 w 376166"/>
                <a:gd name="connsiteY5" fmla="*/ 17083 h 425091"/>
                <a:gd name="connsiteX6" fmla="*/ 126170 w 376166"/>
                <a:gd name="connsiteY6" fmla="*/ 0 h 42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166" h="425091">
                  <a:moveTo>
                    <a:pt x="126170" y="0"/>
                  </a:moveTo>
                  <a:lnTo>
                    <a:pt x="376166" y="328596"/>
                  </a:lnTo>
                  <a:lnTo>
                    <a:pt x="249333" y="425091"/>
                  </a:lnTo>
                  <a:lnTo>
                    <a:pt x="0" y="97366"/>
                  </a:lnTo>
                  <a:lnTo>
                    <a:pt x="73" y="97321"/>
                  </a:lnTo>
                  <a:cubicBezTo>
                    <a:pt x="37149" y="72273"/>
                    <a:pt x="72955" y="45488"/>
                    <a:pt x="107374" y="17083"/>
                  </a:cubicBezTo>
                  <a:lnTo>
                    <a:pt x="126170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0CC63878-2D2F-4C4A-8891-B2AE975A26CE}"/>
                </a:ext>
              </a:extLst>
            </p:cNvPr>
            <p:cNvSpPr/>
            <p:nvPr/>
          </p:nvSpPr>
          <p:spPr>
            <a:xfrm>
              <a:off x="5116909" y="4591094"/>
              <a:ext cx="348222" cy="442465"/>
            </a:xfrm>
            <a:custGeom>
              <a:avLst/>
              <a:gdLst>
                <a:gd name="connsiteX0" fmla="*/ 210184 w 348222"/>
                <a:gd name="connsiteY0" fmla="*/ 0 h 442465"/>
                <a:gd name="connsiteX1" fmla="*/ 314713 w 348222"/>
                <a:gd name="connsiteY1" fmla="*/ 63503 h 442465"/>
                <a:gd name="connsiteX2" fmla="*/ 348222 w 348222"/>
                <a:gd name="connsiteY2" fmla="*/ 79645 h 442465"/>
                <a:gd name="connsiteX3" fmla="*/ 137872 w 348222"/>
                <a:gd name="connsiteY3" fmla="*/ 442465 h 442465"/>
                <a:gd name="connsiteX4" fmla="*/ 0 w 348222"/>
                <a:gd name="connsiteY4" fmla="*/ 362531 h 442465"/>
                <a:gd name="connsiteX5" fmla="*/ 210184 w 348222"/>
                <a:gd name="connsiteY5" fmla="*/ 0 h 44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222" h="442465">
                  <a:moveTo>
                    <a:pt x="210184" y="0"/>
                  </a:moveTo>
                  <a:lnTo>
                    <a:pt x="314713" y="63503"/>
                  </a:lnTo>
                  <a:lnTo>
                    <a:pt x="348222" y="79645"/>
                  </a:lnTo>
                  <a:lnTo>
                    <a:pt x="137872" y="442465"/>
                  </a:lnTo>
                  <a:lnTo>
                    <a:pt x="0" y="362531"/>
                  </a:lnTo>
                  <a:lnTo>
                    <a:pt x="21018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26D5F74C-4DF3-4B83-BD8D-39A830301DFB}"/>
                </a:ext>
              </a:extLst>
            </p:cNvPr>
            <p:cNvSpPr/>
            <p:nvPr/>
          </p:nvSpPr>
          <p:spPr>
            <a:xfrm>
              <a:off x="6720423" y="4594802"/>
              <a:ext cx="344160" cy="437072"/>
            </a:xfrm>
            <a:custGeom>
              <a:avLst/>
              <a:gdLst>
                <a:gd name="connsiteX0" fmla="*/ 138384 w 344160"/>
                <a:gd name="connsiteY0" fmla="*/ 0 h 437072"/>
                <a:gd name="connsiteX1" fmla="*/ 344160 w 344160"/>
                <a:gd name="connsiteY1" fmla="*/ 357584 h 437072"/>
                <a:gd name="connsiteX2" fmla="*/ 206031 w 344160"/>
                <a:gd name="connsiteY2" fmla="*/ 437072 h 437072"/>
                <a:gd name="connsiteX3" fmla="*/ 0 w 344160"/>
                <a:gd name="connsiteY3" fmla="*/ 79043 h 437072"/>
                <a:gd name="connsiteX4" fmla="*/ 39957 w 344160"/>
                <a:gd name="connsiteY4" fmla="*/ 59795 h 437072"/>
                <a:gd name="connsiteX5" fmla="*/ 138384 w 344160"/>
                <a:gd name="connsiteY5" fmla="*/ 0 h 43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160" h="437072">
                  <a:moveTo>
                    <a:pt x="138384" y="0"/>
                  </a:moveTo>
                  <a:lnTo>
                    <a:pt x="344160" y="357584"/>
                  </a:lnTo>
                  <a:lnTo>
                    <a:pt x="206031" y="437072"/>
                  </a:lnTo>
                  <a:lnTo>
                    <a:pt x="0" y="79043"/>
                  </a:lnTo>
                  <a:lnTo>
                    <a:pt x="39957" y="59795"/>
                  </a:lnTo>
                  <a:lnTo>
                    <a:pt x="13838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6DDA9282-0304-4AE4-9902-6B7B2E421A5B}"/>
                </a:ext>
              </a:extLst>
            </p:cNvPr>
            <p:cNvSpPr/>
            <p:nvPr/>
          </p:nvSpPr>
          <p:spPr>
            <a:xfrm>
              <a:off x="5321890" y="4679769"/>
              <a:ext cx="308877" cy="448947"/>
            </a:xfrm>
            <a:custGeom>
              <a:avLst/>
              <a:gdLst>
                <a:gd name="connsiteX0" fmla="*/ 161986 w 308877"/>
                <a:gd name="connsiteY0" fmla="*/ 0 h 448947"/>
                <a:gd name="connsiteX1" fmla="*/ 231572 w 308877"/>
                <a:gd name="connsiteY1" fmla="*/ 33521 h 448947"/>
                <a:gd name="connsiteX2" fmla="*/ 308877 w 308877"/>
                <a:gd name="connsiteY2" fmla="*/ 61815 h 448947"/>
                <a:gd name="connsiteX3" fmla="*/ 147035 w 308877"/>
                <a:gd name="connsiteY3" fmla="*/ 448947 h 448947"/>
                <a:gd name="connsiteX4" fmla="*/ 0 w 308877"/>
                <a:gd name="connsiteY4" fmla="*/ 387478 h 448947"/>
                <a:gd name="connsiteX5" fmla="*/ 161986 w 308877"/>
                <a:gd name="connsiteY5" fmla="*/ 0 h 44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877" h="448947">
                  <a:moveTo>
                    <a:pt x="161986" y="0"/>
                  </a:moveTo>
                  <a:lnTo>
                    <a:pt x="231572" y="33521"/>
                  </a:lnTo>
                  <a:lnTo>
                    <a:pt x="308877" y="61815"/>
                  </a:lnTo>
                  <a:lnTo>
                    <a:pt x="147035" y="448947"/>
                  </a:lnTo>
                  <a:lnTo>
                    <a:pt x="0" y="387478"/>
                  </a:lnTo>
                  <a:lnTo>
                    <a:pt x="16198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731CA4BC-86B5-4E3F-8D94-FEFDF59A0C0F}"/>
                </a:ext>
              </a:extLst>
            </p:cNvPr>
            <p:cNvSpPr/>
            <p:nvPr/>
          </p:nvSpPr>
          <p:spPr>
            <a:xfrm>
              <a:off x="6548708" y="4685562"/>
              <a:ext cx="303853" cy="442823"/>
            </a:xfrm>
            <a:custGeom>
              <a:avLst/>
              <a:gdLst>
                <a:gd name="connsiteX0" fmla="*/ 147394 w 303853"/>
                <a:gd name="connsiteY0" fmla="*/ 0 h 442823"/>
                <a:gd name="connsiteX1" fmla="*/ 303853 w 303853"/>
                <a:gd name="connsiteY1" fmla="*/ 382486 h 442823"/>
                <a:gd name="connsiteX2" fmla="*/ 156350 w 303853"/>
                <a:gd name="connsiteY2" fmla="*/ 442823 h 442823"/>
                <a:gd name="connsiteX3" fmla="*/ 0 w 303853"/>
                <a:gd name="connsiteY3" fmla="*/ 60607 h 442823"/>
                <a:gd name="connsiteX4" fmla="*/ 89832 w 303853"/>
                <a:gd name="connsiteY4" fmla="*/ 27728 h 442823"/>
                <a:gd name="connsiteX5" fmla="*/ 147394 w 303853"/>
                <a:gd name="connsiteY5" fmla="*/ 0 h 44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53" h="442823">
                  <a:moveTo>
                    <a:pt x="147394" y="0"/>
                  </a:moveTo>
                  <a:lnTo>
                    <a:pt x="303853" y="382486"/>
                  </a:lnTo>
                  <a:lnTo>
                    <a:pt x="156350" y="442823"/>
                  </a:lnTo>
                  <a:lnTo>
                    <a:pt x="0" y="60607"/>
                  </a:lnTo>
                  <a:lnTo>
                    <a:pt x="89832" y="27728"/>
                  </a:lnTo>
                  <a:lnTo>
                    <a:pt x="14739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162F6E30-B610-41AE-B6F7-E395F6EAA182}"/>
                </a:ext>
              </a:extLst>
            </p:cNvPr>
            <p:cNvSpPr/>
            <p:nvPr/>
          </p:nvSpPr>
          <p:spPr>
            <a:xfrm>
              <a:off x="5547503" y="4750877"/>
              <a:ext cx="262318" cy="446335"/>
            </a:xfrm>
            <a:custGeom>
              <a:avLst/>
              <a:gdLst>
                <a:gd name="connsiteX0" fmla="*/ 108655 w 262318"/>
                <a:gd name="connsiteY0" fmla="*/ 0 h 446335"/>
                <a:gd name="connsiteX1" fmla="*/ 134018 w 262318"/>
                <a:gd name="connsiteY1" fmla="*/ 9283 h 446335"/>
                <a:gd name="connsiteX2" fmla="*/ 262318 w 262318"/>
                <a:gd name="connsiteY2" fmla="*/ 42272 h 446335"/>
                <a:gd name="connsiteX3" fmla="*/ 153925 w 262318"/>
                <a:gd name="connsiteY3" fmla="*/ 446335 h 446335"/>
                <a:gd name="connsiteX4" fmla="*/ 0 w 262318"/>
                <a:gd name="connsiteY4" fmla="*/ 405042 h 446335"/>
                <a:gd name="connsiteX5" fmla="*/ 108655 w 262318"/>
                <a:gd name="connsiteY5" fmla="*/ 0 h 44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318" h="446335">
                  <a:moveTo>
                    <a:pt x="108655" y="0"/>
                  </a:moveTo>
                  <a:lnTo>
                    <a:pt x="134018" y="9283"/>
                  </a:lnTo>
                  <a:lnTo>
                    <a:pt x="262318" y="42272"/>
                  </a:lnTo>
                  <a:lnTo>
                    <a:pt x="153925" y="446335"/>
                  </a:lnTo>
                  <a:lnTo>
                    <a:pt x="0" y="405042"/>
                  </a:lnTo>
                  <a:lnTo>
                    <a:pt x="10865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5D9BFFF8-98BB-4624-81FA-0611C281E7AF}"/>
                </a:ext>
              </a:extLst>
            </p:cNvPr>
            <p:cNvSpPr/>
            <p:nvPr/>
          </p:nvSpPr>
          <p:spPr>
            <a:xfrm>
              <a:off x="6375221" y="4753341"/>
              <a:ext cx="259453" cy="439442"/>
            </a:xfrm>
            <a:custGeom>
              <a:avLst/>
              <a:gdLst>
                <a:gd name="connsiteX0" fmla="*/ 153891 w 259453"/>
                <a:gd name="connsiteY0" fmla="*/ 0 h 439442"/>
                <a:gd name="connsiteX1" fmla="*/ 259453 w 259453"/>
                <a:gd name="connsiteY1" fmla="*/ 398648 h 439442"/>
                <a:gd name="connsiteX2" fmla="*/ 105395 w 259453"/>
                <a:gd name="connsiteY2" fmla="*/ 439442 h 439442"/>
                <a:gd name="connsiteX3" fmla="*/ 0 w 259453"/>
                <a:gd name="connsiteY3" fmla="*/ 41422 h 439442"/>
                <a:gd name="connsiteX4" fmla="*/ 1684 w 259453"/>
                <a:gd name="connsiteY4" fmla="*/ 41165 h 439442"/>
                <a:gd name="connsiteX5" fmla="*/ 135260 w 259453"/>
                <a:gd name="connsiteY5" fmla="*/ 6819 h 439442"/>
                <a:gd name="connsiteX6" fmla="*/ 153891 w 259453"/>
                <a:gd name="connsiteY6" fmla="*/ 0 h 43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453" h="439442">
                  <a:moveTo>
                    <a:pt x="153891" y="0"/>
                  </a:moveTo>
                  <a:lnTo>
                    <a:pt x="259453" y="398648"/>
                  </a:lnTo>
                  <a:lnTo>
                    <a:pt x="105395" y="439442"/>
                  </a:lnTo>
                  <a:lnTo>
                    <a:pt x="0" y="41422"/>
                  </a:lnTo>
                  <a:lnTo>
                    <a:pt x="1684" y="41165"/>
                  </a:lnTo>
                  <a:cubicBezTo>
                    <a:pt x="47051" y="31882"/>
                    <a:pt x="91616" y="20395"/>
                    <a:pt x="135260" y="6819"/>
                  </a:cubicBezTo>
                  <a:lnTo>
                    <a:pt x="15389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6C0FCC49-D6BA-4480-8517-89B6B08B91EF}"/>
                </a:ext>
              </a:extLst>
            </p:cNvPr>
            <p:cNvSpPr/>
            <p:nvPr/>
          </p:nvSpPr>
          <p:spPr>
            <a:xfrm>
              <a:off x="5772785" y="4796586"/>
              <a:ext cx="213951" cy="436560"/>
            </a:xfrm>
            <a:custGeom>
              <a:avLst/>
              <a:gdLst>
                <a:gd name="connsiteX0" fmla="*/ 55937 w 213951"/>
                <a:gd name="connsiteY0" fmla="*/ 0 h 436560"/>
                <a:gd name="connsiteX1" fmla="*/ 180706 w 213951"/>
                <a:gd name="connsiteY1" fmla="*/ 19042 h 436560"/>
                <a:gd name="connsiteX2" fmla="*/ 213951 w 213951"/>
                <a:gd name="connsiteY2" fmla="*/ 20721 h 436560"/>
                <a:gd name="connsiteX3" fmla="*/ 157940 w 213951"/>
                <a:gd name="connsiteY3" fmla="*/ 436560 h 436560"/>
                <a:gd name="connsiteX4" fmla="*/ 0 w 213951"/>
                <a:gd name="connsiteY4" fmla="*/ 415286 h 436560"/>
                <a:gd name="connsiteX5" fmla="*/ 55937 w 213951"/>
                <a:gd name="connsiteY5" fmla="*/ 0 h 43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951" h="436560">
                  <a:moveTo>
                    <a:pt x="55937" y="0"/>
                  </a:moveTo>
                  <a:lnTo>
                    <a:pt x="180706" y="19042"/>
                  </a:lnTo>
                  <a:lnTo>
                    <a:pt x="213951" y="20721"/>
                  </a:lnTo>
                  <a:lnTo>
                    <a:pt x="157940" y="436560"/>
                  </a:lnTo>
                  <a:lnTo>
                    <a:pt x="0" y="415286"/>
                  </a:lnTo>
                  <a:lnTo>
                    <a:pt x="5593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B008511E-E534-4C76-8FF4-A93DC16AC576}"/>
                </a:ext>
              </a:extLst>
            </p:cNvPr>
            <p:cNvSpPr/>
            <p:nvPr/>
          </p:nvSpPr>
          <p:spPr>
            <a:xfrm>
              <a:off x="6190191" y="4798857"/>
              <a:ext cx="209664" cy="429483"/>
            </a:xfrm>
            <a:custGeom>
              <a:avLst/>
              <a:gdLst>
                <a:gd name="connsiteX0" fmla="*/ 158206 w 209664"/>
                <a:gd name="connsiteY0" fmla="*/ 0 h 429483"/>
                <a:gd name="connsiteX1" fmla="*/ 209664 w 209664"/>
                <a:gd name="connsiteY1" fmla="*/ 409618 h 429483"/>
                <a:gd name="connsiteX2" fmla="*/ 51539 w 209664"/>
                <a:gd name="connsiteY2" fmla="*/ 429483 h 429483"/>
                <a:gd name="connsiteX3" fmla="*/ 0 w 209664"/>
                <a:gd name="connsiteY3" fmla="*/ 19211 h 429483"/>
                <a:gd name="connsiteX4" fmla="*/ 48320 w 209664"/>
                <a:gd name="connsiteY4" fmla="*/ 16771 h 429483"/>
                <a:gd name="connsiteX5" fmla="*/ 158206 w 209664"/>
                <a:gd name="connsiteY5" fmla="*/ 0 h 429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664" h="429483">
                  <a:moveTo>
                    <a:pt x="158206" y="0"/>
                  </a:moveTo>
                  <a:lnTo>
                    <a:pt x="209664" y="409618"/>
                  </a:lnTo>
                  <a:lnTo>
                    <a:pt x="51539" y="429483"/>
                  </a:lnTo>
                  <a:lnTo>
                    <a:pt x="0" y="19211"/>
                  </a:lnTo>
                  <a:lnTo>
                    <a:pt x="48320" y="16771"/>
                  </a:lnTo>
                  <a:lnTo>
                    <a:pt x="15820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6E52150A-DA1C-4735-9DFA-BF8F784A6CC3}"/>
                </a:ext>
              </a:extLst>
            </p:cNvPr>
            <p:cNvSpPr/>
            <p:nvPr/>
          </p:nvSpPr>
          <p:spPr>
            <a:xfrm>
              <a:off x="6013668" y="4818667"/>
              <a:ext cx="159368" cy="420395"/>
            </a:xfrm>
            <a:custGeom>
              <a:avLst/>
              <a:gdLst>
                <a:gd name="connsiteX0" fmla="*/ 1 w 159368"/>
                <a:gd name="connsiteY0" fmla="*/ 0 h 420395"/>
                <a:gd name="connsiteX1" fmla="*/ 82333 w 159368"/>
                <a:gd name="connsiteY1" fmla="*/ 4157 h 420395"/>
                <a:gd name="connsiteX2" fmla="*/ 159368 w 159368"/>
                <a:gd name="connsiteY2" fmla="*/ 267 h 420395"/>
                <a:gd name="connsiteX3" fmla="*/ 159368 w 159368"/>
                <a:gd name="connsiteY3" fmla="*/ 420395 h 420395"/>
                <a:gd name="connsiteX4" fmla="*/ 0 w 159368"/>
                <a:gd name="connsiteY4" fmla="*/ 420394 h 420395"/>
                <a:gd name="connsiteX5" fmla="*/ 1 w 159368"/>
                <a:gd name="connsiteY5" fmla="*/ 0 h 42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368" h="420395">
                  <a:moveTo>
                    <a:pt x="1" y="0"/>
                  </a:moveTo>
                  <a:lnTo>
                    <a:pt x="82333" y="4157"/>
                  </a:lnTo>
                  <a:lnTo>
                    <a:pt x="159368" y="267"/>
                  </a:lnTo>
                  <a:lnTo>
                    <a:pt x="159368" y="420395"/>
                  </a:lnTo>
                  <a:lnTo>
                    <a:pt x="0" y="420394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0" name="Group 569">
            <a:extLst>
              <a:ext uri="{FF2B5EF4-FFF2-40B4-BE49-F238E27FC236}">
                <a16:creationId xmlns:a16="http://schemas.microsoft.com/office/drawing/2014/main" id="{5E450F7A-76C3-4A72-8658-535027A83CC7}"/>
              </a:ext>
            </a:extLst>
          </p:cNvPr>
          <p:cNvGrpSpPr/>
          <p:nvPr/>
        </p:nvGrpSpPr>
        <p:grpSpPr>
          <a:xfrm rot="6291444">
            <a:off x="5495814" y="3198863"/>
            <a:ext cx="1020857" cy="1020857"/>
            <a:chOff x="4626679" y="1959679"/>
            <a:chExt cx="2938643" cy="2938643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B831FCD0-C157-4FF9-8C7B-EEA5D5C3C9BC}"/>
                </a:ext>
              </a:extLst>
            </p:cNvPr>
            <p:cNvSpPr/>
            <p:nvPr/>
          </p:nvSpPr>
          <p:spPr>
            <a:xfrm>
              <a:off x="4626679" y="1959679"/>
              <a:ext cx="2938643" cy="293864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55FFB438-4DD1-4204-BDED-F8611651D6FF}"/>
                </a:ext>
              </a:extLst>
            </p:cNvPr>
            <p:cNvGrpSpPr/>
            <p:nvPr/>
          </p:nvGrpSpPr>
          <p:grpSpPr>
            <a:xfrm>
              <a:off x="4768744" y="1995379"/>
              <a:ext cx="1366697" cy="1035276"/>
              <a:chOff x="4717539" y="1966119"/>
              <a:chExt cx="1366697" cy="1035276"/>
            </a:xfrm>
          </p:grpSpPr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94D838D2-C05B-44FF-B225-B8095A57E292}"/>
                  </a:ext>
                </a:extLst>
              </p:cNvPr>
              <p:cNvSpPr/>
              <p:nvPr/>
            </p:nvSpPr>
            <p:spPr>
              <a:xfrm>
                <a:off x="5204087" y="2238370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0" name="Oval 579">
                <a:extLst>
                  <a:ext uri="{FF2B5EF4-FFF2-40B4-BE49-F238E27FC236}">
                    <a16:creationId xmlns:a16="http://schemas.microsoft.com/office/drawing/2014/main" id="{B03056A7-6C18-4BDF-9C3F-070ADF8CFCCA}"/>
                  </a:ext>
                </a:extLst>
              </p:cNvPr>
              <p:cNvSpPr/>
              <p:nvPr/>
            </p:nvSpPr>
            <p:spPr>
              <a:xfrm>
                <a:off x="5532121" y="205869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67C170C6-9ED7-4282-A50A-6AEC3976272E}"/>
                  </a:ext>
                </a:extLst>
              </p:cNvPr>
              <p:cNvSpPr/>
              <p:nvPr/>
            </p:nvSpPr>
            <p:spPr>
              <a:xfrm>
                <a:off x="4942220" y="2492853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76888157-AC1C-4E08-AA82-67AB982EDB10}"/>
                  </a:ext>
                </a:extLst>
              </p:cNvPr>
              <p:cNvSpPr/>
              <p:nvPr/>
            </p:nvSpPr>
            <p:spPr>
              <a:xfrm>
                <a:off x="5974345" y="196611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E23FE418-CF47-4E61-AE4E-7576A8000844}"/>
                  </a:ext>
                </a:extLst>
              </p:cNvPr>
              <p:cNvSpPr/>
              <p:nvPr/>
            </p:nvSpPr>
            <p:spPr>
              <a:xfrm>
                <a:off x="4717539" y="2891504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Oval 583">
                <a:extLst>
                  <a:ext uri="{FF2B5EF4-FFF2-40B4-BE49-F238E27FC236}">
                    <a16:creationId xmlns:a16="http://schemas.microsoft.com/office/drawing/2014/main" id="{2F7B152B-212E-4128-B326-39DAB9DC8261}"/>
                  </a:ext>
                </a:extLst>
              </p:cNvPr>
              <p:cNvSpPr/>
              <p:nvPr/>
            </p:nvSpPr>
            <p:spPr>
              <a:xfrm>
                <a:off x="4832758" y="2725873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5" name="Oval 584">
                <a:extLst>
                  <a:ext uri="{FF2B5EF4-FFF2-40B4-BE49-F238E27FC236}">
                    <a16:creationId xmlns:a16="http://schemas.microsoft.com/office/drawing/2014/main" id="{50654BA2-083B-4811-BD26-22F0FAFC117D}"/>
                  </a:ext>
                </a:extLst>
              </p:cNvPr>
              <p:cNvSpPr/>
              <p:nvPr/>
            </p:nvSpPr>
            <p:spPr>
              <a:xfrm>
                <a:off x="5085782" y="2402847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Oval 585">
                <a:extLst>
                  <a:ext uri="{FF2B5EF4-FFF2-40B4-BE49-F238E27FC236}">
                    <a16:creationId xmlns:a16="http://schemas.microsoft.com/office/drawing/2014/main" id="{2E499D84-1C61-4BFB-9F78-E6533FC09091}"/>
                  </a:ext>
                </a:extLst>
              </p:cNvPr>
              <p:cNvSpPr/>
              <p:nvPr/>
            </p:nvSpPr>
            <p:spPr>
              <a:xfrm>
                <a:off x="5387529" y="2170414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Oval 586">
                <a:extLst>
                  <a:ext uri="{FF2B5EF4-FFF2-40B4-BE49-F238E27FC236}">
                    <a16:creationId xmlns:a16="http://schemas.microsoft.com/office/drawing/2014/main" id="{B10040B8-82ED-47B3-91F1-F20692D6DA91}"/>
                  </a:ext>
                </a:extLst>
              </p:cNvPr>
              <p:cNvSpPr/>
              <p:nvPr/>
            </p:nvSpPr>
            <p:spPr>
              <a:xfrm>
                <a:off x="5792143" y="2025511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81667069-D89A-4F3B-97D4-9F7CB8DC7FB4}"/>
                </a:ext>
              </a:extLst>
            </p:cNvPr>
            <p:cNvGrpSpPr/>
            <p:nvPr/>
          </p:nvGrpSpPr>
          <p:grpSpPr>
            <a:xfrm>
              <a:off x="7024812" y="3628456"/>
              <a:ext cx="468322" cy="790182"/>
              <a:chOff x="7061387" y="3665031"/>
              <a:chExt cx="468322" cy="790182"/>
            </a:xfrm>
          </p:grpSpPr>
          <p:sp>
            <p:nvSpPr>
              <p:cNvPr id="574" name="Oval 573">
                <a:extLst>
                  <a:ext uri="{FF2B5EF4-FFF2-40B4-BE49-F238E27FC236}">
                    <a16:creationId xmlns:a16="http://schemas.microsoft.com/office/drawing/2014/main" id="{AFC70F4F-9473-4C58-8ED6-A27E7A0E1A2B}"/>
                  </a:ext>
                </a:extLst>
              </p:cNvPr>
              <p:cNvSpPr/>
              <p:nvPr/>
            </p:nvSpPr>
            <p:spPr>
              <a:xfrm>
                <a:off x="7347505" y="389815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5" name="Oval 574">
                <a:extLst>
                  <a:ext uri="{FF2B5EF4-FFF2-40B4-BE49-F238E27FC236}">
                    <a16:creationId xmlns:a16="http://schemas.microsoft.com/office/drawing/2014/main" id="{91CA44EA-1240-42C2-8AFC-AA1060CB5D13}"/>
                  </a:ext>
                </a:extLst>
              </p:cNvPr>
              <p:cNvSpPr/>
              <p:nvPr/>
            </p:nvSpPr>
            <p:spPr>
              <a:xfrm>
                <a:off x="7419818" y="3665031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366C94CC-340F-4DB3-BA87-AD8500EA5FAA}"/>
                  </a:ext>
                </a:extLst>
              </p:cNvPr>
              <p:cNvSpPr/>
              <p:nvPr/>
            </p:nvSpPr>
            <p:spPr>
              <a:xfrm>
                <a:off x="7238874" y="4122865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7" name="Oval 576">
                <a:extLst>
                  <a:ext uri="{FF2B5EF4-FFF2-40B4-BE49-F238E27FC236}">
                    <a16:creationId xmlns:a16="http://schemas.microsoft.com/office/drawing/2014/main" id="{4A7DCEA1-BCE3-4006-82AC-E7516EF33F42}"/>
                  </a:ext>
                </a:extLst>
              </p:cNvPr>
              <p:cNvSpPr/>
              <p:nvPr/>
            </p:nvSpPr>
            <p:spPr>
              <a:xfrm>
                <a:off x="7233581" y="4134937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A55D765E-1B3A-46EC-9996-0CDBC1A2B1E8}"/>
                  </a:ext>
                </a:extLst>
              </p:cNvPr>
              <p:cNvSpPr/>
              <p:nvPr/>
            </p:nvSpPr>
            <p:spPr>
              <a:xfrm>
                <a:off x="7061387" y="434532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88" name="Oval 587">
            <a:extLst>
              <a:ext uri="{FF2B5EF4-FFF2-40B4-BE49-F238E27FC236}">
                <a16:creationId xmlns:a16="http://schemas.microsoft.com/office/drawing/2014/main" id="{C6F592F5-FAB5-438A-9387-0604B4CFE649}"/>
              </a:ext>
            </a:extLst>
          </p:cNvPr>
          <p:cNvSpPr/>
          <p:nvPr/>
        </p:nvSpPr>
        <p:spPr>
          <a:xfrm>
            <a:off x="5618203" y="3338710"/>
            <a:ext cx="771913" cy="771913"/>
          </a:xfrm>
          <a:prstGeom prst="ellipse">
            <a:avLst/>
          </a:prstGeom>
          <a:noFill/>
          <a:ln w="15875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9" name="Oval 588">
            <a:extLst>
              <a:ext uri="{FF2B5EF4-FFF2-40B4-BE49-F238E27FC236}">
                <a16:creationId xmlns:a16="http://schemas.microsoft.com/office/drawing/2014/main" id="{7472B9BA-91E1-4822-B523-EF06F3597A92}"/>
              </a:ext>
            </a:extLst>
          </p:cNvPr>
          <p:cNvSpPr/>
          <p:nvPr/>
        </p:nvSpPr>
        <p:spPr>
          <a:xfrm>
            <a:off x="4245976" y="1925433"/>
            <a:ext cx="3516366" cy="3575150"/>
          </a:xfrm>
          <a:prstGeom prst="ellipse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60E842B7-760F-4DBD-AA0D-9359AAB25C01}"/>
              </a:ext>
            </a:extLst>
          </p:cNvPr>
          <p:cNvGrpSpPr/>
          <p:nvPr/>
        </p:nvGrpSpPr>
        <p:grpSpPr>
          <a:xfrm flipH="1">
            <a:off x="6458730" y="6041113"/>
            <a:ext cx="5588294" cy="474304"/>
            <a:chOff x="396540" y="859316"/>
            <a:chExt cx="5588294" cy="474304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A7E86327-7075-48A4-B946-CFCE02C38F85}"/>
                </a:ext>
              </a:extLst>
            </p:cNvPr>
            <p:cNvCxnSpPr/>
            <p:nvPr/>
          </p:nvCxnSpPr>
          <p:spPr>
            <a:xfrm>
              <a:off x="396540" y="861141"/>
              <a:ext cx="164151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86E7B98C-B2F2-4C7A-A2AC-CC439B51945B}"/>
                </a:ext>
              </a:extLst>
            </p:cNvPr>
            <p:cNvCxnSpPr>
              <a:cxnSpLocks/>
            </p:cNvCxnSpPr>
            <p:nvPr/>
          </p:nvCxnSpPr>
          <p:spPr>
            <a:xfrm>
              <a:off x="2585044" y="1286166"/>
              <a:ext cx="2501156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0316643A-A1DA-4EC2-8A4D-9FA5B1FDA07F}"/>
                </a:ext>
              </a:extLst>
            </p:cNvPr>
            <p:cNvCxnSpPr>
              <a:cxnSpLocks/>
            </p:cNvCxnSpPr>
            <p:nvPr/>
          </p:nvCxnSpPr>
          <p:spPr>
            <a:xfrm>
              <a:off x="2027104" y="859316"/>
              <a:ext cx="567065" cy="4286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D5A369B8-E04F-46BC-9073-A372AE44C1D2}"/>
                </a:ext>
              </a:extLst>
            </p:cNvPr>
            <p:cNvSpPr/>
            <p:nvPr/>
          </p:nvSpPr>
          <p:spPr>
            <a:xfrm flipV="1">
              <a:off x="5091675" y="1238712"/>
              <a:ext cx="94908" cy="94908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14A8B9A7-BCC0-49E7-81DF-C4E06307E268}"/>
                </a:ext>
              </a:extLst>
            </p:cNvPr>
            <p:cNvCxnSpPr>
              <a:cxnSpLocks/>
            </p:cNvCxnSpPr>
            <p:nvPr/>
          </p:nvCxnSpPr>
          <p:spPr>
            <a:xfrm>
              <a:off x="5186583" y="1290248"/>
              <a:ext cx="7982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5A690F75-9EFF-4798-AF36-2F9DACAB0918}"/>
              </a:ext>
            </a:extLst>
          </p:cNvPr>
          <p:cNvCxnSpPr>
            <a:cxnSpLocks/>
          </p:cNvCxnSpPr>
          <p:nvPr/>
        </p:nvCxnSpPr>
        <p:spPr>
          <a:xfrm flipH="1">
            <a:off x="7780015" y="6581091"/>
            <a:ext cx="98155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31F48B3A-0642-4AC3-8A5E-464DEB0E0751}"/>
              </a:ext>
            </a:extLst>
          </p:cNvPr>
          <p:cNvCxnSpPr>
            <a:cxnSpLocks/>
          </p:cNvCxnSpPr>
          <p:nvPr/>
        </p:nvCxnSpPr>
        <p:spPr>
          <a:xfrm flipH="1">
            <a:off x="7425130" y="6373363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7A519E04-78A8-490A-8654-D54CA5EB14F3}"/>
              </a:ext>
            </a:extLst>
          </p:cNvPr>
          <p:cNvGrpSpPr/>
          <p:nvPr/>
        </p:nvGrpSpPr>
        <p:grpSpPr>
          <a:xfrm flipH="1">
            <a:off x="9479850" y="6360675"/>
            <a:ext cx="702507" cy="215359"/>
            <a:chOff x="2261207" y="1178878"/>
            <a:chExt cx="702507" cy="215359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02CB95B2-3F83-4096-A7F6-3B80AC05ACEA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91" y="1390349"/>
              <a:ext cx="417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7D611FE5-35EE-4550-813F-EA35FB33DF97}"/>
                </a:ext>
              </a:extLst>
            </p:cNvPr>
            <p:cNvCxnSpPr>
              <a:cxnSpLocks/>
            </p:cNvCxnSpPr>
            <p:nvPr/>
          </p:nvCxnSpPr>
          <p:spPr>
            <a:xfrm>
              <a:off x="2261207" y="1178878"/>
              <a:ext cx="284884" cy="2153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2" name="Group 601">
            <a:extLst>
              <a:ext uri="{FF2B5EF4-FFF2-40B4-BE49-F238E27FC236}">
                <a16:creationId xmlns:a16="http://schemas.microsoft.com/office/drawing/2014/main" id="{93A2A173-9645-415A-810F-BAB51D171A64}"/>
              </a:ext>
            </a:extLst>
          </p:cNvPr>
          <p:cNvGrpSpPr/>
          <p:nvPr/>
        </p:nvGrpSpPr>
        <p:grpSpPr>
          <a:xfrm>
            <a:off x="218201" y="6013788"/>
            <a:ext cx="4336374" cy="428675"/>
            <a:chOff x="218201" y="6013788"/>
            <a:chExt cx="4336374" cy="428675"/>
          </a:xfrm>
        </p:grpSpPr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5D7AF819-AA1F-4DEE-88B5-B3C079281574}"/>
                </a:ext>
              </a:extLst>
            </p:cNvPr>
            <p:cNvCxnSpPr/>
            <p:nvPr/>
          </p:nvCxnSpPr>
          <p:spPr>
            <a:xfrm>
              <a:off x="218201" y="6015613"/>
              <a:ext cx="1641514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17DAB88F-0D98-4737-AB11-5068141C3A9C}"/>
                </a:ext>
              </a:extLst>
            </p:cNvPr>
            <p:cNvCxnSpPr>
              <a:cxnSpLocks/>
            </p:cNvCxnSpPr>
            <p:nvPr/>
          </p:nvCxnSpPr>
          <p:spPr>
            <a:xfrm>
              <a:off x="2406705" y="6440638"/>
              <a:ext cx="2147870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95D211CB-2EB4-4221-BF3B-66AC963E48F3}"/>
                </a:ext>
              </a:extLst>
            </p:cNvPr>
            <p:cNvCxnSpPr>
              <a:cxnSpLocks/>
            </p:cNvCxnSpPr>
            <p:nvPr/>
          </p:nvCxnSpPr>
          <p:spPr>
            <a:xfrm>
              <a:off x="1848765" y="6013788"/>
              <a:ext cx="567065" cy="428675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6" name="Oval 605">
            <a:extLst>
              <a:ext uri="{FF2B5EF4-FFF2-40B4-BE49-F238E27FC236}">
                <a16:creationId xmlns:a16="http://schemas.microsoft.com/office/drawing/2014/main" id="{FD5F339A-3BD7-4BEE-BC74-123966AD9D3B}"/>
              </a:ext>
            </a:extLst>
          </p:cNvPr>
          <p:cNvSpPr/>
          <p:nvPr/>
        </p:nvSpPr>
        <p:spPr>
          <a:xfrm flipV="1">
            <a:off x="6057834" y="6382908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07" name="Straight Connector 606">
            <a:extLst>
              <a:ext uri="{FF2B5EF4-FFF2-40B4-BE49-F238E27FC236}">
                <a16:creationId xmlns:a16="http://schemas.microsoft.com/office/drawing/2014/main" id="{71E0F609-860B-48DD-AC94-B4B82BD5E0F5}"/>
              </a:ext>
            </a:extLst>
          </p:cNvPr>
          <p:cNvCxnSpPr>
            <a:cxnSpLocks/>
          </p:cNvCxnSpPr>
          <p:nvPr/>
        </p:nvCxnSpPr>
        <p:spPr>
          <a:xfrm>
            <a:off x="3024646" y="6544821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>
            <a:extLst>
              <a:ext uri="{FF2B5EF4-FFF2-40B4-BE49-F238E27FC236}">
                <a16:creationId xmlns:a16="http://schemas.microsoft.com/office/drawing/2014/main" id="{D1E3CA11-AE73-4C17-90C4-AC96129D0284}"/>
              </a:ext>
            </a:extLst>
          </p:cNvPr>
          <p:cNvCxnSpPr>
            <a:cxnSpLocks/>
          </p:cNvCxnSpPr>
          <p:nvPr/>
        </p:nvCxnSpPr>
        <p:spPr>
          <a:xfrm>
            <a:off x="2600261" y="6333350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C4E2244F-7402-45A8-BFCE-31443872E633}"/>
              </a:ext>
            </a:extLst>
          </p:cNvPr>
          <p:cNvGrpSpPr/>
          <p:nvPr/>
        </p:nvGrpSpPr>
        <p:grpSpPr>
          <a:xfrm>
            <a:off x="2077919" y="6333350"/>
            <a:ext cx="690046" cy="215359"/>
            <a:chOff x="2273668" y="1178878"/>
            <a:chExt cx="690046" cy="215359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7FE36581-83B3-4410-BB29-E9B0633C4454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91" y="1390349"/>
              <a:ext cx="417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66C4E9C9-E92B-4808-B4EF-69A3CB1CC5AF}"/>
                </a:ext>
              </a:extLst>
            </p:cNvPr>
            <p:cNvCxnSpPr>
              <a:cxnSpLocks/>
            </p:cNvCxnSpPr>
            <p:nvPr/>
          </p:nvCxnSpPr>
          <p:spPr>
            <a:xfrm>
              <a:off x="2273668" y="1178878"/>
              <a:ext cx="284884" cy="2153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2" name="Oval 611">
            <a:extLst>
              <a:ext uri="{FF2B5EF4-FFF2-40B4-BE49-F238E27FC236}">
                <a16:creationId xmlns:a16="http://schemas.microsoft.com/office/drawing/2014/main" id="{76FDF26C-E0D0-4C0C-9F95-D428EC3C3103}"/>
              </a:ext>
            </a:extLst>
          </p:cNvPr>
          <p:cNvSpPr/>
          <p:nvPr/>
        </p:nvSpPr>
        <p:spPr>
          <a:xfrm flipV="1">
            <a:off x="5666998" y="6382908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90DCC171-08CC-440E-9FD8-03F1D99FD1FE}"/>
              </a:ext>
            </a:extLst>
          </p:cNvPr>
          <p:cNvSpPr/>
          <p:nvPr/>
        </p:nvSpPr>
        <p:spPr>
          <a:xfrm flipV="1">
            <a:off x="5276162" y="6382907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DA426CC6-0499-4220-B1BE-38B01FF19F60}"/>
              </a:ext>
            </a:extLst>
          </p:cNvPr>
          <p:cNvSpPr/>
          <p:nvPr/>
        </p:nvSpPr>
        <p:spPr>
          <a:xfrm flipV="1">
            <a:off x="4897364" y="6382906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6" name="Straight Connector 615">
            <a:extLst>
              <a:ext uri="{FF2B5EF4-FFF2-40B4-BE49-F238E27FC236}">
                <a16:creationId xmlns:a16="http://schemas.microsoft.com/office/drawing/2014/main" id="{276DDF48-A299-4894-A771-CD95BD53931B}"/>
              </a:ext>
            </a:extLst>
          </p:cNvPr>
          <p:cNvCxnSpPr>
            <a:cxnSpLocks/>
            <a:stCxn id="589" idx="6"/>
            <a:endCxn id="5" idx="2"/>
          </p:cNvCxnSpPr>
          <p:nvPr/>
        </p:nvCxnSpPr>
        <p:spPr>
          <a:xfrm flipV="1">
            <a:off x="7762342" y="3707791"/>
            <a:ext cx="2516658" cy="5217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583DA3B-7342-4A81-81CB-CFF7ACAF94FB}"/>
              </a:ext>
            </a:extLst>
          </p:cNvPr>
          <p:cNvSpPr/>
          <p:nvPr/>
        </p:nvSpPr>
        <p:spPr>
          <a:xfrm>
            <a:off x="10279000" y="2967373"/>
            <a:ext cx="1469662" cy="1480836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42" name="Picture 641" descr="A picture containing light, vector graphics&#10;&#10;Description automatically generated">
            <a:extLst>
              <a:ext uri="{FF2B5EF4-FFF2-40B4-BE49-F238E27FC236}">
                <a16:creationId xmlns:a16="http://schemas.microsoft.com/office/drawing/2014/main" id="{1A36683A-8FA8-44E0-94D2-0C98A6943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921" y="3141102"/>
            <a:ext cx="2035826" cy="1133378"/>
          </a:xfrm>
          <a:prstGeom prst="rect">
            <a:avLst/>
          </a:prstGeom>
        </p:spPr>
      </p:pic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D8D0DE34-EB69-4489-91AF-FFD06AC901F3}"/>
              </a:ext>
            </a:extLst>
          </p:cNvPr>
          <p:cNvCxnSpPr>
            <a:cxnSpLocks/>
            <a:stCxn id="532" idx="1"/>
            <a:endCxn id="646" idx="2"/>
          </p:cNvCxnSpPr>
          <p:nvPr/>
        </p:nvCxnSpPr>
        <p:spPr>
          <a:xfrm flipV="1">
            <a:off x="7053479" y="1674191"/>
            <a:ext cx="3240393" cy="804802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Oval 645">
            <a:extLst>
              <a:ext uri="{FF2B5EF4-FFF2-40B4-BE49-F238E27FC236}">
                <a16:creationId xmlns:a16="http://schemas.microsoft.com/office/drawing/2014/main" id="{805A1393-5D6C-47F6-BA2E-811A6E3419FD}"/>
              </a:ext>
            </a:extLst>
          </p:cNvPr>
          <p:cNvSpPr/>
          <p:nvPr/>
        </p:nvSpPr>
        <p:spPr>
          <a:xfrm>
            <a:off x="10293872" y="923367"/>
            <a:ext cx="1501647" cy="150164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40C70AD6-3A4F-45A5-BAD8-0065AC988D0D}"/>
              </a:ext>
            </a:extLst>
          </p:cNvPr>
          <p:cNvSpPr/>
          <p:nvPr/>
        </p:nvSpPr>
        <p:spPr>
          <a:xfrm>
            <a:off x="10658455" y="1361387"/>
            <a:ext cx="843142" cy="57467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2" name="Picture 661" descr="Shape&#10;&#10;Description automatically generated with medium confidence">
            <a:extLst>
              <a:ext uri="{FF2B5EF4-FFF2-40B4-BE49-F238E27FC236}">
                <a16:creationId xmlns:a16="http://schemas.microsoft.com/office/drawing/2014/main" id="{4C9EFBA1-F22D-411F-AA5E-F758F2DA88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190" y="960353"/>
            <a:ext cx="1392884" cy="1392884"/>
          </a:xfrm>
          <a:prstGeom prst="rect">
            <a:avLst/>
          </a:prstGeom>
        </p:spPr>
      </p:pic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080658E7-E93C-4314-817C-DEACAB9E1101}"/>
              </a:ext>
            </a:extLst>
          </p:cNvPr>
          <p:cNvCxnSpPr>
            <a:cxnSpLocks/>
            <a:stCxn id="556" idx="0"/>
            <a:endCxn id="669" idx="2"/>
          </p:cNvCxnSpPr>
          <p:nvPr/>
        </p:nvCxnSpPr>
        <p:spPr>
          <a:xfrm>
            <a:off x="7041742" y="4403359"/>
            <a:ext cx="3237342" cy="1316568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Oval 668">
            <a:extLst>
              <a:ext uri="{FF2B5EF4-FFF2-40B4-BE49-F238E27FC236}">
                <a16:creationId xmlns:a16="http://schemas.microsoft.com/office/drawing/2014/main" id="{0E0097B9-8608-4C04-8F36-F4587EB24CE3}"/>
              </a:ext>
            </a:extLst>
          </p:cNvPr>
          <p:cNvSpPr/>
          <p:nvPr/>
        </p:nvSpPr>
        <p:spPr>
          <a:xfrm>
            <a:off x="10279084" y="4985138"/>
            <a:ext cx="1469578" cy="1469578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5" name="Picture 674" descr="Icon&#10;&#10;Description automatically generated with medium confidence">
            <a:extLst>
              <a:ext uri="{FF2B5EF4-FFF2-40B4-BE49-F238E27FC236}">
                <a16:creationId xmlns:a16="http://schemas.microsoft.com/office/drawing/2014/main" id="{C80D2C74-7859-46F0-A70C-48A1A3F54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18" y="5170294"/>
            <a:ext cx="1297972" cy="1212612"/>
          </a:xfrm>
          <a:prstGeom prst="rect">
            <a:avLst/>
          </a:prstGeom>
        </p:spPr>
      </p:pic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54B40F4F-AD74-4041-B966-5771BFAD0E79}"/>
              </a:ext>
            </a:extLst>
          </p:cNvPr>
          <p:cNvCxnSpPr>
            <a:cxnSpLocks/>
            <a:stCxn id="682" idx="3"/>
            <a:endCxn id="499" idx="1"/>
          </p:cNvCxnSpPr>
          <p:nvPr/>
        </p:nvCxnSpPr>
        <p:spPr>
          <a:xfrm>
            <a:off x="1729234" y="1600834"/>
            <a:ext cx="3520855" cy="1297128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Oval 677">
            <a:extLst>
              <a:ext uri="{FF2B5EF4-FFF2-40B4-BE49-F238E27FC236}">
                <a16:creationId xmlns:a16="http://schemas.microsoft.com/office/drawing/2014/main" id="{D57EC6F7-FBA7-43FF-9D2F-23236B70F134}"/>
              </a:ext>
            </a:extLst>
          </p:cNvPr>
          <p:cNvSpPr/>
          <p:nvPr/>
        </p:nvSpPr>
        <p:spPr>
          <a:xfrm>
            <a:off x="243069" y="923367"/>
            <a:ext cx="1501646" cy="1501646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2" name="Picture 681" descr="Logo&#10;&#10;Description automatically generated">
            <a:extLst>
              <a:ext uri="{FF2B5EF4-FFF2-40B4-BE49-F238E27FC236}">
                <a16:creationId xmlns:a16="http://schemas.microsoft.com/office/drawing/2014/main" id="{65E5CF99-9E10-4DE8-9D7D-8433A658AC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7" y="1079900"/>
            <a:ext cx="1518247" cy="1041868"/>
          </a:xfrm>
          <a:prstGeom prst="rect">
            <a:avLst/>
          </a:prstGeom>
        </p:spPr>
      </p:pic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B54D24B4-F5E1-4831-8BE9-8BF5D423A5D7}"/>
              </a:ext>
            </a:extLst>
          </p:cNvPr>
          <p:cNvCxnSpPr>
            <a:cxnSpLocks/>
            <a:stCxn id="694" idx="6"/>
            <a:endCxn id="499" idx="2"/>
          </p:cNvCxnSpPr>
          <p:nvPr/>
        </p:nvCxnSpPr>
        <p:spPr>
          <a:xfrm flipV="1">
            <a:off x="1830183" y="3682405"/>
            <a:ext cx="3093544" cy="22231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Oval 693">
            <a:extLst>
              <a:ext uri="{FF2B5EF4-FFF2-40B4-BE49-F238E27FC236}">
                <a16:creationId xmlns:a16="http://schemas.microsoft.com/office/drawing/2014/main" id="{F293C291-7C9B-4157-B98A-59ED23CF2CCE}"/>
              </a:ext>
            </a:extLst>
          </p:cNvPr>
          <p:cNvSpPr/>
          <p:nvPr/>
        </p:nvSpPr>
        <p:spPr>
          <a:xfrm>
            <a:off x="216380" y="2910477"/>
            <a:ext cx="1613803" cy="158831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2" name="Picture 701" descr="Logo&#10;&#10;Description automatically generated">
            <a:extLst>
              <a:ext uri="{FF2B5EF4-FFF2-40B4-BE49-F238E27FC236}">
                <a16:creationId xmlns:a16="http://schemas.microsoft.com/office/drawing/2014/main" id="{D7A51660-5714-455B-B5A2-E7E83F1105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41" y="3224979"/>
            <a:ext cx="1369880" cy="914849"/>
          </a:xfrm>
          <a:prstGeom prst="rect">
            <a:avLst/>
          </a:prstGeom>
        </p:spPr>
      </p:pic>
      <p:cxnSp>
        <p:nvCxnSpPr>
          <p:cNvPr id="705" name="Straight Connector 704">
            <a:extLst>
              <a:ext uri="{FF2B5EF4-FFF2-40B4-BE49-F238E27FC236}">
                <a16:creationId xmlns:a16="http://schemas.microsoft.com/office/drawing/2014/main" id="{064D56EC-0989-4491-BC65-8F3461B5BDCC}"/>
              </a:ext>
            </a:extLst>
          </p:cNvPr>
          <p:cNvCxnSpPr>
            <a:cxnSpLocks/>
            <a:stCxn id="707" idx="6"/>
            <a:endCxn id="518" idx="0"/>
          </p:cNvCxnSpPr>
          <p:nvPr/>
        </p:nvCxnSpPr>
        <p:spPr>
          <a:xfrm flipV="1">
            <a:off x="1826324" y="4423109"/>
            <a:ext cx="3785189" cy="1256742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Oval 706">
            <a:extLst>
              <a:ext uri="{FF2B5EF4-FFF2-40B4-BE49-F238E27FC236}">
                <a16:creationId xmlns:a16="http://schemas.microsoft.com/office/drawing/2014/main" id="{ADA79787-4357-4F93-AD78-1E9AA1B91B88}"/>
              </a:ext>
            </a:extLst>
          </p:cNvPr>
          <p:cNvSpPr/>
          <p:nvPr/>
        </p:nvSpPr>
        <p:spPr>
          <a:xfrm>
            <a:off x="266123" y="4899750"/>
            <a:ext cx="1560201" cy="1560201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0" name="Picture 709" descr="Diagram&#10;&#10;Description automatically generated">
            <a:extLst>
              <a:ext uri="{FF2B5EF4-FFF2-40B4-BE49-F238E27FC236}">
                <a16:creationId xmlns:a16="http://schemas.microsoft.com/office/drawing/2014/main" id="{E8C32198-16D9-46D6-8A36-049206D891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6" y="5038131"/>
            <a:ext cx="1857358" cy="123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61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22222E-6 L 0.80782 -2.22222E-6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9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36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3" dur="5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89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36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89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repeatCount="indefinite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3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3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5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-0.06705 1.85185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9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0496 -2.22222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1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1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1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11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11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11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" grpId="0"/>
      <p:bldP spid="588" grpId="0" animBg="1"/>
      <p:bldP spid="589" grpId="0" animBg="1"/>
      <p:bldP spid="606" grpId="0" animBg="1"/>
      <p:bldP spid="612" grpId="0" animBg="1"/>
      <p:bldP spid="613" grpId="0" animBg="1"/>
      <p:bldP spid="614" grpId="0" animBg="1"/>
      <p:bldP spid="5" grpId="0" animBg="1"/>
      <p:bldP spid="646" grpId="0" animBg="1"/>
      <p:bldP spid="660" grpId="0" animBg="1"/>
      <p:bldP spid="669" grpId="0" animBg="1"/>
      <p:bldP spid="678" grpId="0" animBg="1"/>
      <p:bldP spid="694" grpId="0" animBg="1"/>
      <p:bldP spid="70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C7012-248C-49FC-8B90-8952CFBABD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1" y="1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Nhóm 5">
            <a:extLst>
              <a:ext uri="{FF2B5EF4-FFF2-40B4-BE49-F238E27FC236}">
                <a16:creationId xmlns:a16="http://schemas.microsoft.com/office/drawing/2014/main" id="{C28400BF-1CE4-42D6-B52B-1CA5B4CC2CB9}"/>
              </a:ext>
            </a:extLst>
          </p:cNvPr>
          <p:cNvGrpSpPr/>
          <p:nvPr/>
        </p:nvGrpSpPr>
        <p:grpSpPr>
          <a:xfrm>
            <a:off x="5561286" y="2238704"/>
            <a:ext cx="1069428" cy="1200807"/>
            <a:chOff x="5561286" y="2238704"/>
            <a:chExt cx="1069428" cy="1200807"/>
          </a:xfrm>
        </p:grpSpPr>
        <p:sp>
          <p:nvSpPr>
            <p:cNvPr id="15" name="Hình chữ nhật 3">
              <a:extLst>
                <a:ext uri="{FF2B5EF4-FFF2-40B4-BE49-F238E27FC236}">
                  <a16:creationId xmlns:a16="http://schemas.microsoft.com/office/drawing/2014/main" id="{1B7FD441-4F59-4BA3-9102-67846026CAB8}"/>
                </a:ext>
              </a:extLst>
            </p:cNvPr>
            <p:cNvSpPr/>
            <p:nvPr/>
          </p:nvSpPr>
          <p:spPr>
            <a:xfrm>
              <a:off x="5561286" y="2238704"/>
              <a:ext cx="1069428" cy="1179786"/>
            </a:xfrm>
            <a:prstGeom prst="rect">
              <a:avLst/>
            </a:prstGeom>
            <a:noFill/>
            <a:ln w="1079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ộp Văn bản 4">
              <a:extLst>
                <a:ext uri="{FF2B5EF4-FFF2-40B4-BE49-F238E27FC236}">
                  <a16:creationId xmlns:a16="http://schemas.microsoft.com/office/drawing/2014/main" id="{5727A5EF-8DB6-4F57-A49D-E2C5932414BF}"/>
                </a:ext>
              </a:extLst>
            </p:cNvPr>
            <p:cNvSpPr txBox="1"/>
            <p:nvPr/>
          </p:nvSpPr>
          <p:spPr>
            <a:xfrm>
              <a:off x="5728137" y="2239182"/>
              <a:ext cx="57806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E7E7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19" name="Hộp Văn bản 6">
            <a:extLst>
              <a:ext uri="{FF2B5EF4-FFF2-40B4-BE49-F238E27FC236}">
                <a16:creationId xmlns:a16="http://schemas.microsoft.com/office/drawing/2014/main" id="{EB0F4E70-58D9-41B7-94E1-05D960F47B50}"/>
              </a:ext>
            </a:extLst>
          </p:cNvPr>
          <p:cNvSpPr txBox="1"/>
          <p:nvPr/>
        </p:nvSpPr>
        <p:spPr>
          <a:xfrm>
            <a:off x="3249795" y="3756132"/>
            <a:ext cx="5692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E7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600" dirty="0">
                <a:solidFill>
                  <a:srgbClr val="E7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E7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3600" dirty="0">
                <a:solidFill>
                  <a:srgbClr val="E7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E7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600" dirty="0">
                <a:solidFill>
                  <a:srgbClr val="E7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E7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3600" dirty="0">
                <a:solidFill>
                  <a:srgbClr val="E7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E7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600" dirty="0">
                <a:solidFill>
                  <a:srgbClr val="E7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E7E7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3600" dirty="0">
              <a:solidFill>
                <a:srgbClr val="E7E7E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0165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971</Words>
  <Application>Microsoft Office PowerPoint</Application>
  <PresentationFormat>Widescreen</PresentationFormat>
  <Paragraphs>107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</vt:lpstr>
      <vt:lpstr>Calibri</vt:lpstr>
      <vt:lpstr>Calibri Light</vt:lpstr>
      <vt:lpstr>Oxanium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Đức Phan Anh</dc:creator>
  <cp:lastModifiedBy>mạnh phan</cp:lastModifiedBy>
  <cp:revision>25</cp:revision>
  <dcterms:created xsi:type="dcterms:W3CDTF">2021-09-27T14:23:49Z</dcterms:created>
  <dcterms:modified xsi:type="dcterms:W3CDTF">2022-07-30T02:32:00Z</dcterms:modified>
</cp:coreProperties>
</file>