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0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7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9783-219A-4CA3-941B-EB5B2F86169A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9349-4330-412B-98AD-BAE80186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trother\Downloads\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" y="0"/>
            <a:ext cx="89681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kstrother</dc:creator>
  <cp:lastModifiedBy>kstrother</cp:lastModifiedBy>
  <cp:revision>2</cp:revision>
  <dcterms:created xsi:type="dcterms:W3CDTF">2015-06-01T15:25:32Z</dcterms:created>
  <dcterms:modified xsi:type="dcterms:W3CDTF">2015-06-01T15:40:12Z</dcterms:modified>
</cp:coreProperties>
</file>