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  <a:srgbClr val="B686DA"/>
    <a:srgbClr val="7030A0"/>
    <a:srgbClr val="595959"/>
    <a:srgbClr val="75A3FF"/>
    <a:srgbClr val="61FFA8"/>
    <a:srgbClr val="FF7D7D"/>
    <a:srgbClr val="002060"/>
    <a:srgbClr val="00AF4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8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8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8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8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4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8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8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4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FBD3-50E5-47A1-8EEA-BB955B81BF9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7FC4-D2FF-49BE-9F1F-F3E20767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9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7" indent="-228599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9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9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9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9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9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9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" y="3"/>
            <a:ext cx="4185138" cy="1828800"/>
            <a:chOff x="2128837" y="1695450"/>
            <a:chExt cx="7934325" cy="3467100"/>
          </a:xfrm>
        </p:grpSpPr>
        <p:sp>
          <p:nvSpPr>
            <p:cNvPr id="5" name="Rectangle 4"/>
            <p:cNvSpPr/>
            <p:nvPr/>
          </p:nvSpPr>
          <p:spPr>
            <a:xfrm>
              <a:off x="2266950" y="3215102"/>
              <a:ext cx="709332" cy="717177"/>
            </a:xfrm>
            <a:prstGeom prst="rect">
              <a:avLst/>
            </a:prstGeom>
            <a:solidFill>
              <a:srgbClr val="F59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8486" y="3215101"/>
              <a:ext cx="709332" cy="717177"/>
            </a:xfrm>
            <a:prstGeom prst="rect">
              <a:avLst/>
            </a:prstGeom>
            <a:solidFill>
              <a:srgbClr val="F3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00139" y="3215101"/>
              <a:ext cx="709332" cy="717177"/>
            </a:xfrm>
            <a:prstGeom prst="rect">
              <a:avLst/>
            </a:prstGeom>
            <a:solidFill>
              <a:srgbClr val="873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92107" y="3215100"/>
              <a:ext cx="709332" cy="717177"/>
            </a:xfrm>
            <a:prstGeom prst="rect">
              <a:avLst/>
            </a:prstGeom>
            <a:solidFill>
              <a:srgbClr val="153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2128837" y="1695450"/>
              <a:ext cx="7934325" cy="346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3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" y="3"/>
            <a:ext cx="4069182" cy="1828800"/>
            <a:chOff x="2266950" y="1704975"/>
            <a:chExt cx="7672106" cy="3448050"/>
          </a:xfrm>
        </p:grpSpPr>
        <p:sp>
          <p:nvSpPr>
            <p:cNvPr id="6" name="Rectangle 5"/>
            <p:cNvSpPr/>
            <p:nvPr/>
          </p:nvSpPr>
          <p:spPr>
            <a:xfrm>
              <a:off x="2266950" y="3227294"/>
              <a:ext cx="709332" cy="717177"/>
            </a:xfrm>
            <a:prstGeom prst="rect">
              <a:avLst/>
            </a:prstGeom>
            <a:solidFill>
              <a:srgbClr val="F593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9443" y="3227294"/>
              <a:ext cx="709332" cy="717177"/>
            </a:xfrm>
            <a:prstGeom prst="rect">
              <a:avLst/>
            </a:prstGeom>
            <a:solidFill>
              <a:srgbClr val="BD3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229724" y="3227294"/>
              <a:ext cx="709332" cy="717177"/>
            </a:xfrm>
            <a:prstGeom prst="rect">
              <a:avLst/>
            </a:prstGeom>
            <a:solidFill>
              <a:srgbClr val="153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2266950" y="1704975"/>
              <a:ext cx="7658100" cy="3448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05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0" y="0"/>
            <a:ext cx="5170264" cy="2286000"/>
            <a:chOff x="2185987" y="1700212"/>
            <a:chExt cx="7820025" cy="3457575"/>
          </a:xfrm>
        </p:grpSpPr>
        <p:sp>
          <p:nvSpPr>
            <p:cNvPr id="6" name="Rectangle 5"/>
            <p:cNvSpPr/>
            <p:nvPr/>
          </p:nvSpPr>
          <p:spPr>
            <a:xfrm>
              <a:off x="2266950" y="3227294"/>
              <a:ext cx="709332" cy="717177"/>
            </a:xfrm>
            <a:prstGeom prst="rect">
              <a:avLst/>
            </a:prstGeom>
            <a:solidFill>
              <a:srgbClr val="F593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37523" y="3227294"/>
              <a:ext cx="709332" cy="717177"/>
            </a:xfrm>
            <a:prstGeom prst="rect">
              <a:avLst/>
            </a:prstGeom>
            <a:solidFill>
              <a:srgbClr val="BD3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229724" y="3227294"/>
              <a:ext cx="709332" cy="717177"/>
            </a:xfrm>
            <a:prstGeom prst="rect">
              <a:avLst/>
            </a:prstGeom>
            <a:solidFill>
              <a:srgbClr val="153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2185987" y="1700212"/>
              <a:ext cx="7820025" cy="345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9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8433816" y="546847"/>
            <a:ext cx="3758184" cy="1661658"/>
            <a:chOff x="2185987" y="1700212"/>
            <a:chExt cx="7820025" cy="3457575"/>
          </a:xfrm>
        </p:grpSpPr>
        <p:sp>
          <p:nvSpPr>
            <p:cNvPr id="6" name="Rectangle 5"/>
            <p:cNvSpPr/>
            <p:nvPr/>
          </p:nvSpPr>
          <p:spPr>
            <a:xfrm>
              <a:off x="2266950" y="3227294"/>
              <a:ext cx="709332" cy="717177"/>
            </a:xfrm>
            <a:prstGeom prst="rect">
              <a:avLst/>
            </a:prstGeom>
            <a:solidFill>
              <a:srgbClr val="F593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37523" y="3227294"/>
              <a:ext cx="709332" cy="717177"/>
            </a:xfrm>
            <a:prstGeom prst="rect">
              <a:avLst/>
            </a:prstGeom>
            <a:solidFill>
              <a:srgbClr val="BD3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229724" y="3227294"/>
              <a:ext cx="709332" cy="717177"/>
            </a:xfrm>
            <a:prstGeom prst="rect">
              <a:avLst/>
            </a:prstGeom>
            <a:solidFill>
              <a:srgbClr val="153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2185987" y="1700212"/>
              <a:ext cx="7820025" cy="345757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9486208" y="0"/>
            <a:ext cx="165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CSTR</a:t>
            </a:r>
          </a:p>
          <a:p>
            <a:pPr algn="ctr"/>
            <a:r>
              <a:rPr lang="en-US" dirty="0" err="1" smtClean="0"/>
              <a:t>Tflow</a:t>
            </a:r>
            <a:r>
              <a:rPr lang="en-US" dirty="0" smtClean="0"/>
              <a:t> combiner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950268" y="0"/>
            <a:ext cx="3721608" cy="2173096"/>
            <a:chOff x="0" y="0"/>
            <a:chExt cx="3721608" cy="2173096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0" y="546847"/>
              <a:ext cx="3721608" cy="1626249"/>
              <a:chOff x="2128837" y="1695450"/>
              <a:chExt cx="7934325" cy="34671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266950" y="3215102"/>
                <a:ext cx="709332" cy="717177"/>
              </a:xfrm>
              <a:prstGeom prst="rect">
                <a:avLst/>
              </a:prstGeom>
              <a:solidFill>
                <a:srgbClr val="F59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8486" y="3215101"/>
                <a:ext cx="709332" cy="717177"/>
              </a:xfrm>
              <a:prstGeom prst="rect">
                <a:avLst/>
              </a:prstGeom>
              <a:solidFill>
                <a:srgbClr val="F34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400139" y="3215101"/>
                <a:ext cx="709332" cy="717177"/>
              </a:xfrm>
              <a:prstGeom prst="rect">
                <a:avLst/>
              </a:prstGeom>
              <a:solidFill>
                <a:srgbClr val="873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192107" y="3215100"/>
                <a:ext cx="709332" cy="717177"/>
              </a:xfrm>
              <a:prstGeom prst="rect">
                <a:avLst/>
              </a:prstGeom>
              <a:solidFill>
                <a:srgbClr val="1535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tretch>
                <a:fillRect/>
              </a:stretch>
            </p:blipFill>
            <p:spPr>
              <a:xfrm>
                <a:off x="2128837" y="1695450"/>
                <a:ext cx="7934325" cy="3467100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893263" y="0"/>
              <a:ext cx="1935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CSTR</a:t>
              </a:r>
            </a:p>
            <a:p>
              <a:pPr algn="ctr"/>
              <a:r>
                <a:rPr lang="en-US" dirty="0" smtClean="0"/>
                <a:t>Sideflow combiner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0258" y="0"/>
            <a:ext cx="3730752" cy="2223547"/>
            <a:chOff x="4230624" y="0"/>
            <a:chExt cx="3730752" cy="2223547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4230624" y="546847"/>
              <a:ext cx="3730752" cy="1676700"/>
              <a:chOff x="2266950" y="1704975"/>
              <a:chExt cx="7672106" cy="34480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66950" y="3227294"/>
                <a:ext cx="709332" cy="717177"/>
              </a:xfrm>
              <a:prstGeom prst="rect">
                <a:avLst/>
              </a:prstGeom>
              <a:solidFill>
                <a:srgbClr val="F593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89443" y="3227294"/>
                <a:ext cx="709332" cy="717177"/>
              </a:xfrm>
              <a:prstGeom prst="rect">
                <a:avLst/>
              </a:prstGeom>
              <a:solidFill>
                <a:srgbClr val="BD3E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229724" y="3227294"/>
                <a:ext cx="709332" cy="717177"/>
              </a:xfrm>
              <a:prstGeom prst="rect">
                <a:avLst/>
              </a:prstGeom>
              <a:solidFill>
                <a:srgbClr val="1535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tretch>
                <a:fillRect/>
              </a:stretch>
            </p:blipFill>
            <p:spPr>
              <a:xfrm>
                <a:off x="2266950" y="1704975"/>
                <a:ext cx="7658100" cy="3448050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5128459" y="0"/>
              <a:ext cx="1935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 CSTR</a:t>
              </a:r>
            </a:p>
            <a:p>
              <a:pPr algn="ctr"/>
              <a:r>
                <a:rPr lang="en-US" dirty="0" smtClean="0"/>
                <a:t>Sideflow combiner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 rot="16200000">
            <a:off x="-383915" y="3024728"/>
            <a:ext cx="205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Orthophosphate (g P/m3)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412071" y="5341479"/>
            <a:ext cx="210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Total phosphorus (g P/m3)</a:t>
            </a:r>
            <a:endParaRPr lang="en-US" sz="1400" dirty="0">
              <a:solidFill>
                <a:srgbClr val="595959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l="1590" r="69202"/>
          <a:stretch/>
        </p:blipFill>
        <p:spPr>
          <a:xfrm>
            <a:off x="1080884" y="2286000"/>
            <a:ext cx="3460377" cy="4572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35942" r="34548"/>
          <a:stretch/>
        </p:blipFill>
        <p:spPr>
          <a:xfrm>
            <a:off x="4787516" y="2286000"/>
            <a:ext cx="3496237" cy="457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/>
          <a:srcRect l="70370"/>
          <a:stretch/>
        </p:blipFill>
        <p:spPr>
          <a:xfrm>
            <a:off x="8681610" y="2286000"/>
            <a:ext cx="3510390" cy="4572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3647637" y="3024728"/>
            <a:ext cx="205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Orthophosphate (g P/m3)</a:t>
            </a:r>
            <a:endParaRPr 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0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8433816" y="546847"/>
            <a:ext cx="3758184" cy="16616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4230624" y="546847"/>
            <a:ext cx="3723941" cy="1676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0" y="546847"/>
            <a:ext cx="3721608" cy="16262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93263" y="0"/>
            <a:ext cx="1935082" cy="646331"/>
          </a:xfrm>
          <a:prstGeom prst="rect">
            <a:avLst/>
          </a:prstGeom>
          <a:solidFill>
            <a:srgbClr val="FF7D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CSTR</a:t>
            </a:r>
          </a:p>
          <a:p>
            <a:pPr algn="ctr"/>
            <a:r>
              <a:rPr lang="en-US" dirty="0" smtClean="0"/>
              <a:t>Sideflow combiner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28459" y="0"/>
            <a:ext cx="1935082" cy="646331"/>
          </a:xfrm>
          <a:prstGeom prst="rect">
            <a:avLst/>
          </a:prstGeom>
          <a:solidFill>
            <a:srgbClr val="61FFA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CSTR</a:t>
            </a:r>
          </a:p>
          <a:p>
            <a:pPr algn="ctr"/>
            <a:r>
              <a:rPr lang="en-US" dirty="0" smtClean="0"/>
              <a:t>Sideflow combiner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86207" y="0"/>
            <a:ext cx="1653401" cy="646331"/>
          </a:xfrm>
          <a:prstGeom prst="rect">
            <a:avLst/>
          </a:prstGeom>
          <a:solidFill>
            <a:srgbClr val="75A3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CSTR</a:t>
            </a:r>
          </a:p>
          <a:p>
            <a:pPr algn="ctr"/>
            <a:r>
              <a:rPr lang="en-US" dirty="0" err="1" smtClean="0"/>
              <a:t>Tflow</a:t>
            </a:r>
            <a:r>
              <a:rPr lang="en-US" dirty="0" smtClean="0"/>
              <a:t> combiner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r="52529"/>
          <a:stretch/>
        </p:blipFill>
        <p:spPr>
          <a:xfrm>
            <a:off x="6410885" y="2809440"/>
            <a:ext cx="5552515" cy="3286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/>
          <a:srcRect l="52146"/>
          <a:stretch/>
        </p:blipFill>
        <p:spPr>
          <a:xfrm>
            <a:off x="228601" y="2770394"/>
            <a:ext cx="5597338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350103" y="1483663"/>
            <a:ext cx="3721608" cy="1626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106843" y="1483663"/>
            <a:ext cx="3721608" cy="16262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90136" y="0"/>
            <a:ext cx="3535696" cy="923330"/>
            <a:chOff x="1143301" y="36094"/>
            <a:chExt cx="3535696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1143301" y="36094"/>
              <a:ext cx="1435008" cy="923330"/>
            </a:xfrm>
            <a:prstGeom prst="rect">
              <a:avLst/>
            </a:prstGeom>
            <a:solidFill>
              <a:srgbClr val="FF7D7D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CSTR</a:t>
              </a:r>
            </a:p>
            <a:p>
              <a:pPr algn="ctr"/>
              <a:r>
                <a:rPr lang="en-US" dirty="0" smtClean="0"/>
                <a:t>2,500,000 m</a:t>
              </a:r>
              <a:r>
                <a:rPr lang="en-US" baseline="30000" dirty="0" smtClean="0"/>
                <a:t>3</a:t>
              </a:r>
            </a:p>
            <a:p>
              <a:pPr algn="ctr"/>
              <a:r>
                <a:rPr lang="en-US" dirty="0" smtClean="0"/>
                <a:t>1.19 d HRT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0720" y="174594"/>
              <a:ext cx="189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PO4    NSE = 0.494</a:t>
              </a:r>
            </a:p>
            <a:p>
              <a:pPr algn="r"/>
              <a:r>
                <a:rPr lang="en-US" dirty="0" smtClean="0"/>
                <a:t>TP    NSE = 0.244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389916" y="0"/>
            <a:ext cx="3449616" cy="923330"/>
            <a:chOff x="1229382" y="1167348"/>
            <a:chExt cx="3449616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1229382" y="1167348"/>
              <a:ext cx="1262846" cy="923330"/>
            </a:xfrm>
            <a:prstGeom prst="rect">
              <a:avLst/>
            </a:prstGeom>
            <a:solidFill>
              <a:srgbClr val="C7A1E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CSTR</a:t>
              </a:r>
            </a:p>
            <a:p>
              <a:pPr algn="ctr"/>
              <a:r>
                <a:rPr lang="en-US" dirty="0" smtClean="0"/>
                <a:t>14,583 m</a:t>
              </a:r>
              <a:r>
                <a:rPr lang="en-US" baseline="30000" dirty="0" smtClean="0"/>
                <a:t>3</a:t>
              </a:r>
            </a:p>
            <a:p>
              <a:pPr algn="ctr"/>
              <a:r>
                <a:rPr lang="en-US" dirty="0" smtClean="0"/>
                <a:t>10 min HRT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0721" y="1305848"/>
              <a:ext cx="189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PO4    NSE = 0.561</a:t>
              </a:r>
            </a:p>
            <a:p>
              <a:pPr algn="r"/>
              <a:r>
                <a:rPr lang="en-US" dirty="0" smtClean="0"/>
                <a:t>TP    NSE = 0.531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52704"/>
          <a:stretch/>
        </p:blipFill>
        <p:spPr>
          <a:xfrm>
            <a:off x="467427" y="3197878"/>
            <a:ext cx="5486960" cy="32861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52859"/>
          <a:stretch/>
        </p:blipFill>
        <p:spPr>
          <a:xfrm>
            <a:off x="6233131" y="3197878"/>
            <a:ext cx="5469031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5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33289" y="0"/>
            <a:ext cx="3721608" cy="6752230"/>
            <a:chOff x="712698" y="0"/>
            <a:chExt cx="3721608" cy="6752230"/>
          </a:xfrm>
        </p:grpSpPr>
        <p:grpSp>
          <p:nvGrpSpPr>
            <p:cNvPr id="12" name="Group 11"/>
            <p:cNvGrpSpPr/>
            <p:nvPr/>
          </p:nvGrpSpPr>
          <p:grpSpPr>
            <a:xfrm>
              <a:off x="712698" y="0"/>
              <a:ext cx="3721608" cy="2173096"/>
              <a:chOff x="0" y="0"/>
              <a:chExt cx="3721608" cy="2173096"/>
            </a:xfrm>
          </p:grpSpPr>
          <p:grpSp>
            <p:nvGrpSpPr>
              <p:cNvPr id="13" name="Group 12"/>
              <p:cNvGrpSpPr>
                <a:grpSpLocks noChangeAspect="1"/>
              </p:cNvGrpSpPr>
              <p:nvPr/>
            </p:nvGrpSpPr>
            <p:grpSpPr>
              <a:xfrm>
                <a:off x="0" y="546847"/>
                <a:ext cx="3721608" cy="1626249"/>
                <a:chOff x="2128837" y="1695450"/>
                <a:chExt cx="7934325" cy="34671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266950" y="3215102"/>
                  <a:ext cx="709332" cy="717177"/>
                </a:xfrm>
                <a:prstGeom prst="rect">
                  <a:avLst/>
                </a:prstGeom>
                <a:solidFill>
                  <a:srgbClr val="F596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888486" y="3215101"/>
                  <a:ext cx="709332" cy="717177"/>
                </a:xfrm>
                <a:prstGeom prst="rect">
                  <a:avLst/>
                </a:prstGeom>
                <a:solidFill>
                  <a:srgbClr val="F346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400139" y="3215101"/>
                  <a:ext cx="709332" cy="717177"/>
                </a:xfrm>
                <a:prstGeom prst="rect">
                  <a:avLst/>
                </a:prstGeom>
                <a:solidFill>
                  <a:srgbClr val="8735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9192107" y="3215100"/>
                  <a:ext cx="709332" cy="717177"/>
                </a:xfrm>
                <a:prstGeom prst="rect">
                  <a:avLst/>
                </a:prstGeom>
                <a:solidFill>
                  <a:srgbClr val="1535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2128837" y="1695450"/>
                  <a:ext cx="7934325" cy="3467100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/>
              <p:cNvSpPr txBox="1"/>
              <p:nvPr/>
            </p:nvSpPr>
            <p:spPr>
              <a:xfrm>
                <a:off x="633866" y="0"/>
                <a:ext cx="24538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dirty="0"/>
                  <a:t>CSTR</a:t>
                </a:r>
              </a:p>
              <a:p>
                <a:pPr algn="ctr"/>
                <a:r>
                  <a:rPr lang="sv-SE" dirty="0"/>
                  <a:t>14,583 </a:t>
                </a:r>
                <a:r>
                  <a:rPr lang="sv-SE" dirty="0" smtClean="0"/>
                  <a:t>m3 (10 </a:t>
                </a:r>
                <a:r>
                  <a:rPr lang="sv-SE" dirty="0"/>
                  <a:t>min </a:t>
                </a:r>
                <a:r>
                  <a:rPr lang="sv-SE" dirty="0" smtClean="0"/>
                  <a:t>HRT)</a:t>
                </a:r>
                <a:endParaRPr lang="sv-SE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2420" r="52698"/>
            <a:stretch/>
          </p:blipFill>
          <p:spPr>
            <a:xfrm>
              <a:off x="773590" y="2197476"/>
              <a:ext cx="3599824" cy="2286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2170" r="52469"/>
            <a:stretch/>
          </p:blipFill>
          <p:spPr>
            <a:xfrm>
              <a:off x="755831" y="4466230"/>
              <a:ext cx="3635343" cy="2286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050564" y="0"/>
            <a:ext cx="3730752" cy="6752230"/>
            <a:chOff x="7050564" y="0"/>
            <a:chExt cx="3730752" cy="6752230"/>
          </a:xfrm>
        </p:grpSpPr>
        <p:grpSp>
          <p:nvGrpSpPr>
            <p:cNvPr id="26" name="Group 25"/>
            <p:cNvGrpSpPr/>
            <p:nvPr/>
          </p:nvGrpSpPr>
          <p:grpSpPr>
            <a:xfrm>
              <a:off x="7050564" y="0"/>
              <a:ext cx="3730752" cy="2223547"/>
              <a:chOff x="4230624" y="0"/>
              <a:chExt cx="3730752" cy="2223547"/>
            </a:xfrm>
          </p:grpSpPr>
          <p:grpSp>
            <p:nvGrpSpPr>
              <p:cNvPr id="27" name="Group 26"/>
              <p:cNvGrpSpPr>
                <a:grpSpLocks noChangeAspect="1"/>
              </p:cNvGrpSpPr>
              <p:nvPr/>
            </p:nvGrpSpPr>
            <p:grpSpPr>
              <a:xfrm>
                <a:off x="4230624" y="546847"/>
                <a:ext cx="3730752" cy="1676700"/>
                <a:chOff x="2266950" y="1704975"/>
                <a:chExt cx="7672106" cy="344805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266950" y="3227294"/>
                  <a:ext cx="709332" cy="717177"/>
                </a:xfrm>
                <a:prstGeom prst="rect">
                  <a:avLst/>
                </a:prstGeom>
                <a:solidFill>
                  <a:srgbClr val="F593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189443" y="3227294"/>
                  <a:ext cx="709332" cy="717177"/>
                </a:xfrm>
                <a:prstGeom prst="rect">
                  <a:avLst/>
                </a:prstGeom>
                <a:solidFill>
                  <a:srgbClr val="BD3E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9229724" y="3227294"/>
                  <a:ext cx="709332" cy="717177"/>
                </a:xfrm>
                <a:prstGeom prst="rect">
                  <a:avLst/>
                </a:prstGeom>
                <a:solidFill>
                  <a:srgbClr val="1535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2266950" y="1704975"/>
                  <a:ext cx="7658100" cy="3448050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/>
              <p:cNvSpPr txBox="1"/>
              <p:nvPr/>
            </p:nvSpPr>
            <p:spPr>
              <a:xfrm>
                <a:off x="5128459" y="0"/>
                <a:ext cx="19350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No CSTR</a:t>
                </a:r>
              </a:p>
              <a:p>
                <a:pPr algn="ctr"/>
                <a:r>
                  <a:rPr lang="en-US" dirty="0" smtClean="0"/>
                  <a:t>Sideflow combiner</a:t>
                </a:r>
                <a:endParaRPr lang="en-US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54856"/>
            <a:stretch/>
          </p:blipFill>
          <p:spPr>
            <a:xfrm>
              <a:off x="7105514" y="2197476"/>
              <a:ext cx="3620852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54552"/>
            <a:stretch/>
          </p:blipFill>
          <p:spPr>
            <a:xfrm>
              <a:off x="7094791" y="4466230"/>
              <a:ext cx="3642298" cy="228600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 rot="16200000">
            <a:off x="652071" y="2926610"/>
            <a:ext cx="1506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OHOs </a:t>
            </a:r>
            <a:r>
              <a:rPr lang="en-US" sz="1400" dirty="0" smtClean="0">
                <a:solidFill>
                  <a:srgbClr val="595959"/>
                </a:solidFill>
              </a:rPr>
              <a:t>(g </a:t>
            </a:r>
            <a:r>
              <a:rPr lang="en-US" sz="1400" dirty="0" smtClean="0">
                <a:solidFill>
                  <a:srgbClr val="595959"/>
                </a:solidFill>
              </a:rPr>
              <a:t>COD/m3</a:t>
            </a:r>
            <a:r>
              <a:rPr lang="en-US" sz="1400" dirty="0" smtClean="0">
                <a:solidFill>
                  <a:srgbClr val="595959"/>
                </a:solidFill>
              </a:rPr>
              <a:t>)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643215" y="5240189"/>
            <a:ext cx="151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NITOs </a:t>
            </a:r>
            <a:r>
              <a:rPr lang="en-US" sz="1400" dirty="0" smtClean="0">
                <a:solidFill>
                  <a:srgbClr val="595959"/>
                </a:solidFill>
              </a:rPr>
              <a:t>(g </a:t>
            </a:r>
            <a:r>
              <a:rPr lang="en-US" sz="1400" dirty="0" smtClean="0">
                <a:solidFill>
                  <a:srgbClr val="595959"/>
                </a:solidFill>
              </a:rPr>
              <a:t>COD</a:t>
            </a:r>
            <a:r>
              <a:rPr lang="en-US" sz="1400" dirty="0" smtClean="0">
                <a:solidFill>
                  <a:srgbClr val="595959"/>
                </a:solidFill>
              </a:rPr>
              <a:t>/m3</a:t>
            </a:r>
            <a:r>
              <a:rPr lang="en-US" sz="1400" dirty="0" smtClean="0">
                <a:solidFill>
                  <a:srgbClr val="595959"/>
                </a:solidFill>
              </a:rPr>
              <a:t>)</a:t>
            </a:r>
            <a:endParaRPr 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1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88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Troutman</dc:creator>
  <cp:lastModifiedBy>Sara Troutman</cp:lastModifiedBy>
  <cp:revision>21</cp:revision>
  <dcterms:created xsi:type="dcterms:W3CDTF">2020-05-14T14:47:14Z</dcterms:created>
  <dcterms:modified xsi:type="dcterms:W3CDTF">2020-05-14T21:59:33Z</dcterms:modified>
</cp:coreProperties>
</file>