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2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User Interfaces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 descr="Bildergebnis für user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5969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2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 in die </a:t>
            </a:r>
            <a:r>
              <a:rPr lang="de-DE" dirty="0" err="1" smtClean="0"/>
              <a:t>welt</a:t>
            </a:r>
            <a:r>
              <a:rPr lang="de-DE" dirty="0" smtClean="0"/>
              <a:t> der </a:t>
            </a:r>
            <a:r>
              <a:rPr lang="de-DE" dirty="0" err="1" smtClean="0"/>
              <a:t>software</a:t>
            </a:r>
            <a:endParaRPr lang="de-DE" dirty="0"/>
          </a:p>
        </p:txBody>
      </p:sp>
      <p:pic>
        <p:nvPicPr>
          <p:cNvPr id="1026" name="Picture 2" descr="Bildergebnis für assemb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2284412"/>
            <a:ext cx="418147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28" y="2453576"/>
            <a:ext cx="3109722" cy="310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69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291572" cy="1499616"/>
          </a:xfrm>
        </p:spPr>
        <p:txBody>
          <a:bodyPr/>
          <a:lstStyle/>
          <a:p>
            <a:r>
              <a:rPr lang="de-DE" dirty="0" err="1" smtClean="0"/>
              <a:t>ACTIOn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object</a:t>
            </a:r>
            <a:r>
              <a:rPr lang="de-DE" dirty="0" smtClean="0"/>
              <a:t> 		|		 </a:t>
            </a:r>
            <a:r>
              <a:rPr lang="de-DE" dirty="0" err="1" smtClean="0"/>
              <a:t>object</a:t>
            </a:r>
            <a:r>
              <a:rPr lang="de-DE" dirty="0" smtClean="0"/>
              <a:t> - </a:t>
            </a:r>
            <a:r>
              <a:rPr lang="de-DE" dirty="0" err="1" smtClean="0"/>
              <a:t>action</a:t>
            </a:r>
            <a:endParaRPr lang="de-DE" dirty="0"/>
          </a:p>
        </p:txBody>
      </p:sp>
      <p:pic>
        <p:nvPicPr>
          <p:cNvPr id="4098" name="Picture 2" descr="Bildergebnis fü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66211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37" y="2084832"/>
            <a:ext cx="3814763" cy="37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9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forms</a:t>
            </a:r>
            <a:endParaRPr lang="de-DE" dirty="0"/>
          </a:p>
        </p:txBody>
      </p:sp>
      <p:pic>
        <p:nvPicPr>
          <p:cNvPr id="2050" name="Picture 2" descr="Bildergebnis für login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" t="13600" r="7200" b="15200"/>
          <a:stretch/>
        </p:blipFill>
        <p:spPr bwMode="auto">
          <a:xfrm>
            <a:off x="4171950" y="0"/>
            <a:ext cx="802005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2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Menüs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01" y="1752600"/>
            <a:ext cx="64484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User Interfaces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 descr="Bildergebnis für user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5969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298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15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User Interfaces</vt:lpstr>
      <vt:lpstr>Schnittstelle in die welt der software</vt:lpstr>
      <vt:lpstr>ACTIOn – object   |   object - action</vt:lpstr>
      <vt:lpstr>forms</vt:lpstr>
      <vt:lpstr>Menüs</vt:lpstr>
      <vt:lpstr>User Interfaces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Interfaces</dc:title>
  <dc:creator>Rovara, Damian</dc:creator>
  <cp:lastModifiedBy>Rovara, Damian</cp:lastModifiedBy>
  <cp:revision>3</cp:revision>
  <dcterms:created xsi:type="dcterms:W3CDTF">2016-10-04T10:26:07Z</dcterms:created>
  <dcterms:modified xsi:type="dcterms:W3CDTF">2016-10-10T05:57:36Z</dcterms:modified>
</cp:coreProperties>
</file>