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25" d="100"/>
          <a:sy n="25" d="100"/>
        </p:scale>
        <p:origin x="120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36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9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25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3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73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0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1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46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8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4628-585E-421E-9C61-469F763443CB}" type="datetimeFigureOut">
              <a:rPr lang="de-DE" smtClean="0"/>
              <a:t>06.03.2017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F4DF-14BC-4FD1-A0DE-AE78C237E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25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ildergebnis für green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1"/>
          <a:stretch/>
        </p:blipFill>
        <p:spPr bwMode="auto">
          <a:xfrm>
            <a:off x="0" y="-29497"/>
            <a:ext cx="12192000" cy="69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ür pandorafm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198772"/>
            <a:ext cx="904875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ldergebnis für green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1"/>
          <a:stretch/>
        </p:blipFill>
        <p:spPr bwMode="auto">
          <a:xfrm>
            <a:off x="0" y="-29497"/>
            <a:ext cx="12192000" cy="69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ür schraubenschlüssel grafi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19" y="1326287"/>
            <a:ext cx="4249681" cy="424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3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ldergebnis für green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1"/>
          <a:stretch/>
        </p:blipFill>
        <p:spPr bwMode="auto">
          <a:xfrm>
            <a:off x="0" y="-29497"/>
            <a:ext cx="12192000" cy="69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ildergebnis für glob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" y="36870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ildergebnis für printer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43" y="659979"/>
            <a:ext cx="2857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7540" y="38284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ldergebnis für green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1"/>
          <a:stretch/>
        </p:blipFill>
        <p:spPr bwMode="auto">
          <a:xfrm>
            <a:off x="0" y="-29497"/>
            <a:ext cx="12192000" cy="69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Ähnliches Fot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26" y="469803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network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4562"/>
            <a:ext cx="12192000" cy="44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83457" y="324463"/>
            <a:ext cx="11238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“We </a:t>
            </a:r>
            <a:r>
              <a:rPr lang="en-US" sz="4000" b="1" i="1" dirty="0">
                <a:solidFill>
                  <a:schemeClr val="bg1"/>
                </a:solidFill>
              </a:rPr>
              <a:t>are experts in complex networks</a:t>
            </a:r>
          </a:p>
          <a:p>
            <a:pPr algn="ctr"/>
            <a:r>
              <a:rPr lang="en-US" sz="4000" i="1" dirty="0" smtClean="0">
                <a:solidFill>
                  <a:schemeClr val="bg1"/>
                </a:solidFill>
              </a:rPr>
              <a:t>Our </a:t>
            </a:r>
            <a:r>
              <a:rPr lang="en-US" sz="4000" i="1" dirty="0">
                <a:solidFill>
                  <a:schemeClr val="bg1"/>
                </a:solidFill>
              </a:rPr>
              <a:t>expertise in the challenges presented by complex networks began in 2004. Pandora FMS has been designed with the sole purpose of obtaining information, no matter how hard to get</a:t>
            </a:r>
            <a:r>
              <a:rPr lang="en-US" sz="4000" i="1" dirty="0" smtClean="0">
                <a:solidFill>
                  <a:schemeClr val="bg1"/>
                </a:solidFill>
              </a:rPr>
              <a:t>.”</a:t>
            </a:r>
            <a:endParaRPr lang="en-US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ildergebnis für green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1"/>
          <a:stretch/>
        </p:blipFill>
        <p:spPr bwMode="auto">
          <a:xfrm>
            <a:off x="0" y="-29497"/>
            <a:ext cx="12192000" cy="69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ildergebnis für agent clip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1"/>
          <a:stretch/>
        </p:blipFill>
        <p:spPr bwMode="auto">
          <a:xfrm>
            <a:off x="4460745" y="0"/>
            <a:ext cx="3270509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Bildergebnis für agent clipa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1"/>
          <a:stretch/>
        </p:blipFill>
        <p:spPr bwMode="auto">
          <a:xfrm flipH="1">
            <a:off x="476121" y="133350"/>
            <a:ext cx="415925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ildergebnis für green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1"/>
          <a:stretch/>
        </p:blipFill>
        <p:spPr bwMode="auto">
          <a:xfrm>
            <a:off x="0" y="-29497"/>
            <a:ext cx="12192000" cy="69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ür pandorafm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198772"/>
            <a:ext cx="904875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Autonome Provinz Bozen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PandoraFMS</dc:title>
  <dc:creator>Rovara, Damian</dc:creator>
  <cp:lastModifiedBy>Rovara, Damian</cp:lastModifiedBy>
  <cp:revision>4</cp:revision>
  <dcterms:created xsi:type="dcterms:W3CDTF">2017-03-06T13:53:39Z</dcterms:created>
  <dcterms:modified xsi:type="dcterms:W3CDTF">2017-03-06T14:49:11Z</dcterms:modified>
</cp:coreProperties>
</file>