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3" d="100"/>
          <a:sy n="33" d="100"/>
        </p:scale>
        <p:origin x="15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2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07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5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07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3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5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39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0288-B653-4581-8867-E0823AF4B88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EA097-6ED5-4E95-926B-B682B07EA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Bildergebnis für spir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12" y="0"/>
            <a:ext cx="12231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076044" y="2598003"/>
            <a:ext cx="48964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Das Spiralmodell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203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Bildergebnis für spiralmod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4" y="121429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476342" y="841828"/>
            <a:ext cx="257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Zielbestimmung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8476342" y="2126342"/>
            <a:ext cx="155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Vergleich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476342" y="3410856"/>
            <a:ext cx="320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Spezifikation, Test &amp;</a:t>
            </a:r>
          </a:p>
          <a:p>
            <a:r>
              <a:rPr lang="de-DE" sz="2800" b="1" dirty="0" smtClean="0"/>
              <a:t>Entwicklung</a:t>
            </a:r>
            <a:endParaRPr lang="de-DE" sz="28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8476342" y="5126257"/>
            <a:ext cx="25685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Überprüfung &amp;</a:t>
            </a:r>
          </a:p>
          <a:p>
            <a:r>
              <a:rPr lang="de-DE" sz="2800" b="1" dirty="0" smtClean="0"/>
              <a:t>Nächster Schritt</a:t>
            </a:r>
            <a:endParaRPr lang="de-DE" sz="2800" b="1" dirty="0"/>
          </a:p>
        </p:txBody>
      </p:sp>
      <p:sp>
        <p:nvSpPr>
          <p:cNvPr id="7" name="Nach rechts gekrümmter Pfeil 6"/>
          <p:cNvSpPr/>
          <p:nvPr/>
        </p:nvSpPr>
        <p:spPr>
          <a:xfrm>
            <a:off x="7910286" y="2477960"/>
            <a:ext cx="566056" cy="1465943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>
            <a:off x="7910286" y="983695"/>
            <a:ext cx="566056" cy="1465943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Nach rechts gekrümmter Pfeil 21"/>
          <p:cNvSpPr/>
          <p:nvPr/>
        </p:nvSpPr>
        <p:spPr>
          <a:xfrm>
            <a:off x="7910286" y="4001959"/>
            <a:ext cx="566056" cy="1465943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flipH="1" flipV="1">
            <a:off x="11205563" y="1069427"/>
            <a:ext cx="716476" cy="4682855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atei:O lendário Barry Boe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51" y="364459"/>
            <a:ext cx="76200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241755" y="5722374"/>
            <a:ext cx="752167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Berry Boehm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7307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Rovara, Damian</dc:creator>
  <cp:lastModifiedBy>Rovara, Damian</cp:lastModifiedBy>
  <cp:revision>3</cp:revision>
  <dcterms:created xsi:type="dcterms:W3CDTF">2016-10-17T08:38:24Z</dcterms:created>
  <dcterms:modified xsi:type="dcterms:W3CDTF">2016-10-17T09:00:03Z</dcterms:modified>
</cp:coreProperties>
</file>