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195"/>
    <p:restoredTop sz="94696"/>
  </p:normalViewPr>
  <p:slideViewPr>
    <p:cSldViewPr snapToGrid="0" snapToObjects="1">
      <p:cViewPr varScale="1">
        <p:scale>
          <a:sx n="136" d="100"/>
          <a:sy n="136" d="100"/>
        </p:scale>
        <p:origin x="240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6248-CC4E-794B-AD68-3805B33CA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845F9-22A7-B345-BFDA-34CCF8104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A0B5C-9347-5C4A-A515-A83681C9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006D-5F3E-D142-A08F-76AACBE7DF4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010EF-2F7A-104B-90D8-F89C5FC6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6395D-A486-A14C-8340-55D6D61A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A9A3-9E97-A442-8F72-698A68EC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2153-A4E3-8940-BB19-88203F86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B6DD6-70E1-6F4D-8682-929275A45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BD0F-CD53-604D-B92B-612ABBD0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006D-5F3E-D142-A08F-76AACBE7DF4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F55F-65BF-4F46-98E1-0222BBA0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3F92C-DABF-C345-B659-3627834B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A9A3-9E97-A442-8F72-698A68EC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BD48E-A3FA-EF4D-A4E3-9AC4E5642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38054-7CBD-3941-97A7-D69404BAB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40F9-F073-5B4E-9CA7-C0634489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006D-5F3E-D142-A08F-76AACBE7DF4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E713C-0324-E44D-B4D3-A7436C0F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C3621-227A-854C-9C7D-3CD43FED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A9A3-9E97-A442-8F72-698A68EC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9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2B00-2643-0A49-AC37-D84A5B36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CBAE-5721-AE4D-80C3-05F337625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DAEED-27BC-844B-950A-74E22CB7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006D-5F3E-D142-A08F-76AACBE7DF4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14163-0D72-5B45-8C1B-551CB2EB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ED63-BD37-1544-8292-FF2E41F9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A9A3-9E97-A442-8F72-698A68EC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2122-224F-A849-B3C7-F991BCFF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DA9E9-1D38-8040-9CCB-0EFC3AC8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447B8-EDEB-D943-BAB6-B7887A59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006D-5F3E-D142-A08F-76AACBE7DF4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737C6-6FA7-5C4D-80FB-27865AC6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D242-A213-7B49-B9CB-2CA8FFAE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A9A3-9E97-A442-8F72-698A68EC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9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6B4D-D058-0247-AD12-7AC70D62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E175-8723-FC48-BFED-D2D9CF80C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55915-5932-9946-A3B6-9255F869B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986B2-60CA-4F45-A40C-1EEE0C4C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006D-5F3E-D142-A08F-76AACBE7DF4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28906-1CE6-3741-9BCB-AD648620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2F72E-B167-F241-9ECD-4DBCF7B0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A9A3-9E97-A442-8F72-698A68EC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6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7978-2D7E-6240-B25C-C95A3FC9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E7489-53E2-4946-962F-78E63B4AC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66331-8DE3-6F4A-AE4E-B0ABF0E41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DA909-EF72-FF40-9A56-81EBEEE60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53CC9-2FFB-AC44-BAFF-149BB98D8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103C7-2313-A84D-8B69-179FF7BA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006D-5F3E-D142-A08F-76AACBE7DF4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649DF-DC9D-8B48-8B6E-B42A8D01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E2094-9167-E846-84F3-2292E5DC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A9A3-9E97-A442-8F72-698A68EC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2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D0AF-891D-4F45-87FF-879E9307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FA1E4-7A45-F645-86D8-DD6756E9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006D-5F3E-D142-A08F-76AACBE7DF4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C6BBA-E231-E142-9BD7-1B55C439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B43F5-05A5-0A48-A586-34E2D7D1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A9A3-9E97-A442-8F72-698A68EC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9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4EA56-0ABB-1843-AAFA-667A088B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006D-5F3E-D142-A08F-76AACBE7DF4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9F9B2-04E4-3D47-BA82-0FD1942F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6F6F9-AC53-2F45-8BD3-9819ADDE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A9A3-9E97-A442-8F72-698A68EC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1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02FE-48FF-1E4C-9AE4-582E1BB6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F8F7-47FE-AB44-9901-F364C33C4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F9184-7DCA-A348-95DE-7BBD271FE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B9D7D-DC48-4044-BF0E-7AF799EC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006D-5F3E-D142-A08F-76AACBE7DF4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731E6-536E-D243-93F1-D7A476AE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20970-E84E-7845-8B05-50FF72A1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A9A3-9E97-A442-8F72-698A68EC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4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DC3F-A57F-504B-891D-0DB4ED7D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CC496-76B7-5449-966E-1E2D8CD6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DFB7F-7A12-4E43-A4DD-D353FD2E1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A9195-C750-4C41-AE70-91BF31DB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006D-5F3E-D142-A08F-76AACBE7DF4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788A6-8D16-354F-95A7-0907E55C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94D8E-05A3-9B47-AEE6-1328EA2B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A9A3-9E97-A442-8F72-698A68EC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6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8E406-D304-F049-95F5-8E84D25A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41D0B-EFB6-834D-B566-ACE05E30C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3CFD3-83B7-2F47-9EF7-F473E17E7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006D-5F3E-D142-A08F-76AACBE7DF41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189E1-AB4F-CB44-AB87-7F36BD1A3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F114B-8F37-C246-897B-0F08AE975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9A9A3-9E97-A442-8F72-698A68EC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BA45A0-8EAA-9C4A-8110-B00C21737CE4}"/>
              </a:ext>
            </a:extLst>
          </p:cNvPr>
          <p:cNvSpPr/>
          <p:nvPr/>
        </p:nvSpPr>
        <p:spPr>
          <a:xfrm>
            <a:off x="4747260" y="242144"/>
            <a:ext cx="61798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CHIRP:  Climate Hyperspectral </a:t>
            </a:r>
            <a:r>
              <a:rPr lang="en-US" sz="2000" b="1" dirty="0" err="1"/>
              <a:t>InfraRed</a:t>
            </a:r>
            <a:r>
              <a:rPr lang="en-US" sz="2000" b="1" dirty="0"/>
              <a:t> Product</a:t>
            </a:r>
          </a:p>
          <a:p>
            <a:endParaRPr lang="en-US" dirty="0"/>
          </a:p>
          <a:p>
            <a:r>
              <a:rPr lang="en-US" dirty="0"/>
              <a:t>From Larrabee </a:t>
            </a:r>
            <a:r>
              <a:rPr lang="en-US" dirty="0" err="1"/>
              <a:t>Strow’s</a:t>
            </a:r>
            <a:r>
              <a:rPr lang="en-US" dirty="0"/>
              <a:t> ROSES activity: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Convert AIRS, </a:t>
            </a:r>
            <a:r>
              <a:rPr lang="en-US" sz="1600" dirty="0" err="1"/>
              <a:t>CrIS</a:t>
            </a:r>
            <a:r>
              <a:rPr lang="en-US" sz="1600" dirty="0"/>
              <a:t>, IASI to a common spectral spectral response function (SRF)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Correct for instrumental radiance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long-term radiance continuity over different instruments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use of a single forward model (Radiative Transfer Algorithm) for retrievals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Common SRF for AIRS/</a:t>
            </a:r>
            <a:r>
              <a:rPr lang="en-US" sz="1600" dirty="0" err="1"/>
              <a:t>CrIS</a:t>
            </a:r>
            <a:r>
              <a:rPr lang="en-US" sz="1600" dirty="0"/>
              <a:t>  and IASI (1:30 and 9:30 equator crossings)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Gridded (time/space) radiance products (“L1G”)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Geophysical retrievals (anomalies, trends) directly from all-sky radiance anomaly/trends.  (See talk by L. Strow)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OLR trends directly from radiance trend retrievals (See talk by Sergio </a:t>
            </a:r>
            <a:r>
              <a:rPr lang="en-US" sz="1600" dirty="0" err="1"/>
              <a:t>DeSouza</a:t>
            </a:r>
            <a:r>
              <a:rPr lang="en-US" sz="1600" dirty="0"/>
              <a:t>-Machado)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 for Level 2 retrievals?  Only way to mitigate radiance calibration difference among instruments and to achieve common sensitivity (both for radiances and RTA)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63558A-58A1-6241-91B0-D1BE6DDE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0" y="242144"/>
            <a:ext cx="3883647" cy="621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1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Larrabee Strow</dc:creator>
  <cp:lastModifiedBy>Larrabee Strow</cp:lastModifiedBy>
  <cp:revision>4</cp:revision>
  <dcterms:created xsi:type="dcterms:W3CDTF">2018-09-30T19:53:29Z</dcterms:created>
  <dcterms:modified xsi:type="dcterms:W3CDTF">2018-10-01T01:52:59Z</dcterms:modified>
</cp:coreProperties>
</file>