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CFE"/>
    <a:srgbClr val="6B1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>
        <p:scale>
          <a:sx n="300" d="100"/>
          <a:sy n="300" d="100"/>
        </p:scale>
        <p:origin x="-9768" y="-3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0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0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6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2541-0874-468A-9F3C-3941F42B093D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E0B8-786A-4C16-9630-C614D0075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12" y="3658804"/>
            <a:ext cx="4572000" cy="259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5" y="77376"/>
            <a:ext cx="4571429" cy="259047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44104" y="2257809"/>
            <a:ext cx="978329" cy="33671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Cancel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6445" y="241606"/>
            <a:ext cx="4124926" cy="182261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969" y="115291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Speed</a:t>
            </a:r>
            <a:endParaRPr lang="ko-KR" altLang="en-US" b="1" dirty="0">
              <a:solidFill>
                <a:schemeClr val="bg1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08230" y="1413433"/>
            <a:ext cx="31594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7761" y="1089821"/>
            <a:ext cx="337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4      6      8      10      12      14      16</a:t>
            </a:r>
            <a:endParaRPr lang="ko-KR" altLang="en-US" b="1" dirty="0">
              <a:solidFill>
                <a:schemeClr val="bg1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810" y="58963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Title : </a:t>
            </a:r>
            <a:endParaRPr lang="ko-KR" altLang="en-US" b="1" dirty="0">
              <a:solidFill>
                <a:schemeClr val="bg1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60579" y="2257809"/>
            <a:ext cx="978329" cy="33671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Play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56" y="4012842"/>
            <a:ext cx="4571429" cy="2590476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9305905" y="6058263"/>
            <a:ext cx="978329" cy="33671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B</a:t>
            </a:r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ack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656703" y="4300704"/>
            <a:ext cx="2276732" cy="5377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Buzzer Mode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656703" y="5126328"/>
            <a:ext cx="2276732" cy="5377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MP3 Mode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92" y="5721551"/>
            <a:ext cx="1348230" cy="336712"/>
          </a:xfrm>
          <a:prstGeom prst="roundRect">
            <a:avLst/>
          </a:prstGeom>
          <a:solidFill>
            <a:srgbClr val="6B13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Give Up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85448" y="4366221"/>
            <a:ext cx="738955" cy="336712"/>
          </a:xfrm>
          <a:prstGeom prst="roundRect">
            <a:avLst/>
          </a:prstGeom>
          <a:solidFill>
            <a:srgbClr val="6B13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Y</a:t>
            </a:r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es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67710" y="4469955"/>
            <a:ext cx="738955" cy="336712"/>
          </a:xfrm>
          <a:prstGeom prst="roundRect">
            <a:avLst/>
          </a:prstGeom>
          <a:solidFill>
            <a:srgbClr val="6B13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No</a:t>
            </a:r>
            <a:endParaRPr lang="ko-KR" altLang="en-US" sz="20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31" y="1960694"/>
            <a:ext cx="2925838" cy="1657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15100" y="3254375"/>
            <a:ext cx="701675" cy="179831"/>
          </a:xfrm>
          <a:prstGeom prst="rect">
            <a:avLst/>
          </a:prstGeom>
          <a:solidFill>
            <a:srgbClr val="05B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Hit</a:t>
            </a:r>
            <a:endParaRPr lang="ko-KR" altLang="en-US" sz="1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5099" y="2981455"/>
            <a:ext cx="701675" cy="200025"/>
          </a:xfrm>
          <a:prstGeom prst="rect">
            <a:avLst/>
          </a:prstGeom>
          <a:solidFill>
            <a:srgbClr val="05B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Score</a:t>
            </a:r>
            <a:endParaRPr lang="ko-KR" altLang="en-US" sz="1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51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1훈하얀고양이 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33</cp:revision>
  <dcterms:created xsi:type="dcterms:W3CDTF">2018-06-05T04:43:45Z</dcterms:created>
  <dcterms:modified xsi:type="dcterms:W3CDTF">2018-06-24T20:07:11Z</dcterms:modified>
</cp:coreProperties>
</file>