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271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6945A-7653-443C-8525-FB8343E9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4B743-DB7C-4A5C-8D73-5FF602BF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6FF63-B016-45A8-87EA-F7F85435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76FF5-EF23-40DD-B454-A9FF6D5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1A297-6A93-4265-A02F-E5369537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3CD06-6341-44ED-ADC1-F59D50CF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64CE2-8CC1-490D-9639-BE054DEA9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C8483-B454-4682-A13A-1EF0BC3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D4560-38FC-4F4B-98F7-3C99E8DE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54FE2-9854-45BA-876F-841C19F7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031D87-F421-43B9-92A6-F61607B4B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8A527-B8E8-4C1B-A55B-BD66868F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D4A6B-7D61-45FA-844F-AD5C9F8F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06BEC-4FBA-4899-AFB1-4D4D4A42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6E092-5893-4789-96DC-C546554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81A4E-45EF-463D-84B4-44624B36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F423B-BF6B-4B2F-8435-1F456ECF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D51FC-1C25-4371-BCC2-EDC40CEA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6033A-EC98-4F7B-B490-F659209B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57430-D2D7-47BC-8B30-2B12BD0F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1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205B8-D73E-48AE-B830-4D1C5745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5D340-39E0-4F60-97C2-26B8BF55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F154F-1623-45EF-ADBE-51FDB77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37415-310F-471B-BC20-3C1BA370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5F890-F2C9-4BA9-AE90-B61935E9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DFC1A-02E7-495B-B16C-D31B9F02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1190D-75ED-452E-8F16-020A15E31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42E68-0979-4639-A86A-02853A69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30500-FF2F-4D64-9F52-5E753672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BDABD-5371-4BAA-A650-6913021F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75572-918B-4C83-B812-A4FF9579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BBAC-7058-40D6-8266-FC7464A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AB74D-0EE8-4216-943F-6835C89E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2D46D-B46B-4B27-8B9A-4EB39649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79FCF-FF15-4840-81FD-CD4178F6B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C631F5-D1CA-4073-B9D0-88403A441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D8C34C-2659-4E7E-A82B-FC73837D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0F3D6B-195F-4E0F-A391-30D9F9B1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3DF02-45B5-41A8-A036-D90587A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6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619B7-D07D-4DA5-881D-9546A402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38F23-B2CD-46D6-BCA9-4F36DBA8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11A34-FA32-4264-9F73-9F77789E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8CA9B-94C8-4E72-88AC-D1DEEDAC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52DAED-C5FA-4D6A-A4F3-FA6921A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01333-CA7E-462E-8ABD-4AE5C433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90974-9652-4332-B338-C733CF1A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232C9-FAC9-43F4-919A-9C92D55A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18BAB-F0F5-4D47-9C32-DE8CA39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22D5D-3651-458A-9162-F9EBDB7C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E00B-C4DA-4ECF-BB6B-A12659F3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C939B-FF5F-4EEA-A0E4-9C38052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4446F-8FF8-47D0-A28A-72B20EA4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DE95B-1536-4022-A72B-4266B3DE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952CE-ABAF-4DCB-9C40-BB533CABF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8A85F-70DD-45C1-88C3-A7C5C870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9A0FD-FD2F-4EF1-A06A-721E2AB2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CECA6-BF7C-4FBD-A179-6891CE0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E627C-4E13-4E3D-87FE-B1D17EEC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D3A8D-F38C-4E26-84C2-4FAA29AA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950-02A2-4A48-9043-B02A83D0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F35F7-4EB5-48CA-84A3-C14B77AB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078C-73A5-487C-9FB2-37E6CC79EC3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3B957-3AC3-4E68-A7D0-1F496A9E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34B8-2361-40E1-853E-B5FA7E84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836D-4F10-4267-8DA0-2517DC505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336326-D638-4E84-949D-4BD1B5017E77}"/>
              </a:ext>
            </a:extLst>
          </p:cNvPr>
          <p:cNvSpPr/>
          <p:nvPr/>
        </p:nvSpPr>
        <p:spPr>
          <a:xfrm>
            <a:off x="0" y="-2566307"/>
            <a:ext cx="13220700" cy="1697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E11264-D2D3-41EC-832F-4D5FD23E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1" y="1956685"/>
            <a:ext cx="1440000" cy="2560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0355C-07F6-4759-8358-215DD27C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4" y="0"/>
            <a:ext cx="1440000" cy="256000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8C8385D-E8D8-4B99-9ECE-A358A4DB7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0" y="0"/>
            <a:ext cx="1440000" cy="256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F03F45E-1096-43F3-900E-0104299A6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67" y="0"/>
            <a:ext cx="1440000" cy="25600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665AECA-ACC7-4F46-ABBB-FAB35BBD7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66" y="-1280000"/>
            <a:ext cx="1440000" cy="25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2E3E3F-0D9F-4E45-AFA5-F950A6E76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33" y="0"/>
            <a:ext cx="1440000" cy="2560000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E3E1258-D670-4821-8C06-4B96B75FC5F2}"/>
              </a:ext>
            </a:extLst>
          </p:cNvPr>
          <p:cNvCxnSpPr>
            <a:cxnSpLocks/>
            <a:stCxn id="5" idx="0"/>
            <a:endCxn id="44" idx="1"/>
          </p:cNvCxnSpPr>
          <p:nvPr/>
        </p:nvCxnSpPr>
        <p:spPr>
          <a:xfrm rot="5400000" flipH="1" flipV="1">
            <a:off x="1566615" y="1019487"/>
            <a:ext cx="676685" cy="119771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3D503F-4F59-4C0F-A891-ACC7CFEE996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707134" y="1280000"/>
            <a:ext cx="325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75C7E1-54A8-4395-B729-88CEECA5C6F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7472367" y="1280000"/>
            <a:ext cx="325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A92168-7465-4016-BC02-EB15A2B92B9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9237600" y="1280000"/>
            <a:ext cx="325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FF96529-4C21-46C1-87FE-AD857ACA6DCA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1002833" y="0"/>
            <a:ext cx="325233" cy="1280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69F5EFB-904E-4114-9294-DFD6BAE16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5" y="3621316"/>
            <a:ext cx="1440000" cy="2560000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0D9B600-E90D-4BFE-813E-C088F6370F2B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2026101" y="3236686"/>
            <a:ext cx="1038224" cy="166463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AB5E2F-5186-4CAB-9624-8DD43FC206D9}"/>
              </a:ext>
            </a:extLst>
          </p:cNvPr>
          <p:cNvSpPr/>
          <p:nvPr/>
        </p:nvSpPr>
        <p:spPr>
          <a:xfrm>
            <a:off x="2177143" y="-1524000"/>
            <a:ext cx="10794578" cy="4296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ECE2-2F94-40D8-9A87-1C76E1CE9C3D}"/>
              </a:ext>
            </a:extLst>
          </p:cNvPr>
          <p:cNvSpPr txBox="1"/>
          <p:nvPr/>
        </p:nvSpPr>
        <p:spPr>
          <a:xfrm>
            <a:off x="5920361" y="-1956684"/>
            <a:ext cx="1813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 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5E22EF-017D-46F8-B8B4-194AF64E8D5A}"/>
              </a:ext>
            </a:extLst>
          </p:cNvPr>
          <p:cNvSpPr txBox="1"/>
          <p:nvPr/>
        </p:nvSpPr>
        <p:spPr>
          <a:xfrm>
            <a:off x="2576554" y="-1278257"/>
            <a:ext cx="46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회원가입이 완료되면 인증화면으로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DD8E1B-8B25-483E-BEF1-42C9EE0FD0E0}"/>
              </a:ext>
            </a:extLst>
          </p:cNvPr>
          <p:cNvSpPr txBox="1"/>
          <p:nvPr/>
        </p:nvSpPr>
        <p:spPr>
          <a:xfrm>
            <a:off x="666959" y="2258343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최초 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D9F56-0074-4F2D-85EC-F9A08B5F5229}"/>
              </a:ext>
            </a:extLst>
          </p:cNvPr>
          <p:cNvSpPr txBox="1"/>
          <p:nvPr/>
        </p:nvSpPr>
        <p:spPr>
          <a:xfrm>
            <a:off x="3134147" y="315685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인증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62D28F-6D94-442A-9DF3-21DECF8C0F0E}"/>
              </a:ext>
            </a:extLst>
          </p:cNvPr>
          <p:cNvSpPr txBox="1"/>
          <p:nvPr/>
        </p:nvSpPr>
        <p:spPr>
          <a:xfrm>
            <a:off x="4676047" y="3727306"/>
            <a:ext cx="526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인증화면에서 </a:t>
            </a:r>
            <a:r>
              <a:rPr lang="ko-KR" altLang="en-US" dirty="0" err="1"/>
              <a:t>메인화면으로</a:t>
            </a:r>
            <a:r>
              <a:rPr lang="ko-KR" altLang="en-US" dirty="0"/>
              <a:t> 절대 넘어갈 수 없다</a:t>
            </a:r>
            <a:r>
              <a:rPr lang="en-US" altLang="ko-KR" dirty="0"/>
              <a:t>.</a:t>
            </a:r>
          </a:p>
        </p:txBody>
      </p:sp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E4CAD52D-83B6-45A4-A15E-53CAE046FE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60" y="7694217"/>
            <a:ext cx="1440000" cy="256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4C53817-1D69-4ECB-8E29-3F3EF1BD63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5" y="7029932"/>
            <a:ext cx="1440000" cy="2560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857A9AC-2A7A-497A-AA7F-BE2709BE64B9}"/>
              </a:ext>
            </a:extLst>
          </p:cNvPr>
          <p:cNvSpPr txBox="1"/>
          <p:nvPr/>
        </p:nvSpPr>
        <p:spPr>
          <a:xfrm>
            <a:off x="3005908" y="7445592"/>
            <a:ext cx="155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화면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6C4C61F-AC71-4CCE-8B48-58A988437FE6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288590" y="5534197"/>
            <a:ext cx="3793246" cy="1758224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B15065A-0002-49EA-AC02-EB04375EDF8C}"/>
              </a:ext>
            </a:extLst>
          </p:cNvPr>
          <p:cNvCxnSpPr>
            <a:cxnSpLocks/>
            <a:stCxn id="54" idx="3"/>
            <a:endCxn id="45" idx="1"/>
          </p:cNvCxnSpPr>
          <p:nvPr/>
        </p:nvCxnSpPr>
        <p:spPr>
          <a:xfrm>
            <a:off x="4504325" y="8309932"/>
            <a:ext cx="1042435" cy="66428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430D7C-CCD7-49E3-B77C-7F1BB8F6D4E8}"/>
              </a:ext>
            </a:extLst>
          </p:cNvPr>
          <p:cNvSpPr txBox="1"/>
          <p:nvPr/>
        </p:nvSpPr>
        <p:spPr>
          <a:xfrm>
            <a:off x="5644891" y="7294107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화면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97F49E-1368-4F72-B218-B8C3EB9AE62C}"/>
              </a:ext>
            </a:extLst>
          </p:cNvPr>
          <p:cNvSpPr txBox="1"/>
          <p:nvPr/>
        </p:nvSpPr>
        <p:spPr>
          <a:xfrm>
            <a:off x="6986760" y="7912740"/>
            <a:ext cx="530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로그인은 </a:t>
            </a:r>
            <a:r>
              <a:rPr lang="ko-KR" altLang="en-US" dirty="0" err="1"/>
              <a:t>앱삭제</a:t>
            </a:r>
            <a:r>
              <a:rPr lang="en-US" altLang="ko-KR" dirty="0"/>
              <a:t>/</a:t>
            </a:r>
            <a:r>
              <a:rPr lang="ko-KR" altLang="en-US" dirty="0"/>
              <a:t>로그아웃 등의 행동이 있는 경우</a:t>
            </a:r>
            <a:endParaRPr lang="en-US" altLang="ko-KR" dirty="0"/>
          </a:p>
        </p:txBody>
      </p:sp>
      <p:pic>
        <p:nvPicPr>
          <p:cNvPr id="66" name="그림 65" descr="텍스트이(가) 표시된 사진&#10;&#10;자동 생성된 설명">
            <a:extLst>
              <a:ext uri="{FF2B5EF4-FFF2-40B4-BE49-F238E27FC236}">
                <a16:creationId xmlns:a16="http://schemas.microsoft.com/office/drawing/2014/main" id="{C11A482E-5451-43C7-80C5-4C2371DC1C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5" y="10288389"/>
            <a:ext cx="1440000" cy="2560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34A5A0B-50DE-4461-A4B9-E1F27C27A158}"/>
              </a:ext>
            </a:extLst>
          </p:cNvPr>
          <p:cNvSpPr txBox="1"/>
          <p:nvPr/>
        </p:nvSpPr>
        <p:spPr>
          <a:xfrm>
            <a:off x="3105838" y="988827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 화면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E79E404-68BC-4C72-A430-CD39EFB778C0}"/>
              </a:ext>
            </a:extLst>
          </p:cNvPr>
          <p:cNvCxnSpPr>
            <a:cxnSpLocks/>
            <a:stCxn id="5" idx="1"/>
            <a:endCxn id="66" idx="1"/>
          </p:cNvCxnSpPr>
          <p:nvPr/>
        </p:nvCxnSpPr>
        <p:spPr>
          <a:xfrm rot="10800000" flipH="1" flipV="1">
            <a:off x="586101" y="3236685"/>
            <a:ext cx="2478224" cy="8331703"/>
          </a:xfrm>
          <a:prstGeom prst="bentConnector3">
            <a:avLst>
              <a:gd name="adj1" fmla="val -922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BB2CE2-7E37-462F-98DE-CBABE66B8683}"/>
              </a:ext>
            </a:extLst>
          </p:cNvPr>
          <p:cNvSpPr txBox="1"/>
          <p:nvPr/>
        </p:nvSpPr>
        <p:spPr>
          <a:xfrm>
            <a:off x="4562743" y="10570928"/>
            <a:ext cx="21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평상시 자동 로그인</a:t>
            </a:r>
            <a:endParaRPr lang="en-US" altLang="ko-KR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65A9A68-D458-4575-A903-32DB4FFDD5BA}"/>
              </a:ext>
            </a:extLst>
          </p:cNvPr>
          <p:cNvCxnSpPr>
            <a:cxnSpLocks/>
            <a:stCxn id="54" idx="0"/>
            <a:endCxn id="31" idx="3"/>
          </p:cNvCxnSpPr>
          <p:nvPr/>
        </p:nvCxnSpPr>
        <p:spPr>
          <a:xfrm rot="5400000" flipH="1" flipV="1">
            <a:off x="3080017" y="5605624"/>
            <a:ext cx="2128616" cy="720000"/>
          </a:xfrm>
          <a:prstGeom prst="bentConnector4">
            <a:avLst>
              <a:gd name="adj1" fmla="val 19934"/>
              <a:gd name="adj2" fmla="val 13175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92F1F8-CC5C-4EFF-8FD3-A450C066EAAF}"/>
              </a:ext>
            </a:extLst>
          </p:cNvPr>
          <p:cNvSpPr txBox="1"/>
          <p:nvPr/>
        </p:nvSpPr>
        <p:spPr>
          <a:xfrm>
            <a:off x="4736337" y="5996650"/>
            <a:ext cx="451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인증이 안 된 회원이면 인증화면으로 보냄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8736CC4-15EE-4369-8765-0B62FF3D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14" y="0"/>
            <a:ext cx="1440000" cy="2560000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2DE352-92AF-4208-8CD0-FEFF86BFF2C5}"/>
              </a:ext>
            </a:extLst>
          </p:cNvPr>
          <p:cNvCxnSpPr>
            <a:cxnSpLocks/>
            <a:stCxn id="44" idx="3"/>
            <a:endCxn id="7" idx="1"/>
          </p:cNvCxnSpPr>
          <p:nvPr/>
        </p:nvCxnSpPr>
        <p:spPr>
          <a:xfrm>
            <a:off x="3943814" y="1280000"/>
            <a:ext cx="323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A5D74AC-C983-4623-9700-5D731A945367}"/>
              </a:ext>
            </a:extLst>
          </p:cNvPr>
          <p:cNvSpPr txBox="1"/>
          <p:nvPr/>
        </p:nvSpPr>
        <p:spPr>
          <a:xfrm>
            <a:off x="2573636" y="318004"/>
            <a:ext cx="130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핸드폰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5655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0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76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339BF94D-7B1A-4578-B541-39ADF2A79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07756" y="3"/>
            <a:ext cx="1837165" cy="2007272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B462634F-2FEE-4BE5-8D23-0F55FD48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207173" y="1"/>
            <a:ext cx="1837165" cy="2007272"/>
          </a:xfrm>
          <a:prstGeom prst="rect">
            <a:avLst/>
          </a:prstGeom>
        </p:spPr>
      </p:pic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57D7575E-B24C-4837-A231-B31B7B4BA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4206590" y="1"/>
            <a:ext cx="1837165" cy="2007272"/>
          </a:xfrm>
          <a:prstGeom prst="rect">
            <a:avLst/>
          </a:prstGeom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54EC7CC4-D4DD-4D6C-9A51-C5E25449C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6206007" y="1"/>
            <a:ext cx="1837165" cy="2007272"/>
          </a:xfrm>
          <a:prstGeom prst="rect">
            <a:avLst/>
          </a:prstGeom>
        </p:spPr>
      </p:pic>
      <p:pic>
        <p:nvPicPr>
          <p:cNvPr id="17" name="그림 16" descr="화살이(가) 표시된 사진&#10;&#10;자동 생성된 설명">
            <a:extLst>
              <a:ext uri="{FF2B5EF4-FFF2-40B4-BE49-F238E27FC236}">
                <a16:creationId xmlns:a16="http://schemas.microsoft.com/office/drawing/2014/main" id="{FFAC221A-E9A9-458D-9F97-D6619F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8205424" y="-31561"/>
            <a:ext cx="1837165" cy="2007272"/>
          </a:xfrm>
          <a:prstGeom prst="rect">
            <a:avLst/>
          </a:prstGeom>
        </p:spPr>
      </p:pic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9EDB5C0E-A1F8-48D5-9125-1129F83C3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10204841" y="1"/>
            <a:ext cx="1837165" cy="20072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BF3F65-0440-4944-91EB-417CFCE31669}"/>
              </a:ext>
            </a:extLst>
          </p:cNvPr>
          <p:cNvSpPr txBox="1"/>
          <p:nvPr/>
        </p:nvSpPr>
        <p:spPr>
          <a:xfrm>
            <a:off x="687756" y="634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전문직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497176-CA08-4257-9D9F-85AD8601BC9A}"/>
              </a:ext>
            </a:extLst>
          </p:cNvPr>
          <p:cNvSpPr txBox="1"/>
          <p:nvPr/>
        </p:nvSpPr>
        <p:spPr>
          <a:xfrm>
            <a:off x="2687174" y="602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사업가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710B0-C087-46CB-8F12-F86A864095C6}"/>
              </a:ext>
            </a:extLst>
          </p:cNvPr>
          <p:cNvSpPr txBox="1"/>
          <p:nvPr/>
        </p:nvSpPr>
        <p:spPr>
          <a:xfrm>
            <a:off x="4802007" y="6027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고액</a:t>
            </a:r>
            <a:endParaRPr lang="en-US" altLang="ko-KR" dirty="0"/>
          </a:p>
          <a:p>
            <a:r>
              <a:rPr lang="ko-KR" altLang="en-US" dirty="0"/>
              <a:t>연봉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B5E8F9-2DA5-4A4F-939F-C0E1E7A99F03}"/>
              </a:ext>
            </a:extLst>
          </p:cNvPr>
          <p:cNvSpPr txBox="1"/>
          <p:nvPr/>
        </p:nvSpPr>
        <p:spPr>
          <a:xfrm>
            <a:off x="6801424" y="60274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억대</a:t>
            </a:r>
            <a:endParaRPr lang="en-US" altLang="ko-KR" dirty="0"/>
          </a:p>
          <a:p>
            <a:r>
              <a:rPr lang="ko-KR" altLang="en-US" dirty="0"/>
              <a:t>연봉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6FE926-111A-41A4-AF7A-EFC8DF32CDF8}"/>
              </a:ext>
            </a:extLst>
          </p:cNvPr>
          <p:cNvSpPr txBox="1"/>
          <p:nvPr/>
        </p:nvSpPr>
        <p:spPr>
          <a:xfrm>
            <a:off x="8685425" y="602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명문대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A88BF-B621-4D9B-99BA-9D738741F433}"/>
              </a:ext>
            </a:extLst>
          </p:cNvPr>
          <p:cNvSpPr txBox="1"/>
          <p:nvPr/>
        </p:nvSpPr>
        <p:spPr>
          <a:xfrm>
            <a:off x="10684841" y="4958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해외</a:t>
            </a:r>
            <a:endParaRPr lang="en-US" altLang="ko-KR" dirty="0"/>
          </a:p>
          <a:p>
            <a:pPr algn="ctr"/>
            <a:r>
              <a:rPr lang="ko-KR" altLang="en-US" dirty="0"/>
              <a:t>명문대</a:t>
            </a:r>
          </a:p>
        </p:txBody>
      </p:sp>
      <p:pic>
        <p:nvPicPr>
          <p:cNvPr id="43" name="그림 42" descr="화살이(가) 표시된 사진&#10;&#10;자동 생성된 설명">
            <a:extLst>
              <a:ext uri="{FF2B5EF4-FFF2-40B4-BE49-F238E27FC236}">
                <a16:creationId xmlns:a16="http://schemas.microsoft.com/office/drawing/2014/main" id="{E9914A80-A7EA-4EBD-9FD5-915FEC482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07756" y="2286003"/>
            <a:ext cx="1837165" cy="2007272"/>
          </a:xfrm>
          <a:prstGeom prst="rect">
            <a:avLst/>
          </a:prstGeom>
        </p:spPr>
      </p:pic>
      <p:pic>
        <p:nvPicPr>
          <p:cNvPr id="44" name="그림 43" descr="화살이(가) 표시된 사진&#10;&#10;자동 생성된 설명">
            <a:extLst>
              <a:ext uri="{FF2B5EF4-FFF2-40B4-BE49-F238E27FC236}">
                <a16:creationId xmlns:a16="http://schemas.microsoft.com/office/drawing/2014/main" id="{F99F1896-1FE6-47A9-A7AF-D6AE07F2B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207173" y="2286001"/>
            <a:ext cx="1837165" cy="2007272"/>
          </a:xfrm>
          <a:prstGeom prst="rect">
            <a:avLst/>
          </a:prstGeom>
        </p:spPr>
      </p:pic>
      <p:pic>
        <p:nvPicPr>
          <p:cNvPr id="45" name="그림 44" descr="화살이(가) 표시된 사진&#10;&#10;자동 생성된 설명">
            <a:extLst>
              <a:ext uri="{FF2B5EF4-FFF2-40B4-BE49-F238E27FC236}">
                <a16:creationId xmlns:a16="http://schemas.microsoft.com/office/drawing/2014/main" id="{DB644038-937E-4942-99FB-65FD0C497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4206590" y="2286001"/>
            <a:ext cx="1837165" cy="2007272"/>
          </a:xfrm>
          <a:prstGeom prst="rect">
            <a:avLst/>
          </a:prstGeom>
        </p:spPr>
      </p:pic>
      <p:pic>
        <p:nvPicPr>
          <p:cNvPr id="46" name="그림 45" descr="화살이(가) 표시된 사진&#10;&#10;자동 생성된 설명">
            <a:extLst>
              <a:ext uri="{FF2B5EF4-FFF2-40B4-BE49-F238E27FC236}">
                <a16:creationId xmlns:a16="http://schemas.microsoft.com/office/drawing/2014/main" id="{6BCFC623-855E-40E0-A5A4-8B640EAAB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6206007" y="2286001"/>
            <a:ext cx="1837165" cy="2007272"/>
          </a:xfrm>
          <a:prstGeom prst="rect">
            <a:avLst/>
          </a:prstGeom>
        </p:spPr>
      </p:pic>
      <p:pic>
        <p:nvPicPr>
          <p:cNvPr id="47" name="그림 46" descr="화살이(가) 표시된 사진&#10;&#10;자동 생성된 설명">
            <a:extLst>
              <a:ext uri="{FF2B5EF4-FFF2-40B4-BE49-F238E27FC236}">
                <a16:creationId xmlns:a16="http://schemas.microsoft.com/office/drawing/2014/main" id="{02538983-DAE1-48C0-8682-1FADFFFAF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8205424" y="2254439"/>
            <a:ext cx="1837165" cy="2007272"/>
          </a:xfrm>
          <a:prstGeom prst="rect">
            <a:avLst/>
          </a:prstGeom>
        </p:spPr>
      </p:pic>
      <p:pic>
        <p:nvPicPr>
          <p:cNvPr id="48" name="그림 47" descr="화살이(가) 표시된 사진&#10;&#10;자동 생성된 설명">
            <a:extLst>
              <a:ext uri="{FF2B5EF4-FFF2-40B4-BE49-F238E27FC236}">
                <a16:creationId xmlns:a16="http://schemas.microsoft.com/office/drawing/2014/main" id="{14B48449-79BE-466C-AD92-B482D7036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10204841" y="2286001"/>
            <a:ext cx="1837165" cy="200727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3D87741-5720-4715-8A8C-0747D1F5E1A2}"/>
              </a:ext>
            </a:extLst>
          </p:cNvPr>
          <p:cNvSpPr txBox="1"/>
          <p:nvPr/>
        </p:nvSpPr>
        <p:spPr>
          <a:xfrm>
            <a:off x="803173" y="28771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강남</a:t>
            </a:r>
            <a:endParaRPr lang="en-US" altLang="ko-KR" dirty="0"/>
          </a:p>
          <a:p>
            <a:r>
              <a:rPr lang="ko-KR" altLang="en-US" dirty="0"/>
              <a:t>거주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109025-C3CF-4DEB-9597-8CE90C607B04}"/>
              </a:ext>
            </a:extLst>
          </p:cNvPr>
          <p:cNvSpPr txBox="1"/>
          <p:nvPr/>
        </p:nvSpPr>
        <p:spPr>
          <a:xfrm>
            <a:off x="2687174" y="278266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고가</a:t>
            </a:r>
            <a:endParaRPr lang="en-US" altLang="ko-KR" dirty="0"/>
          </a:p>
          <a:p>
            <a:pPr algn="ctr"/>
            <a:r>
              <a:rPr lang="ko-KR" altLang="en-US" dirty="0"/>
              <a:t>아파트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764B24-83AD-4D3E-8ABB-37CCC176AC4F}"/>
              </a:ext>
            </a:extLst>
          </p:cNvPr>
          <p:cNvSpPr txBox="1"/>
          <p:nvPr/>
        </p:nvSpPr>
        <p:spPr>
          <a:xfrm>
            <a:off x="4686589" y="2877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외제차</a:t>
            </a:r>
            <a:endParaRPr lang="en-US" altLang="ko-KR" dirty="0"/>
          </a:p>
          <a:p>
            <a:pPr algn="ctr"/>
            <a:r>
              <a:rPr lang="ko-KR" altLang="en-US" dirty="0"/>
              <a:t>오너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5C8579-10AB-4320-ACC8-F58B618D9784}"/>
              </a:ext>
            </a:extLst>
          </p:cNvPr>
          <p:cNvSpPr txBox="1"/>
          <p:nvPr/>
        </p:nvSpPr>
        <p:spPr>
          <a:xfrm>
            <a:off x="6686008" y="285891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슈퍼카</a:t>
            </a:r>
            <a:endParaRPr lang="en-US" altLang="ko-KR" dirty="0"/>
          </a:p>
          <a:p>
            <a:pPr algn="ctr"/>
            <a:r>
              <a:rPr lang="ko-KR" altLang="en-US" dirty="0"/>
              <a:t>오너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53989B-5F96-48BD-9552-AEC9D9096F34}"/>
              </a:ext>
            </a:extLst>
          </p:cNvPr>
          <p:cNvSpPr txBox="1"/>
          <p:nvPr/>
        </p:nvSpPr>
        <p:spPr>
          <a:xfrm>
            <a:off x="8800841" y="28585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고액</a:t>
            </a:r>
            <a:endParaRPr lang="en-US" altLang="ko-KR" dirty="0"/>
          </a:p>
          <a:p>
            <a:r>
              <a:rPr lang="ko-KR" altLang="en-US" dirty="0"/>
              <a:t>자산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A71229-F96F-4510-85CC-7FC24A794724}"/>
              </a:ext>
            </a:extLst>
          </p:cNvPr>
          <p:cNvSpPr txBox="1"/>
          <p:nvPr/>
        </p:nvSpPr>
        <p:spPr>
          <a:xfrm>
            <a:off x="10684841" y="2877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초고액</a:t>
            </a:r>
            <a:endParaRPr lang="en-US" altLang="ko-KR" dirty="0"/>
          </a:p>
          <a:p>
            <a:pPr algn="ctr"/>
            <a:r>
              <a:rPr lang="ko-KR" altLang="en-US" dirty="0"/>
              <a:t>자산</a:t>
            </a:r>
          </a:p>
        </p:txBody>
      </p:sp>
      <p:pic>
        <p:nvPicPr>
          <p:cNvPr id="55" name="그림 54" descr="화살이(가) 표시된 사진&#10;&#10;자동 생성된 설명">
            <a:extLst>
              <a:ext uri="{FF2B5EF4-FFF2-40B4-BE49-F238E27FC236}">
                <a16:creationId xmlns:a16="http://schemas.microsoft.com/office/drawing/2014/main" id="{EF28A06D-921E-4560-9A06-C40FA4F56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07756" y="4540441"/>
            <a:ext cx="1837165" cy="2007272"/>
          </a:xfrm>
          <a:prstGeom prst="rect">
            <a:avLst/>
          </a:prstGeom>
        </p:spPr>
      </p:pic>
      <p:pic>
        <p:nvPicPr>
          <p:cNvPr id="56" name="그림 55" descr="화살이(가) 표시된 사진&#10;&#10;자동 생성된 설명">
            <a:extLst>
              <a:ext uri="{FF2B5EF4-FFF2-40B4-BE49-F238E27FC236}">
                <a16:creationId xmlns:a16="http://schemas.microsoft.com/office/drawing/2014/main" id="{62AEE6CC-2D93-4D39-A851-3DA49E955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21001" r="30426" b="21729"/>
          <a:stretch/>
        </p:blipFill>
        <p:spPr>
          <a:xfrm>
            <a:off x="2207173" y="4540439"/>
            <a:ext cx="1837165" cy="200727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0219A09-27AF-4727-8613-A399E5C2AA77}"/>
              </a:ext>
            </a:extLst>
          </p:cNvPr>
          <p:cNvSpPr txBox="1"/>
          <p:nvPr/>
        </p:nvSpPr>
        <p:spPr>
          <a:xfrm>
            <a:off x="687755" y="514318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엘리트</a:t>
            </a:r>
            <a:endParaRPr lang="en-US" altLang="ko-KR" dirty="0"/>
          </a:p>
          <a:p>
            <a:pPr algn="ctr"/>
            <a:r>
              <a:rPr lang="ko-KR" altLang="en-US" dirty="0"/>
              <a:t>집안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6A8E6-CC1D-422E-B75C-1C312ED734C8}"/>
              </a:ext>
            </a:extLst>
          </p:cNvPr>
          <p:cNvSpPr txBox="1"/>
          <p:nvPr/>
        </p:nvSpPr>
        <p:spPr>
          <a:xfrm>
            <a:off x="2687174" y="514318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제력가</a:t>
            </a:r>
            <a:endParaRPr lang="en-US" altLang="ko-KR" dirty="0"/>
          </a:p>
          <a:p>
            <a:pPr algn="ctr"/>
            <a:r>
              <a:rPr lang="ko-KR" altLang="en-US" dirty="0"/>
              <a:t>집안</a:t>
            </a:r>
          </a:p>
        </p:txBody>
      </p:sp>
    </p:spTree>
    <p:extLst>
      <p:ext uri="{BB962C8B-B14F-4D97-AF65-F5344CB8AC3E}">
        <p14:creationId xmlns:p14="http://schemas.microsoft.com/office/powerpoint/2010/main" val="233322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62AF80-3009-40DB-F394-3CBF8CE4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8" y="-1371600"/>
            <a:ext cx="1189770" cy="113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541986-E87E-2B5D-8718-E65723B7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37619" y="2749550"/>
            <a:ext cx="1200706" cy="113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0837A7-97B3-19F2-4A4E-C63F9483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046" y="0"/>
            <a:ext cx="1199065" cy="1134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55F6A8-9066-F36B-D153-25291BA0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65" y="-1371600"/>
            <a:ext cx="1189770" cy="113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32E3BCA-FCC2-68FB-C472-B04C05C7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19" y="-1371600"/>
            <a:ext cx="1189770" cy="1134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DC1B00-862A-6703-E9BB-D1F0DA15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792" y="-1371600"/>
            <a:ext cx="1189770" cy="113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602228-3946-8BEC-5ED8-3B6A6746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046" y="-1371600"/>
            <a:ext cx="1189770" cy="1134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93F3E73-EBEE-3D8E-B64B-987E03F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8" y="0"/>
            <a:ext cx="1189770" cy="1134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824310-4BD0-ECE0-0C72-C56F9990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65" y="0"/>
            <a:ext cx="1189770" cy="1134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81BEBDA-AC06-8E17-8691-A7037D32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19" y="0"/>
            <a:ext cx="1189770" cy="113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47D47AE-4687-2840-03E1-BB167683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792" y="0"/>
            <a:ext cx="1189770" cy="1134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904BE7B-19D4-9106-CE9E-A38797DA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8" y="1374140"/>
            <a:ext cx="1189770" cy="1134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EFB3A42-9B49-92A1-72A2-0709341F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65" y="1374140"/>
            <a:ext cx="1189770" cy="1134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DB264FA-890C-FF32-E65E-5613DDC1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19" y="1374140"/>
            <a:ext cx="1189770" cy="1134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2A4B949-904B-C44E-DD21-42079DA8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792" y="1374140"/>
            <a:ext cx="1189770" cy="1134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B1733F1-1948-B545-F8F1-FDE5A87A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46" y="1374140"/>
            <a:ext cx="1200706" cy="1134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22D70A1-0AE6-3A8D-3A49-1DC44FDE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8" y="2748280"/>
            <a:ext cx="1189770" cy="1134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71C9647-D745-2AB9-FE68-9512838D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1" y="2748280"/>
            <a:ext cx="1189770" cy="1134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2E9AF8-2A90-DEAD-2B25-A46D2085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04" y="2748280"/>
            <a:ext cx="1189770" cy="1134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6E56E86-5952-0E3B-DF1B-9506059B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8" y="4115117"/>
            <a:ext cx="1189770" cy="1134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BE43051-5D01-9A48-52CB-A18B0A51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61" y="4118768"/>
            <a:ext cx="1189770" cy="1134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ADD1614-DA3B-EA29-0ADD-59C48AC6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84" y="4122420"/>
            <a:ext cx="1189770" cy="1134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1154C12-219F-B328-2834-C9A7EC38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8" y="5496560"/>
            <a:ext cx="1189770" cy="1134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19773F9-0AB3-6A7D-9B7E-3AE33E69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37" y="5496719"/>
            <a:ext cx="1189770" cy="1134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C15C991-E5EB-C1DE-923A-F58AADE9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82197" y="2750185"/>
            <a:ext cx="1189770" cy="1134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308A6DA-76DF-0EA5-5776-D546BCAB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09908" y="2750820"/>
            <a:ext cx="1189770" cy="1134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2E5EE97-BDAE-E809-A910-3677B1AF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96597" y="7241950"/>
            <a:ext cx="1189770" cy="1134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BC98601-63C5-824B-8BEE-1961FA21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65" y="2748280"/>
            <a:ext cx="1200706" cy="1134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6E4E883-5583-EA2B-B924-E9EC0042D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687" y="2748280"/>
            <a:ext cx="1199065" cy="1134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F81400A-801B-8FCF-0C25-829C3E049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07" y="4107815"/>
            <a:ext cx="1200706" cy="1134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68B6D88-EF59-9283-B600-A002F39B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66" y="4111466"/>
            <a:ext cx="1200706" cy="1134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A464EFB-DDB1-B2CA-C696-C0686A78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936" y="5497195"/>
            <a:ext cx="1199065" cy="1134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71E9E73-5EE1-89B6-0ABB-B330F57F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30" y="5496878"/>
            <a:ext cx="1200706" cy="1134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D7DC0ED-79D5-E30F-5A54-3509D022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66" y="5497037"/>
            <a:ext cx="1200706" cy="113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4F87637-321F-2735-45FE-5A8F05F7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4394" y="2748280"/>
            <a:ext cx="1200706" cy="1134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50B69CF-85DF-A8B0-380A-3D822674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1169" y="2748915"/>
            <a:ext cx="1200706" cy="1134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7DDA57E-13AF-7569-9FB8-63BC5442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325" y="9206027"/>
            <a:ext cx="1199065" cy="1134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303E727-CE67-AB83-FBA6-12278E9D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32" y="12376931"/>
            <a:ext cx="1200706" cy="1134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9815E61-2E02-18E1-183F-F5F6E258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47372" y="7244807"/>
            <a:ext cx="1200706" cy="1134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D3B8A27-9AEE-3448-A8CF-BFABAD52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66471" y="7242902"/>
            <a:ext cx="1200706" cy="1134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A3D029A-FB46-E5EB-D9B8-C3DE48F7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85569" y="7243855"/>
            <a:ext cx="1200706" cy="1134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AA9104E-53CF-4012-D206-59FEE498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548" y="9213647"/>
            <a:ext cx="1200706" cy="1134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34CC1F6-361F-23DF-1E2B-4632DF76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980" y="9208567"/>
            <a:ext cx="1200706" cy="1134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F16D52A-82C4-25E2-1B2B-3DFBA1F0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411" y="9211107"/>
            <a:ext cx="1200706" cy="1134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0EDCA9E-0E15-81DC-B090-4A2A10D8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78" y="12383916"/>
            <a:ext cx="1200706" cy="1134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646130D-3243-8FC5-8D6F-BBCC4DFC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01" y="12380423"/>
            <a:ext cx="1200706" cy="1134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B7BC2CD-CAD8-0257-4A8F-F78C0B99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24" y="12382169"/>
            <a:ext cx="1200706" cy="1134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FAA1EC8-17AB-4CAF-7B2B-2D661D0C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55" y="12378677"/>
            <a:ext cx="1200706" cy="1134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46F8E9A-3A92-BB96-130E-0F2D08E7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116" y="9203487"/>
            <a:ext cx="1200706" cy="1134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EC37929-3D5B-E1C4-3352-CF16E9251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26632" y="7245760"/>
            <a:ext cx="1199065" cy="1134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8D14B8C-C3AC-3C91-33F0-92433379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1468" y="8373091"/>
            <a:ext cx="1189770" cy="1134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4B24B2C-5087-3E34-72A6-FF8FE4E0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78" y="8376901"/>
            <a:ext cx="1200706" cy="1134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833F2FD-BE1A-D7DD-6C29-AB005D8C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69" y="8374997"/>
            <a:ext cx="1200706" cy="1134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EFECBA4-DED3-C5B4-B973-5E3EB936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60" y="8375950"/>
            <a:ext cx="1200706" cy="1134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5AE3573-E48D-5DC6-5370-A68333E5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7" y="8374044"/>
            <a:ext cx="1200706" cy="11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54040A-962C-477B-A830-65283D07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5" y="995059"/>
            <a:ext cx="4458322" cy="2762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94B45-B38D-4812-9D0C-886E43B12A22}"/>
              </a:ext>
            </a:extLst>
          </p:cNvPr>
          <p:cNvSpPr txBox="1"/>
          <p:nvPr/>
        </p:nvSpPr>
        <p:spPr>
          <a:xfrm>
            <a:off x="358095" y="255181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49E93-15DA-4F23-AB2C-6562E5DDB608}"/>
              </a:ext>
            </a:extLst>
          </p:cNvPr>
          <p:cNvSpPr txBox="1"/>
          <p:nvPr/>
        </p:nvSpPr>
        <p:spPr>
          <a:xfrm>
            <a:off x="4997303" y="1275907"/>
            <a:ext cx="5598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심사 상태</a:t>
            </a:r>
            <a:endParaRPr lang="en-US" altLang="ko-KR" b="1" dirty="0"/>
          </a:p>
          <a:p>
            <a:r>
              <a:rPr lang="en-US" altLang="ko-KR" sz="1400" dirty="0"/>
              <a:t> -&gt;</a:t>
            </a:r>
            <a:r>
              <a:rPr lang="ko-KR" altLang="en-US" sz="1400" dirty="0"/>
              <a:t>승인일시</a:t>
            </a:r>
            <a:r>
              <a:rPr lang="en-US" altLang="ko-KR" sz="1400" dirty="0"/>
              <a:t>, </a:t>
            </a:r>
            <a:r>
              <a:rPr lang="ko-KR" altLang="en-US" sz="1400" dirty="0"/>
              <a:t>반려일시 </a:t>
            </a:r>
            <a:r>
              <a:rPr lang="en-US" altLang="ko-KR" sz="1400" dirty="0"/>
              <a:t>: Null</a:t>
            </a:r>
            <a:r>
              <a:rPr lang="ko-KR" altLang="en-US" sz="1400" dirty="0"/>
              <a:t> </a:t>
            </a:r>
            <a:r>
              <a:rPr lang="en-US" altLang="ko-KR" sz="1400" dirty="0"/>
              <a:t>or</a:t>
            </a:r>
            <a:r>
              <a:rPr lang="ko-KR" altLang="en-US" sz="1400" dirty="0"/>
              <a:t> </a:t>
            </a:r>
            <a:r>
              <a:rPr lang="en-US" altLang="ko-KR" sz="1400" dirty="0"/>
              <a:t>‘’</a:t>
            </a:r>
            <a:r>
              <a:rPr lang="ko-KR" altLang="en-US" sz="1400" dirty="0"/>
              <a:t> </a:t>
            </a:r>
            <a:r>
              <a:rPr lang="en-US" altLang="ko-KR" sz="1400" dirty="0"/>
              <a:t>=&gt;</a:t>
            </a:r>
            <a:r>
              <a:rPr lang="ko-KR" altLang="en-US" sz="1400" dirty="0"/>
              <a:t> 심사 중 </a:t>
            </a:r>
            <a:endParaRPr lang="en-US" altLang="ko-KR" sz="1400" dirty="0"/>
          </a:p>
          <a:p>
            <a:r>
              <a:rPr lang="en-US" altLang="ko-KR" sz="1400" dirty="0"/>
              <a:t> -&gt;</a:t>
            </a:r>
            <a:r>
              <a:rPr lang="ko-KR" altLang="en-US" sz="1400" dirty="0"/>
              <a:t>승인일시 </a:t>
            </a:r>
            <a:r>
              <a:rPr lang="en-US" altLang="ko-KR" sz="1400" dirty="0"/>
              <a:t>: </a:t>
            </a:r>
            <a:r>
              <a:rPr lang="ko-KR" altLang="en-US" sz="1400" dirty="0"/>
              <a:t>정상날짜</a:t>
            </a:r>
            <a:r>
              <a:rPr lang="en-US" altLang="ko-KR" sz="1400" dirty="0"/>
              <a:t>, </a:t>
            </a:r>
            <a:r>
              <a:rPr lang="ko-KR" altLang="en-US" sz="1400" dirty="0"/>
              <a:t>반려일시 </a:t>
            </a:r>
            <a:r>
              <a:rPr lang="en-US" altLang="ko-KR" sz="1400" dirty="0"/>
              <a:t>: Null or ‘’ =&gt; </a:t>
            </a:r>
            <a:r>
              <a:rPr lang="ko-KR" altLang="en-US" sz="1400" dirty="0"/>
              <a:t>심사완료</a:t>
            </a:r>
            <a:r>
              <a:rPr lang="en-US" altLang="ko-KR" sz="1400" dirty="0"/>
              <a:t>, </a:t>
            </a:r>
            <a:r>
              <a:rPr lang="ko-KR" altLang="en-US" sz="1400" dirty="0"/>
              <a:t>통과</a:t>
            </a:r>
            <a:endParaRPr lang="en-US" altLang="ko-KR" sz="1400" dirty="0"/>
          </a:p>
          <a:p>
            <a:r>
              <a:rPr lang="en-US" altLang="ko-KR" sz="1400" dirty="0"/>
              <a:t> -&gt;</a:t>
            </a:r>
            <a:r>
              <a:rPr lang="ko-KR" altLang="en-US" sz="1400"/>
              <a:t>승인일시 </a:t>
            </a:r>
            <a:r>
              <a:rPr lang="en-US" altLang="ko-KR" sz="1400" dirty="0"/>
              <a:t>: Null or ‘’, </a:t>
            </a:r>
            <a:r>
              <a:rPr lang="ko-KR" altLang="en-US" sz="1400" dirty="0"/>
              <a:t>반려일시 </a:t>
            </a:r>
            <a:r>
              <a:rPr lang="en-US" altLang="ko-KR" sz="1400" dirty="0"/>
              <a:t>: </a:t>
            </a:r>
            <a:r>
              <a:rPr lang="ko-KR" altLang="en-US" sz="1400" dirty="0"/>
              <a:t>정상날짜 </a:t>
            </a:r>
            <a:r>
              <a:rPr lang="en-US" altLang="ko-KR" sz="1400" dirty="0"/>
              <a:t>-&gt; </a:t>
            </a:r>
            <a:r>
              <a:rPr lang="ko-KR" altLang="en-US" sz="1400" dirty="0"/>
              <a:t>심사완료</a:t>
            </a:r>
            <a:r>
              <a:rPr lang="en-US" altLang="ko-KR" sz="1400" dirty="0"/>
              <a:t>, </a:t>
            </a:r>
            <a:r>
              <a:rPr lang="ko-KR" altLang="en-US" sz="1400" dirty="0"/>
              <a:t>불통과</a:t>
            </a:r>
          </a:p>
        </p:txBody>
      </p:sp>
    </p:spTree>
    <p:extLst>
      <p:ext uri="{BB962C8B-B14F-4D97-AF65-F5344CB8AC3E}">
        <p14:creationId xmlns:p14="http://schemas.microsoft.com/office/powerpoint/2010/main" val="97115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7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4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77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1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114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15199</dc:creator>
  <cp:lastModifiedBy>15199</cp:lastModifiedBy>
  <cp:revision>23</cp:revision>
  <dcterms:created xsi:type="dcterms:W3CDTF">2022-03-27T04:09:17Z</dcterms:created>
  <dcterms:modified xsi:type="dcterms:W3CDTF">2022-05-17T14:53:10Z</dcterms:modified>
</cp:coreProperties>
</file>