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ruan Sharpe" initials="SS" lastIdx="1" clrIdx="0">
    <p:extLst>
      <p:ext uri="{19B8F6BF-5375-455C-9EA6-DF929625EA0E}">
        <p15:presenceInfo xmlns:p15="http://schemas.microsoft.com/office/powerpoint/2012/main" userId="d3a4b13a821ec01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05T12:45:33.505" idx="1">
    <p:pos x="10" y="10"/>
    <p:text/>
    <p:extLst>
      <p:ext uri="{C676402C-5697-4E1C-873F-D02D1690AC5C}">
        <p15:threadingInfo xmlns:p15="http://schemas.microsoft.com/office/powerpoint/2012/main" timeZoneBias="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BC4C8-D6E3-4340-B1F8-18D6893DD0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71EBEC-8852-4D86-A5E8-7358CB075E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90F652-15A2-414C-9252-FFE1F29ABF03}"/>
              </a:ext>
            </a:extLst>
          </p:cNvPr>
          <p:cNvSpPr>
            <a:spLocks noGrp="1"/>
          </p:cNvSpPr>
          <p:nvPr>
            <p:ph type="dt" sz="half" idx="10"/>
          </p:nvPr>
        </p:nvSpPr>
        <p:spPr/>
        <p:txBody>
          <a:bodyPr/>
          <a:lstStyle/>
          <a:p>
            <a:fld id="{7B62B51C-4BF5-461D-B67B-A2C7FEBE1DC1}" type="datetimeFigureOut">
              <a:rPr lang="en-US" smtClean="0"/>
              <a:t>11/5/2020</a:t>
            </a:fld>
            <a:endParaRPr lang="en-US"/>
          </a:p>
        </p:txBody>
      </p:sp>
      <p:sp>
        <p:nvSpPr>
          <p:cNvPr id="5" name="Footer Placeholder 4">
            <a:extLst>
              <a:ext uri="{FF2B5EF4-FFF2-40B4-BE49-F238E27FC236}">
                <a16:creationId xmlns:a16="http://schemas.microsoft.com/office/drawing/2014/main" id="{28D80F3C-334F-4318-AFC5-5A9CB2AF3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6B73A1-43A5-4044-AE35-64CAB133F664}"/>
              </a:ext>
            </a:extLst>
          </p:cNvPr>
          <p:cNvSpPr>
            <a:spLocks noGrp="1"/>
          </p:cNvSpPr>
          <p:nvPr>
            <p:ph type="sldNum" sz="quarter" idx="12"/>
          </p:nvPr>
        </p:nvSpPr>
        <p:spPr/>
        <p:txBody>
          <a:bodyPr/>
          <a:lstStyle/>
          <a:p>
            <a:fld id="{C743383D-4280-459C-A7CF-7A67F9DB16F7}" type="slidenum">
              <a:rPr lang="en-US" smtClean="0"/>
              <a:t>‹#›</a:t>
            </a:fld>
            <a:endParaRPr lang="en-US"/>
          </a:p>
        </p:txBody>
      </p:sp>
    </p:spTree>
    <p:extLst>
      <p:ext uri="{BB962C8B-B14F-4D97-AF65-F5344CB8AC3E}">
        <p14:creationId xmlns:p14="http://schemas.microsoft.com/office/powerpoint/2010/main" val="986171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A60A-BFB4-4356-8CAA-A0B0387FB3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5192A5-A3D5-4498-A2E2-6F951C05CC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57C9D8-75AC-47DD-990B-0A8BACC64701}"/>
              </a:ext>
            </a:extLst>
          </p:cNvPr>
          <p:cNvSpPr>
            <a:spLocks noGrp="1"/>
          </p:cNvSpPr>
          <p:nvPr>
            <p:ph type="dt" sz="half" idx="10"/>
          </p:nvPr>
        </p:nvSpPr>
        <p:spPr/>
        <p:txBody>
          <a:bodyPr/>
          <a:lstStyle/>
          <a:p>
            <a:fld id="{7B62B51C-4BF5-461D-B67B-A2C7FEBE1DC1}" type="datetimeFigureOut">
              <a:rPr lang="en-US" smtClean="0"/>
              <a:t>11/5/2020</a:t>
            </a:fld>
            <a:endParaRPr lang="en-US"/>
          </a:p>
        </p:txBody>
      </p:sp>
      <p:sp>
        <p:nvSpPr>
          <p:cNvPr id="5" name="Footer Placeholder 4">
            <a:extLst>
              <a:ext uri="{FF2B5EF4-FFF2-40B4-BE49-F238E27FC236}">
                <a16:creationId xmlns:a16="http://schemas.microsoft.com/office/drawing/2014/main" id="{C22485CA-1C2F-4D27-8C37-30B5B90B7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C1084-7D1F-4D76-9918-35BC9F85A00D}"/>
              </a:ext>
            </a:extLst>
          </p:cNvPr>
          <p:cNvSpPr>
            <a:spLocks noGrp="1"/>
          </p:cNvSpPr>
          <p:nvPr>
            <p:ph type="sldNum" sz="quarter" idx="12"/>
          </p:nvPr>
        </p:nvSpPr>
        <p:spPr/>
        <p:txBody>
          <a:bodyPr/>
          <a:lstStyle/>
          <a:p>
            <a:fld id="{C743383D-4280-459C-A7CF-7A67F9DB16F7}" type="slidenum">
              <a:rPr lang="en-US" smtClean="0"/>
              <a:t>‹#›</a:t>
            </a:fld>
            <a:endParaRPr lang="en-US"/>
          </a:p>
        </p:txBody>
      </p:sp>
    </p:spTree>
    <p:extLst>
      <p:ext uri="{BB962C8B-B14F-4D97-AF65-F5344CB8AC3E}">
        <p14:creationId xmlns:p14="http://schemas.microsoft.com/office/powerpoint/2010/main" val="712266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B40EDE-D010-4015-8C62-A98F744B85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6B7150-6E79-4EB5-9892-42F260B013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23918C-D4C1-4BA5-A4FC-A1E9737D95B3}"/>
              </a:ext>
            </a:extLst>
          </p:cNvPr>
          <p:cNvSpPr>
            <a:spLocks noGrp="1"/>
          </p:cNvSpPr>
          <p:nvPr>
            <p:ph type="dt" sz="half" idx="10"/>
          </p:nvPr>
        </p:nvSpPr>
        <p:spPr/>
        <p:txBody>
          <a:bodyPr/>
          <a:lstStyle/>
          <a:p>
            <a:fld id="{7B62B51C-4BF5-461D-B67B-A2C7FEBE1DC1}" type="datetimeFigureOut">
              <a:rPr lang="en-US" smtClean="0"/>
              <a:t>11/5/2020</a:t>
            </a:fld>
            <a:endParaRPr lang="en-US"/>
          </a:p>
        </p:txBody>
      </p:sp>
      <p:sp>
        <p:nvSpPr>
          <p:cNvPr id="5" name="Footer Placeholder 4">
            <a:extLst>
              <a:ext uri="{FF2B5EF4-FFF2-40B4-BE49-F238E27FC236}">
                <a16:creationId xmlns:a16="http://schemas.microsoft.com/office/drawing/2014/main" id="{E886A1CC-568B-4A47-92E4-6245418315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CEB0E-59DF-4095-96BE-CCCF7C9B40D2}"/>
              </a:ext>
            </a:extLst>
          </p:cNvPr>
          <p:cNvSpPr>
            <a:spLocks noGrp="1"/>
          </p:cNvSpPr>
          <p:nvPr>
            <p:ph type="sldNum" sz="quarter" idx="12"/>
          </p:nvPr>
        </p:nvSpPr>
        <p:spPr/>
        <p:txBody>
          <a:bodyPr/>
          <a:lstStyle/>
          <a:p>
            <a:fld id="{C743383D-4280-459C-A7CF-7A67F9DB16F7}" type="slidenum">
              <a:rPr lang="en-US" smtClean="0"/>
              <a:t>‹#›</a:t>
            </a:fld>
            <a:endParaRPr lang="en-US"/>
          </a:p>
        </p:txBody>
      </p:sp>
    </p:spTree>
    <p:extLst>
      <p:ext uri="{BB962C8B-B14F-4D97-AF65-F5344CB8AC3E}">
        <p14:creationId xmlns:p14="http://schemas.microsoft.com/office/powerpoint/2010/main" val="1848913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85DA6-4ED4-4362-B751-BB58B0708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279E59-F12A-431E-B9CC-7B2DAD3006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74EEC-FE3F-46B5-B84A-DF208296426F}"/>
              </a:ext>
            </a:extLst>
          </p:cNvPr>
          <p:cNvSpPr>
            <a:spLocks noGrp="1"/>
          </p:cNvSpPr>
          <p:nvPr>
            <p:ph type="dt" sz="half" idx="10"/>
          </p:nvPr>
        </p:nvSpPr>
        <p:spPr/>
        <p:txBody>
          <a:bodyPr/>
          <a:lstStyle/>
          <a:p>
            <a:fld id="{7B62B51C-4BF5-461D-B67B-A2C7FEBE1DC1}" type="datetimeFigureOut">
              <a:rPr lang="en-US" smtClean="0"/>
              <a:t>11/5/2020</a:t>
            </a:fld>
            <a:endParaRPr lang="en-US"/>
          </a:p>
        </p:txBody>
      </p:sp>
      <p:sp>
        <p:nvSpPr>
          <p:cNvPr id="5" name="Footer Placeholder 4">
            <a:extLst>
              <a:ext uri="{FF2B5EF4-FFF2-40B4-BE49-F238E27FC236}">
                <a16:creationId xmlns:a16="http://schemas.microsoft.com/office/drawing/2014/main" id="{C7939936-8D50-4158-A91D-276C2B10DE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162E06-A21F-4F28-8613-A73D0204B045}"/>
              </a:ext>
            </a:extLst>
          </p:cNvPr>
          <p:cNvSpPr>
            <a:spLocks noGrp="1"/>
          </p:cNvSpPr>
          <p:nvPr>
            <p:ph type="sldNum" sz="quarter" idx="12"/>
          </p:nvPr>
        </p:nvSpPr>
        <p:spPr/>
        <p:txBody>
          <a:bodyPr/>
          <a:lstStyle/>
          <a:p>
            <a:fld id="{C743383D-4280-459C-A7CF-7A67F9DB16F7}" type="slidenum">
              <a:rPr lang="en-US" smtClean="0"/>
              <a:t>‹#›</a:t>
            </a:fld>
            <a:endParaRPr lang="en-US"/>
          </a:p>
        </p:txBody>
      </p:sp>
    </p:spTree>
    <p:extLst>
      <p:ext uri="{BB962C8B-B14F-4D97-AF65-F5344CB8AC3E}">
        <p14:creationId xmlns:p14="http://schemas.microsoft.com/office/powerpoint/2010/main" val="3900864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F5041-E8C3-4B30-B0B7-4BD8524E5A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A31B2-E1F2-4EA7-A50E-DA472634B7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4E113D-1B30-4C2E-93F4-EE7FC975195C}"/>
              </a:ext>
            </a:extLst>
          </p:cNvPr>
          <p:cNvSpPr>
            <a:spLocks noGrp="1"/>
          </p:cNvSpPr>
          <p:nvPr>
            <p:ph type="dt" sz="half" idx="10"/>
          </p:nvPr>
        </p:nvSpPr>
        <p:spPr/>
        <p:txBody>
          <a:bodyPr/>
          <a:lstStyle/>
          <a:p>
            <a:fld id="{7B62B51C-4BF5-461D-B67B-A2C7FEBE1DC1}" type="datetimeFigureOut">
              <a:rPr lang="en-US" smtClean="0"/>
              <a:t>11/5/2020</a:t>
            </a:fld>
            <a:endParaRPr lang="en-US"/>
          </a:p>
        </p:txBody>
      </p:sp>
      <p:sp>
        <p:nvSpPr>
          <p:cNvPr id="5" name="Footer Placeholder 4">
            <a:extLst>
              <a:ext uri="{FF2B5EF4-FFF2-40B4-BE49-F238E27FC236}">
                <a16:creationId xmlns:a16="http://schemas.microsoft.com/office/drawing/2014/main" id="{D051BAA4-E5B3-417B-8024-AEBB0EEB18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CA997C-0BAD-4E73-8230-B26BCC4250C0}"/>
              </a:ext>
            </a:extLst>
          </p:cNvPr>
          <p:cNvSpPr>
            <a:spLocks noGrp="1"/>
          </p:cNvSpPr>
          <p:nvPr>
            <p:ph type="sldNum" sz="quarter" idx="12"/>
          </p:nvPr>
        </p:nvSpPr>
        <p:spPr/>
        <p:txBody>
          <a:bodyPr/>
          <a:lstStyle/>
          <a:p>
            <a:fld id="{C743383D-4280-459C-A7CF-7A67F9DB16F7}" type="slidenum">
              <a:rPr lang="en-US" smtClean="0"/>
              <a:t>‹#›</a:t>
            </a:fld>
            <a:endParaRPr lang="en-US"/>
          </a:p>
        </p:txBody>
      </p:sp>
    </p:spTree>
    <p:extLst>
      <p:ext uri="{BB962C8B-B14F-4D97-AF65-F5344CB8AC3E}">
        <p14:creationId xmlns:p14="http://schemas.microsoft.com/office/powerpoint/2010/main" val="194246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ACB88-4B46-4D66-AAF1-A55CA66DE8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BBABDB-65F1-491F-A549-8A97E04FFB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9034FA-2C7F-4849-8C5E-E2940EC6E5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F1F489-00B1-4230-BF2E-D053BA6E4C0B}"/>
              </a:ext>
            </a:extLst>
          </p:cNvPr>
          <p:cNvSpPr>
            <a:spLocks noGrp="1"/>
          </p:cNvSpPr>
          <p:nvPr>
            <p:ph type="dt" sz="half" idx="10"/>
          </p:nvPr>
        </p:nvSpPr>
        <p:spPr/>
        <p:txBody>
          <a:bodyPr/>
          <a:lstStyle/>
          <a:p>
            <a:fld id="{7B62B51C-4BF5-461D-B67B-A2C7FEBE1DC1}" type="datetimeFigureOut">
              <a:rPr lang="en-US" smtClean="0"/>
              <a:t>11/5/2020</a:t>
            </a:fld>
            <a:endParaRPr lang="en-US"/>
          </a:p>
        </p:txBody>
      </p:sp>
      <p:sp>
        <p:nvSpPr>
          <p:cNvPr id="6" name="Footer Placeholder 5">
            <a:extLst>
              <a:ext uri="{FF2B5EF4-FFF2-40B4-BE49-F238E27FC236}">
                <a16:creationId xmlns:a16="http://schemas.microsoft.com/office/drawing/2014/main" id="{BA66C8F4-A2F1-4159-AB47-586A43415A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698F2D-BED2-4389-97D4-F5D24C3343C3}"/>
              </a:ext>
            </a:extLst>
          </p:cNvPr>
          <p:cNvSpPr>
            <a:spLocks noGrp="1"/>
          </p:cNvSpPr>
          <p:nvPr>
            <p:ph type="sldNum" sz="quarter" idx="12"/>
          </p:nvPr>
        </p:nvSpPr>
        <p:spPr/>
        <p:txBody>
          <a:bodyPr/>
          <a:lstStyle/>
          <a:p>
            <a:fld id="{C743383D-4280-459C-A7CF-7A67F9DB16F7}" type="slidenum">
              <a:rPr lang="en-US" smtClean="0"/>
              <a:t>‹#›</a:t>
            </a:fld>
            <a:endParaRPr lang="en-US"/>
          </a:p>
        </p:txBody>
      </p:sp>
    </p:spTree>
    <p:extLst>
      <p:ext uri="{BB962C8B-B14F-4D97-AF65-F5344CB8AC3E}">
        <p14:creationId xmlns:p14="http://schemas.microsoft.com/office/powerpoint/2010/main" val="416882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E1AB1-7371-4ADD-BD98-7228069F0E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AA40D3-3558-4B93-9709-833A6786CD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65CC80-7E7E-49A8-BC85-AF52A5C853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8B2A3D-C25E-4DF7-A14C-91FBEF7C6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3D481D-2C74-4E89-9A02-D67A8545CA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5AF4BB-42D8-4B7E-9618-BA27D14A21B9}"/>
              </a:ext>
            </a:extLst>
          </p:cNvPr>
          <p:cNvSpPr>
            <a:spLocks noGrp="1"/>
          </p:cNvSpPr>
          <p:nvPr>
            <p:ph type="dt" sz="half" idx="10"/>
          </p:nvPr>
        </p:nvSpPr>
        <p:spPr/>
        <p:txBody>
          <a:bodyPr/>
          <a:lstStyle/>
          <a:p>
            <a:fld id="{7B62B51C-4BF5-461D-B67B-A2C7FEBE1DC1}" type="datetimeFigureOut">
              <a:rPr lang="en-US" smtClean="0"/>
              <a:t>11/5/2020</a:t>
            </a:fld>
            <a:endParaRPr lang="en-US"/>
          </a:p>
        </p:txBody>
      </p:sp>
      <p:sp>
        <p:nvSpPr>
          <p:cNvPr id="8" name="Footer Placeholder 7">
            <a:extLst>
              <a:ext uri="{FF2B5EF4-FFF2-40B4-BE49-F238E27FC236}">
                <a16:creationId xmlns:a16="http://schemas.microsoft.com/office/drawing/2014/main" id="{83032FD8-B350-4893-82C8-21C819ABAD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32A50D-0564-47E0-84B1-2652039FCB9A}"/>
              </a:ext>
            </a:extLst>
          </p:cNvPr>
          <p:cNvSpPr>
            <a:spLocks noGrp="1"/>
          </p:cNvSpPr>
          <p:nvPr>
            <p:ph type="sldNum" sz="quarter" idx="12"/>
          </p:nvPr>
        </p:nvSpPr>
        <p:spPr/>
        <p:txBody>
          <a:bodyPr/>
          <a:lstStyle/>
          <a:p>
            <a:fld id="{C743383D-4280-459C-A7CF-7A67F9DB16F7}" type="slidenum">
              <a:rPr lang="en-US" smtClean="0"/>
              <a:t>‹#›</a:t>
            </a:fld>
            <a:endParaRPr lang="en-US"/>
          </a:p>
        </p:txBody>
      </p:sp>
    </p:spTree>
    <p:extLst>
      <p:ext uri="{BB962C8B-B14F-4D97-AF65-F5344CB8AC3E}">
        <p14:creationId xmlns:p14="http://schemas.microsoft.com/office/powerpoint/2010/main" val="267312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8A25-1791-41FC-9407-65C6E5920C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A6C59C-86D8-4AD5-942E-2DB663C9FE46}"/>
              </a:ext>
            </a:extLst>
          </p:cNvPr>
          <p:cNvSpPr>
            <a:spLocks noGrp="1"/>
          </p:cNvSpPr>
          <p:nvPr>
            <p:ph type="dt" sz="half" idx="10"/>
          </p:nvPr>
        </p:nvSpPr>
        <p:spPr/>
        <p:txBody>
          <a:bodyPr/>
          <a:lstStyle/>
          <a:p>
            <a:fld id="{7B62B51C-4BF5-461D-B67B-A2C7FEBE1DC1}" type="datetimeFigureOut">
              <a:rPr lang="en-US" smtClean="0"/>
              <a:t>11/5/2020</a:t>
            </a:fld>
            <a:endParaRPr lang="en-US"/>
          </a:p>
        </p:txBody>
      </p:sp>
      <p:sp>
        <p:nvSpPr>
          <p:cNvPr id="4" name="Footer Placeholder 3">
            <a:extLst>
              <a:ext uri="{FF2B5EF4-FFF2-40B4-BE49-F238E27FC236}">
                <a16:creationId xmlns:a16="http://schemas.microsoft.com/office/drawing/2014/main" id="{6A1FCAE6-8CD2-406F-AD5B-1A94013073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2E580A-203D-415C-99A5-4F256109A8DB}"/>
              </a:ext>
            </a:extLst>
          </p:cNvPr>
          <p:cNvSpPr>
            <a:spLocks noGrp="1"/>
          </p:cNvSpPr>
          <p:nvPr>
            <p:ph type="sldNum" sz="quarter" idx="12"/>
          </p:nvPr>
        </p:nvSpPr>
        <p:spPr/>
        <p:txBody>
          <a:bodyPr/>
          <a:lstStyle/>
          <a:p>
            <a:fld id="{C743383D-4280-459C-A7CF-7A67F9DB16F7}" type="slidenum">
              <a:rPr lang="en-US" smtClean="0"/>
              <a:t>‹#›</a:t>
            </a:fld>
            <a:endParaRPr lang="en-US"/>
          </a:p>
        </p:txBody>
      </p:sp>
    </p:spTree>
    <p:extLst>
      <p:ext uri="{BB962C8B-B14F-4D97-AF65-F5344CB8AC3E}">
        <p14:creationId xmlns:p14="http://schemas.microsoft.com/office/powerpoint/2010/main" val="212877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C68A1-7C6C-4829-95E0-A930872EA82B}"/>
              </a:ext>
            </a:extLst>
          </p:cNvPr>
          <p:cNvSpPr>
            <a:spLocks noGrp="1"/>
          </p:cNvSpPr>
          <p:nvPr>
            <p:ph type="dt" sz="half" idx="10"/>
          </p:nvPr>
        </p:nvSpPr>
        <p:spPr/>
        <p:txBody>
          <a:bodyPr/>
          <a:lstStyle/>
          <a:p>
            <a:fld id="{7B62B51C-4BF5-461D-B67B-A2C7FEBE1DC1}" type="datetimeFigureOut">
              <a:rPr lang="en-US" smtClean="0"/>
              <a:t>11/5/2020</a:t>
            </a:fld>
            <a:endParaRPr lang="en-US"/>
          </a:p>
        </p:txBody>
      </p:sp>
      <p:sp>
        <p:nvSpPr>
          <p:cNvPr id="3" name="Footer Placeholder 2">
            <a:extLst>
              <a:ext uri="{FF2B5EF4-FFF2-40B4-BE49-F238E27FC236}">
                <a16:creationId xmlns:a16="http://schemas.microsoft.com/office/drawing/2014/main" id="{5F3052B5-2862-41F3-A756-3F7119F676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6B8E28-2237-4D43-9D47-EB4CF09E0739}"/>
              </a:ext>
            </a:extLst>
          </p:cNvPr>
          <p:cNvSpPr>
            <a:spLocks noGrp="1"/>
          </p:cNvSpPr>
          <p:nvPr>
            <p:ph type="sldNum" sz="quarter" idx="12"/>
          </p:nvPr>
        </p:nvSpPr>
        <p:spPr/>
        <p:txBody>
          <a:bodyPr/>
          <a:lstStyle/>
          <a:p>
            <a:fld id="{C743383D-4280-459C-A7CF-7A67F9DB16F7}" type="slidenum">
              <a:rPr lang="en-US" smtClean="0"/>
              <a:t>‹#›</a:t>
            </a:fld>
            <a:endParaRPr lang="en-US"/>
          </a:p>
        </p:txBody>
      </p:sp>
    </p:spTree>
    <p:extLst>
      <p:ext uri="{BB962C8B-B14F-4D97-AF65-F5344CB8AC3E}">
        <p14:creationId xmlns:p14="http://schemas.microsoft.com/office/powerpoint/2010/main" val="1413572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53434-077A-45C9-BC93-9A027760D1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0CFBEF-B312-4706-B419-7604F3718A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A55453-AA4B-490A-B14F-4DCB08D67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7087E3-6565-4C74-9E02-6FE4AF54FFB4}"/>
              </a:ext>
            </a:extLst>
          </p:cNvPr>
          <p:cNvSpPr>
            <a:spLocks noGrp="1"/>
          </p:cNvSpPr>
          <p:nvPr>
            <p:ph type="dt" sz="half" idx="10"/>
          </p:nvPr>
        </p:nvSpPr>
        <p:spPr/>
        <p:txBody>
          <a:bodyPr/>
          <a:lstStyle/>
          <a:p>
            <a:fld id="{7B62B51C-4BF5-461D-B67B-A2C7FEBE1DC1}" type="datetimeFigureOut">
              <a:rPr lang="en-US" smtClean="0"/>
              <a:t>11/5/2020</a:t>
            </a:fld>
            <a:endParaRPr lang="en-US"/>
          </a:p>
        </p:txBody>
      </p:sp>
      <p:sp>
        <p:nvSpPr>
          <p:cNvPr id="6" name="Footer Placeholder 5">
            <a:extLst>
              <a:ext uri="{FF2B5EF4-FFF2-40B4-BE49-F238E27FC236}">
                <a16:creationId xmlns:a16="http://schemas.microsoft.com/office/drawing/2014/main" id="{630C4F84-B5E6-4B51-8086-01FC4A0994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D9A750-9FD4-4D12-82D4-6CAFC56ACF15}"/>
              </a:ext>
            </a:extLst>
          </p:cNvPr>
          <p:cNvSpPr>
            <a:spLocks noGrp="1"/>
          </p:cNvSpPr>
          <p:nvPr>
            <p:ph type="sldNum" sz="quarter" idx="12"/>
          </p:nvPr>
        </p:nvSpPr>
        <p:spPr/>
        <p:txBody>
          <a:bodyPr/>
          <a:lstStyle/>
          <a:p>
            <a:fld id="{C743383D-4280-459C-A7CF-7A67F9DB16F7}" type="slidenum">
              <a:rPr lang="en-US" smtClean="0"/>
              <a:t>‹#›</a:t>
            </a:fld>
            <a:endParaRPr lang="en-US"/>
          </a:p>
        </p:txBody>
      </p:sp>
    </p:spTree>
    <p:extLst>
      <p:ext uri="{BB962C8B-B14F-4D97-AF65-F5344CB8AC3E}">
        <p14:creationId xmlns:p14="http://schemas.microsoft.com/office/powerpoint/2010/main" val="3249559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CCC21-16FD-4D59-AA7C-7BAA0CAA77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8F8145-4466-4719-8EB7-CCEE21285A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696BF-1733-4BD7-9E85-1DAB95DA0E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B98C1E-8A09-4EB9-B677-90CF7C1F0E4D}"/>
              </a:ext>
            </a:extLst>
          </p:cNvPr>
          <p:cNvSpPr>
            <a:spLocks noGrp="1"/>
          </p:cNvSpPr>
          <p:nvPr>
            <p:ph type="dt" sz="half" idx="10"/>
          </p:nvPr>
        </p:nvSpPr>
        <p:spPr/>
        <p:txBody>
          <a:bodyPr/>
          <a:lstStyle/>
          <a:p>
            <a:fld id="{7B62B51C-4BF5-461D-B67B-A2C7FEBE1DC1}" type="datetimeFigureOut">
              <a:rPr lang="en-US" smtClean="0"/>
              <a:t>11/5/2020</a:t>
            </a:fld>
            <a:endParaRPr lang="en-US"/>
          </a:p>
        </p:txBody>
      </p:sp>
      <p:sp>
        <p:nvSpPr>
          <p:cNvPr id="6" name="Footer Placeholder 5">
            <a:extLst>
              <a:ext uri="{FF2B5EF4-FFF2-40B4-BE49-F238E27FC236}">
                <a16:creationId xmlns:a16="http://schemas.microsoft.com/office/drawing/2014/main" id="{F8C3F7A0-54D7-4E57-A3D4-6AABA19570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A1B94B-497F-4B42-AE26-9CDA04B0AD6F}"/>
              </a:ext>
            </a:extLst>
          </p:cNvPr>
          <p:cNvSpPr>
            <a:spLocks noGrp="1"/>
          </p:cNvSpPr>
          <p:nvPr>
            <p:ph type="sldNum" sz="quarter" idx="12"/>
          </p:nvPr>
        </p:nvSpPr>
        <p:spPr/>
        <p:txBody>
          <a:bodyPr/>
          <a:lstStyle/>
          <a:p>
            <a:fld id="{C743383D-4280-459C-A7CF-7A67F9DB16F7}" type="slidenum">
              <a:rPr lang="en-US" smtClean="0"/>
              <a:t>‹#›</a:t>
            </a:fld>
            <a:endParaRPr lang="en-US"/>
          </a:p>
        </p:txBody>
      </p:sp>
    </p:spTree>
    <p:extLst>
      <p:ext uri="{BB962C8B-B14F-4D97-AF65-F5344CB8AC3E}">
        <p14:creationId xmlns:p14="http://schemas.microsoft.com/office/powerpoint/2010/main" val="1645590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53C48-9B34-4C60-83BE-4ED06097C5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A0685B-F66A-4161-B232-E0C89F1438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69301E-CA89-4957-8E0A-65C545BB83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62B51C-4BF5-461D-B67B-A2C7FEBE1DC1}" type="datetimeFigureOut">
              <a:rPr lang="en-US" smtClean="0"/>
              <a:t>11/5/2020</a:t>
            </a:fld>
            <a:endParaRPr lang="en-US"/>
          </a:p>
        </p:txBody>
      </p:sp>
      <p:sp>
        <p:nvSpPr>
          <p:cNvPr id="5" name="Footer Placeholder 4">
            <a:extLst>
              <a:ext uri="{FF2B5EF4-FFF2-40B4-BE49-F238E27FC236}">
                <a16:creationId xmlns:a16="http://schemas.microsoft.com/office/drawing/2014/main" id="{DC42E0C7-189E-44C6-BD70-85432A3B78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A1F261-D384-470A-89C7-02BC6C46EA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43383D-4280-459C-A7CF-7A67F9DB16F7}" type="slidenum">
              <a:rPr lang="en-US" smtClean="0"/>
              <a:t>‹#›</a:t>
            </a:fld>
            <a:endParaRPr lang="en-US"/>
          </a:p>
        </p:txBody>
      </p:sp>
    </p:spTree>
    <p:extLst>
      <p:ext uri="{BB962C8B-B14F-4D97-AF65-F5344CB8AC3E}">
        <p14:creationId xmlns:p14="http://schemas.microsoft.com/office/powerpoint/2010/main" val="449086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C703075-BA35-4D85-9C4E-335CAC85D3EA}"/>
              </a:ext>
            </a:extLst>
          </p:cNvPr>
          <p:cNvSpPr/>
          <p:nvPr/>
        </p:nvSpPr>
        <p:spPr>
          <a:xfrm>
            <a:off x="2260600" y="228600"/>
            <a:ext cx="4737100" cy="60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9ECB5FB-950B-43B0-93BE-AD763810BFA1}"/>
              </a:ext>
            </a:extLst>
          </p:cNvPr>
          <p:cNvSpPr/>
          <p:nvPr/>
        </p:nvSpPr>
        <p:spPr>
          <a:xfrm>
            <a:off x="3213100" y="2006600"/>
            <a:ext cx="3124200" cy="495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Username </a:t>
            </a:r>
            <a:endParaRPr lang="en-US" dirty="0">
              <a:solidFill>
                <a:schemeClr val="tx1"/>
              </a:solidFill>
            </a:endParaRPr>
          </a:p>
        </p:txBody>
      </p:sp>
      <p:sp>
        <p:nvSpPr>
          <p:cNvPr id="6" name="Rectangle 5">
            <a:extLst>
              <a:ext uri="{FF2B5EF4-FFF2-40B4-BE49-F238E27FC236}">
                <a16:creationId xmlns:a16="http://schemas.microsoft.com/office/drawing/2014/main" id="{26E028D9-29C8-494E-A637-0AB8FC28A837}"/>
              </a:ext>
            </a:extLst>
          </p:cNvPr>
          <p:cNvSpPr/>
          <p:nvPr/>
        </p:nvSpPr>
        <p:spPr>
          <a:xfrm>
            <a:off x="3213100" y="2781300"/>
            <a:ext cx="3124200" cy="495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Password</a:t>
            </a:r>
            <a:endParaRPr lang="en-US" dirty="0">
              <a:solidFill>
                <a:schemeClr val="tx1"/>
              </a:solidFill>
            </a:endParaRPr>
          </a:p>
        </p:txBody>
      </p:sp>
      <p:sp>
        <p:nvSpPr>
          <p:cNvPr id="7" name="Rectangle 6">
            <a:extLst>
              <a:ext uri="{FF2B5EF4-FFF2-40B4-BE49-F238E27FC236}">
                <a16:creationId xmlns:a16="http://schemas.microsoft.com/office/drawing/2014/main" id="{7924A866-7A73-4DF8-8719-C6E879E659B5}"/>
              </a:ext>
            </a:extLst>
          </p:cNvPr>
          <p:cNvSpPr/>
          <p:nvPr/>
        </p:nvSpPr>
        <p:spPr>
          <a:xfrm>
            <a:off x="3738682" y="533400"/>
            <a:ext cx="1780936" cy="923330"/>
          </a:xfrm>
          <a:prstGeom prst="rect">
            <a:avLst/>
          </a:prstGeom>
          <a:noFill/>
        </p:spPr>
        <p:txBody>
          <a:bodyPr wrap="none" lIns="91440" tIns="45720" rIns="91440" bIns="45720">
            <a:spAutoFit/>
          </a:bodyPr>
          <a:lstStyle/>
          <a:p>
            <a:pPr algn="ctr"/>
            <a:r>
              <a:rPr lang="en-US" sz="5400" b="1" cap="none" spc="0"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Stokk</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8" name="Rectangle: Rounded Corners 7">
            <a:extLst>
              <a:ext uri="{FF2B5EF4-FFF2-40B4-BE49-F238E27FC236}">
                <a16:creationId xmlns:a16="http://schemas.microsoft.com/office/drawing/2014/main" id="{E0223E4D-C4A7-4247-BF52-5E406050E20C}"/>
              </a:ext>
            </a:extLst>
          </p:cNvPr>
          <p:cNvSpPr/>
          <p:nvPr/>
        </p:nvSpPr>
        <p:spPr>
          <a:xfrm>
            <a:off x="4775200" y="3771900"/>
            <a:ext cx="15621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Log In</a:t>
            </a:r>
            <a:endParaRPr lang="en-US" dirty="0"/>
          </a:p>
        </p:txBody>
      </p:sp>
      <p:sp>
        <p:nvSpPr>
          <p:cNvPr id="9" name="Rectangle: Rounded Corners 8">
            <a:extLst>
              <a:ext uri="{FF2B5EF4-FFF2-40B4-BE49-F238E27FC236}">
                <a16:creationId xmlns:a16="http://schemas.microsoft.com/office/drawing/2014/main" id="{3AFEE767-DE5A-457A-B494-BC4B0A38F32E}"/>
              </a:ext>
            </a:extLst>
          </p:cNvPr>
          <p:cNvSpPr/>
          <p:nvPr/>
        </p:nvSpPr>
        <p:spPr>
          <a:xfrm>
            <a:off x="3067050" y="3771900"/>
            <a:ext cx="15621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Sign Up</a:t>
            </a:r>
            <a:endParaRPr lang="en-US" dirty="0"/>
          </a:p>
        </p:txBody>
      </p:sp>
      <p:sp>
        <p:nvSpPr>
          <p:cNvPr id="10" name="TextBox 9">
            <a:extLst>
              <a:ext uri="{FF2B5EF4-FFF2-40B4-BE49-F238E27FC236}">
                <a16:creationId xmlns:a16="http://schemas.microsoft.com/office/drawing/2014/main" id="{6B41B344-D11C-4079-A688-C59D73D77031}"/>
              </a:ext>
            </a:extLst>
          </p:cNvPr>
          <p:cNvSpPr txBox="1"/>
          <p:nvPr/>
        </p:nvSpPr>
        <p:spPr>
          <a:xfrm>
            <a:off x="3368842" y="1456730"/>
            <a:ext cx="2839453" cy="369332"/>
          </a:xfrm>
          <a:prstGeom prst="rect">
            <a:avLst/>
          </a:prstGeom>
          <a:noFill/>
        </p:spPr>
        <p:txBody>
          <a:bodyPr wrap="square" rtlCol="0">
            <a:spAutoFit/>
          </a:bodyPr>
          <a:lstStyle/>
          <a:p>
            <a:r>
              <a:rPr lang="en-GB" dirty="0"/>
              <a:t>Integrated Home Database</a:t>
            </a:r>
            <a:endParaRPr lang="en-US" dirty="0"/>
          </a:p>
        </p:txBody>
      </p:sp>
      <p:sp>
        <p:nvSpPr>
          <p:cNvPr id="11" name="TextBox 10">
            <a:extLst>
              <a:ext uri="{FF2B5EF4-FFF2-40B4-BE49-F238E27FC236}">
                <a16:creationId xmlns:a16="http://schemas.microsoft.com/office/drawing/2014/main" id="{E28F0F90-1782-4B07-98F7-9F506571383D}"/>
              </a:ext>
            </a:extLst>
          </p:cNvPr>
          <p:cNvSpPr txBox="1"/>
          <p:nvPr/>
        </p:nvSpPr>
        <p:spPr>
          <a:xfrm>
            <a:off x="7555832" y="737937"/>
            <a:ext cx="4026568" cy="923330"/>
          </a:xfrm>
          <a:prstGeom prst="rect">
            <a:avLst/>
          </a:prstGeom>
          <a:noFill/>
        </p:spPr>
        <p:txBody>
          <a:bodyPr wrap="square" rtlCol="0">
            <a:spAutoFit/>
          </a:bodyPr>
          <a:lstStyle/>
          <a:p>
            <a:r>
              <a:rPr lang="en-GB" dirty="0"/>
              <a:t>Login page, user must input username and password for both log in and sign up </a:t>
            </a:r>
          </a:p>
          <a:p>
            <a:endParaRPr lang="en-US" dirty="0"/>
          </a:p>
        </p:txBody>
      </p:sp>
      <p:sp>
        <p:nvSpPr>
          <p:cNvPr id="12" name="TextBox 11">
            <a:extLst>
              <a:ext uri="{FF2B5EF4-FFF2-40B4-BE49-F238E27FC236}">
                <a16:creationId xmlns:a16="http://schemas.microsoft.com/office/drawing/2014/main" id="{C3993546-A104-426E-ADEE-6F763E05E5A1}"/>
              </a:ext>
            </a:extLst>
          </p:cNvPr>
          <p:cNvSpPr txBox="1"/>
          <p:nvPr/>
        </p:nvSpPr>
        <p:spPr>
          <a:xfrm>
            <a:off x="7555832" y="1776631"/>
            <a:ext cx="3882189" cy="2031325"/>
          </a:xfrm>
          <a:prstGeom prst="rect">
            <a:avLst/>
          </a:prstGeom>
          <a:noFill/>
        </p:spPr>
        <p:txBody>
          <a:bodyPr wrap="square" rtlCol="0">
            <a:spAutoFit/>
          </a:bodyPr>
          <a:lstStyle/>
          <a:p>
            <a:r>
              <a:rPr lang="en-GB" dirty="0"/>
              <a:t>When user presses login or sign up, the inputs from the username and password, and checks them along the database to see if its either already in their and has the correct values and if it isn’t it can be added to the database. user is then taken to main page</a:t>
            </a:r>
            <a:endParaRPr lang="en-US" dirty="0"/>
          </a:p>
        </p:txBody>
      </p:sp>
    </p:spTree>
    <p:extLst>
      <p:ext uri="{BB962C8B-B14F-4D97-AF65-F5344CB8AC3E}">
        <p14:creationId xmlns:p14="http://schemas.microsoft.com/office/powerpoint/2010/main" val="1217109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C891D19-7926-402C-873E-5191D984D97D}"/>
              </a:ext>
            </a:extLst>
          </p:cNvPr>
          <p:cNvSpPr/>
          <p:nvPr/>
        </p:nvSpPr>
        <p:spPr>
          <a:xfrm>
            <a:off x="2260600" y="228600"/>
            <a:ext cx="4737100" cy="60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01CE1A6-5785-4A5E-B293-8BBBBBE2957A}"/>
              </a:ext>
            </a:extLst>
          </p:cNvPr>
          <p:cNvSpPr/>
          <p:nvPr/>
        </p:nvSpPr>
        <p:spPr>
          <a:xfrm>
            <a:off x="3213099" y="1504950"/>
            <a:ext cx="3124200" cy="495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Meals</a:t>
            </a:r>
            <a:endParaRPr lang="en-US" dirty="0">
              <a:solidFill>
                <a:schemeClr val="tx1"/>
              </a:solidFill>
            </a:endParaRPr>
          </a:p>
        </p:txBody>
      </p:sp>
      <p:sp>
        <p:nvSpPr>
          <p:cNvPr id="6" name="Rectangle 5">
            <a:extLst>
              <a:ext uri="{FF2B5EF4-FFF2-40B4-BE49-F238E27FC236}">
                <a16:creationId xmlns:a16="http://schemas.microsoft.com/office/drawing/2014/main" id="{32353AC2-9008-4F73-91C7-8BB4E1A4E172}"/>
              </a:ext>
            </a:extLst>
          </p:cNvPr>
          <p:cNvSpPr/>
          <p:nvPr/>
        </p:nvSpPr>
        <p:spPr>
          <a:xfrm>
            <a:off x="3213099" y="2170000"/>
            <a:ext cx="3124200" cy="495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Storage</a:t>
            </a:r>
            <a:endParaRPr lang="en-US" dirty="0">
              <a:solidFill>
                <a:schemeClr val="tx1"/>
              </a:solidFill>
            </a:endParaRPr>
          </a:p>
        </p:txBody>
      </p:sp>
      <p:sp>
        <p:nvSpPr>
          <p:cNvPr id="7" name="Rectangle 6">
            <a:extLst>
              <a:ext uri="{FF2B5EF4-FFF2-40B4-BE49-F238E27FC236}">
                <a16:creationId xmlns:a16="http://schemas.microsoft.com/office/drawing/2014/main" id="{51812584-819D-4624-849E-737D6E7D18BE}"/>
              </a:ext>
            </a:extLst>
          </p:cNvPr>
          <p:cNvSpPr/>
          <p:nvPr/>
        </p:nvSpPr>
        <p:spPr>
          <a:xfrm>
            <a:off x="3738682" y="194270"/>
            <a:ext cx="1780936" cy="923330"/>
          </a:xfrm>
          <a:prstGeom prst="rect">
            <a:avLst/>
          </a:prstGeom>
          <a:noFill/>
        </p:spPr>
        <p:txBody>
          <a:bodyPr wrap="none" lIns="91440" tIns="45720" rIns="91440" bIns="45720">
            <a:spAutoFit/>
          </a:bodyPr>
          <a:lstStyle/>
          <a:p>
            <a:pPr algn="ctr"/>
            <a:r>
              <a:rPr lang="en-US" sz="5400" b="1" cap="none" spc="0"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Stokk</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8" name="Rectangle: Rounded Corners 7">
            <a:extLst>
              <a:ext uri="{FF2B5EF4-FFF2-40B4-BE49-F238E27FC236}">
                <a16:creationId xmlns:a16="http://schemas.microsoft.com/office/drawing/2014/main" id="{BCC47365-9A1F-446B-B183-8D4A2F3A1FE8}"/>
              </a:ext>
            </a:extLst>
          </p:cNvPr>
          <p:cNvSpPr/>
          <p:nvPr/>
        </p:nvSpPr>
        <p:spPr>
          <a:xfrm>
            <a:off x="4999790" y="5358762"/>
            <a:ext cx="15621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Sign Out</a:t>
            </a:r>
            <a:endParaRPr lang="en-US" dirty="0"/>
          </a:p>
        </p:txBody>
      </p:sp>
      <p:sp>
        <p:nvSpPr>
          <p:cNvPr id="9" name="Rectangle: Rounded Corners 8">
            <a:extLst>
              <a:ext uri="{FF2B5EF4-FFF2-40B4-BE49-F238E27FC236}">
                <a16:creationId xmlns:a16="http://schemas.microsoft.com/office/drawing/2014/main" id="{F489311C-2595-4265-8E33-E75CFCC60C9B}"/>
              </a:ext>
            </a:extLst>
          </p:cNvPr>
          <p:cNvSpPr/>
          <p:nvPr/>
        </p:nvSpPr>
        <p:spPr>
          <a:xfrm>
            <a:off x="3001880" y="5358762"/>
            <a:ext cx="15621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Settings</a:t>
            </a:r>
            <a:endParaRPr lang="en-US" dirty="0"/>
          </a:p>
        </p:txBody>
      </p:sp>
      <p:sp>
        <p:nvSpPr>
          <p:cNvPr id="10" name="TextBox 9">
            <a:extLst>
              <a:ext uri="{FF2B5EF4-FFF2-40B4-BE49-F238E27FC236}">
                <a16:creationId xmlns:a16="http://schemas.microsoft.com/office/drawing/2014/main" id="{8946DB2D-A839-4F7A-A89F-FC59319AD2EB}"/>
              </a:ext>
            </a:extLst>
          </p:cNvPr>
          <p:cNvSpPr txBox="1"/>
          <p:nvPr/>
        </p:nvSpPr>
        <p:spPr>
          <a:xfrm>
            <a:off x="3355473" y="1027668"/>
            <a:ext cx="2839453" cy="369332"/>
          </a:xfrm>
          <a:prstGeom prst="rect">
            <a:avLst/>
          </a:prstGeom>
          <a:noFill/>
        </p:spPr>
        <p:txBody>
          <a:bodyPr wrap="square" rtlCol="0">
            <a:spAutoFit/>
          </a:bodyPr>
          <a:lstStyle/>
          <a:p>
            <a:r>
              <a:rPr lang="en-GB" dirty="0"/>
              <a:t>Integrated Home Database</a:t>
            </a:r>
            <a:endParaRPr lang="en-US" dirty="0"/>
          </a:p>
        </p:txBody>
      </p:sp>
      <p:sp>
        <p:nvSpPr>
          <p:cNvPr id="11" name="Rectangle 10">
            <a:extLst>
              <a:ext uri="{FF2B5EF4-FFF2-40B4-BE49-F238E27FC236}">
                <a16:creationId xmlns:a16="http://schemas.microsoft.com/office/drawing/2014/main" id="{02172BC5-38D9-46B8-95D0-17507BBD51C1}"/>
              </a:ext>
            </a:extLst>
          </p:cNvPr>
          <p:cNvSpPr/>
          <p:nvPr/>
        </p:nvSpPr>
        <p:spPr>
          <a:xfrm>
            <a:off x="3213099" y="2835050"/>
            <a:ext cx="3124200" cy="495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Shopping List</a:t>
            </a:r>
            <a:endParaRPr lang="en-US" dirty="0">
              <a:solidFill>
                <a:schemeClr val="tx1"/>
              </a:solidFill>
            </a:endParaRPr>
          </a:p>
        </p:txBody>
      </p:sp>
      <p:sp>
        <p:nvSpPr>
          <p:cNvPr id="12" name="Rectangle 11">
            <a:extLst>
              <a:ext uri="{FF2B5EF4-FFF2-40B4-BE49-F238E27FC236}">
                <a16:creationId xmlns:a16="http://schemas.microsoft.com/office/drawing/2014/main" id="{E1FED77D-4FBF-4D77-A0AB-DCFEC0A4542D}"/>
              </a:ext>
            </a:extLst>
          </p:cNvPr>
          <p:cNvSpPr/>
          <p:nvPr/>
        </p:nvSpPr>
        <p:spPr>
          <a:xfrm>
            <a:off x="3213099" y="3581990"/>
            <a:ext cx="3124200" cy="495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My Profile</a:t>
            </a:r>
            <a:endParaRPr lang="en-US" dirty="0">
              <a:solidFill>
                <a:schemeClr val="tx1"/>
              </a:solidFill>
            </a:endParaRPr>
          </a:p>
        </p:txBody>
      </p:sp>
      <p:sp>
        <p:nvSpPr>
          <p:cNvPr id="13" name="TextBox 12">
            <a:extLst>
              <a:ext uri="{FF2B5EF4-FFF2-40B4-BE49-F238E27FC236}">
                <a16:creationId xmlns:a16="http://schemas.microsoft.com/office/drawing/2014/main" id="{A049772F-68BB-4228-9B67-3FD491021EB0}"/>
              </a:ext>
            </a:extLst>
          </p:cNvPr>
          <p:cNvSpPr txBox="1"/>
          <p:nvPr/>
        </p:nvSpPr>
        <p:spPr>
          <a:xfrm>
            <a:off x="7652084" y="882316"/>
            <a:ext cx="3834063" cy="3693319"/>
          </a:xfrm>
          <a:prstGeom prst="rect">
            <a:avLst/>
          </a:prstGeom>
          <a:noFill/>
        </p:spPr>
        <p:txBody>
          <a:bodyPr wrap="square" rtlCol="0">
            <a:spAutoFit/>
          </a:bodyPr>
          <a:lstStyle/>
          <a:p>
            <a:r>
              <a:rPr lang="en-GB" dirty="0"/>
              <a:t>This page will be the first thing a user sees when they first log in, this page works as a hub to direct to other pages.</a:t>
            </a:r>
          </a:p>
          <a:p>
            <a:endParaRPr lang="en-GB" dirty="0"/>
          </a:p>
          <a:p>
            <a:r>
              <a:rPr lang="en-GB" dirty="0"/>
              <a:t>Each button on the main page navigates to the other pages of functionality.</a:t>
            </a:r>
          </a:p>
          <a:p>
            <a:br>
              <a:rPr lang="en-GB" dirty="0"/>
            </a:br>
            <a:r>
              <a:rPr lang="en-GB" dirty="0"/>
              <a:t>Sign out button takes user to Login page and sign user out</a:t>
            </a:r>
          </a:p>
          <a:p>
            <a:endParaRPr lang="en-GB" dirty="0"/>
          </a:p>
          <a:p>
            <a:endParaRPr lang="en-US" dirty="0"/>
          </a:p>
        </p:txBody>
      </p:sp>
      <p:cxnSp>
        <p:nvCxnSpPr>
          <p:cNvPr id="15" name="Straight Arrow Connector 14">
            <a:extLst>
              <a:ext uri="{FF2B5EF4-FFF2-40B4-BE49-F238E27FC236}">
                <a16:creationId xmlns:a16="http://schemas.microsoft.com/office/drawing/2014/main" id="{1686DEBD-F451-4645-A2B5-FF06512F443A}"/>
              </a:ext>
            </a:extLst>
          </p:cNvPr>
          <p:cNvCxnSpPr/>
          <p:nvPr/>
        </p:nvCxnSpPr>
        <p:spPr>
          <a:xfrm flipH="1">
            <a:off x="6337299" y="3581990"/>
            <a:ext cx="1314785" cy="1776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BCF81DF-06A6-48FA-BE69-E0B6BDA61961}"/>
              </a:ext>
            </a:extLst>
          </p:cNvPr>
          <p:cNvCxnSpPr>
            <a:stCxn id="13" idx="1"/>
          </p:cNvCxnSpPr>
          <p:nvPr/>
        </p:nvCxnSpPr>
        <p:spPr>
          <a:xfrm flipH="1" flipV="1">
            <a:off x="6337299" y="1796716"/>
            <a:ext cx="1314785" cy="932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8454110-1275-4094-B4DE-648EF77E5046}"/>
              </a:ext>
            </a:extLst>
          </p:cNvPr>
          <p:cNvCxnSpPr>
            <a:cxnSpLocks/>
          </p:cNvCxnSpPr>
          <p:nvPr/>
        </p:nvCxnSpPr>
        <p:spPr>
          <a:xfrm flipH="1" flipV="1">
            <a:off x="6337299" y="2364512"/>
            <a:ext cx="1275680" cy="368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153A65F-9F19-4E02-B23D-5FD18605838D}"/>
              </a:ext>
            </a:extLst>
          </p:cNvPr>
          <p:cNvCxnSpPr>
            <a:cxnSpLocks/>
          </p:cNvCxnSpPr>
          <p:nvPr/>
        </p:nvCxnSpPr>
        <p:spPr>
          <a:xfrm flipH="1">
            <a:off x="6376404" y="2704822"/>
            <a:ext cx="1314786" cy="377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D27FBAC-45EA-42D2-A0CE-18083AB892FC}"/>
              </a:ext>
            </a:extLst>
          </p:cNvPr>
          <p:cNvCxnSpPr>
            <a:cxnSpLocks/>
            <a:stCxn id="13" idx="1"/>
          </p:cNvCxnSpPr>
          <p:nvPr/>
        </p:nvCxnSpPr>
        <p:spPr>
          <a:xfrm flipH="1">
            <a:off x="6376404" y="2728976"/>
            <a:ext cx="1275680" cy="1035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16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504C54-49AF-4093-9EB7-427061311C50}"/>
              </a:ext>
            </a:extLst>
          </p:cNvPr>
          <p:cNvSpPr/>
          <p:nvPr/>
        </p:nvSpPr>
        <p:spPr>
          <a:xfrm>
            <a:off x="2260600" y="228600"/>
            <a:ext cx="4737100" cy="60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A4D03A1-94FB-4DBD-BD88-DAF988A6A733}"/>
              </a:ext>
            </a:extLst>
          </p:cNvPr>
          <p:cNvSpPr/>
          <p:nvPr/>
        </p:nvSpPr>
        <p:spPr>
          <a:xfrm>
            <a:off x="3213099" y="1504950"/>
            <a:ext cx="3124200" cy="495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Meals</a:t>
            </a:r>
            <a:endParaRPr lang="en-US" dirty="0">
              <a:solidFill>
                <a:schemeClr val="tx1"/>
              </a:solidFill>
            </a:endParaRPr>
          </a:p>
        </p:txBody>
      </p:sp>
      <p:sp>
        <p:nvSpPr>
          <p:cNvPr id="6" name="Rectangle 5">
            <a:extLst>
              <a:ext uri="{FF2B5EF4-FFF2-40B4-BE49-F238E27FC236}">
                <a16:creationId xmlns:a16="http://schemas.microsoft.com/office/drawing/2014/main" id="{21F53663-8AE0-43EE-AC12-7CC7A9630F8E}"/>
              </a:ext>
            </a:extLst>
          </p:cNvPr>
          <p:cNvSpPr/>
          <p:nvPr/>
        </p:nvSpPr>
        <p:spPr>
          <a:xfrm>
            <a:off x="3213099" y="2170000"/>
            <a:ext cx="3124200" cy="301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a:solidFill>
                  <a:schemeClr val="tx1"/>
                </a:solidFill>
              </a:rPr>
              <a:t>Meals able to make:</a:t>
            </a:r>
          </a:p>
          <a:p>
            <a:r>
              <a:rPr lang="en-GB" dirty="0">
                <a:solidFill>
                  <a:schemeClr val="tx1"/>
                </a:solidFill>
              </a:rPr>
              <a:t>Chicken Fajitas</a:t>
            </a:r>
          </a:p>
          <a:p>
            <a:r>
              <a:rPr lang="en-GB" dirty="0">
                <a:solidFill>
                  <a:schemeClr val="tx1"/>
                </a:solidFill>
              </a:rPr>
              <a:t>Lasagne</a:t>
            </a:r>
          </a:p>
          <a:p>
            <a:r>
              <a:rPr lang="en-GB" dirty="0">
                <a:solidFill>
                  <a:schemeClr val="tx1"/>
                </a:solidFill>
              </a:rPr>
              <a:t>Bolognese </a:t>
            </a:r>
          </a:p>
          <a:p>
            <a:r>
              <a:rPr lang="en-GB" dirty="0">
                <a:solidFill>
                  <a:schemeClr val="tx1"/>
                </a:solidFill>
              </a:rPr>
              <a:t>Chilli</a:t>
            </a:r>
          </a:p>
          <a:p>
            <a:r>
              <a:rPr lang="en-GB" dirty="0">
                <a:solidFill>
                  <a:schemeClr val="tx1"/>
                </a:solidFill>
              </a:rPr>
              <a:t>Stir fry </a:t>
            </a:r>
          </a:p>
          <a:p>
            <a:r>
              <a:rPr lang="en-GB" dirty="0">
                <a:solidFill>
                  <a:schemeClr val="tx1"/>
                </a:solidFill>
              </a:rPr>
              <a:t>Barry’s sticky chicken</a:t>
            </a:r>
          </a:p>
          <a:p>
            <a:r>
              <a:rPr lang="en-GB" dirty="0">
                <a:solidFill>
                  <a:schemeClr val="tx1"/>
                </a:solidFill>
              </a:rPr>
              <a:t>Tikka curry </a:t>
            </a:r>
          </a:p>
          <a:p>
            <a:r>
              <a:rPr lang="en-GB" b="1" dirty="0">
                <a:solidFill>
                  <a:schemeClr val="tx1"/>
                </a:solidFill>
              </a:rPr>
              <a:t>Meals that need ingredients:</a:t>
            </a:r>
          </a:p>
          <a:p>
            <a:r>
              <a:rPr lang="en-GB" dirty="0">
                <a:solidFill>
                  <a:schemeClr val="tx1"/>
                </a:solidFill>
              </a:rPr>
              <a:t>Cheesy Gnocchi </a:t>
            </a:r>
          </a:p>
          <a:p>
            <a:endParaRPr lang="en-US" dirty="0">
              <a:solidFill>
                <a:schemeClr val="tx1"/>
              </a:solidFill>
            </a:endParaRPr>
          </a:p>
        </p:txBody>
      </p:sp>
      <p:sp>
        <p:nvSpPr>
          <p:cNvPr id="7" name="Rectangle 6">
            <a:extLst>
              <a:ext uri="{FF2B5EF4-FFF2-40B4-BE49-F238E27FC236}">
                <a16:creationId xmlns:a16="http://schemas.microsoft.com/office/drawing/2014/main" id="{0FC2B489-FFAF-4B03-BBEF-BF624BBC21E9}"/>
              </a:ext>
            </a:extLst>
          </p:cNvPr>
          <p:cNvSpPr/>
          <p:nvPr/>
        </p:nvSpPr>
        <p:spPr>
          <a:xfrm>
            <a:off x="3738682" y="194270"/>
            <a:ext cx="1780936" cy="923330"/>
          </a:xfrm>
          <a:prstGeom prst="rect">
            <a:avLst/>
          </a:prstGeom>
          <a:noFill/>
        </p:spPr>
        <p:txBody>
          <a:bodyPr wrap="none" lIns="91440" tIns="45720" rIns="91440" bIns="45720">
            <a:spAutoFit/>
          </a:bodyPr>
          <a:lstStyle/>
          <a:p>
            <a:pPr algn="ctr"/>
            <a:r>
              <a:rPr lang="en-US" sz="5400" b="1" cap="none" spc="0"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Stokk</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8" name="Rectangle: Rounded Corners 7">
            <a:extLst>
              <a:ext uri="{FF2B5EF4-FFF2-40B4-BE49-F238E27FC236}">
                <a16:creationId xmlns:a16="http://schemas.microsoft.com/office/drawing/2014/main" id="{E09ABD2E-EF1B-404B-ABF0-9B373DBD4EF9}"/>
              </a:ext>
            </a:extLst>
          </p:cNvPr>
          <p:cNvSpPr/>
          <p:nvPr/>
        </p:nvSpPr>
        <p:spPr>
          <a:xfrm>
            <a:off x="4999790" y="5358762"/>
            <a:ext cx="15621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Meal</a:t>
            </a:r>
            <a:endParaRPr lang="en-US" dirty="0"/>
          </a:p>
        </p:txBody>
      </p:sp>
      <p:sp>
        <p:nvSpPr>
          <p:cNvPr id="9" name="Rectangle: Rounded Corners 8">
            <a:extLst>
              <a:ext uri="{FF2B5EF4-FFF2-40B4-BE49-F238E27FC236}">
                <a16:creationId xmlns:a16="http://schemas.microsoft.com/office/drawing/2014/main" id="{D6187937-6660-451C-A316-A64D5832FE97}"/>
              </a:ext>
            </a:extLst>
          </p:cNvPr>
          <p:cNvSpPr/>
          <p:nvPr/>
        </p:nvSpPr>
        <p:spPr>
          <a:xfrm>
            <a:off x="3001880" y="5358762"/>
            <a:ext cx="15621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Main page</a:t>
            </a:r>
            <a:endParaRPr lang="en-US" dirty="0"/>
          </a:p>
        </p:txBody>
      </p:sp>
      <p:sp>
        <p:nvSpPr>
          <p:cNvPr id="10" name="TextBox 9">
            <a:extLst>
              <a:ext uri="{FF2B5EF4-FFF2-40B4-BE49-F238E27FC236}">
                <a16:creationId xmlns:a16="http://schemas.microsoft.com/office/drawing/2014/main" id="{53C3F98F-7192-400C-8866-F3385828947A}"/>
              </a:ext>
            </a:extLst>
          </p:cNvPr>
          <p:cNvSpPr txBox="1"/>
          <p:nvPr/>
        </p:nvSpPr>
        <p:spPr>
          <a:xfrm>
            <a:off x="3355473" y="1027668"/>
            <a:ext cx="2839453" cy="369332"/>
          </a:xfrm>
          <a:prstGeom prst="rect">
            <a:avLst/>
          </a:prstGeom>
          <a:noFill/>
        </p:spPr>
        <p:txBody>
          <a:bodyPr wrap="square" rtlCol="0">
            <a:spAutoFit/>
          </a:bodyPr>
          <a:lstStyle/>
          <a:p>
            <a:r>
              <a:rPr lang="en-GB" dirty="0"/>
              <a:t>Integrated Home Database</a:t>
            </a:r>
            <a:endParaRPr lang="en-US" dirty="0"/>
          </a:p>
        </p:txBody>
      </p:sp>
      <p:sp>
        <p:nvSpPr>
          <p:cNvPr id="14" name="TextBox 13">
            <a:extLst>
              <a:ext uri="{FF2B5EF4-FFF2-40B4-BE49-F238E27FC236}">
                <a16:creationId xmlns:a16="http://schemas.microsoft.com/office/drawing/2014/main" id="{B5733A6E-9286-4810-9FF2-9F4CCAD62E2D}"/>
              </a:ext>
            </a:extLst>
          </p:cNvPr>
          <p:cNvSpPr txBox="1"/>
          <p:nvPr/>
        </p:nvSpPr>
        <p:spPr>
          <a:xfrm>
            <a:off x="7642261" y="228600"/>
            <a:ext cx="3930315" cy="6186309"/>
          </a:xfrm>
          <a:prstGeom prst="rect">
            <a:avLst/>
          </a:prstGeom>
          <a:noFill/>
        </p:spPr>
        <p:txBody>
          <a:bodyPr wrap="square" rtlCol="0">
            <a:spAutoFit/>
          </a:bodyPr>
          <a:lstStyle/>
          <a:p>
            <a:r>
              <a:rPr lang="en-GB" dirty="0"/>
              <a:t>On the meal page a user can view meals that they can make, much like a recipe book.</a:t>
            </a:r>
          </a:p>
          <a:p>
            <a:endParaRPr lang="en-GB" dirty="0"/>
          </a:p>
          <a:p>
            <a:r>
              <a:rPr lang="en-GB" dirty="0"/>
              <a:t>This is separated out into meals they can currently make with the ingredients they have.</a:t>
            </a:r>
          </a:p>
          <a:p>
            <a:endParaRPr lang="en-GB" dirty="0"/>
          </a:p>
          <a:p>
            <a:r>
              <a:rPr lang="en-GB" dirty="0"/>
              <a:t>And the other section being all the other meals, where the user will be told what ingredients they need to get in order to make.</a:t>
            </a:r>
          </a:p>
          <a:p>
            <a:endParaRPr lang="en-GB" dirty="0"/>
          </a:p>
          <a:p>
            <a:r>
              <a:rPr lang="en-GB" dirty="0"/>
              <a:t>Each meal once pressed will open a pop up modal that shows information about the meal, the ingredients needed, how its made, and some extra info.</a:t>
            </a:r>
          </a:p>
          <a:p>
            <a:endParaRPr lang="en-GB" dirty="0"/>
          </a:p>
          <a:p>
            <a:r>
              <a:rPr lang="en-GB" dirty="0"/>
              <a:t>User can add a meal and share it with other users of the application so that anyone can make any variant of meals with their own spin. </a:t>
            </a:r>
          </a:p>
        </p:txBody>
      </p:sp>
      <p:sp>
        <p:nvSpPr>
          <p:cNvPr id="15" name="TextBox 14">
            <a:extLst>
              <a:ext uri="{FF2B5EF4-FFF2-40B4-BE49-F238E27FC236}">
                <a16:creationId xmlns:a16="http://schemas.microsoft.com/office/drawing/2014/main" id="{5F3E04F7-B7CB-49D0-B4F8-1E9A4A7F3CB0}"/>
              </a:ext>
            </a:extLst>
          </p:cNvPr>
          <p:cNvSpPr txBox="1"/>
          <p:nvPr/>
        </p:nvSpPr>
        <p:spPr>
          <a:xfrm>
            <a:off x="304800" y="705853"/>
            <a:ext cx="1572591" cy="1200329"/>
          </a:xfrm>
          <a:prstGeom prst="rect">
            <a:avLst/>
          </a:prstGeom>
          <a:noFill/>
        </p:spPr>
        <p:txBody>
          <a:bodyPr wrap="square" rtlCol="0">
            <a:spAutoFit/>
          </a:bodyPr>
          <a:lstStyle/>
          <a:p>
            <a:r>
              <a:rPr lang="en-GB" dirty="0"/>
              <a:t>Button to take user back to main page directory</a:t>
            </a:r>
            <a:endParaRPr lang="en-US" dirty="0"/>
          </a:p>
        </p:txBody>
      </p:sp>
      <p:cxnSp>
        <p:nvCxnSpPr>
          <p:cNvPr id="17" name="Straight Arrow Connector 16">
            <a:extLst>
              <a:ext uri="{FF2B5EF4-FFF2-40B4-BE49-F238E27FC236}">
                <a16:creationId xmlns:a16="http://schemas.microsoft.com/office/drawing/2014/main" id="{4A62E388-1C71-4835-B4BC-D7E9D1FD5504}"/>
              </a:ext>
            </a:extLst>
          </p:cNvPr>
          <p:cNvCxnSpPr/>
          <p:nvPr/>
        </p:nvCxnSpPr>
        <p:spPr>
          <a:xfrm>
            <a:off x="1475874" y="1397000"/>
            <a:ext cx="1526006" cy="3961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C13E9A7-97C5-4FF3-87FE-16E9D9DE3EE9}"/>
              </a:ext>
            </a:extLst>
          </p:cNvPr>
          <p:cNvCxnSpPr>
            <a:cxnSpLocks/>
          </p:cNvCxnSpPr>
          <p:nvPr/>
        </p:nvCxnSpPr>
        <p:spPr>
          <a:xfrm flipH="1">
            <a:off x="5226341" y="1906182"/>
            <a:ext cx="2415920" cy="467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88B3B01-5471-4727-AB76-A1CCC092BD32}"/>
              </a:ext>
            </a:extLst>
          </p:cNvPr>
          <p:cNvCxnSpPr>
            <a:cxnSpLocks/>
          </p:cNvCxnSpPr>
          <p:nvPr/>
        </p:nvCxnSpPr>
        <p:spPr>
          <a:xfrm flipH="1">
            <a:off x="6006517" y="2935705"/>
            <a:ext cx="1635744" cy="1564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916E717-EAD2-4CC8-A77E-8D702EC5357C}"/>
              </a:ext>
            </a:extLst>
          </p:cNvPr>
          <p:cNvCxnSpPr>
            <a:cxnSpLocks/>
          </p:cNvCxnSpPr>
          <p:nvPr/>
        </p:nvCxnSpPr>
        <p:spPr>
          <a:xfrm flipH="1" flipV="1">
            <a:off x="6561890" y="5654180"/>
            <a:ext cx="1080372" cy="72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1910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D21D33-90CE-4538-B06C-7545F3F6FD67}"/>
              </a:ext>
            </a:extLst>
          </p:cNvPr>
          <p:cNvSpPr/>
          <p:nvPr/>
        </p:nvSpPr>
        <p:spPr>
          <a:xfrm>
            <a:off x="2260600" y="228600"/>
            <a:ext cx="4737100" cy="60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41EA0D07-7DDA-4410-8E0F-3E69C08D6968}"/>
              </a:ext>
            </a:extLst>
          </p:cNvPr>
          <p:cNvSpPr/>
          <p:nvPr/>
        </p:nvSpPr>
        <p:spPr>
          <a:xfrm>
            <a:off x="3213099" y="1504950"/>
            <a:ext cx="3124200" cy="495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Meals</a:t>
            </a:r>
            <a:endParaRPr lang="en-US" dirty="0">
              <a:solidFill>
                <a:schemeClr val="tx1"/>
              </a:solidFill>
            </a:endParaRPr>
          </a:p>
        </p:txBody>
      </p:sp>
      <p:sp>
        <p:nvSpPr>
          <p:cNvPr id="6" name="Rectangle 5">
            <a:extLst>
              <a:ext uri="{FF2B5EF4-FFF2-40B4-BE49-F238E27FC236}">
                <a16:creationId xmlns:a16="http://schemas.microsoft.com/office/drawing/2014/main" id="{6A74F6B2-B7A1-4736-B73F-722E3E7F196D}"/>
              </a:ext>
            </a:extLst>
          </p:cNvPr>
          <p:cNvSpPr/>
          <p:nvPr/>
        </p:nvSpPr>
        <p:spPr>
          <a:xfrm>
            <a:off x="3213099" y="2170000"/>
            <a:ext cx="3124200" cy="301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a:solidFill>
                  <a:schemeClr val="tx1"/>
                </a:solidFill>
              </a:rPr>
              <a:t>Meals able to make:</a:t>
            </a:r>
          </a:p>
          <a:p>
            <a:r>
              <a:rPr lang="en-GB" dirty="0">
                <a:solidFill>
                  <a:schemeClr val="tx1"/>
                </a:solidFill>
              </a:rPr>
              <a:t>Chicken Fajitas</a:t>
            </a:r>
          </a:p>
          <a:p>
            <a:r>
              <a:rPr lang="en-GB" dirty="0">
                <a:solidFill>
                  <a:schemeClr val="tx1"/>
                </a:solidFill>
              </a:rPr>
              <a:t>Lasagne</a:t>
            </a:r>
          </a:p>
          <a:p>
            <a:r>
              <a:rPr lang="en-GB" dirty="0">
                <a:solidFill>
                  <a:schemeClr val="tx1"/>
                </a:solidFill>
              </a:rPr>
              <a:t>Bolognese </a:t>
            </a:r>
          </a:p>
          <a:p>
            <a:r>
              <a:rPr lang="en-GB" dirty="0">
                <a:solidFill>
                  <a:schemeClr val="tx1"/>
                </a:solidFill>
              </a:rPr>
              <a:t>Chilli</a:t>
            </a:r>
          </a:p>
          <a:p>
            <a:r>
              <a:rPr lang="en-GB" dirty="0">
                <a:solidFill>
                  <a:schemeClr val="tx1"/>
                </a:solidFill>
              </a:rPr>
              <a:t>Stir fry </a:t>
            </a:r>
          </a:p>
          <a:p>
            <a:r>
              <a:rPr lang="en-GB" dirty="0">
                <a:solidFill>
                  <a:schemeClr val="tx1"/>
                </a:solidFill>
              </a:rPr>
              <a:t>Barry’s sticky chicken</a:t>
            </a:r>
          </a:p>
          <a:p>
            <a:r>
              <a:rPr lang="en-GB" dirty="0">
                <a:solidFill>
                  <a:schemeClr val="tx1"/>
                </a:solidFill>
              </a:rPr>
              <a:t>Tikka curry </a:t>
            </a:r>
          </a:p>
          <a:p>
            <a:r>
              <a:rPr lang="en-GB" b="1" dirty="0">
                <a:solidFill>
                  <a:schemeClr val="tx1"/>
                </a:solidFill>
              </a:rPr>
              <a:t>Meals that need ingredients:</a:t>
            </a:r>
          </a:p>
          <a:p>
            <a:r>
              <a:rPr lang="en-GB" dirty="0">
                <a:solidFill>
                  <a:schemeClr val="tx1"/>
                </a:solidFill>
              </a:rPr>
              <a:t>Cheesy Gnocchi </a:t>
            </a:r>
          </a:p>
          <a:p>
            <a:endParaRPr lang="en-US" dirty="0">
              <a:solidFill>
                <a:schemeClr val="tx1"/>
              </a:solidFill>
            </a:endParaRPr>
          </a:p>
        </p:txBody>
      </p:sp>
      <p:sp>
        <p:nvSpPr>
          <p:cNvPr id="7" name="Rectangle 6">
            <a:extLst>
              <a:ext uri="{FF2B5EF4-FFF2-40B4-BE49-F238E27FC236}">
                <a16:creationId xmlns:a16="http://schemas.microsoft.com/office/drawing/2014/main" id="{693943AC-0EE2-41E4-A29A-464DB89E6D8A}"/>
              </a:ext>
            </a:extLst>
          </p:cNvPr>
          <p:cNvSpPr/>
          <p:nvPr/>
        </p:nvSpPr>
        <p:spPr>
          <a:xfrm>
            <a:off x="3738682" y="194270"/>
            <a:ext cx="1780936" cy="923330"/>
          </a:xfrm>
          <a:prstGeom prst="rect">
            <a:avLst/>
          </a:prstGeom>
          <a:noFill/>
        </p:spPr>
        <p:txBody>
          <a:bodyPr wrap="none" lIns="91440" tIns="45720" rIns="91440" bIns="45720">
            <a:spAutoFit/>
          </a:bodyPr>
          <a:lstStyle/>
          <a:p>
            <a:pPr algn="ctr"/>
            <a:r>
              <a:rPr lang="en-US" sz="5400" b="1" cap="none" spc="0"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Stokk</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8" name="Rectangle: Rounded Corners 7">
            <a:extLst>
              <a:ext uri="{FF2B5EF4-FFF2-40B4-BE49-F238E27FC236}">
                <a16:creationId xmlns:a16="http://schemas.microsoft.com/office/drawing/2014/main" id="{30EE4725-E92C-4DDB-BAA8-873400E9F9CF}"/>
              </a:ext>
            </a:extLst>
          </p:cNvPr>
          <p:cNvSpPr/>
          <p:nvPr/>
        </p:nvSpPr>
        <p:spPr>
          <a:xfrm>
            <a:off x="5003017" y="5292754"/>
            <a:ext cx="15621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Find Ingredients</a:t>
            </a:r>
            <a:endParaRPr lang="en-US" dirty="0"/>
          </a:p>
        </p:txBody>
      </p:sp>
      <p:sp>
        <p:nvSpPr>
          <p:cNvPr id="9" name="Rectangle: Rounded Corners 8">
            <a:extLst>
              <a:ext uri="{FF2B5EF4-FFF2-40B4-BE49-F238E27FC236}">
                <a16:creationId xmlns:a16="http://schemas.microsoft.com/office/drawing/2014/main" id="{7BBC0AB3-CD1A-45EE-B314-414B02405CEA}"/>
              </a:ext>
            </a:extLst>
          </p:cNvPr>
          <p:cNvSpPr/>
          <p:nvPr/>
        </p:nvSpPr>
        <p:spPr>
          <a:xfrm>
            <a:off x="2957632" y="5299046"/>
            <a:ext cx="15621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Back to meals</a:t>
            </a:r>
            <a:endParaRPr lang="en-US" dirty="0"/>
          </a:p>
        </p:txBody>
      </p:sp>
      <p:sp>
        <p:nvSpPr>
          <p:cNvPr id="10" name="TextBox 9">
            <a:extLst>
              <a:ext uri="{FF2B5EF4-FFF2-40B4-BE49-F238E27FC236}">
                <a16:creationId xmlns:a16="http://schemas.microsoft.com/office/drawing/2014/main" id="{8D72DFAC-88CF-4FFA-9A78-F7527BA26ED6}"/>
              </a:ext>
            </a:extLst>
          </p:cNvPr>
          <p:cNvSpPr txBox="1"/>
          <p:nvPr/>
        </p:nvSpPr>
        <p:spPr>
          <a:xfrm>
            <a:off x="3355473" y="1027668"/>
            <a:ext cx="2839453" cy="369332"/>
          </a:xfrm>
          <a:prstGeom prst="rect">
            <a:avLst/>
          </a:prstGeom>
          <a:noFill/>
        </p:spPr>
        <p:txBody>
          <a:bodyPr wrap="square" rtlCol="0">
            <a:spAutoFit/>
          </a:bodyPr>
          <a:lstStyle/>
          <a:p>
            <a:r>
              <a:rPr lang="en-GB" dirty="0"/>
              <a:t>Integrated Home Database</a:t>
            </a:r>
            <a:endParaRPr lang="en-US" dirty="0"/>
          </a:p>
        </p:txBody>
      </p:sp>
      <p:sp>
        <p:nvSpPr>
          <p:cNvPr id="11" name="Rectangle: Rounded Corners 10">
            <a:extLst>
              <a:ext uri="{FF2B5EF4-FFF2-40B4-BE49-F238E27FC236}">
                <a16:creationId xmlns:a16="http://schemas.microsoft.com/office/drawing/2014/main" id="{02FFF289-4E0A-43F4-9745-83D9CDBDA0E7}"/>
              </a:ext>
            </a:extLst>
          </p:cNvPr>
          <p:cNvSpPr/>
          <p:nvPr/>
        </p:nvSpPr>
        <p:spPr>
          <a:xfrm>
            <a:off x="2718033" y="1027668"/>
            <a:ext cx="4102217" cy="422384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Grandmothers hot pot:</a:t>
            </a:r>
          </a:p>
          <a:p>
            <a:r>
              <a:rPr lang="en-GB" dirty="0"/>
              <a:t>Ingredients:</a:t>
            </a:r>
          </a:p>
          <a:p>
            <a:r>
              <a:rPr lang="en-GB" dirty="0"/>
              <a:t>Sausage </a:t>
            </a:r>
          </a:p>
          <a:p>
            <a:r>
              <a:rPr lang="en-GB" dirty="0"/>
              <a:t>Potato</a:t>
            </a:r>
          </a:p>
          <a:p>
            <a:r>
              <a:rPr lang="en-GB" dirty="0"/>
              <a:t>Beans</a:t>
            </a:r>
          </a:p>
          <a:p>
            <a:r>
              <a:rPr lang="en-GB" dirty="0"/>
              <a:t>Instructions:</a:t>
            </a:r>
          </a:p>
          <a:p>
            <a:r>
              <a:rPr lang="en-US" dirty="0"/>
              <a:t>Start off by cutting up the ingredients… </a:t>
            </a:r>
          </a:p>
          <a:p>
            <a:r>
              <a:rPr lang="en-US" dirty="0"/>
              <a:t>Season with…</a:t>
            </a:r>
          </a:p>
          <a:p>
            <a:r>
              <a:rPr lang="en-US" dirty="0"/>
              <a:t>Leave in big pot for many hours…</a:t>
            </a:r>
          </a:p>
          <a:p>
            <a:r>
              <a:rPr lang="en-US" dirty="0"/>
              <a:t>Serve with….</a:t>
            </a:r>
          </a:p>
          <a:p>
            <a:endParaRPr lang="en-US" dirty="0"/>
          </a:p>
        </p:txBody>
      </p:sp>
      <p:sp>
        <p:nvSpPr>
          <p:cNvPr id="12" name="TextBox 11">
            <a:extLst>
              <a:ext uri="{FF2B5EF4-FFF2-40B4-BE49-F238E27FC236}">
                <a16:creationId xmlns:a16="http://schemas.microsoft.com/office/drawing/2014/main" id="{F5F62B2E-B5D1-44E7-9AE3-232A9A18BD83}"/>
              </a:ext>
            </a:extLst>
          </p:cNvPr>
          <p:cNvSpPr txBox="1"/>
          <p:nvPr/>
        </p:nvSpPr>
        <p:spPr>
          <a:xfrm>
            <a:off x="7281644" y="436228"/>
            <a:ext cx="4379053" cy="5355312"/>
          </a:xfrm>
          <a:prstGeom prst="rect">
            <a:avLst/>
          </a:prstGeom>
          <a:noFill/>
        </p:spPr>
        <p:txBody>
          <a:bodyPr wrap="square" rtlCol="0">
            <a:spAutoFit/>
          </a:bodyPr>
          <a:lstStyle/>
          <a:p>
            <a:r>
              <a:rPr lang="en-GB" dirty="0"/>
              <a:t>The modal will come over the current page for the user to interact with where the user will see the ingredients involved and how its made.</a:t>
            </a:r>
          </a:p>
          <a:p>
            <a:endParaRPr lang="en-GB" dirty="0"/>
          </a:p>
          <a:p>
            <a:r>
              <a:rPr lang="en-GB" dirty="0"/>
              <a:t>If the user presses find ingredients the user is given another pop up modal which shows each of the ingredients and where they are positioned.</a:t>
            </a:r>
          </a:p>
          <a:p>
            <a:endParaRPr lang="en-GB" dirty="0"/>
          </a:p>
          <a:p>
            <a:r>
              <a:rPr lang="en-GB" dirty="0"/>
              <a:t>Once the user has found the ingredients the user will be taken back to this recipe page where they can make the meal under the instructions.</a:t>
            </a:r>
          </a:p>
          <a:p>
            <a:endParaRPr lang="en-GB" dirty="0"/>
          </a:p>
          <a:p>
            <a:r>
              <a:rPr lang="en-GB" dirty="0"/>
              <a:t>Once the meal is complete the user then presses recipe complete where the database will take away the items used in the meal away from the database</a:t>
            </a:r>
          </a:p>
        </p:txBody>
      </p:sp>
      <p:sp>
        <p:nvSpPr>
          <p:cNvPr id="13" name="Rectangle: Rounded Corners 12">
            <a:extLst>
              <a:ext uri="{FF2B5EF4-FFF2-40B4-BE49-F238E27FC236}">
                <a16:creationId xmlns:a16="http://schemas.microsoft.com/office/drawing/2014/main" id="{44D42E98-3B20-4A31-BDD4-E7921E52B23F}"/>
              </a:ext>
            </a:extLst>
          </p:cNvPr>
          <p:cNvSpPr/>
          <p:nvPr/>
        </p:nvSpPr>
        <p:spPr>
          <a:xfrm>
            <a:off x="3988091" y="5821959"/>
            <a:ext cx="15621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Recipe Complete</a:t>
            </a:r>
            <a:endParaRPr lang="en-US" dirty="0"/>
          </a:p>
        </p:txBody>
      </p:sp>
    </p:spTree>
    <p:extLst>
      <p:ext uri="{BB962C8B-B14F-4D97-AF65-F5344CB8AC3E}">
        <p14:creationId xmlns:p14="http://schemas.microsoft.com/office/powerpoint/2010/main" val="3599154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1684DB-EAA9-4640-83AC-E9962BDAB20A}"/>
              </a:ext>
            </a:extLst>
          </p:cNvPr>
          <p:cNvSpPr/>
          <p:nvPr/>
        </p:nvSpPr>
        <p:spPr>
          <a:xfrm>
            <a:off x="2260600" y="228600"/>
            <a:ext cx="4737100" cy="60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41F94FEA-8204-4DBC-A1B3-B9BFA5E6D2EE}"/>
              </a:ext>
            </a:extLst>
          </p:cNvPr>
          <p:cNvSpPr/>
          <p:nvPr/>
        </p:nvSpPr>
        <p:spPr>
          <a:xfrm>
            <a:off x="3213099" y="1504950"/>
            <a:ext cx="3124200" cy="495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Meals</a:t>
            </a:r>
            <a:endParaRPr lang="en-US" dirty="0">
              <a:solidFill>
                <a:schemeClr val="tx1"/>
              </a:solidFill>
            </a:endParaRPr>
          </a:p>
        </p:txBody>
      </p:sp>
      <p:sp>
        <p:nvSpPr>
          <p:cNvPr id="6" name="Rectangle 5">
            <a:extLst>
              <a:ext uri="{FF2B5EF4-FFF2-40B4-BE49-F238E27FC236}">
                <a16:creationId xmlns:a16="http://schemas.microsoft.com/office/drawing/2014/main" id="{930062AC-C1DC-44E3-AAAF-BBAD07D2FF1D}"/>
              </a:ext>
            </a:extLst>
          </p:cNvPr>
          <p:cNvSpPr/>
          <p:nvPr/>
        </p:nvSpPr>
        <p:spPr>
          <a:xfrm>
            <a:off x="3213099" y="2170000"/>
            <a:ext cx="3124200" cy="301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a:solidFill>
                  <a:schemeClr val="tx1"/>
                </a:solidFill>
              </a:rPr>
              <a:t>Meals able to make:</a:t>
            </a:r>
          </a:p>
          <a:p>
            <a:r>
              <a:rPr lang="en-GB" dirty="0">
                <a:solidFill>
                  <a:schemeClr val="tx1"/>
                </a:solidFill>
              </a:rPr>
              <a:t>Chicken Fajitas</a:t>
            </a:r>
          </a:p>
          <a:p>
            <a:r>
              <a:rPr lang="en-GB" dirty="0">
                <a:solidFill>
                  <a:schemeClr val="tx1"/>
                </a:solidFill>
              </a:rPr>
              <a:t>Lasagne</a:t>
            </a:r>
          </a:p>
          <a:p>
            <a:r>
              <a:rPr lang="en-GB" dirty="0">
                <a:solidFill>
                  <a:schemeClr val="tx1"/>
                </a:solidFill>
              </a:rPr>
              <a:t>Bolognese </a:t>
            </a:r>
          </a:p>
          <a:p>
            <a:r>
              <a:rPr lang="en-GB" dirty="0">
                <a:solidFill>
                  <a:schemeClr val="tx1"/>
                </a:solidFill>
              </a:rPr>
              <a:t>Chilli</a:t>
            </a:r>
          </a:p>
          <a:p>
            <a:r>
              <a:rPr lang="en-GB" dirty="0">
                <a:solidFill>
                  <a:schemeClr val="tx1"/>
                </a:solidFill>
              </a:rPr>
              <a:t>Stir fry </a:t>
            </a:r>
          </a:p>
          <a:p>
            <a:r>
              <a:rPr lang="en-GB" dirty="0">
                <a:solidFill>
                  <a:schemeClr val="tx1"/>
                </a:solidFill>
              </a:rPr>
              <a:t>Barry’s sticky chicken</a:t>
            </a:r>
          </a:p>
          <a:p>
            <a:r>
              <a:rPr lang="en-GB" dirty="0">
                <a:solidFill>
                  <a:schemeClr val="tx1"/>
                </a:solidFill>
              </a:rPr>
              <a:t>Tikka curry </a:t>
            </a:r>
          </a:p>
          <a:p>
            <a:r>
              <a:rPr lang="en-GB" b="1" dirty="0">
                <a:solidFill>
                  <a:schemeClr val="tx1"/>
                </a:solidFill>
              </a:rPr>
              <a:t>Meals that need ingredients:</a:t>
            </a:r>
          </a:p>
          <a:p>
            <a:r>
              <a:rPr lang="en-GB" dirty="0">
                <a:solidFill>
                  <a:schemeClr val="tx1"/>
                </a:solidFill>
              </a:rPr>
              <a:t>Cheesy Gnocchi </a:t>
            </a:r>
          </a:p>
          <a:p>
            <a:endParaRPr lang="en-US" dirty="0">
              <a:solidFill>
                <a:schemeClr val="tx1"/>
              </a:solidFill>
            </a:endParaRPr>
          </a:p>
        </p:txBody>
      </p:sp>
      <p:sp>
        <p:nvSpPr>
          <p:cNvPr id="7" name="Rectangle 6">
            <a:extLst>
              <a:ext uri="{FF2B5EF4-FFF2-40B4-BE49-F238E27FC236}">
                <a16:creationId xmlns:a16="http://schemas.microsoft.com/office/drawing/2014/main" id="{E912A1D0-CC6A-47D6-AE7B-82187D34D034}"/>
              </a:ext>
            </a:extLst>
          </p:cNvPr>
          <p:cNvSpPr/>
          <p:nvPr/>
        </p:nvSpPr>
        <p:spPr>
          <a:xfrm>
            <a:off x="3738682" y="194270"/>
            <a:ext cx="1780936" cy="923330"/>
          </a:xfrm>
          <a:prstGeom prst="rect">
            <a:avLst/>
          </a:prstGeom>
          <a:noFill/>
        </p:spPr>
        <p:txBody>
          <a:bodyPr wrap="none" lIns="91440" tIns="45720" rIns="91440" bIns="45720">
            <a:spAutoFit/>
          </a:bodyPr>
          <a:lstStyle/>
          <a:p>
            <a:pPr algn="ctr"/>
            <a:r>
              <a:rPr lang="en-US" sz="5400" b="1" cap="none" spc="0"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Stokk</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8" name="Rectangle: Rounded Corners 7">
            <a:extLst>
              <a:ext uri="{FF2B5EF4-FFF2-40B4-BE49-F238E27FC236}">
                <a16:creationId xmlns:a16="http://schemas.microsoft.com/office/drawing/2014/main" id="{2139682C-C480-4AD9-80A6-F3801DA86F47}"/>
              </a:ext>
            </a:extLst>
          </p:cNvPr>
          <p:cNvSpPr/>
          <p:nvPr/>
        </p:nvSpPr>
        <p:spPr>
          <a:xfrm>
            <a:off x="4999790" y="5358762"/>
            <a:ext cx="15621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Back to Recipe</a:t>
            </a:r>
            <a:endParaRPr lang="en-US" dirty="0"/>
          </a:p>
        </p:txBody>
      </p:sp>
      <p:sp>
        <p:nvSpPr>
          <p:cNvPr id="9" name="Rectangle: Rounded Corners 8">
            <a:extLst>
              <a:ext uri="{FF2B5EF4-FFF2-40B4-BE49-F238E27FC236}">
                <a16:creationId xmlns:a16="http://schemas.microsoft.com/office/drawing/2014/main" id="{E745F2A5-161E-4FCA-B30A-0140B950D0C5}"/>
              </a:ext>
            </a:extLst>
          </p:cNvPr>
          <p:cNvSpPr/>
          <p:nvPr/>
        </p:nvSpPr>
        <p:spPr>
          <a:xfrm>
            <a:off x="3001880" y="5358762"/>
            <a:ext cx="15621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Back to meals</a:t>
            </a:r>
            <a:endParaRPr lang="en-US" dirty="0"/>
          </a:p>
        </p:txBody>
      </p:sp>
      <p:sp>
        <p:nvSpPr>
          <p:cNvPr id="10" name="TextBox 9">
            <a:extLst>
              <a:ext uri="{FF2B5EF4-FFF2-40B4-BE49-F238E27FC236}">
                <a16:creationId xmlns:a16="http://schemas.microsoft.com/office/drawing/2014/main" id="{C0CE3E5C-B993-451C-9823-CE7D6FB1822F}"/>
              </a:ext>
            </a:extLst>
          </p:cNvPr>
          <p:cNvSpPr txBox="1"/>
          <p:nvPr/>
        </p:nvSpPr>
        <p:spPr>
          <a:xfrm>
            <a:off x="3355473" y="1027668"/>
            <a:ext cx="2839453" cy="369332"/>
          </a:xfrm>
          <a:prstGeom prst="rect">
            <a:avLst/>
          </a:prstGeom>
          <a:noFill/>
        </p:spPr>
        <p:txBody>
          <a:bodyPr wrap="square" rtlCol="0">
            <a:spAutoFit/>
          </a:bodyPr>
          <a:lstStyle/>
          <a:p>
            <a:r>
              <a:rPr lang="en-GB" dirty="0"/>
              <a:t>Integrated Home Database</a:t>
            </a:r>
            <a:endParaRPr lang="en-US" dirty="0"/>
          </a:p>
        </p:txBody>
      </p:sp>
      <p:sp>
        <p:nvSpPr>
          <p:cNvPr id="11" name="Rectangle: Rounded Corners 10">
            <a:extLst>
              <a:ext uri="{FF2B5EF4-FFF2-40B4-BE49-F238E27FC236}">
                <a16:creationId xmlns:a16="http://schemas.microsoft.com/office/drawing/2014/main" id="{EB0A7589-B89F-4912-9310-AF93FBAAA2F9}"/>
              </a:ext>
            </a:extLst>
          </p:cNvPr>
          <p:cNvSpPr/>
          <p:nvPr/>
        </p:nvSpPr>
        <p:spPr>
          <a:xfrm>
            <a:off x="2718033" y="1027668"/>
            <a:ext cx="4102217" cy="422384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Kitchen:</a:t>
            </a:r>
          </a:p>
          <a:p>
            <a:r>
              <a:rPr lang="en-GB" dirty="0"/>
              <a:t>Front right cupboard</a:t>
            </a:r>
            <a:r>
              <a:rPr lang="en-US" dirty="0"/>
              <a:t>:</a:t>
            </a:r>
          </a:p>
          <a:p>
            <a:r>
              <a:rPr lang="en-US" dirty="0"/>
              <a:t>Beans</a:t>
            </a:r>
          </a:p>
          <a:p>
            <a:r>
              <a:rPr lang="en-US" dirty="0"/>
              <a:t>Chopped tomatoes </a:t>
            </a:r>
          </a:p>
          <a:p>
            <a:r>
              <a:rPr lang="en-US" dirty="0"/>
              <a:t>Onions</a:t>
            </a:r>
          </a:p>
          <a:p>
            <a:r>
              <a:rPr lang="en-US" dirty="0"/>
              <a:t>Above sink right cupboard:</a:t>
            </a:r>
          </a:p>
          <a:p>
            <a:r>
              <a:rPr lang="en-US" dirty="0"/>
              <a:t>Basil</a:t>
            </a:r>
          </a:p>
          <a:p>
            <a:endParaRPr lang="en-US" dirty="0"/>
          </a:p>
          <a:p>
            <a:r>
              <a:rPr lang="en-US" dirty="0"/>
              <a:t>Back Kitchen:</a:t>
            </a:r>
          </a:p>
          <a:p>
            <a:r>
              <a:rPr lang="en-US" dirty="0"/>
              <a:t>Fridge:</a:t>
            </a:r>
          </a:p>
          <a:p>
            <a:r>
              <a:rPr lang="en-GB" dirty="0"/>
              <a:t>sausages</a:t>
            </a:r>
          </a:p>
        </p:txBody>
      </p:sp>
      <p:sp>
        <p:nvSpPr>
          <p:cNvPr id="12" name="TextBox 11">
            <a:extLst>
              <a:ext uri="{FF2B5EF4-FFF2-40B4-BE49-F238E27FC236}">
                <a16:creationId xmlns:a16="http://schemas.microsoft.com/office/drawing/2014/main" id="{18DED762-4556-46ED-B962-C77AACC020ED}"/>
              </a:ext>
            </a:extLst>
          </p:cNvPr>
          <p:cNvSpPr txBox="1"/>
          <p:nvPr/>
        </p:nvSpPr>
        <p:spPr>
          <a:xfrm>
            <a:off x="7977930" y="939567"/>
            <a:ext cx="3372375" cy="2308324"/>
          </a:xfrm>
          <a:prstGeom prst="rect">
            <a:avLst/>
          </a:prstGeom>
          <a:noFill/>
        </p:spPr>
        <p:txBody>
          <a:bodyPr wrap="square" rtlCol="0">
            <a:spAutoFit/>
          </a:bodyPr>
          <a:lstStyle/>
          <a:p>
            <a:r>
              <a:rPr lang="en-GB" dirty="0"/>
              <a:t>Here the application will tell the user where each of their ingredients they need for the meal is positioned, once the user has found the items ready for the meal, they click the back to recipe button where they can see how to make the meal.</a:t>
            </a:r>
            <a:endParaRPr lang="en-US" dirty="0"/>
          </a:p>
        </p:txBody>
      </p:sp>
    </p:spTree>
    <p:extLst>
      <p:ext uri="{BB962C8B-B14F-4D97-AF65-F5344CB8AC3E}">
        <p14:creationId xmlns:p14="http://schemas.microsoft.com/office/powerpoint/2010/main" val="2387011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A5683BE-7A39-475B-9236-8728C2804511}"/>
              </a:ext>
            </a:extLst>
          </p:cNvPr>
          <p:cNvSpPr/>
          <p:nvPr/>
        </p:nvSpPr>
        <p:spPr>
          <a:xfrm>
            <a:off x="2260600" y="228600"/>
            <a:ext cx="4737100" cy="60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B2CC12F-56D6-4471-A5CF-6ECDE0A9CF19}"/>
              </a:ext>
            </a:extLst>
          </p:cNvPr>
          <p:cNvSpPr/>
          <p:nvPr/>
        </p:nvSpPr>
        <p:spPr>
          <a:xfrm>
            <a:off x="3213099" y="1535850"/>
            <a:ext cx="3124200" cy="495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Storage</a:t>
            </a:r>
            <a:endParaRPr lang="en-US" dirty="0">
              <a:solidFill>
                <a:schemeClr val="tx1"/>
              </a:solidFill>
            </a:endParaRPr>
          </a:p>
        </p:txBody>
      </p:sp>
      <p:sp>
        <p:nvSpPr>
          <p:cNvPr id="13" name="Rectangle 12">
            <a:extLst>
              <a:ext uri="{FF2B5EF4-FFF2-40B4-BE49-F238E27FC236}">
                <a16:creationId xmlns:a16="http://schemas.microsoft.com/office/drawing/2014/main" id="{D7A8ABA3-5C44-43A9-8DAB-6E9CC4B0FAF4}"/>
              </a:ext>
            </a:extLst>
          </p:cNvPr>
          <p:cNvSpPr/>
          <p:nvPr/>
        </p:nvSpPr>
        <p:spPr>
          <a:xfrm>
            <a:off x="3213099" y="2170000"/>
            <a:ext cx="3124200" cy="301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a:solidFill>
                  <a:schemeClr val="tx1"/>
                </a:solidFill>
              </a:rPr>
              <a:t>Kitchen:</a:t>
            </a:r>
          </a:p>
          <a:p>
            <a:r>
              <a:rPr lang="en-GB" dirty="0">
                <a:solidFill>
                  <a:schemeClr val="tx1"/>
                </a:solidFill>
              </a:rPr>
              <a:t>Far right cupboard</a:t>
            </a:r>
          </a:p>
          <a:p>
            <a:r>
              <a:rPr lang="en-GB" dirty="0">
                <a:solidFill>
                  <a:schemeClr val="tx1"/>
                </a:solidFill>
              </a:rPr>
              <a:t>right under sink cupboard</a:t>
            </a:r>
          </a:p>
          <a:p>
            <a:r>
              <a:rPr lang="en-GB" dirty="0">
                <a:solidFill>
                  <a:schemeClr val="tx1"/>
                </a:solidFill>
              </a:rPr>
              <a:t>Fridge </a:t>
            </a:r>
          </a:p>
          <a:p>
            <a:endParaRPr lang="en-GB" dirty="0">
              <a:solidFill>
                <a:schemeClr val="tx1"/>
              </a:solidFill>
            </a:endParaRPr>
          </a:p>
          <a:p>
            <a:r>
              <a:rPr lang="en-GB" b="1" dirty="0">
                <a:solidFill>
                  <a:schemeClr val="tx1"/>
                </a:solidFill>
              </a:rPr>
              <a:t>Back room:</a:t>
            </a:r>
          </a:p>
          <a:p>
            <a:r>
              <a:rPr lang="en-GB" dirty="0">
                <a:solidFill>
                  <a:schemeClr val="tx1"/>
                </a:solidFill>
              </a:rPr>
              <a:t>Pantry cupboard bottom</a:t>
            </a:r>
          </a:p>
          <a:p>
            <a:r>
              <a:rPr lang="en-GB" dirty="0">
                <a:solidFill>
                  <a:schemeClr val="tx1"/>
                </a:solidFill>
              </a:rPr>
              <a:t>Pantry cupboard top</a:t>
            </a:r>
          </a:p>
          <a:p>
            <a:endParaRPr lang="en-US" dirty="0">
              <a:solidFill>
                <a:schemeClr val="tx1"/>
              </a:solidFill>
            </a:endParaRPr>
          </a:p>
        </p:txBody>
      </p:sp>
      <p:sp>
        <p:nvSpPr>
          <p:cNvPr id="14" name="Rectangle 13">
            <a:extLst>
              <a:ext uri="{FF2B5EF4-FFF2-40B4-BE49-F238E27FC236}">
                <a16:creationId xmlns:a16="http://schemas.microsoft.com/office/drawing/2014/main" id="{8E347B4C-A32D-4AC1-8FE5-F5E43B43B359}"/>
              </a:ext>
            </a:extLst>
          </p:cNvPr>
          <p:cNvSpPr/>
          <p:nvPr/>
        </p:nvSpPr>
        <p:spPr>
          <a:xfrm>
            <a:off x="3738682" y="194270"/>
            <a:ext cx="1780936" cy="923330"/>
          </a:xfrm>
          <a:prstGeom prst="rect">
            <a:avLst/>
          </a:prstGeom>
          <a:noFill/>
        </p:spPr>
        <p:txBody>
          <a:bodyPr wrap="none" lIns="91440" tIns="45720" rIns="91440" bIns="45720">
            <a:spAutoFit/>
          </a:bodyPr>
          <a:lstStyle/>
          <a:p>
            <a:pPr algn="ctr"/>
            <a:r>
              <a:rPr lang="en-US" sz="5400" b="1" cap="none" spc="0"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Stokk</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5" name="Rectangle: Rounded Corners 14">
            <a:extLst>
              <a:ext uri="{FF2B5EF4-FFF2-40B4-BE49-F238E27FC236}">
                <a16:creationId xmlns:a16="http://schemas.microsoft.com/office/drawing/2014/main" id="{F65792C6-45F2-41D1-998F-D79012E2A19F}"/>
              </a:ext>
            </a:extLst>
          </p:cNvPr>
          <p:cNvSpPr/>
          <p:nvPr/>
        </p:nvSpPr>
        <p:spPr>
          <a:xfrm>
            <a:off x="4999790" y="5358762"/>
            <a:ext cx="15621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Storage Space</a:t>
            </a:r>
            <a:endParaRPr lang="en-US" dirty="0"/>
          </a:p>
        </p:txBody>
      </p:sp>
      <p:sp>
        <p:nvSpPr>
          <p:cNvPr id="16" name="Rectangle: Rounded Corners 15">
            <a:extLst>
              <a:ext uri="{FF2B5EF4-FFF2-40B4-BE49-F238E27FC236}">
                <a16:creationId xmlns:a16="http://schemas.microsoft.com/office/drawing/2014/main" id="{3E9068A1-1E10-49C7-96DE-28E03C078426}"/>
              </a:ext>
            </a:extLst>
          </p:cNvPr>
          <p:cNvSpPr/>
          <p:nvPr/>
        </p:nvSpPr>
        <p:spPr>
          <a:xfrm>
            <a:off x="3001880" y="5358762"/>
            <a:ext cx="15621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Main page</a:t>
            </a:r>
            <a:endParaRPr lang="en-US" dirty="0"/>
          </a:p>
        </p:txBody>
      </p:sp>
      <p:sp>
        <p:nvSpPr>
          <p:cNvPr id="17" name="TextBox 16">
            <a:extLst>
              <a:ext uri="{FF2B5EF4-FFF2-40B4-BE49-F238E27FC236}">
                <a16:creationId xmlns:a16="http://schemas.microsoft.com/office/drawing/2014/main" id="{A43CAB5D-6CF4-40B7-A09D-02D32849CD77}"/>
              </a:ext>
            </a:extLst>
          </p:cNvPr>
          <p:cNvSpPr txBox="1"/>
          <p:nvPr/>
        </p:nvSpPr>
        <p:spPr>
          <a:xfrm>
            <a:off x="3355473" y="1027668"/>
            <a:ext cx="2839453" cy="369332"/>
          </a:xfrm>
          <a:prstGeom prst="rect">
            <a:avLst/>
          </a:prstGeom>
          <a:noFill/>
        </p:spPr>
        <p:txBody>
          <a:bodyPr wrap="square" rtlCol="0">
            <a:spAutoFit/>
          </a:bodyPr>
          <a:lstStyle/>
          <a:p>
            <a:r>
              <a:rPr lang="en-GB" dirty="0"/>
              <a:t>Integrated Home Database</a:t>
            </a:r>
            <a:endParaRPr lang="en-US" dirty="0"/>
          </a:p>
        </p:txBody>
      </p:sp>
      <p:sp>
        <p:nvSpPr>
          <p:cNvPr id="19" name="TextBox 18">
            <a:extLst>
              <a:ext uri="{FF2B5EF4-FFF2-40B4-BE49-F238E27FC236}">
                <a16:creationId xmlns:a16="http://schemas.microsoft.com/office/drawing/2014/main" id="{425B9FBD-162E-4F2A-9606-67D74E1EAFEB}"/>
              </a:ext>
            </a:extLst>
          </p:cNvPr>
          <p:cNvSpPr txBox="1"/>
          <p:nvPr/>
        </p:nvSpPr>
        <p:spPr>
          <a:xfrm>
            <a:off x="7290033" y="503339"/>
            <a:ext cx="4253218" cy="3416320"/>
          </a:xfrm>
          <a:prstGeom prst="rect">
            <a:avLst/>
          </a:prstGeom>
          <a:noFill/>
        </p:spPr>
        <p:txBody>
          <a:bodyPr wrap="square" rtlCol="0">
            <a:spAutoFit/>
          </a:bodyPr>
          <a:lstStyle/>
          <a:p>
            <a:r>
              <a:rPr lang="en-GB" dirty="0"/>
              <a:t>The storage page will show the user each of the spaces where they store their ingredients.</a:t>
            </a:r>
          </a:p>
          <a:p>
            <a:endParaRPr lang="en-GB" dirty="0"/>
          </a:p>
          <a:p>
            <a:r>
              <a:rPr lang="en-GB" dirty="0"/>
              <a:t>Each storage space is separated into which room they are in.</a:t>
            </a:r>
          </a:p>
          <a:p>
            <a:endParaRPr lang="en-GB" dirty="0"/>
          </a:p>
          <a:p>
            <a:r>
              <a:rPr lang="en-GB" dirty="0"/>
              <a:t>Once a storage space is clicked a pop up modal showing which ingredients are in that storage space is shown.</a:t>
            </a:r>
          </a:p>
          <a:p>
            <a:endParaRPr lang="en-GB" dirty="0"/>
          </a:p>
          <a:p>
            <a:r>
              <a:rPr lang="en-GB" dirty="0"/>
              <a:t>The user is able to add a storage space </a:t>
            </a:r>
          </a:p>
        </p:txBody>
      </p:sp>
      <p:cxnSp>
        <p:nvCxnSpPr>
          <p:cNvPr id="21" name="Straight Arrow Connector 20">
            <a:extLst>
              <a:ext uri="{FF2B5EF4-FFF2-40B4-BE49-F238E27FC236}">
                <a16:creationId xmlns:a16="http://schemas.microsoft.com/office/drawing/2014/main" id="{E171833A-303E-4FFD-A5A3-8FDC6678523E}"/>
              </a:ext>
            </a:extLst>
          </p:cNvPr>
          <p:cNvCxnSpPr/>
          <p:nvPr/>
        </p:nvCxnSpPr>
        <p:spPr>
          <a:xfrm flipH="1">
            <a:off x="6476301" y="3749879"/>
            <a:ext cx="897622" cy="1608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47C738A-77C3-49BD-93B9-811B9C4C1CE1}"/>
              </a:ext>
            </a:extLst>
          </p:cNvPr>
          <p:cNvCxnSpPr>
            <a:cxnSpLocks/>
          </p:cNvCxnSpPr>
          <p:nvPr/>
        </p:nvCxnSpPr>
        <p:spPr>
          <a:xfrm flipH="1">
            <a:off x="4412609" y="2031150"/>
            <a:ext cx="2877424" cy="1718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FC74BE0-2586-4DF2-B2BD-03B8C34A912F}"/>
              </a:ext>
            </a:extLst>
          </p:cNvPr>
          <p:cNvCxnSpPr/>
          <p:nvPr/>
        </p:nvCxnSpPr>
        <p:spPr>
          <a:xfrm flipH="1">
            <a:off x="4118994" y="1837189"/>
            <a:ext cx="3112316" cy="553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2147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CA7BF6F-1729-40EC-BE7B-D3CD2272DD33}"/>
              </a:ext>
            </a:extLst>
          </p:cNvPr>
          <p:cNvSpPr/>
          <p:nvPr/>
        </p:nvSpPr>
        <p:spPr>
          <a:xfrm>
            <a:off x="2260600" y="228600"/>
            <a:ext cx="4737100" cy="60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40A6B000-DF53-4794-95C6-A239D120A678}"/>
              </a:ext>
            </a:extLst>
          </p:cNvPr>
          <p:cNvSpPr/>
          <p:nvPr/>
        </p:nvSpPr>
        <p:spPr>
          <a:xfrm>
            <a:off x="3213099" y="1535850"/>
            <a:ext cx="3124200" cy="495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Storage</a:t>
            </a:r>
            <a:endParaRPr lang="en-US" dirty="0">
              <a:solidFill>
                <a:schemeClr val="tx1"/>
              </a:solidFill>
            </a:endParaRPr>
          </a:p>
        </p:txBody>
      </p:sp>
      <p:sp>
        <p:nvSpPr>
          <p:cNvPr id="6" name="Rectangle 5">
            <a:extLst>
              <a:ext uri="{FF2B5EF4-FFF2-40B4-BE49-F238E27FC236}">
                <a16:creationId xmlns:a16="http://schemas.microsoft.com/office/drawing/2014/main" id="{D058B4CA-043E-479D-BA34-9B733976CE32}"/>
              </a:ext>
            </a:extLst>
          </p:cNvPr>
          <p:cNvSpPr/>
          <p:nvPr/>
        </p:nvSpPr>
        <p:spPr>
          <a:xfrm>
            <a:off x="3213099" y="2170000"/>
            <a:ext cx="3124200" cy="301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a:solidFill>
                  <a:schemeClr val="tx1"/>
                </a:solidFill>
              </a:rPr>
              <a:t>Kitchen:</a:t>
            </a:r>
          </a:p>
          <a:p>
            <a:r>
              <a:rPr lang="en-GB" dirty="0">
                <a:solidFill>
                  <a:schemeClr val="tx1"/>
                </a:solidFill>
              </a:rPr>
              <a:t>Far right cupboard</a:t>
            </a:r>
          </a:p>
          <a:p>
            <a:r>
              <a:rPr lang="en-GB" dirty="0">
                <a:solidFill>
                  <a:schemeClr val="tx1"/>
                </a:solidFill>
              </a:rPr>
              <a:t>right under sink cupboard</a:t>
            </a:r>
          </a:p>
          <a:p>
            <a:r>
              <a:rPr lang="en-GB" dirty="0">
                <a:solidFill>
                  <a:schemeClr val="tx1"/>
                </a:solidFill>
              </a:rPr>
              <a:t>Fridge </a:t>
            </a:r>
          </a:p>
          <a:p>
            <a:endParaRPr lang="en-GB" dirty="0">
              <a:solidFill>
                <a:schemeClr val="tx1"/>
              </a:solidFill>
            </a:endParaRPr>
          </a:p>
          <a:p>
            <a:r>
              <a:rPr lang="en-GB" b="1" dirty="0">
                <a:solidFill>
                  <a:schemeClr val="tx1"/>
                </a:solidFill>
              </a:rPr>
              <a:t>Back room:</a:t>
            </a:r>
          </a:p>
          <a:p>
            <a:r>
              <a:rPr lang="en-GB" dirty="0">
                <a:solidFill>
                  <a:schemeClr val="tx1"/>
                </a:solidFill>
              </a:rPr>
              <a:t>Pantry cupboard bottom</a:t>
            </a:r>
          </a:p>
          <a:p>
            <a:r>
              <a:rPr lang="en-GB" dirty="0">
                <a:solidFill>
                  <a:schemeClr val="tx1"/>
                </a:solidFill>
              </a:rPr>
              <a:t>Pantry cupboard top</a:t>
            </a:r>
          </a:p>
          <a:p>
            <a:endParaRPr lang="en-US" dirty="0">
              <a:solidFill>
                <a:schemeClr val="tx1"/>
              </a:solidFill>
            </a:endParaRPr>
          </a:p>
        </p:txBody>
      </p:sp>
      <p:sp>
        <p:nvSpPr>
          <p:cNvPr id="7" name="Rectangle 6">
            <a:extLst>
              <a:ext uri="{FF2B5EF4-FFF2-40B4-BE49-F238E27FC236}">
                <a16:creationId xmlns:a16="http://schemas.microsoft.com/office/drawing/2014/main" id="{7B9A59C9-D340-4C3B-A061-A75BA36697B4}"/>
              </a:ext>
            </a:extLst>
          </p:cNvPr>
          <p:cNvSpPr/>
          <p:nvPr/>
        </p:nvSpPr>
        <p:spPr>
          <a:xfrm>
            <a:off x="3738682" y="194270"/>
            <a:ext cx="1780936" cy="923330"/>
          </a:xfrm>
          <a:prstGeom prst="rect">
            <a:avLst/>
          </a:prstGeom>
          <a:noFill/>
        </p:spPr>
        <p:txBody>
          <a:bodyPr wrap="none" lIns="91440" tIns="45720" rIns="91440" bIns="45720">
            <a:spAutoFit/>
          </a:bodyPr>
          <a:lstStyle/>
          <a:p>
            <a:pPr algn="ctr"/>
            <a:r>
              <a:rPr lang="en-US" sz="5400" b="1" cap="none" spc="0"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Stokk</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8" name="Rectangle: Rounded Corners 7">
            <a:extLst>
              <a:ext uri="{FF2B5EF4-FFF2-40B4-BE49-F238E27FC236}">
                <a16:creationId xmlns:a16="http://schemas.microsoft.com/office/drawing/2014/main" id="{9448C9B0-A63B-4011-99D3-113289E249A6}"/>
              </a:ext>
            </a:extLst>
          </p:cNvPr>
          <p:cNvSpPr/>
          <p:nvPr/>
        </p:nvSpPr>
        <p:spPr>
          <a:xfrm>
            <a:off x="4999790" y="5358762"/>
            <a:ext cx="15621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Item</a:t>
            </a:r>
            <a:endParaRPr lang="en-US" dirty="0"/>
          </a:p>
        </p:txBody>
      </p:sp>
      <p:sp>
        <p:nvSpPr>
          <p:cNvPr id="9" name="Rectangle: Rounded Corners 8">
            <a:extLst>
              <a:ext uri="{FF2B5EF4-FFF2-40B4-BE49-F238E27FC236}">
                <a16:creationId xmlns:a16="http://schemas.microsoft.com/office/drawing/2014/main" id="{CE7EA51C-360C-4CF9-87F9-AAFFA3D3F737}"/>
              </a:ext>
            </a:extLst>
          </p:cNvPr>
          <p:cNvSpPr/>
          <p:nvPr/>
        </p:nvSpPr>
        <p:spPr>
          <a:xfrm>
            <a:off x="3001880" y="5358762"/>
            <a:ext cx="15621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Storage Spaces</a:t>
            </a:r>
            <a:endParaRPr lang="en-US" dirty="0"/>
          </a:p>
        </p:txBody>
      </p:sp>
      <p:sp>
        <p:nvSpPr>
          <p:cNvPr id="10" name="TextBox 9">
            <a:extLst>
              <a:ext uri="{FF2B5EF4-FFF2-40B4-BE49-F238E27FC236}">
                <a16:creationId xmlns:a16="http://schemas.microsoft.com/office/drawing/2014/main" id="{5BF438D4-7623-425F-8D40-60DD4AA1BCBD}"/>
              </a:ext>
            </a:extLst>
          </p:cNvPr>
          <p:cNvSpPr txBox="1"/>
          <p:nvPr/>
        </p:nvSpPr>
        <p:spPr>
          <a:xfrm>
            <a:off x="3355473" y="1027668"/>
            <a:ext cx="2839453" cy="369332"/>
          </a:xfrm>
          <a:prstGeom prst="rect">
            <a:avLst/>
          </a:prstGeom>
          <a:noFill/>
        </p:spPr>
        <p:txBody>
          <a:bodyPr wrap="square" rtlCol="0">
            <a:spAutoFit/>
          </a:bodyPr>
          <a:lstStyle/>
          <a:p>
            <a:r>
              <a:rPr lang="en-GB" dirty="0"/>
              <a:t>Integrated Home Database</a:t>
            </a:r>
            <a:endParaRPr lang="en-US" dirty="0"/>
          </a:p>
        </p:txBody>
      </p:sp>
      <p:sp>
        <p:nvSpPr>
          <p:cNvPr id="11" name="Rectangle: Rounded Corners 10">
            <a:extLst>
              <a:ext uri="{FF2B5EF4-FFF2-40B4-BE49-F238E27FC236}">
                <a16:creationId xmlns:a16="http://schemas.microsoft.com/office/drawing/2014/main" id="{B7D7A92B-DA98-4E0D-BD1A-BED44D497714}"/>
              </a:ext>
            </a:extLst>
          </p:cNvPr>
          <p:cNvSpPr/>
          <p:nvPr/>
        </p:nvSpPr>
        <p:spPr>
          <a:xfrm>
            <a:off x="2726421" y="1396999"/>
            <a:ext cx="4118995" cy="3846119"/>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a:t>Fridge:		QTY	Weight</a:t>
            </a:r>
          </a:p>
          <a:p>
            <a:r>
              <a:rPr lang="en-US" dirty="0"/>
              <a:t>Sausages		6</a:t>
            </a:r>
          </a:p>
          <a:p>
            <a:r>
              <a:rPr lang="en-US" dirty="0"/>
              <a:t>Lettuce		1</a:t>
            </a:r>
          </a:p>
          <a:p>
            <a:r>
              <a:rPr lang="en-US" dirty="0"/>
              <a:t>Milk </a:t>
            </a:r>
          </a:p>
          <a:p>
            <a:r>
              <a:rPr lang="en-US" dirty="0"/>
              <a:t>Eggs		6	NA</a:t>
            </a:r>
          </a:p>
          <a:p>
            <a:endParaRPr lang="en-US" dirty="0"/>
          </a:p>
          <a:p>
            <a:endParaRPr lang="en-US" dirty="0"/>
          </a:p>
        </p:txBody>
      </p:sp>
      <p:sp>
        <p:nvSpPr>
          <p:cNvPr id="12" name="TextBox 11">
            <a:extLst>
              <a:ext uri="{FF2B5EF4-FFF2-40B4-BE49-F238E27FC236}">
                <a16:creationId xmlns:a16="http://schemas.microsoft.com/office/drawing/2014/main" id="{0138A6FC-1999-4755-BB96-992E83D3CD19}"/>
              </a:ext>
            </a:extLst>
          </p:cNvPr>
          <p:cNvSpPr txBox="1"/>
          <p:nvPr/>
        </p:nvSpPr>
        <p:spPr>
          <a:xfrm>
            <a:off x="7550092" y="696286"/>
            <a:ext cx="3607266" cy="2585323"/>
          </a:xfrm>
          <a:prstGeom prst="rect">
            <a:avLst/>
          </a:prstGeom>
          <a:noFill/>
        </p:spPr>
        <p:txBody>
          <a:bodyPr wrap="square" rtlCol="0">
            <a:spAutoFit/>
          </a:bodyPr>
          <a:lstStyle/>
          <a:p>
            <a:r>
              <a:rPr lang="en-GB" dirty="0"/>
              <a:t>The modal for the storage space will come over the storage page showing which ingredients are in that space with quantity and weight shown as well.</a:t>
            </a:r>
          </a:p>
          <a:p>
            <a:endParaRPr lang="en-GB" dirty="0"/>
          </a:p>
          <a:p>
            <a:r>
              <a:rPr lang="en-GB" dirty="0"/>
              <a:t>User can add an item of their own accord to the current space in the database.</a:t>
            </a:r>
            <a:endParaRPr lang="en-US" dirty="0"/>
          </a:p>
        </p:txBody>
      </p:sp>
    </p:spTree>
    <p:extLst>
      <p:ext uri="{BB962C8B-B14F-4D97-AF65-F5344CB8AC3E}">
        <p14:creationId xmlns:p14="http://schemas.microsoft.com/office/powerpoint/2010/main" val="3261735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A763A3-0504-4F6D-A567-14EDCD1E7F98}"/>
              </a:ext>
            </a:extLst>
          </p:cNvPr>
          <p:cNvSpPr/>
          <p:nvPr/>
        </p:nvSpPr>
        <p:spPr>
          <a:xfrm>
            <a:off x="2260600" y="228600"/>
            <a:ext cx="4737100" cy="60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426B29F-72DB-4CFE-A60D-128CE15A2210}"/>
              </a:ext>
            </a:extLst>
          </p:cNvPr>
          <p:cNvSpPr/>
          <p:nvPr/>
        </p:nvSpPr>
        <p:spPr>
          <a:xfrm>
            <a:off x="3213099" y="1504950"/>
            <a:ext cx="3124200" cy="495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Shopping List</a:t>
            </a:r>
            <a:endParaRPr lang="en-US" dirty="0">
              <a:solidFill>
                <a:schemeClr val="tx1"/>
              </a:solidFill>
            </a:endParaRPr>
          </a:p>
        </p:txBody>
      </p:sp>
      <p:sp>
        <p:nvSpPr>
          <p:cNvPr id="6" name="Rectangle 5">
            <a:extLst>
              <a:ext uri="{FF2B5EF4-FFF2-40B4-BE49-F238E27FC236}">
                <a16:creationId xmlns:a16="http://schemas.microsoft.com/office/drawing/2014/main" id="{E973E51F-F9FD-4B04-869D-7F60F9BF0013}"/>
              </a:ext>
            </a:extLst>
          </p:cNvPr>
          <p:cNvSpPr/>
          <p:nvPr/>
        </p:nvSpPr>
        <p:spPr>
          <a:xfrm>
            <a:off x="3213099" y="2196068"/>
            <a:ext cx="3124200" cy="301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a:solidFill>
                  <a:schemeClr val="tx1"/>
                </a:solidFill>
              </a:rPr>
              <a:t>Items run out:</a:t>
            </a:r>
          </a:p>
          <a:p>
            <a:r>
              <a:rPr lang="en-GB" dirty="0">
                <a:solidFill>
                  <a:schemeClr val="tx1"/>
                </a:solidFill>
              </a:rPr>
              <a:t>Eggs</a:t>
            </a:r>
          </a:p>
          <a:p>
            <a:r>
              <a:rPr lang="en-GB" dirty="0">
                <a:solidFill>
                  <a:schemeClr val="tx1"/>
                </a:solidFill>
              </a:rPr>
              <a:t>Milk</a:t>
            </a:r>
          </a:p>
          <a:p>
            <a:r>
              <a:rPr lang="en-GB" dirty="0">
                <a:solidFill>
                  <a:schemeClr val="tx1"/>
                </a:solidFill>
              </a:rPr>
              <a:t>Bananas</a:t>
            </a:r>
          </a:p>
          <a:p>
            <a:endParaRPr lang="en-GB" dirty="0">
              <a:solidFill>
                <a:schemeClr val="tx1"/>
              </a:solidFill>
            </a:endParaRPr>
          </a:p>
          <a:p>
            <a:r>
              <a:rPr lang="en-GB" b="1" dirty="0">
                <a:solidFill>
                  <a:schemeClr val="tx1"/>
                </a:solidFill>
              </a:rPr>
              <a:t>Items running low:</a:t>
            </a:r>
          </a:p>
          <a:p>
            <a:r>
              <a:rPr lang="en-GB" dirty="0">
                <a:solidFill>
                  <a:schemeClr val="tx1"/>
                </a:solidFill>
              </a:rPr>
              <a:t>Rice </a:t>
            </a:r>
            <a:r>
              <a:rPr lang="en-GB" dirty="0" err="1">
                <a:solidFill>
                  <a:schemeClr val="tx1"/>
                </a:solidFill>
              </a:rPr>
              <a:t>crispies</a:t>
            </a:r>
            <a:r>
              <a:rPr lang="en-GB" dirty="0">
                <a:solidFill>
                  <a:schemeClr val="tx1"/>
                </a:solidFill>
              </a:rPr>
              <a:t> </a:t>
            </a:r>
          </a:p>
          <a:p>
            <a:r>
              <a:rPr lang="en-US" dirty="0">
                <a:solidFill>
                  <a:schemeClr val="tx1"/>
                </a:solidFill>
              </a:rPr>
              <a:t>Broccoli</a:t>
            </a:r>
          </a:p>
          <a:p>
            <a:r>
              <a:rPr lang="en-US" dirty="0">
                <a:solidFill>
                  <a:schemeClr val="tx1"/>
                </a:solidFill>
              </a:rPr>
              <a:t>bread</a:t>
            </a:r>
          </a:p>
        </p:txBody>
      </p:sp>
      <p:sp>
        <p:nvSpPr>
          <p:cNvPr id="7" name="Rectangle 6">
            <a:extLst>
              <a:ext uri="{FF2B5EF4-FFF2-40B4-BE49-F238E27FC236}">
                <a16:creationId xmlns:a16="http://schemas.microsoft.com/office/drawing/2014/main" id="{83796A26-6C5A-4DDB-81EC-F3A174B9252B}"/>
              </a:ext>
            </a:extLst>
          </p:cNvPr>
          <p:cNvSpPr/>
          <p:nvPr/>
        </p:nvSpPr>
        <p:spPr>
          <a:xfrm>
            <a:off x="3738682" y="194270"/>
            <a:ext cx="1780936" cy="923330"/>
          </a:xfrm>
          <a:prstGeom prst="rect">
            <a:avLst/>
          </a:prstGeom>
          <a:noFill/>
        </p:spPr>
        <p:txBody>
          <a:bodyPr wrap="none" lIns="91440" tIns="45720" rIns="91440" bIns="45720">
            <a:spAutoFit/>
          </a:bodyPr>
          <a:lstStyle/>
          <a:p>
            <a:pPr algn="ctr"/>
            <a:r>
              <a:rPr lang="en-US" sz="5400" b="1" cap="none" spc="0"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Stokk</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8" name="Rectangle: Rounded Corners 7">
            <a:extLst>
              <a:ext uri="{FF2B5EF4-FFF2-40B4-BE49-F238E27FC236}">
                <a16:creationId xmlns:a16="http://schemas.microsoft.com/office/drawing/2014/main" id="{5E457D52-DCFE-41DA-8D83-3E65554BCF8B}"/>
              </a:ext>
            </a:extLst>
          </p:cNvPr>
          <p:cNvSpPr/>
          <p:nvPr/>
        </p:nvSpPr>
        <p:spPr>
          <a:xfrm>
            <a:off x="4999790" y="5358762"/>
            <a:ext cx="15621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item</a:t>
            </a:r>
            <a:endParaRPr lang="en-US" dirty="0"/>
          </a:p>
        </p:txBody>
      </p:sp>
      <p:sp>
        <p:nvSpPr>
          <p:cNvPr id="9" name="Rectangle: Rounded Corners 8">
            <a:extLst>
              <a:ext uri="{FF2B5EF4-FFF2-40B4-BE49-F238E27FC236}">
                <a16:creationId xmlns:a16="http://schemas.microsoft.com/office/drawing/2014/main" id="{62FC2E66-253A-4C07-A1F8-A42A67AEBFA4}"/>
              </a:ext>
            </a:extLst>
          </p:cNvPr>
          <p:cNvSpPr/>
          <p:nvPr/>
        </p:nvSpPr>
        <p:spPr>
          <a:xfrm>
            <a:off x="3001880" y="5358762"/>
            <a:ext cx="15621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Main page</a:t>
            </a:r>
            <a:endParaRPr lang="en-US" dirty="0"/>
          </a:p>
        </p:txBody>
      </p:sp>
      <p:sp>
        <p:nvSpPr>
          <p:cNvPr id="10" name="TextBox 9">
            <a:extLst>
              <a:ext uri="{FF2B5EF4-FFF2-40B4-BE49-F238E27FC236}">
                <a16:creationId xmlns:a16="http://schemas.microsoft.com/office/drawing/2014/main" id="{AB6CB9E4-7C8B-440C-A4EE-FC47BFB73925}"/>
              </a:ext>
            </a:extLst>
          </p:cNvPr>
          <p:cNvSpPr txBox="1"/>
          <p:nvPr/>
        </p:nvSpPr>
        <p:spPr>
          <a:xfrm>
            <a:off x="3355473" y="1027668"/>
            <a:ext cx="2839453" cy="369332"/>
          </a:xfrm>
          <a:prstGeom prst="rect">
            <a:avLst/>
          </a:prstGeom>
          <a:noFill/>
        </p:spPr>
        <p:txBody>
          <a:bodyPr wrap="square" rtlCol="0">
            <a:spAutoFit/>
          </a:bodyPr>
          <a:lstStyle/>
          <a:p>
            <a:r>
              <a:rPr lang="en-GB" dirty="0"/>
              <a:t>Integrated Home Database</a:t>
            </a:r>
            <a:endParaRPr lang="en-US" dirty="0"/>
          </a:p>
        </p:txBody>
      </p:sp>
    </p:spTree>
    <p:extLst>
      <p:ext uri="{BB962C8B-B14F-4D97-AF65-F5344CB8AC3E}">
        <p14:creationId xmlns:p14="http://schemas.microsoft.com/office/powerpoint/2010/main" val="2795790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8156E5-D331-4530-A3F3-D27D0EB86B0C}"/>
              </a:ext>
            </a:extLst>
          </p:cNvPr>
          <p:cNvSpPr/>
          <p:nvPr/>
        </p:nvSpPr>
        <p:spPr>
          <a:xfrm>
            <a:off x="2260600" y="228600"/>
            <a:ext cx="4737100" cy="60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2DF1C40-209B-40D4-A97A-2498CA59E55A}"/>
              </a:ext>
            </a:extLst>
          </p:cNvPr>
          <p:cNvSpPr/>
          <p:nvPr/>
        </p:nvSpPr>
        <p:spPr>
          <a:xfrm>
            <a:off x="3213099" y="1504950"/>
            <a:ext cx="3124200" cy="495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Shopping List</a:t>
            </a:r>
            <a:endParaRPr lang="en-US" dirty="0">
              <a:solidFill>
                <a:schemeClr val="tx1"/>
              </a:solidFill>
            </a:endParaRPr>
          </a:p>
        </p:txBody>
      </p:sp>
      <p:sp>
        <p:nvSpPr>
          <p:cNvPr id="6" name="Rectangle 5">
            <a:extLst>
              <a:ext uri="{FF2B5EF4-FFF2-40B4-BE49-F238E27FC236}">
                <a16:creationId xmlns:a16="http://schemas.microsoft.com/office/drawing/2014/main" id="{FA031002-1710-46B1-9433-E30F93BFD8F1}"/>
              </a:ext>
            </a:extLst>
          </p:cNvPr>
          <p:cNvSpPr/>
          <p:nvPr/>
        </p:nvSpPr>
        <p:spPr>
          <a:xfrm>
            <a:off x="3213099" y="2196068"/>
            <a:ext cx="3124200" cy="301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a:solidFill>
                  <a:schemeClr val="tx1"/>
                </a:solidFill>
              </a:rPr>
              <a:t>Items run out:</a:t>
            </a:r>
          </a:p>
          <a:p>
            <a:r>
              <a:rPr lang="en-GB" dirty="0">
                <a:solidFill>
                  <a:schemeClr val="tx1"/>
                </a:solidFill>
              </a:rPr>
              <a:t>Eggs</a:t>
            </a:r>
          </a:p>
          <a:p>
            <a:r>
              <a:rPr lang="en-GB" dirty="0">
                <a:solidFill>
                  <a:schemeClr val="tx1"/>
                </a:solidFill>
              </a:rPr>
              <a:t>Milk</a:t>
            </a:r>
          </a:p>
          <a:p>
            <a:r>
              <a:rPr lang="en-GB" dirty="0">
                <a:solidFill>
                  <a:schemeClr val="tx1"/>
                </a:solidFill>
              </a:rPr>
              <a:t>Bananas</a:t>
            </a:r>
          </a:p>
          <a:p>
            <a:endParaRPr lang="en-GB" dirty="0">
              <a:solidFill>
                <a:schemeClr val="tx1"/>
              </a:solidFill>
            </a:endParaRPr>
          </a:p>
          <a:p>
            <a:r>
              <a:rPr lang="en-GB" b="1" dirty="0">
                <a:solidFill>
                  <a:schemeClr val="tx1"/>
                </a:solidFill>
              </a:rPr>
              <a:t>Items running low:</a:t>
            </a:r>
          </a:p>
          <a:p>
            <a:r>
              <a:rPr lang="en-GB" dirty="0">
                <a:solidFill>
                  <a:schemeClr val="tx1"/>
                </a:solidFill>
              </a:rPr>
              <a:t>Rice </a:t>
            </a:r>
            <a:r>
              <a:rPr lang="en-GB" dirty="0" err="1">
                <a:solidFill>
                  <a:schemeClr val="tx1"/>
                </a:solidFill>
              </a:rPr>
              <a:t>crispies</a:t>
            </a:r>
            <a:r>
              <a:rPr lang="en-GB" dirty="0">
                <a:solidFill>
                  <a:schemeClr val="tx1"/>
                </a:solidFill>
              </a:rPr>
              <a:t> </a:t>
            </a:r>
          </a:p>
          <a:p>
            <a:r>
              <a:rPr lang="en-US" dirty="0">
                <a:solidFill>
                  <a:schemeClr val="tx1"/>
                </a:solidFill>
              </a:rPr>
              <a:t>Broccoli</a:t>
            </a:r>
          </a:p>
          <a:p>
            <a:r>
              <a:rPr lang="en-US" dirty="0">
                <a:solidFill>
                  <a:schemeClr val="tx1"/>
                </a:solidFill>
              </a:rPr>
              <a:t>bread</a:t>
            </a:r>
          </a:p>
        </p:txBody>
      </p:sp>
      <p:sp>
        <p:nvSpPr>
          <p:cNvPr id="7" name="Rectangle 6">
            <a:extLst>
              <a:ext uri="{FF2B5EF4-FFF2-40B4-BE49-F238E27FC236}">
                <a16:creationId xmlns:a16="http://schemas.microsoft.com/office/drawing/2014/main" id="{7495A780-294E-4AC7-BA7F-E11ACBED213C}"/>
              </a:ext>
            </a:extLst>
          </p:cNvPr>
          <p:cNvSpPr/>
          <p:nvPr/>
        </p:nvSpPr>
        <p:spPr>
          <a:xfrm>
            <a:off x="3738682" y="194270"/>
            <a:ext cx="1780936" cy="923330"/>
          </a:xfrm>
          <a:prstGeom prst="rect">
            <a:avLst/>
          </a:prstGeom>
          <a:noFill/>
        </p:spPr>
        <p:txBody>
          <a:bodyPr wrap="none" lIns="91440" tIns="45720" rIns="91440" bIns="45720">
            <a:spAutoFit/>
          </a:bodyPr>
          <a:lstStyle/>
          <a:p>
            <a:pPr algn="ctr"/>
            <a:r>
              <a:rPr lang="en-US" sz="5400" b="1" cap="none" spc="0"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Stokk</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8" name="Rectangle: Rounded Corners 7">
            <a:extLst>
              <a:ext uri="{FF2B5EF4-FFF2-40B4-BE49-F238E27FC236}">
                <a16:creationId xmlns:a16="http://schemas.microsoft.com/office/drawing/2014/main" id="{38C4EBD5-442E-49AF-9FEB-F3D90A373516}"/>
              </a:ext>
            </a:extLst>
          </p:cNvPr>
          <p:cNvSpPr/>
          <p:nvPr/>
        </p:nvSpPr>
        <p:spPr>
          <a:xfrm>
            <a:off x="4999790" y="5358762"/>
            <a:ext cx="15621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item</a:t>
            </a:r>
            <a:endParaRPr lang="en-US" dirty="0"/>
          </a:p>
        </p:txBody>
      </p:sp>
      <p:sp>
        <p:nvSpPr>
          <p:cNvPr id="9" name="Rectangle: Rounded Corners 8">
            <a:extLst>
              <a:ext uri="{FF2B5EF4-FFF2-40B4-BE49-F238E27FC236}">
                <a16:creationId xmlns:a16="http://schemas.microsoft.com/office/drawing/2014/main" id="{43D02FC9-C51E-4DF6-8593-0AC0B85595F6}"/>
              </a:ext>
            </a:extLst>
          </p:cNvPr>
          <p:cNvSpPr/>
          <p:nvPr/>
        </p:nvSpPr>
        <p:spPr>
          <a:xfrm>
            <a:off x="3001880" y="5358762"/>
            <a:ext cx="15621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Main page</a:t>
            </a:r>
            <a:endParaRPr lang="en-US" dirty="0"/>
          </a:p>
        </p:txBody>
      </p:sp>
      <p:sp>
        <p:nvSpPr>
          <p:cNvPr id="10" name="TextBox 9">
            <a:extLst>
              <a:ext uri="{FF2B5EF4-FFF2-40B4-BE49-F238E27FC236}">
                <a16:creationId xmlns:a16="http://schemas.microsoft.com/office/drawing/2014/main" id="{E54B21DE-1B8C-42AD-B791-ABD82CF38531}"/>
              </a:ext>
            </a:extLst>
          </p:cNvPr>
          <p:cNvSpPr txBox="1"/>
          <p:nvPr/>
        </p:nvSpPr>
        <p:spPr>
          <a:xfrm>
            <a:off x="3355473" y="1027668"/>
            <a:ext cx="2839453" cy="369332"/>
          </a:xfrm>
          <a:prstGeom prst="rect">
            <a:avLst/>
          </a:prstGeom>
          <a:noFill/>
        </p:spPr>
        <p:txBody>
          <a:bodyPr wrap="square" rtlCol="0">
            <a:spAutoFit/>
          </a:bodyPr>
          <a:lstStyle/>
          <a:p>
            <a:r>
              <a:rPr lang="en-GB" dirty="0"/>
              <a:t>Integrated Home Database</a:t>
            </a:r>
            <a:endParaRPr lang="en-US" dirty="0"/>
          </a:p>
        </p:txBody>
      </p:sp>
      <p:sp>
        <p:nvSpPr>
          <p:cNvPr id="19" name="Rectangle: Rounded Corners 18">
            <a:extLst>
              <a:ext uri="{FF2B5EF4-FFF2-40B4-BE49-F238E27FC236}">
                <a16:creationId xmlns:a16="http://schemas.microsoft.com/office/drawing/2014/main" id="{888FF8A3-6634-4F74-91E8-B001E9D5A6D5}"/>
              </a:ext>
            </a:extLst>
          </p:cNvPr>
          <p:cNvSpPr/>
          <p:nvPr/>
        </p:nvSpPr>
        <p:spPr>
          <a:xfrm>
            <a:off x="2726421" y="1396999"/>
            <a:ext cx="4118995" cy="3846119"/>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a:p>
            <a:endParaRPr lang="en-US" dirty="0"/>
          </a:p>
        </p:txBody>
      </p:sp>
      <p:sp>
        <p:nvSpPr>
          <p:cNvPr id="20" name="Rectangle 19">
            <a:extLst>
              <a:ext uri="{FF2B5EF4-FFF2-40B4-BE49-F238E27FC236}">
                <a16:creationId xmlns:a16="http://schemas.microsoft.com/office/drawing/2014/main" id="{C48272FE-9318-465C-A881-C22D03BEF1AD}"/>
              </a:ext>
            </a:extLst>
          </p:cNvPr>
          <p:cNvSpPr/>
          <p:nvPr/>
        </p:nvSpPr>
        <p:spPr>
          <a:xfrm>
            <a:off x="3295004" y="1592445"/>
            <a:ext cx="2981827" cy="5457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Item Name</a:t>
            </a:r>
            <a:endParaRPr lang="en-US" dirty="0">
              <a:solidFill>
                <a:schemeClr val="tx1"/>
              </a:solidFill>
            </a:endParaRPr>
          </a:p>
        </p:txBody>
      </p:sp>
      <p:sp>
        <p:nvSpPr>
          <p:cNvPr id="21" name="Rectangle 20">
            <a:extLst>
              <a:ext uri="{FF2B5EF4-FFF2-40B4-BE49-F238E27FC236}">
                <a16:creationId xmlns:a16="http://schemas.microsoft.com/office/drawing/2014/main" id="{EED152B2-38A1-4C6F-B037-0B1A49192511}"/>
              </a:ext>
            </a:extLst>
          </p:cNvPr>
          <p:cNvSpPr/>
          <p:nvPr/>
        </p:nvSpPr>
        <p:spPr>
          <a:xfrm>
            <a:off x="3295004" y="2196067"/>
            <a:ext cx="2981827" cy="5457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quantity</a:t>
            </a:r>
            <a:endParaRPr lang="en-US" dirty="0">
              <a:solidFill>
                <a:schemeClr val="tx1"/>
              </a:solidFill>
            </a:endParaRPr>
          </a:p>
        </p:txBody>
      </p:sp>
      <p:sp>
        <p:nvSpPr>
          <p:cNvPr id="22" name="Rectangle 21">
            <a:extLst>
              <a:ext uri="{FF2B5EF4-FFF2-40B4-BE49-F238E27FC236}">
                <a16:creationId xmlns:a16="http://schemas.microsoft.com/office/drawing/2014/main" id="{0F34F5ED-2ED5-4DFE-95D0-F3AFF0229354}"/>
              </a:ext>
            </a:extLst>
          </p:cNvPr>
          <p:cNvSpPr/>
          <p:nvPr/>
        </p:nvSpPr>
        <p:spPr>
          <a:xfrm>
            <a:off x="3284285" y="2812243"/>
            <a:ext cx="2981827" cy="5457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Weight</a:t>
            </a:r>
            <a:endParaRPr lang="en-US" dirty="0">
              <a:solidFill>
                <a:schemeClr val="tx1"/>
              </a:solidFill>
            </a:endParaRPr>
          </a:p>
        </p:txBody>
      </p:sp>
    </p:spTree>
    <p:extLst>
      <p:ext uri="{BB962C8B-B14F-4D97-AF65-F5344CB8AC3E}">
        <p14:creationId xmlns:p14="http://schemas.microsoft.com/office/powerpoint/2010/main" val="802989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829</Words>
  <Application>Microsoft Office PowerPoint</Application>
  <PresentationFormat>Widescreen</PresentationFormat>
  <Paragraphs>177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Struan Sharpe</dc:creator>
  <cp:lastModifiedBy>Struan Sharpe</cp:lastModifiedBy>
  <cp:revision>16</cp:revision>
  <dcterms:created xsi:type="dcterms:W3CDTF">2020-11-05T12:48:59Z</dcterms:created>
  <dcterms:modified xsi:type="dcterms:W3CDTF">2020-11-05T14:49:58Z</dcterms:modified>
</cp:coreProperties>
</file>