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4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3D25-BD7D-47DF-A36B-BD93D2458CCE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5459-94ED-4250-B71F-624E41FE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4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3D25-BD7D-47DF-A36B-BD93D2458CCE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5459-94ED-4250-B71F-624E41FE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7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3D25-BD7D-47DF-A36B-BD93D2458CCE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5459-94ED-4250-B71F-624E41FE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3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3D25-BD7D-47DF-A36B-BD93D2458CCE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5459-94ED-4250-B71F-624E41FE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1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3D25-BD7D-47DF-A36B-BD93D2458CCE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5459-94ED-4250-B71F-624E41FE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7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3D25-BD7D-47DF-A36B-BD93D2458CCE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5459-94ED-4250-B71F-624E41FE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2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3D25-BD7D-47DF-A36B-BD93D2458CCE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5459-94ED-4250-B71F-624E41FE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9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3D25-BD7D-47DF-A36B-BD93D2458CCE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5459-94ED-4250-B71F-624E41FE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1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3D25-BD7D-47DF-A36B-BD93D2458CCE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5459-94ED-4250-B71F-624E41FE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3D25-BD7D-47DF-A36B-BD93D2458CCE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5459-94ED-4250-B71F-624E41FE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8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3D25-BD7D-47DF-A36B-BD93D2458CCE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5459-94ED-4250-B71F-624E41FE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54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C3D25-BD7D-47DF-A36B-BD93D2458CCE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35459-94ED-4250-B71F-624E41FE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0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BD1229-04F0-44B7-9E95-8423BD7CB72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159" y="41790"/>
            <a:ext cx="4357688" cy="1821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7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75EBF52B-F81F-4D33-BF27-B6BB17612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2" y="5727700"/>
            <a:ext cx="4758037" cy="370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5">
            <a:extLst>
              <a:ext uri="{FF2B5EF4-FFF2-40B4-BE49-F238E27FC236}">
                <a16:creationId xmlns:a16="http://schemas.microsoft.com/office/drawing/2014/main" id="{3F41AA2A-D761-426C-AF06-558C1BF52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6735" y="1510542"/>
            <a:ext cx="1763546" cy="379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8">
            <a:extLst>
              <a:ext uri="{FF2B5EF4-FFF2-40B4-BE49-F238E27FC236}">
                <a16:creationId xmlns:a16="http://schemas.microsoft.com/office/drawing/2014/main" id="{7E56D0E1-4AF1-4B03-80D3-11BD0758C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268" y="6121166"/>
            <a:ext cx="6942812" cy="326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48FCA33A-2D1C-420E-AFFB-56F39B7E3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894" y="5727700"/>
            <a:ext cx="4588532" cy="373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10">
            <a:extLst>
              <a:ext uri="{FF2B5EF4-FFF2-40B4-BE49-F238E27FC236}">
                <a16:creationId xmlns:a16="http://schemas.microsoft.com/office/drawing/2014/main" id="{D34FD6B2-1CBC-4547-8181-F48D59D94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2886"/>
            <a:ext cx="6811266" cy="432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995EC13D-A2A5-4CDF-AA98-403CC414C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5" y="190637"/>
            <a:ext cx="277064" cy="761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37160" tIns="68580" rIns="137160" bIns="6858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4050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3674AE1-98FC-45C3-924A-AE1F25E5E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159" y="1874173"/>
            <a:ext cx="4617241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Stokk</a:t>
            </a:r>
            <a:r>
              <a:rPr lang="en-GB" altLang="en-US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assists users with shopping</a:t>
            </a:r>
            <a:r>
              <a:rPr lang="en-US" altLang="en-US" sz="2100" dirty="0"/>
              <a:t>, </a:t>
            </a:r>
            <a:r>
              <a:rPr lang="en-GB" altLang="en-US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 control</a:t>
            </a:r>
            <a:r>
              <a:rPr lang="en-US" altLang="en-US" sz="2100" dirty="0"/>
              <a:t> and </a:t>
            </a:r>
            <a:r>
              <a:rPr lang="en-GB" altLang="en-US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recipe handling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automation to help make the kitchen a smart environment.</a:t>
            </a:r>
            <a:endParaRPr lang="en-US" altLang="en-US" sz="21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EAE76F-0AC1-49D4-BD08-078ADDD74995}"/>
              </a:ext>
            </a:extLst>
          </p:cNvPr>
          <p:cNvSpPr txBox="1"/>
          <p:nvPr/>
        </p:nvSpPr>
        <p:spPr>
          <a:xfrm>
            <a:off x="228602" y="9387173"/>
            <a:ext cx="4166140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50" dirty="0"/>
              <a:t>Development architecture using mock adapter</a:t>
            </a:r>
          </a:p>
          <a:p>
            <a:r>
              <a:rPr lang="en-GB" sz="1650" dirty="0"/>
              <a:t>to simulate external API connection, </a:t>
            </a:r>
          </a:p>
          <a:p>
            <a:r>
              <a:rPr lang="en-GB" sz="1650" dirty="0"/>
              <a:t>local development environment</a:t>
            </a:r>
            <a:endParaRPr lang="en-US" sz="16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767172-8DFF-4B2D-BD5A-D9A7CFF0B5FE}"/>
              </a:ext>
            </a:extLst>
          </p:cNvPr>
          <p:cNvSpPr txBox="1"/>
          <p:nvPr/>
        </p:nvSpPr>
        <p:spPr>
          <a:xfrm>
            <a:off x="5157894" y="9465315"/>
            <a:ext cx="504388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50" dirty="0"/>
              <a:t>Production architecture hosted on azure</a:t>
            </a:r>
          </a:p>
          <a:p>
            <a:r>
              <a:rPr lang="en-GB" sz="1650" dirty="0"/>
              <a:t>With decoupled connections to external API via adapters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CA5819-6E4F-410C-B240-4EF2CA457452}"/>
              </a:ext>
            </a:extLst>
          </p:cNvPr>
          <p:cNvSpPr txBox="1"/>
          <p:nvPr/>
        </p:nvSpPr>
        <p:spPr>
          <a:xfrm>
            <a:off x="10450268" y="9719230"/>
            <a:ext cx="7094506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50" dirty="0"/>
              <a:t>ERD of database system which utilizes trigger-based automation for functionality</a:t>
            </a:r>
            <a:endParaRPr lang="en-US" sz="16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DC8661-33C6-4A20-9932-B708276EE0A1}"/>
              </a:ext>
            </a:extLst>
          </p:cNvPr>
          <p:cNvSpPr txBox="1"/>
          <p:nvPr/>
        </p:nvSpPr>
        <p:spPr>
          <a:xfrm>
            <a:off x="15254023" y="190637"/>
            <a:ext cx="301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Candidate Number: 10560031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092127-8168-410A-91A3-9CEFE6E7A13E}"/>
              </a:ext>
            </a:extLst>
          </p:cNvPr>
          <p:cNvSpPr txBox="1"/>
          <p:nvPr/>
        </p:nvSpPr>
        <p:spPr>
          <a:xfrm>
            <a:off x="11473877" y="5431006"/>
            <a:ext cx="658552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50" dirty="0"/>
              <a:t>Adobe XD UI development workflow, </a:t>
            </a:r>
          </a:p>
          <a:p>
            <a:r>
              <a:rPr lang="en-GB" sz="1650" dirty="0"/>
              <a:t>created to be user friendly and accessible to make successful smart system</a:t>
            </a:r>
            <a:endParaRPr lang="en-US" sz="16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6947AC-5307-408B-A530-D8AFB0609500}"/>
              </a:ext>
            </a:extLst>
          </p:cNvPr>
          <p:cNvSpPr txBox="1"/>
          <p:nvPr/>
        </p:nvSpPr>
        <p:spPr>
          <a:xfrm>
            <a:off x="6965156" y="3383413"/>
            <a:ext cx="4617241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50" dirty="0"/>
              <a:t>Intelligentially selects recipes from a database of user supplied and community generate recipes based on what the user has in their fridge.</a:t>
            </a:r>
          </a:p>
          <a:p>
            <a:r>
              <a:rPr lang="en-GB" sz="1650" dirty="0"/>
              <a:t>User friendly stock management system that takes into account the actual use of </a:t>
            </a:r>
            <a:r>
              <a:rPr lang="en-GB" sz="1650" dirty="0" err="1"/>
              <a:t>Stokk</a:t>
            </a:r>
            <a:r>
              <a:rPr lang="en-GB" sz="1650" dirty="0"/>
              <a:t>.</a:t>
            </a:r>
          </a:p>
          <a:p>
            <a:r>
              <a:rPr lang="en-GB" sz="1650" dirty="0"/>
              <a:t>Automated shopping list with the ability to connect to external API via a unified adapter model.</a:t>
            </a:r>
            <a:endParaRPr lang="en-US" sz="1650" dirty="0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D14A4B4-1F07-45A6-BDE8-442D64C2C7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4069" y="1498827"/>
            <a:ext cx="1809954" cy="3791622"/>
          </a:xfrm>
          <a:prstGeom prst="rect">
            <a:avLst/>
          </a:prstGeom>
        </p:spPr>
      </p:pic>
      <p:pic>
        <p:nvPicPr>
          <p:cNvPr id="14" name="Picture 13" descr="A picture containing text, monitor, screen, screenshot&#10;&#10;Description automatically generated">
            <a:extLst>
              <a:ext uri="{FF2B5EF4-FFF2-40B4-BE49-F238E27FC236}">
                <a16:creationId xmlns:a16="http://schemas.microsoft.com/office/drawing/2014/main" id="{839B9204-EC28-4357-B7B7-60E6B35A93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7811" y="1553278"/>
            <a:ext cx="1793943" cy="376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11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136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Struan Sharpe</dc:creator>
  <cp:lastModifiedBy>Struan Sharpe</cp:lastModifiedBy>
  <cp:revision>7</cp:revision>
  <dcterms:created xsi:type="dcterms:W3CDTF">2021-03-24T19:31:00Z</dcterms:created>
  <dcterms:modified xsi:type="dcterms:W3CDTF">2021-03-25T10:50:02Z</dcterms:modified>
</cp:coreProperties>
</file>