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787-641C-4F5D-89DB-27352DD4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F010-8C0B-4DC4-A643-619C1EB6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B662-2A9F-4032-B21C-AE8900B1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33B8-2841-428C-8434-9C69A38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C109-C6E8-40E2-9924-E3CA7A7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D090-1605-4B83-A916-FE23B75C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41BED-0054-4D14-8F36-5E20CCE9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0752-4B33-46E4-9D92-E4969656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E923-F0E0-4C69-9432-75E39BBD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0339-7A07-48DA-AD64-738B68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2ABCA-C40A-4264-8DFD-C2667CAC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5FB9B-6B84-4928-BEB6-343CF747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C4AB-D2ED-4CE2-B1AB-36183964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B24A-CA40-4877-81D3-D655B639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B157-316E-43FF-8167-3D4FB11F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391F-667D-4C1B-B334-B11FFB9D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E0AC-1603-4A14-9601-14E641EE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33A0-F51E-4D93-B9D1-DBA2D51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C084-31B1-4286-A326-8B8662E1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1965-01C5-4473-84D3-598E118E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A7A8-E558-4451-8B06-508DF93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E409-7857-41EE-A686-EE9E3473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1C1A-F3EF-49A6-9C20-2846BA0E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7468-06E5-42EE-9F3F-7010EFD5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C437-E736-47C9-914D-E349D289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6B35-BA09-451E-997B-38E900C1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91B2-53CB-4DD9-BC36-3CA9F80E8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78867-2489-49A5-A56E-B957D19F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3DAA1-31E3-4B1A-94BA-5E91905C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343-4234-4DFB-A40A-939D764A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4859-E0D4-4355-9A23-F606B37E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4FC5-5159-43E7-8CDD-D34583D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AFB9-8C45-49C8-8B46-FE09EB02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1366-C9F5-49BC-97ED-135C6993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493C-E427-42C9-8EF5-6B93FE36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3031-EE5B-4BEA-AD55-375F5AE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22ACB-EB28-43EA-878E-085F015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B81D-B38C-4C94-822B-C37306FB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A03F9-1818-4777-9A60-E7C74427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0E1C-6403-48B7-BDC6-152BF1A4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9B35-A40B-43E1-B16E-C0F2593E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93669-7423-4643-84FF-CF4B8D1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0D3E-5551-456C-A276-CFC79918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CA3B3-1F66-4CEB-8558-358379D3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D1A8E-852C-47FF-A720-E2089940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463F-2CEC-4C3B-9EDE-6ED49329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0F0-F061-411E-B2FD-C56B01B2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D02C-E0CF-4EAB-8521-75C3D55B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A5B1-88A6-4FFD-9525-54A6025E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3E080-0A2F-43C3-99C4-F5655250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F861-1DCF-491D-9A2C-746BB633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C018-D6B1-4CD0-98C8-5203D67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AA6C-0CC3-456D-AD06-8FE3B63A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D1B56-8F2B-4374-9F09-9AF589D7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0538-B7E0-4A6B-A35E-CEF1BABB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0697-21A5-49E7-9AE4-4B65BF9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9DCC-FD68-4421-9C06-F62972C0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3B6A-D074-4A7C-A74C-F2168935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0710F-EBCD-44F7-91B6-C4A985BD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1F86-3375-43EC-8CF4-E0A82404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872B-E8F5-4147-9CF9-59A3FEF47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8AB2-3F80-4D10-B7F6-165351FD9BF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EE29-CC5D-455C-BE8A-4987E62B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6568-587E-445A-96D4-5B287913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27F2-2F65-46B0-9CED-D3BAB976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0053-F3A4-43A5-B06D-B0F3CAF37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stokk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A4E45-68A5-4630-8E2C-3AE402F0E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Integrated home database application</a:t>
            </a:r>
          </a:p>
          <a:p>
            <a:endParaRPr lang="en-GB" dirty="0"/>
          </a:p>
          <a:p>
            <a:r>
              <a:rPr lang="en-GB" dirty="0"/>
              <a:t>Key functionality- shopping list/ recipe handling/ storage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8D7-CDA6-4368-911E-138B0FAB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 and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61EF-C104-4FD9-82EC-3289BFEC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278294"/>
            <a:ext cx="9860280" cy="540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Key functionality- shopping list/ recipe handling/ storage handling</a:t>
            </a:r>
          </a:p>
          <a:p>
            <a:pPr>
              <a:buFontTx/>
              <a:buChar char="-"/>
            </a:pPr>
            <a:r>
              <a:rPr lang="en-GB" dirty="0"/>
              <a:t>User can add/edit/delete storage spaces (cupboards and fridges).</a:t>
            </a:r>
          </a:p>
          <a:p>
            <a:pPr>
              <a:buFontTx/>
              <a:buChar char="-"/>
            </a:pPr>
            <a:r>
              <a:rPr lang="en-GB" dirty="0"/>
              <a:t>User can view storage spaces and items in each storage space</a:t>
            </a:r>
          </a:p>
          <a:p>
            <a:pPr>
              <a:buFontTx/>
              <a:buChar char="-"/>
            </a:pPr>
            <a:r>
              <a:rPr lang="en-GB" dirty="0"/>
              <a:t>User can view shopping list (shopping list is updated when items qty = 1 or 0)</a:t>
            </a:r>
          </a:p>
          <a:p>
            <a:pPr>
              <a:buFontTx/>
              <a:buChar char="-"/>
            </a:pPr>
            <a:r>
              <a:rPr lang="en-GB" dirty="0"/>
              <a:t>User can see items that are needed straight away and items that are getting low</a:t>
            </a:r>
          </a:p>
          <a:p>
            <a:pPr>
              <a:buFontTx/>
              <a:buChar char="-"/>
            </a:pPr>
            <a:r>
              <a:rPr lang="en-GB" dirty="0"/>
              <a:t>User can add/edit shopping list </a:t>
            </a:r>
          </a:p>
          <a:p>
            <a:pPr>
              <a:buFontTx/>
              <a:buChar char="-"/>
            </a:pPr>
            <a:r>
              <a:rPr lang="en-GB" dirty="0"/>
              <a:t>User can view recipes (separated by meals they have the ingredients for and not)</a:t>
            </a:r>
          </a:p>
          <a:p>
            <a:pPr>
              <a:buFontTx/>
              <a:buChar char="-"/>
            </a:pPr>
            <a:r>
              <a:rPr lang="en-US" dirty="0"/>
              <a:t>User can choose recipe and application says where each ingredient is</a:t>
            </a:r>
          </a:p>
          <a:p>
            <a:pPr>
              <a:buFontTx/>
              <a:buChar char="-"/>
            </a:pPr>
            <a:r>
              <a:rPr lang="en-US" dirty="0"/>
              <a:t>/if the user requires ingredients show which ingredients needed.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5A64FD-4F2C-432A-9E66-0C34595C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294"/>
            <a:ext cx="2325460" cy="54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0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FC2-B80D-4725-B8B4-58DF2CA5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216" y="155448"/>
            <a:ext cx="2535936" cy="1325563"/>
          </a:xfrm>
        </p:spPr>
        <p:txBody>
          <a:bodyPr/>
          <a:lstStyle/>
          <a:p>
            <a:r>
              <a:rPr lang="en-GB" dirty="0"/>
              <a:t>Initial ERD</a:t>
            </a:r>
            <a:endParaRPr lang="en-US" dirty="0"/>
          </a:p>
        </p:txBody>
      </p:sp>
      <p:pic>
        <p:nvPicPr>
          <p:cNvPr id="5" name="Content Placeholder 4" descr="A picture containing text, sign, screenshot, sale&#10;&#10;Description automatically generated">
            <a:extLst>
              <a:ext uri="{FF2B5EF4-FFF2-40B4-BE49-F238E27FC236}">
                <a16:creationId xmlns:a16="http://schemas.microsoft.com/office/drawing/2014/main" id="{5889F48B-C1B3-47B1-9B70-82A9049B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325562"/>
            <a:ext cx="11511905" cy="5532437"/>
          </a:xfrm>
        </p:spPr>
      </p:pic>
    </p:spTree>
    <p:extLst>
      <p:ext uri="{BB962C8B-B14F-4D97-AF65-F5344CB8AC3E}">
        <p14:creationId xmlns:p14="http://schemas.microsoft.com/office/powerpoint/2010/main" val="42147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48C-34B8-41E6-AB91-0EE6BC1D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4A07-9724-4149-8E0F-3B9C87B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Originally desired it to be a mobile application.</a:t>
            </a:r>
          </a:p>
          <a:p>
            <a:r>
              <a:rPr lang="en-GB" dirty="0"/>
              <a:t>Database is Microsoft SQL </a:t>
            </a:r>
          </a:p>
          <a:p>
            <a:r>
              <a:rPr lang="en-GB" dirty="0"/>
              <a:t>API currently is ASP.NET RESTful (Database first, using ADO model)</a:t>
            </a:r>
          </a:p>
          <a:p>
            <a:r>
              <a:rPr lang="en-US" dirty="0"/>
              <a:t>the initial front end was created with Xamarin as a mobile application was wanted </a:t>
            </a:r>
          </a:p>
          <a:p>
            <a:r>
              <a:rPr lang="en-US" dirty="0"/>
              <a:t>Currently looking into creating web front end</a:t>
            </a:r>
          </a:p>
          <a:p>
            <a:r>
              <a:rPr lang="en-US" dirty="0"/>
              <a:t>Currently using Postman to test the </a:t>
            </a:r>
            <a:r>
              <a:rPr lang="en-US" dirty="0" err="1"/>
              <a:t>api</a:t>
            </a:r>
            <a:r>
              <a:rPr lang="en-US" dirty="0"/>
              <a:t> endpoints</a:t>
            </a:r>
          </a:p>
          <a:p>
            <a:r>
              <a:rPr lang="en-US" dirty="0"/>
              <a:t>Currently user functionality is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2917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BB78-A664-41F4-947A-C91521F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3"/>
            <a:ext cx="10515600" cy="1325563"/>
          </a:xfrm>
        </p:spPr>
        <p:txBody>
          <a:bodyPr/>
          <a:lstStyle/>
          <a:p>
            <a:r>
              <a:rPr lang="en-GB" dirty="0"/>
              <a:t>Activity/ state diagrams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6AC45F6-C3F3-4371-8FF6-C0542DD8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8" y="996903"/>
            <a:ext cx="6502808" cy="2205581"/>
          </a:xfrm>
          <a:prstGeom prst="rect">
            <a:avLst/>
          </a:prstGeom>
        </p:spPr>
      </p:pic>
      <p:pic>
        <p:nvPicPr>
          <p:cNvPr id="11" name="Picture 10" descr="A picture containing text, map, sky, indoor&#10;&#10;Description automatically generated">
            <a:extLst>
              <a:ext uri="{FF2B5EF4-FFF2-40B4-BE49-F238E27FC236}">
                <a16:creationId xmlns:a16="http://schemas.microsoft.com/office/drawing/2014/main" id="{4C7924C0-B1CC-4299-8E44-C0FA3D2B4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05" y="3041478"/>
            <a:ext cx="4754136" cy="393130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29E10CA-9D34-47CB-A5B9-6BB382A5F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8" y="3260704"/>
            <a:ext cx="3557239" cy="35159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FC7A5A-2627-4E16-AC46-63635ABEB45A}"/>
              </a:ext>
            </a:extLst>
          </p:cNvPr>
          <p:cNvSpPr txBox="1"/>
          <p:nvPr/>
        </p:nvSpPr>
        <p:spPr>
          <a:xfrm>
            <a:off x="6724186" y="938683"/>
            <a:ext cx="2653990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Login/ signup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3819B-A78A-4D77-A4BF-30545125BC7B}"/>
              </a:ext>
            </a:extLst>
          </p:cNvPr>
          <p:cNvSpPr txBox="1"/>
          <p:nvPr/>
        </p:nvSpPr>
        <p:spPr>
          <a:xfrm>
            <a:off x="4014439" y="3429000"/>
            <a:ext cx="139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Shopping list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CC047-25F0-4ADA-A3C4-6302057F9D81}"/>
              </a:ext>
            </a:extLst>
          </p:cNvPr>
          <p:cNvSpPr txBox="1"/>
          <p:nvPr/>
        </p:nvSpPr>
        <p:spPr>
          <a:xfrm>
            <a:off x="8398726" y="2617663"/>
            <a:ext cx="267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Navigation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D765544-B149-4EDD-B557-5E62DF20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" y="1609592"/>
            <a:ext cx="4622482" cy="518388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CD8BE8-6509-4317-ABC2-61653D9A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84" y="0"/>
            <a:ext cx="5793016" cy="437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87D1-182A-49AE-9490-BEF7E6407994}"/>
              </a:ext>
            </a:extLst>
          </p:cNvPr>
          <p:cNvSpPr txBox="1"/>
          <p:nvPr/>
        </p:nvSpPr>
        <p:spPr>
          <a:xfrm>
            <a:off x="4902416" y="155448"/>
            <a:ext cx="149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Meals functionality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9D52-6C9C-45ED-84B7-02E54D52F48B}"/>
              </a:ext>
            </a:extLst>
          </p:cNvPr>
          <p:cNvSpPr txBox="1"/>
          <p:nvPr/>
        </p:nvSpPr>
        <p:spPr>
          <a:xfrm>
            <a:off x="393192" y="1289304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space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1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1EF5-F80B-46C2-9A26-77FE855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C35-2F66-48A8-B6E8-05E2AEDF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79"/>
          </a:xfrm>
        </p:spPr>
        <p:txBody>
          <a:bodyPr>
            <a:normAutofit/>
          </a:bodyPr>
          <a:lstStyle/>
          <a:p>
            <a:r>
              <a:rPr lang="en-GB" dirty="0"/>
              <a:t>Using an </a:t>
            </a:r>
            <a:r>
              <a:rPr lang="en-GB" dirty="0" err="1"/>
              <a:t>amd</a:t>
            </a:r>
            <a:r>
              <a:rPr lang="en-GB" dirty="0"/>
              <a:t> processor in my desktop could explain the issues with emulator</a:t>
            </a:r>
          </a:p>
          <a:p>
            <a:r>
              <a:rPr lang="en-GB" dirty="0"/>
              <a:t>Tried Xamarin using laptop that has intel </a:t>
            </a:r>
            <a:r>
              <a:rPr lang="en-GB" dirty="0" err="1"/>
              <a:t>cpu</a:t>
            </a:r>
            <a:r>
              <a:rPr lang="en-GB" dirty="0"/>
              <a:t>,</a:t>
            </a:r>
            <a:r>
              <a:rPr lang="en-US" dirty="0"/>
              <a:t> On different machine Every version of NuGet packages attempted always thrown version error.</a:t>
            </a:r>
            <a:endParaRPr lang="en-GB" dirty="0"/>
          </a:p>
          <a:p>
            <a:r>
              <a:rPr lang="en-GB" dirty="0"/>
              <a:t> This is where I decided to try and make a web based front end.</a:t>
            </a:r>
          </a:p>
          <a:p>
            <a:r>
              <a:rPr lang="en-GB" dirty="0"/>
              <a:t>Initially tried using API application to create front end, used web form but had issues taking user input.</a:t>
            </a:r>
          </a:p>
          <a:p>
            <a:r>
              <a:rPr lang="en-GB" dirty="0"/>
              <a:t>Tried using </a:t>
            </a:r>
            <a:r>
              <a:rPr lang="en-GB" dirty="0" err="1"/>
              <a:t>cshtml</a:t>
            </a:r>
            <a:r>
              <a:rPr lang="en-GB" dirty="0"/>
              <a:t> (razor) pages but had issues with event handling. </a:t>
            </a:r>
          </a:p>
        </p:txBody>
      </p:sp>
    </p:spTree>
    <p:extLst>
      <p:ext uri="{BB962C8B-B14F-4D97-AF65-F5344CB8AC3E}">
        <p14:creationId xmlns:p14="http://schemas.microsoft.com/office/powerpoint/2010/main" val="263021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6E23-4781-4E96-AD51-76AAFCC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86B-9765-45A5-AA5E-5D13A8A4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would be the best way to approach web based front end with current architecture?</a:t>
            </a:r>
          </a:p>
          <a:p>
            <a:r>
              <a:rPr lang="en-GB" dirty="0"/>
              <a:t>Is it possible to create front end using ASP.net alone?</a:t>
            </a:r>
          </a:p>
          <a:p>
            <a:r>
              <a:rPr lang="en-GB" dirty="0"/>
              <a:t>Is current architecture fine if wanting to make web application?</a:t>
            </a:r>
          </a:p>
          <a:p>
            <a:r>
              <a:rPr lang="en-GB" dirty="0"/>
              <a:t>Is it possible to do pop up modals with </a:t>
            </a:r>
            <a:r>
              <a:rPr lang="en-GB"/>
              <a:t>web front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355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stokk</vt:lpstr>
      <vt:lpstr>Initial idea and functionality</vt:lpstr>
      <vt:lpstr>Initial ERD</vt:lpstr>
      <vt:lpstr>Architecture</vt:lpstr>
      <vt:lpstr>Activity/ state diagrams</vt:lpstr>
      <vt:lpstr>PowerPoint Presentation</vt:lpstr>
      <vt:lpstr>Issues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stokk</dc:title>
  <dc:creator>Struan Sharpe</dc:creator>
  <cp:lastModifiedBy>Struan Sharpe</cp:lastModifiedBy>
  <cp:revision>11</cp:revision>
  <dcterms:created xsi:type="dcterms:W3CDTF">2021-02-08T09:32:45Z</dcterms:created>
  <dcterms:modified xsi:type="dcterms:W3CDTF">2021-02-09T12:48:20Z</dcterms:modified>
</cp:coreProperties>
</file>