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3" r:id="rId6"/>
    <p:sldId id="261" r:id="rId7"/>
    <p:sldId id="264" r:id="rId8"/>
    <p:sldId id="265" r:id="rId9"/>
    <p:sldId id="266" r:id="rId10"/>
    <p:sldId id="267" r:id="rId11"/>
    <p:sldId id="270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96A80-0B64-E9E1-68A1-06CFB1EE7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D300DA-76DD-6A82-9257-CF4C03102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CBB01-4463-869B-7F37-FC34767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FD4CC-B804-E94B-5C98-5264972F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0846E-6F36-3CFC-8D03-6815F29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C660-A75E-9F8E-078A-624EC2D6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18CBC-FBED-7C33-93D2-0CC3C8BD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733AB-F317-E0E3-07C9-CCFF6AFE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A5862-921D-1BBB-6EC3-8758922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720B-B73A-9BBC-6A0F-4A88F8A7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790FF9-FDBF-2557-0057-C04EEBDF7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C86FB-5BF6-7492-085F-6EE55D81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84B34-9C09-7BD9-8D0B-2F3799B6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C91AF-D8FD-6E89-27BE-0D621AF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E31DB-EFFF-7D58-4BBD-63B3020A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4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C5935-8D64-5404-0245-2914300B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10CE5-D340-DE18-874D-A905F5F3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59149-93F5-F0B4-5A19-EFEF7125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0C344-81D9-52A6-9B12-C2E09267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897C6-FEFB-4A65-5D66-2AE10C9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AD62D-1642-8F85-728F-009DAB04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514DA4-2F2D-B792-899E-1DA8CAD4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9CCDB-A9A0-ACED-C24E-34B8FA11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AFF41-15F3-4620-ACAF-C1A104B9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F1647-7AC6-58AC-77FA-9732D457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2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C51DF-4655-A0DB-A1E9-7398C413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10E04-4C8D-828C-7DCF-56D270330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01306B-DFFA-68B7-2F89-2E1CA8E0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8C5BA6-81B9-48B5-A64F-42EA02E0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8DD9F-F1FD-F95A-C17B-EE34A30F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2C99B1-F226-ABEF-F375-DFDD4D0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4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2C78C-3802-B720-A80F-2DC42316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86F5C-94C6-D8B8-378B-A3CB8198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E473C-9AD8-F990-60DE-DCCA2B0D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E6891D-0477-5216-D202-967E9B5D5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C60619-B51C-E3D1-F0D1-1C7F548B8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D76500-A375-D084-1CE6-37714A80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99674-2A46-2D41-7569-283D253B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04D998-15A2-BCFE-9B64-36CA93B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8A8C-BA04-3064-3D19-DEFD937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FE6F41-AE05-B082-4DDB-165C7C8B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EA0440-FC85-47D9-34BF-34EC5FD2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59AC4C-0FD4-3367-2CD8-EB4AEA05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5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E13E-CED5-32EE-F088-316C2311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0DEF38-F184-A61A-C350-1E760481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479034-81CE-5B2D-1CE6-0644BD13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0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F74EB-FEDD-7F1F-3FA0-AF8E7409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A7563-C36D-68E6-5D84-84570183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EC91D-BAB6-2D62-5072-69C16405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6089C-ADA4-7B7C-0B3F-8C5C51D5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045DF0-E941-AB0D-AE0C-45D0EAED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A40E5-D68E-7739-DE82-2039872A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74550-F442-4355-8DD2-9E0A98DC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9897D8-50BF-68A5-32E9-E2667F051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66573-5AB7-5395-43F8-7737AC0E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45EAA5-3D06-96AE-BA85-CC12AA01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06B168-6014-E122-FB26-3FEF7BA0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6D90F-1E18-59B8-99A3-CE1F4B28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343C28-0B51-32B4-B6AD-683E3F16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D4A5D-0886-A5E9-EFD1-43A5A2CE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84789-34B7-E890-489B-9BA033B68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CAEC-7515-4C63-93D4-E67EC0FE617F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1C0FE-C97B-38C2-B115-94AD6130D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16CC5-EE08-440A-65C4-80328F1A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1" y="877078"/>
            <a:ext cx="81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Statically determinate frame under distributed loading</a:t>
            </a:r>
            <a:endParaRPr lang="en-GB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AF102B-6D6B-F841-2E5F-45CD2487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712" y="1890712"/>
            <a:ext cx="3838575" cy="30765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FC9F397-DDEC-FF4F-2ED0-CC3ED29D9076}"/>
              </a:ext>
            </a:extLst>
          </p:cNvPr>
          <p:cNvSpPr txBox="1"/>
          <p:nvPr/>
        </p:nvSpPr>
        <p:spPr>
          <a:xfrm>
            <a:off x="1850570" y="5318449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looking for the bending moment (M), shear force (V) and axial force (N)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63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equations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940686" y="586969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AB:</a:t>
            </a:r>
            <a:endParaRPr lang="en-GB" sz="14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342BFB-9471-481A-8A70-106795ED5B4A}"/>
              </a:ext>
            </a:extLst>
          </p:cNvPr>
          <p:cNvSpPr txBox="1"/>
          <p:nvPr/>
        </p:nvSpPr>
        <p:spPr>
          <a:xfrm>
            <a:off x="4901681" y="586968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BC:</a:t>
            </a:r>
            <a:endParaRPr lang="en-GB" sz="1400" b="1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1184D8C-239C-0F86-5E05-6AB4048C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35126" y="894744"/>
            <a:ext cx="3710347" cy="3012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DD86F7-4E87-C38F-9B2D-48646935C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63365" y="852856"/>
            <a:ext cx="3785470" cy="30540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37827FB-0AD8-F132-49CD-079D06984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5867" y="4104608"/>
            <a:ext cx="3622317" cy="25603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FC8F5A-5F17-6D3B-3975-21981729E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922321" y="3946847"/>
            <a:ext cx="3039174" cy="277422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AD9230D-31B1-575D-4B00-FF20ABC2AB88}"/>
              </a:ext>
            </a:extLst>
          </p:cNvPr>
          <p:cNvSpPr txBox="1"/>
          <p:nvPr/>
        </p:nvSpPr>
        <p:spPr>
          <a:xfrm>
            <a:off x="8733157" y="586967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CD:</a:t>
            </a:r>
            <a:endParaRPr lang="en-GB" sz="14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C9668C-E571-8C4B-B778-203622917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986695" y="1290989"/>
            <a:ext cx="4205305" cy="29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4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equations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940686" y="586969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AB:</a:t>
            </a:r>
            <a:endParaRPr lang="en-GB" sz="14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342BFB-9471-481A-8A70-106795ED5B4A}"/>
              </a:ext>
            </a:extLst>
          </p:cNvPr>
          <p:cNvSpPr txBox="1"/>
          <p:nvPr/>
        </p:nvSpPr>
        <p:spPr>
          <a:xfrm>
            <a:off x="4901681" y="586968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BC:</a:t>
            </a:r>
            <a:endParaRPr lang="en-GB" sz="1400" b="1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1184D8C-239C-0F86-5E05-6AB4048C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35126" y="894744"/>
            <a:ext cx="3710347" cy="3012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DD86F7-4E87-C38F-9B2D-48646935C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63365" y="852856"/>
            <a:ext cx="3785470" cy="30540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37827FB-0AD8-F132-49CD-079D06984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5867" y="4104608"/>
            <a:ext cx="3622317" cy="25603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FC8F5A-5F17-6D3B-3975-21981729E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922321" y="3946847"/>
            <a:ext cx="3039174" cy="277422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AD9230D-31B1-575D-4B00-FF20ABC2AB88}"/>
              </a:ext>
            </a:extLst>
          </p:cNvPr>
          <p:cNvSpPr txBox="1"/>
          <p:nvPr/>
        </p:nvSpPr>
        <p:spPr>
          <a:xfrm>
            <a:off x="8733157" y="586967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CD:</a:t>
            </a:r>
            <a:endParaRPr lang="en-GB" sz="14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C9668C-E571-8C4B-B778-203622917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986695" y="1290989"/>
            <a:ext cx="4205305" cy="29510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C81ABB-414A-777E-DA7E-CB12CF9A0D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8661" y="4398048"/>
            <a:ext cx="4001371" cy="21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4: N, V, M diagrams</a:t>
            </a:r>
            <a:endParaRPr lang="en-GB" b="1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90C639D-F4F9-D8C2-20E4-483930E5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999" y="1853889"/>
            <a:ext cx="3680391" cy="26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4: N, V, M diagrams</a:t>
            </a:r>
            <a:endParaRPr lang="en-GB" b="1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90C639D-F4F9-D8C2-20E4-483930E5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999" y="1853889"/>
            <a:ext cx="3680391" cy="26580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1438FCA-726E-0DB0-0E61-DBD7D0076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6135" y="1783766"/>
            <a:ext cx="3680391" cy="27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4: N, V, M diagrams</a:t>
            </a:r>
            <a:endParaRPr lang="en-GB" b="1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90C639D-F4F9-D8C2-20E4-483930E5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999" y="1853889"/>
            <a:ext cx="3680391" cy="26580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1438FCA-726E-0DB0-0E61-DBD7D0076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6135" y="1783766"/>
            <a:ext cx="3680391" cy="273717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7216E2D-CBDD-C25E-083D-B222D1FE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6961" y="1696625"/>
            <a:ext cx="3797559" cy="28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1" y="419878"/>
            <a:ext cx="81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1: Calculate the support reactions</a:t>
            </a:r>
            <a:endParaRPr lang="en-GB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AF102B-6D6B-F841-2E5F-45CD2487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7445" y="1065722"/>
            <a:ext cx="422466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1" y="419878"/>
            <a:ext cx="81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1: Calculate the support reactions</a:t>
            </a:r>
            <a:endParaRPr lang="en-GB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AF102B-6D6B-F841-2E5F-45CD2487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7445" y="1065722"/>
            <a:ext cx="4224669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DBF0ABC-8C39-8B35-3360-F3FB71D1A830}"/>
                  </a:ext>
                </a:extLst>
              </p:cNvPr>
              <p:cNvSpPr txBox="1"/>
              <p:nvPr/>
            </p:nvSpPr>
            <p:spPr>
              <a:xfrm>
                <a:off x="6233650" y="1031990"/>
                <a:ext cx="5112774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DBF0ABC-8C39-8B35-3360-F3FB71D1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650" y="1031990"/>
                <a:ext cx="511277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3325AF-F93C-90BC-8086-DFA1CED6F6AB}"/>
                  </a:ext>
                </a:extLst>
              </p:cNvPr>
              <p:cNvSpPr txBox="1"/>
              <p:nvPr/>
            </p:nvSpPr>
            <p:spPr>
              <a:xfrm>
                <a:off x="6095999" y="1825346"/>
                <a:ext cx="53193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+3.5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3.5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3325AF-F93C-90BC-8086-DFA1CED6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346"/>
                <a:ext cx="531930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D3B6D35-028A-4459-1F9D-3569DB930A91}"/>
                  </a:ext>
                </a:extLst>
              </p:cNvPr>
              <p:cNvSpPr txBox="1"/>
              <p:nvPr/>
            </p:nvSpPr>
            <p:spPr>
              <a:xfrm>
                <a:off x="6095998" y="2679910"/>
                <a:ext cx="531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=5.559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D3B6D35-028A-4459-1F9D-3569DB930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2679910"/>
                <a:ext cx="5319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73472E-7806-8DCC-E9D7-346593D6A3F0}"/>
                  </a:ext>
                </a:extLst>
              </p:cNvPr>
              <p:cNvSpPr txBox="1"/>
              <p:nvPr/>
            </p:nvSpPr>
            <p:spPr>
              <a:xfrm>
                <a:off x="6233650" y="3194618"/>
                <a:ext cx="5112774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73472E-7806-8DCC-E9D7-346593D6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650" y="3194618"/>
                <a:ext cx="5112774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8A96074-1F3C-C90B-B22C-2F330B290E78}"/>
                  </a:ext>
                </a:extLst>
              </p:cNvPr>
              <p:cNvSpPr txBox="1"/>
              <p:nvPr/>
            </p:nvSpPr>
            <p:spPr>
              <a:xfrm>
                <a:off x="6095997" y="3960630"/>
                <a:ext cx="53193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3.5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+3.5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8A96074-1F3C-C90B-B22C-2F330B29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3960630"/>
                <a:ext cx="5319305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483CECA-5353-22D7-E74E-1BA1A7E90B8C}"/>
                  </a:ext>
                </a:extLst>
              </p:cNvPr>
              <p:cNvSpPr txBox="1"/>
              <p:nvPr/>
            </p:nvSpPr>
            <p:spPr>
              <a:xfrm>
                <a:off x="6130384" y="4781838"/>
                <a:ext cx="531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=1.441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483CECA-5353-22D7-E74E-1BA1A7E90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84" y="4781838"/>
                <a:ext cx="53193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B665A7D-7826-9614-A9AC-DE6DBF882CBD}"/>
                  </a:ext>
                </a:extLst>
              </p:cNvPr>
              <p:cNvSpPr txBox="1"/>
              <p:nvPr/>
            </p:nvSpPr>
            <p:spPr>
              <a:xfrm>
                <a:off x="6199262" y="5291051"/>
                <a:ext cx="5112774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B665A7D-7826-9614-A9AC-DE6DBF882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62" y="5291051"/>
                <a:ext cx="5112774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4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1732183" y="211845"/>
            <a:ext cx="8727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2: Decompose the distributed load</a:t>
            </a:r>
          </a:p>
          <a:p>
            <a:pPr algn="ctr"/>
            <a:r>
              <a:rPr lang="en-US" dirty="0"/>
              <a:t>We need to find the magnitudes of the distributed loads acting in directions along the member length and perpendicular to the member length for the member CD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9F5469-0AFB-B94B-EA31-53D323B5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391" y="1135175"/>
            <a:ext cx="3015475" cy="24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2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1732183" y="211845"/>
            <a:ext cx="8727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2: Decompose the distributed load</a:t>
            </a:r>
          </a:p>
          <a:p>
            <a:pPr algn="ctr"/>
            <a:r>
              <a:rPr lang="en-US" dirty="0"/>
              <a:t>We need to find the magnitudes of the distributed loads acting in directions along the member length and perpendicular to the member length for the member CD</a:t>
            </a: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CF29D17-F70F-F8AF-A943-B8A9B4D6E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225" y="1302775"/>
            <a:ext cx="4757550" cy="499970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59F5469-0AFB-B94B-EA31-53D323B57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391" y="1135175"/>
            <a:ext cx="3015475" cy="24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equations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940686" y="586969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AB:</a:t>
            </a:r>
            <a:endParaRPr lang="en-GB" sz="1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DD86F7-4E87-C38F-9B2D-48646935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3365" y="852856"/>
            <a:ext cx="3785470" cy="30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equations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940686" y="586969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AB:</a:t>
            </a:r>
            <a:endParaRPr lang="en-GB" sz="1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DD86F7-4E87-C38F-9B2D-48646935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3365" y="852856"/>
            <a:ext cx="3785470" cy="30540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37827FB-0AD8-F132-49CD-079D06984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5867" y="4104608"/>
            <a:ext cx="3622317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equations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940686" y="586969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AB:</a:t>
            </a:r>
            <a:endParaRPr lang="en-GB" sz="14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342BFB-9471-481A-8A70-106795ED5B4A}"/>
              </a:ext>
            </a:extLst>
          </p:cNvPr>
          <p:cNvSpPr txBox="1"/>
          <p:nvPr/>
        </p:nvSpPr>
        <p:spPr>
          <a:xfrm>
            <a:off x="4901681" y="586968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BC:</a:t>
            </a:r>
            <a:endParaRPr lang="en-GB" sz="1400" b="1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1184D8C-239C-0F86-5E05-6AB4048C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35126" y="894744"/>
            <a:ext cx="3710347" cy="3012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DD86F7-4E87-C38F-9B2D-48646935C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63365" y="852856"/>
            <a:ext cx="3785470" cy="30540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37827FB-0AD8-F132-49CD-079D06984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5867" y="4104608"/>
            <a:ext cx="3622317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equations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940686" y="586969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AB:</a:t>
            </a:r>
            <a:endParaRPr lang="en-GB" sz="14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342BFB-9471-481A-8A70-106795ED5B4A}"/>
              </a:ext>
            </a:extLst>
          </p:cNvPr>
          <p:cNvSpPr txBox="1"/>
          <p:nvPr/>
        </p:nvSpPr>
        <p:spPr>
          <a:xfrm>
            <a:off x="4901681" y="586968"/>
            <a:ext cx="23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Member BC:</a:t>
            </a:r>
            <a:endParaRPr lang="en-GB" sz="1400" b="1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1184D8C-239C-0F86-5E05-6AB4048C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35126" y="894744"/>
            <a:ext cx="3710347" cy="3012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DD86F7-4E87-C38F-9B2D-48646935C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63365" y="852856"/>
            <a:ext cx="3785470" cy="30540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37827FB-0AD8-F132-49CD-079D06984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5867" y="4104608"/>
            <a:ext cx="3622317" cy="25603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FC8F5A-5F17-6D3B-3975-21981729E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922321" y="3946847"/>
            <a:ext cx="3039174" cy="277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256</Words>
  <Application>Microsoft Office PowerPoint</Application>
  <PresentationFormat>Breitbild</PresentationFormat>
  <Paragraphs>36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Celal Cakiroglu</dc:creator>
  <cp:lastModifiedBy>Celal Cakiroglu</cp:lastModifiedBy>
  <cp:revision>29</cp:revision>
  <dcterms:created xsi:type="dcterms:W3CDTF">2022-10-09T06:58:25Z</dcterms:created>
  <dcterms:modified xsi:type="dcterms:W3CDTF">2022-10-16T08:35:56Z</dcterms:modified>
</cp:coreProperties>
</file>