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458-621C-4CF5-8F1B-426E53CEC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1FAD-A961-4C11-8B85-9924800C5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AB67-9CCC-4A7F-96B5-758EA54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D271-4F08-4C1C-9248-5AEAC45B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91FB-7FC1-4FCA-9D29-EF110AB0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0C64-B4EC-4718-8EEF-8D997C3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DC7C5-E3FB-4D7F-9336-4BD8E11A2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E56A-4079-43B2-BA79-169A9886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A47-199A-4623-962D-9D98A592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2A40-5A83-40BD-9E8D-DE32C8EE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32EE3-2D5F-4A4E-AC7B-B8B93424D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5DC9F-3A36-4979-B2A4-6A68DEA7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0E90-2EC2-4D59-92C4-25AC736A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051A-C750-4FC8-B441-92826A3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2EED-502B-433C-9A99-72FCDBAD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653-DE4A-4ADF-8FCF-6B1169F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FE09-28F2-4C53-9BB5-230F512B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4542-9A54-4B70-8783-DE880BA7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EF9E-22B2-4206-BE10-B2D4606B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89CF-0CE5-45EC-9E7E-F0D0956A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0A29-C98A-49B0-BB09-D47F5A0A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BB89-4452-4182-BF7C-CD47F0FD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430C-33C1-4C8D-8C27-73928045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348D-879B-413A-9E7E-7A72BCDC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D860-CAEF-4783-ACB5-95FD25DE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D53B-5444-41E1-9068-72617ACD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6E0F-89EF-4D0D-91FC-5DD81557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9F7C-ECC2-465A-B963-849F9473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40FE-89E9-4744-BFAB-6D9F8C54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B3E9-8A48-4E24-94EB-3D38A483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1132-4281-48A8-9025-D849700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3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5DAA-15CC-4FE1-960B-110A28D2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0265C-72C6-4F1F-919B-8EDA6BB5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AB03-F6F5-4DB7-AECF-C1611BCF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94536-AD95-42A9-8BF1-2AAA303BB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16CF7-1570-47AB-B256-9323A610E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3F82E-9B72-46E2-A5D7-A9EAC8D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AE7FA-57D2-4099-93F3-A91A70C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978C-4D08-4EDA-879B-3C048671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7D11-C2BE-4DBD-BB47-2F0EB97A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FCB24-95BB-4789-85C5-E7903E7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7B88-097B-4201-BCC3-3ECD084F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EFA9D-6409-4780-BB5F-282DDBC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A1E31-D92F-40CF-B606-C6383854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B855A-C342-4505-A2A6-C9BE7D8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CDF6-B217-4A58-A597-F71A2D91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9F1-F5C0-4025-84F8-BDBC6645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1EA0-CC0B-48CA-9ED0-8A948E3C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882A-6522-4DD3-9A93-387CF8DA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FD5C-9A4B-4536-9AFF-2E06853E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CC4E5-33B5-4473-A2FA-CFD0B0AC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01F9-EA29-4A4F-BC7F-CCE843B3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2213-D39A-4956-AD0E-F2F6632A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8ADF7-6D6E-4F23-9632-A92E1DA7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671A-81E2-493A-96BE-794CB776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2FD5-D2D6-44EA-9A8C-0C33B515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E1A2B-4F1A-4414-B1AA-60D3542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C9798-2DBD-42A4-87D0-A272F5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4F0B5-8E06-4E43-A833-D5145FD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032B-7056-4EAD-894A-C7EAB1BE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744B-05F9-46D3-9C79-40A81A25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F57D-5801-490C-8A40-F349004F9E8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F27-F447-457B-848E-15C4B64F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8D7B-1C3C-49B5-A6A6-5274B6113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E047-F4D9-4FB4-A8C5-A3CFAE998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CCD9A5D7-2E0E-419A-B844-B5DC40CC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" y="286177"/>
            <a:ext cx="12032343" cy="62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844EFC-A0C8-44A9-9A2F-4F629FC3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"/>
            <a:ext cx="12192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29C2C4-B04A-4E7B-970F-6A036B248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7BCAC5-41CA-4B36-9A44-DCE6C1A0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002E8-92CD-46B3-9943-2DFEBF1B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12192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Sharma</dc:creator>
  <cp:lastModifiedBy>Arjun Sharma</cp:lastModifiedBy>
  <cp:revision>1</cp:revision>
  <dcterms:created xsi:type="dcterms:W3CDTF">2021-05-07T10:12:07Z</dcterms:created>
  <dcterms:modified xsi:type="dcterms:W3CDTF">2021-05-07T10:16:45Z</dcterms:modified>
</cp:coreProperties>
</file>