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714" r:id="rId2"/>
    <p:sldId id="750" r:id="rId3"/>
    <p:sldId id="751" r:id="rId4"/>
    <p:sldId id="752" r:id="rId5"/>
    <p:sldId id="753" r:id="rId6"/>
    <p:sldId id="754" r:id="rId7"/>
    <p:sldId id="755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4" r:id="rId17"/>
    <p:sldId id="765" r:id="rId18"/>
    <p:sldId id="766" r:id="rId19"/>
    <p:sldId id="767" r:id="rId20"/>
    <p:sldId id="768" r:id="rId21"/>
    <p:sldId id="769" r:id="rId22"/>
    <p:sldId id="770" r:id="rId23"/>
    <p:sldId id="771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2" r:id="rId35"/>
    <p:sldId id="783" r:id="rId36"/>
    <p:sldId id="784" r:id="rId37"/>
    <p:sldId id="785" r:id="rId38"/>
    <p:sldId id="786" r:id="rId39"/>
    <p:sldId id="787" r:id="rId40"/>
    <p:sldId id="788" r:id="rId41"/>
    <p:sldId id="789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74"/>
  </p:normalViewPr>
  <p:slideViewPr>
    <p:cSldViewPr snapToObjects="1">
      <p:cViewPr>
        <p:scale>
          <a:sx n="158" d="100"/>
          <a:sy n="158" d="100"/>
        </p:scale>
        <p:origin x="944" y="-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B0BA9-97B9-A348-B4C2-1040AA1DE2E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071E4-602C-954C-9F89-D579663CB8C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200">
              <a:effectLst/>
            </a:rPr>
            <a:t>inference</a:t>
          </a:r>
        </a:p>
      </dgm:t>
    </dgm:pt>
    <dgm:pt modelId="{8F54A2D6-EF5F-834D-A0D3-AE20994824C4}" type="parTrans" cxnId="{66D22D4F-C1B6-F646-A2A2-DAD3042750D1}">
      <dgm:prSet/>
      <dgm:spPr/>
      <dgm:t>
        <a:bodyPr/>
        <a:lstStyle/>
        <a:p>
          <a:endParaRPr lang="en-US" sz="1200">
            <a:effectLst/>
          </a:endParaRPr>
        </a:p>
      </dgm:t>
    </dgm:pt>
    <dgm:pt modelId="{B88EFDC3-6F92-4142-ADE2-41603FAB8E98}" type="sibTrans" cxnId="{66D22D4F-C1B6-F646-A2A2-DAD3042750D1}">
      <dgm:prSet/>
      <dgm:spPr/>
      <dgm:t>
        <a:bodyPr/>
        <a:lstStyle/>
        <a:p>
          <a:endParaRPr lang="en-US" sz="1200">
            <a:effectLst/>
          </a:endParaRPr>
        </a:p>
      </dgm:t>
    </dgm:pt>
    <dgm:pt modelId="{ACBA26A2-1A03-5247-A286-51E4EA32B8F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200">
              <a:effectLst/>
            </a:rPr>
            <a:t>exact</a:t>
          </a:r>
        </a:p>
      </dgm:t>
    </dgm:pt>
    <dgm:pt modelId="{BEBA79AA-1DFB-BD4C-A379-8DC6894E7095}" type="parTrans" cxnId="{C7D91881-5F5A-DA4D-896B-B7200C807886}">
      <dgm:prSet/>
      <dgm:spPr/>
      <dgm:t>
        <a:bodyPr/>
        <a:lstStyle/>
        <a:p>
          <a:endParaRPr lang="en-US" sz="1200">
            <a:effectLst/>
          </a:endParaRPr>
        </a:p>
      </dgm:t>
    </dgm:pt>
    <dgm:pt modelId="{53D97A06-6EC7-B749-8BB5-1BF6D87373FC}" type="sibTrans" cxnId="{C7D91881-5F5A-DA4D-896B-B7200C807886}">
      <dgm:prSet/>
      <dgm:spPr/>
      <dgm:t>
        <a:bodyPr/>
        <a:lstStyle/>
        <a:p>
          <a:endParaRPr lang="en-US" sz="1200">
            <a:effectLst/>
          </a:endParaRPr>
        </a:p>
      </dgm:t>
    </dgm:pt>
    <dgm:pt modelId="{718E590A-B07B-1044-855F-6B14AE619801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variable elimination</a:t>
          </a:r>
        </a:p>
      </dgm:t>
    </dgm:pt>
    <dgm:pt modelId="{E190807D-22DC-0C4A-9910-8A02891A2302}" type="parTrans" cxnId="{54B9AE46-EB53-5C49-82E1-8B5511B20A44}">
      <dgm:prSet/>
      <dgm:spPr/>
      <dgm:t>
        <a:bodyPr/>
        <a:lstStyle/>
        <a:p>
          <a:endParaRPr lang="en-US" sz="1200">
            <a:effectLst/>
          </a:endParaRPr>
        </a:p>
      </dgm:t>
    </dgm:pt>
    <dgm:pt modelId="{653F304B-D2D8-4A4A-8656-DB8B7CA628DE}" type="sibTrans" cxnId="{54B9AE46-EB53-5C49-82E1-8B5511B20A44}">
      <dgm:prSet/>
      <dgm:spPr/>
      <dgm:t>
        <a:bodyPr/>
        <a:lstStyle/>
        <a:p>
          <a:endParaRPr lang="en-US" sz="1200">
            <a:effectLst/>
          </a:endParaRPr>
        </a:p>
      </dgm:t>
    </dgm:pt>
    <dgm:pt modelId="{F1387F32-9DE9-3C42-B20D-AE46D2CB4FD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200">
              <a:effectLst/>
            </a:rPr>
            <a:t>approximate</a:t>
          </a:r>
        </a:p>
      </dgm:t>
    </dgm:pt>
    <dgm:pt modelId="{38A26B6D-35EA-0447-AF18-C36C0BACCCA5}" type="parTrans" cxnId="{C9631526-6B92-384B-B4D3-40A275998F1A}">
      <dgm:prSet/>
      <dgm:spPr/>
      <dgm:t>
        <a:bodyPr/>
        <a:lstStyle/>
        <a:p>
          <a:endParaRPr lang="en-US" sz="1200">
            <a:effectLst/>
          </a:endParaRPr>
        </a:p>
      </dgm:t>
    </dgm:pt>
    <dgm:pt modelId="{603783A0-F48F-764D-9983-B33A3BFED3A7}" type="sibTrans" cxnId="{C9631526-6B92-384B-B4D3-40A275998F1A}">
      <dgm:prSet/>
      <dgm:spPr/>
      <dgm:t>
        <a:bodyPr/>
        <a:lstStyle/>
        <a:p>
          <a:endParaRPr lang="en-US" sz="1200">
            <a:effectLst/>
          </a:endParaRPr>
        </a:p>
      </dgm:t>
    </dgm:pt>
    <dgm:pt modelId="{3A8F2B8C-0E56-A047-A259-A1247A042982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MCMC</a:t>
          </a:r>
        </a:p>
      </dgm:t>
    </dgm:pt>
    <dgm:pt modelId="{C0BEF25D-96EF-7448-978C-F4B86833ECF7}" type="parTrans" cxnId="{E9DD1583-AF80-B14B-BA00-709F375DE9EA}">
      <dgm:prSet/>
      <dgm:spPr/>
      <dgm:t>
        <a:bodyPr/>
        <a:lstStyle/>
        <a:p>
          <a:endParaRPr lang="en-US" sz="1200">
            <a:effectLst/>
          </a:endParaRPr>
        </a:p>
      </dgm:t>
    </dgm:pt>
    <dgm:pt modelId="{A0B30D23-2BAF-CF4A-BFC2-FC84ABF32D4D}" type="sibTrans" cxnId="{E9DD1583-AF80-B14B-BA00-709F375DE9EA}">
      <dgm:prSet/>
      <dgm:spPr/>
      <dgm:t>
        <a:bodyPr/>
        <a:lstStyle/>
        <a:p>
          <a:endParaRPr lang="en-US" sz="1200">
            <a:effectLst/>
          </a:endParaRPr>
        </a:p>
      </dgm:t>
    </dgm:pt>
    <dgm:pt modelId="{5790314C-80D3-D546-AC61-BBECAC8B2F1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200">
              <a:effectLst/>
            </a:rPr>
            <a:t>deterministic</a:t>
          </a:r>
        </a:p>
      </dgm:t>
    </dgm:pt>
    <dgm:pt modelId="{0214BD92-64FE-964A-A933-CE2D63F85456}" type="parTrans" cxnId="{D375869C-ED6E-394E-A628-81AD97264D2A}">
      <dgm:prSet/>
      <dgm:spPr/>
      <dgm:t>
        <a:bodyPr/>
        <a:lstStyle/>
        <a:p>
          <a:endParaRPr lang="en-US" sz="1200">
            <a:effectLst/>
          </a:endParaRPr>
        </a:p>
      </dgm:t>
    </dgm:pt>
    <dgm:pt modelId="{F15B78F2-7939-2544-A055-96F887E87425}" type="sibTrans" cxnId="{D375869C-ED6E-394E-A628-81AD97264D2A}">
      <dgm:prSet/>
      <dgm:spPr/>
      <dgm:t>
        <a:bodyPr/>
        <a:lstStyle/>
        <a:p>
          <a:endParaRPr lang="en-US" sz="1200">
            <a:effectLst/>
          </a:endParaRPr>
        </a:p>
      </dgm:t>
    </dgm:pt>
    <dgm:pt modelId="{AF75C62A-6142-7F48-9201-517BEC316953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loopy belief propagation</a:t>
          </a:r>
        </a:p>
      </dgm:t>
    </dgm:pt>
    <dgm:pt modelId="{3ED3858C-2865-8A40-B92F-36E03E9BCB78}" type="parTrans" cxnId="{90D3D138-AE2B-1E47-8FF6-F4ADE182BE8E}">
      <dgm:prSet/>
      <dgm:spPr/>
      <dgm:t>
        <a:bodyPr/>
        <a:lstStyle/>
        <a:p>
          <a:endParaRPr lang="en-US" sz="1200">
            <a:effectLst/>
          </a:endParaRPr>
        </a:p>
      </dgm:t>
    </dgm:pt>
    <dgm:pt modelId="{470F4FF9-06BF-1B44-90E5-E79AC70F0C56}" type="sibTrans" cxnId="{90D3D138-AE2B-1E47-8FF6-F4ADE182BE8E}">
      <dgm:prSet/>
      <dgm:spPr/>
      <dgm:t>
        <a:bodyPr/>
        <a:lstStyle/>
        <a:p>
          <a:endParaRPr lang="en-US" sz="1200">
            <a:effectLst/>
          </a:endParaRPr>
        </a:p>
      </dgm:t>
    </dgm:pt>
    <dgm:pt modelId="{73059A00-90CE-8C45-B023-E84554EE3C42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LP relaxations</a:t>
          </a:r>
        </a:p>
      </dgm:t>
    </dgm:pt>
    <dgm:pt modelId="{9B09217D-EE31-4D44-B873-13A73E724507}" type="parTrans" cxnId="{5DA94A07-A0E9-274A-A431-EBD508FF405F}">
      <dgm:prSet/>
      <dgm:spPr/>
      <dgm:t>
        <a:bodyPr/>
        <a:lstStyle/>
        <a:p>
          <a:endParaRPr lang="en-US" sz="1200">
            <a:effectLst/>
          </a:endParaRPr>
        </a:p>
      </dgm:t>
    </dgm:pt>
    <dgm:pt modelId="{07FE12FF-B87F-7745-862E-A82431ED8EF0}" type="sibTrans" cxnId="{5DA94A07-A0E9-274A-A431-EBD508FF405F}">
      <dgm:prSet/>
      <dgm:spPr/>
      <dgm:t>
        <a:bodyPr/>
        <a:lstStyle/>
        <a:p>
          <a:endParaRPr lang="en-US" sz="1200">
            <a:effectLst/>
          </a:endParaRPr>
        </a:p>
      </dgm:t>
    </dgm:pt>
    <dgm:pt modelId="{BF140385-3CAB-2A45-BB69-ACC2B23A9C6A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200">
              <a:effectLst/>
            </a:rPr>
            <a:t>randomized</a:t>
          </a:r>
        </a:p>
      </dgm:t>
    </dgm:pt>
    <dgm:pt modelId="{8E4C6663-45EA-8D46-97D1-09A22CA91F41}" type="parTrans" cxnId="{1EE62AB0-3315-FB45-B9F6-8D552350A33C}">
      <dgm:prSet/>
      <dgm:spPr/>
      <dgm:t>
        <a:bodyPr/>
        <a:lstStyle/>
        <a:p>
          <a:endParaRPr lang="en-US" sz="1200">
            <a:effectLst/>
          </a:endParaRPr>
        </a:p>
      </dgm:t>
    </dgm:pt>
    <dgm:pt modelId="{A0FA8032-F6CA-CE4E-B366-74515DE95554}" type="sibTrans" cxnId="{1EE62AB0-3315-FB45-B9F6-8D552350A33C}">
      <dgm:prSet/>
      <dgm:spPr/>
      <dgm:t>
        <a:bodyPr/>
        <a:lstStyle/>
        <a:p>
          <a:endParaRPr lang="en-US" sz="1200">
            <a:effectLst/>
          </a:endParaRPr>
        </a:p>
      </dgm:t>
    </dgm:pt>
    <dgm:pt modelId="{C35E4A1E-36E7-E944-AA8C-ABD8BA11824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importance sampling</a:t>
          </a:r>
        </a:p>
      </dgm:t>
    </dgm:pt>
    <dgm:pt modelId="{2E66C15C-4F03-044F-B2C3-C535A2871E4C}" type="parTrans" cxnId="{D9F23670-487C-2142-A64C-1ABA9BB4053B}">
      <dgm:prSet/>
      <dgm:spPr/>
      <dgm:t>
        <a:bodyPr/>
        <a:lstStyle/>
        <a:p>
          <a:endParaRPr lang="en-US" sz="1200">
            <a:effectLst/>
          </a:endParaRPr>
        </a:p>
      </dgm:t>
    </dgm:pt>
    <dgm:pt modelId="{4797CEDF-A938-5D45-B524-F8DAD460216B}" type="sibTrans" cxnId="{D9F23670-487C-2142-A64C-1ABA9BB4053B}">
      <dgm:prSet/>
      <dgm:spPr/>
      <dgm:t>
        <a:bodyPr/>
        <a:lstStyle/>
        <a:p>
          <a:endParaRPr lang="en-US" sz="1200">
            <a:effectLst/>
          </a:endParaRPr>
        </a:p>
      </dgm:t>
    </dgm:pt>
    <dgm:pt modelId="{E3A83E05-0DA1-5D4E-881B-A9E7C505E3BF}">
      <dgm:prSet custT="1"/>
      <dgm:spPr/>
      <dgm:t>
        <a:bodyPr/>
        <a:lstStyle/>
        <a:p>
          <a:r>
            <a:rPr lang="en-US" sz="1200">
              <a:effectLst/>
            </a:rPr>
            <a:t>variational</a:t>
          </a:r>
        </a:p>
      </dgm:t>
    </dgm:pt>
    <dgm:pt modelId="{292C55AF-032D-5140-9949-47E18A3A6306}" type="parTrans" cxnId="{6FC87E04-2292-4043-B1F8-07AB5CB2172F}">
      <dgm:prSet/>
      <dgm:spPr/>
      <dgm:t>
        <a:bodyPr/>
        <a:lstStyle/>
        <a:p>
          <a:endParaRPr lang="en-US" sz="1200">
            <a:effectLst/>
          </a:endParaRPr>
        </a:p>
      </dgm:t>
    </dgm:pt>
    <dgm:pt modelId="{F8C308B6-D12D-314D-9DA7-6DBFBDA7FE08}" type="sibTrans" cxnId="{6FC87E04-2292-4043-B1F8-07AB5CB2172F}">
      <dgm:prSet/>
      <dgm:spPr/>
      <dgm:t>
        <a:bodyPr/>
        <a:lstStyle/>
        <a:p>
          <a:endParaRPr lang="en-US" sz="1200">
            <a:effectLst/>
          </a:endParaRPr>
        </a:p>
      </dgm:t>
    </dgm:pt>
    <dgm:pt modelId="{C002258A-D8F1-4640-945F-54368D26E7A0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ILP</a:t>
          </a:r>
        </a:p>
      </dgm:t>
    </dgm:pt>
    <dgm:pt modelId="{A80F0A5C-F7B7-184A-8F2B-7185F1257B3C}" type="parTrans" cxnId="{CF33C862-217B-C94F-9BB7-5726C3ED1338}">
      <dgm:prSet/>
      <dgm:spPr/>
      <dgm:t>
        <a:bodyPr/>
        <a:lstStyle/>
        <a:p>
          <a:endParaRPr lang="en-US" sz="1200">
            <a:effectLst/>
          </a:endParaRPr>
        </a:p>
      </dgm:t>
    </dgm:pt>
    <dgm:pt modelId="{399A3B58-000B-E74F-97A2-47DD74F4A8D4}" type="sibTrans" cxnId="{CF33C862-217B-C94F-9BB7-5726C3ED1338}">
      <dgm:prSet/>
      <dgm:spPr/>
      <dgm:t>
        <a:bodyPr/>
        <a:lstStyle/>
        <a:p>
          <a:endParaRPr lang="en-US" sz="1200">
            <a:effectLst/>
          </a:endParaRPr>
        </a:p>
      </dgm:t>
    </dgm:pt>
    <dgm:pt modelId="{3092DAC8-CA66-0A4E-AF0D-7ECAB12C35AD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randomized search</a:t>
          </a:r>
        </a:p>
      </dgm:t>
    </dgm:pt>
    <dgm:pt modelId="{77552701-3ACA-944F-8775-AB8424A9CB48}" type="parTrans" cxnId="{3C77BD20-FA49-2446-9FC4-8AF8D0FB4120}">
      <dgm:prSet/>
      <dgm:spPr/>
      <dgm:t>
        <a:bodyPr/>
        <a:lstStyle/>
        <a:p>
          <a:endParaRPr lang="en-US" sz="1200">
            <a:effectLst/>
          </a:endParaRPr>
        </a:p>
      </dgm:t>
    </dgm:pt>
    <dgm:pt modelId="{87297BEC-B5F1-2447-AA3F-F5FB4FE812A2}" type="sibTrans" cxnId="{3C77BD20-FA49-2446-9FC4-8AF8D0FB4120}">
      <dgm:prSet/>
      <dgm:spPr/>
      <dgm:t>
        <a:bodyPr/>
        <a:lstStyle/>
        <a:p>
          <a:endParaRPr lang="en-US" sz="1200">
            <a:effectLst/>
          </a:endParaRPr>
        </a:p>
      </dgm:t>
    </dgm:pt>
    <dgm:pt modelId="{10ACBA4F-7B3D-674A-924B-E377A652AEB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local search</a:t>
          </a:r>
        </a:p>
      </dgm:t>
    </dgm:pt>
    <dgm:pt modelId="{E9AE05C2-0D9C-EC4F-8646-60200EBCD969}" type="parTrans" cxnId="{0CBF05FB-E5E2-354C-9944-06965D483197}">
      <dgm:prSet/>
      <dgm:spPr/>
      <dgm:t>
        <a:bodyPr/>
        <a:lstStyle/>
        <a:p>
          <a:endParaRPr lang="en-US" sz="1200">
            <a:effectLst/>
          </a:endParaRPr>
        </a:p>
      </dgm:t>
    </dgm:pt>
    <dgm:pt modelId="{193ABD3C-5106-784A-B419-C259BC0D3DCE}" type="sibTrans" cxnId="{0CBF05FB-E5E2-354C-9944-06965D483197}">
      <dgm:prSet/>
      <dgm:spPr/>
      <dgm:t>
        <a:bodyPr/>
        <a:lstStyle/>
        <a:p>
          <a:endParaRPr lang="en-US" sz="1200">
            <a:effectLst/>
          </a:endParaRPr>
        </a:p>
      </dgm:t>
    </dgm:pt>
    <dgm:pt modelId="{01EC6B0F-3FD8-B247-BC92-B40C29833F8E}">
      <dgm:prSet custT="1"/>
      <dgm:spPr/>
      <dgm:t>
        <a:bodyPr/>
        <a:lstStyle/>
        <a:p>
          <a:r>
            <a:rPr lang="en-US" sz="1200">
              <a:effectLst/>
            </a:rPr>
            <a:t>mean field</a:t>
          </a:r>
        </a:p>
      </dgm:t>
    </dgm:pt>
    <dgm:pt modelId="{8C3F2044-92C4-A744-AE0E-6FA4688C7299}" type="parTrans" cxnId="{598E762C-FB48-C246-BE69-A0EC6F70E61E}">
      <dgm:prSet/>
      <dgm:spPr/>
      <dgm:t>
        <a:bodyPr/>
        <a:lstStyle/>
        <a:p>
          <a:endParaRPr lang="en-US" sz="1200">
            <a:effectLst/>
          </a:endParaRPr>
        </a:p>
      </dgm:t>
    </dgm:pt>
    <dgm:pt modelId="{9F936F56-5D58-6542-BF0D-BC4B2C8BCF54}" type="sibTrans" cxnId="{598E762C-FB48-C246-BE69-A0EC6F70E61E}">
      <dgm:prSet/>
      <dgm:spPr/>
      <dgm:t>
        <a:bodyPr/>
        <a:lstStyle/>
        <a:p>
          <a:endParaRPr lang="en-US" sz="1200">
            <a:effectLst/>
          </a:endParaRPr>
        </a:p>
      </dgm:t>
    </dgm:pt>
    <dgm:pt modelId="{DFB2B422-9DE8-F144-8D46-01219FD63F1D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Gibbs</a:t>
          </a:r>
        </a:p>
      </dgm:t>
    </dgm:pt>
    <dgm:pt modelId="{E74A1845-E0C3-3847-9499-FCB0AA6425E4}" type="parTrans" cxnId="{A29C29C6-9635-524D-B4DE-E1EEABC53885}">
      <dgm:prSet/>
      <dgm:spPr/>
      <dgm:t>
        <a:bodyPr/>
        <a:lstStyle/>
        <a:p>
          <a:endParaRPr lang="en-US" sz="1200">
            <a:effectLst/>
          </a:endParaRPr>
        </a:p>
      </dgm:t>
    </dgm:pt>
    <dgm:pt modelId="{F72869AF-6700-064A-82E5-6E1429086815}" type="sibTrans" cxnId="{A29C29C6-9635-524D-B4DE-E1EEABC53885}">
      <dgm:prSet/>
      <dgm:spPr/>
      <dgm:t>
        <a:bodyPr/>
        <a:lstStyle/>
        <a:p>
          <a:endParaRPr lang="en-US" sz="1200">
            <a:effectLst/>
          </a:endParaRPr>
        </a:p>
      </dgm:t>
    </dgm:pt>
    <dgm:pt modelId="{3E7DD04A-8269-3045-946E-E2D4A7EDDD7E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dual decomp.</a:t>
          </a:r>
        </a:p>
      </dgm:t>
    </dgm:pt>
    <dgm:pt modelId="{AA6BC6B2-67D1-E94F-8663-A8F18952D068}" type="parTrans" cxnId="{93F37BFA-602E-3A49-9C38-2EC1D4DF1314}">
      <dgm:prSet/>
      <dgm:spPr/>
      <dgm:t>
        <a:bodyPr/>
        <a:lstStyle/>
        <a:p>
          <a:endParaRPr lang="en-US" sz="1200">
            <a:effectLst/>
          </a:endParaRPr>
        </a:p>
      </dgm:t>
    </dgm:pt>
    <dgm:pt modelId="{7ABA2C44-C187-5747-82D3-E8FE95708051}" type="sibTrans" cxnId="{93F37BFA-602E-3A49-9C38-2EC1D4DF1314}">
      <dgm:prSet/>
      <dgm:spPr/>
      <dgm:t>
        <a:bodyPr/>
        <a:lstStyle/>
        <a:p>
          <a:endParaRPr lang="en-US" sz="1200">
            <a:effectLst/>
          </a:endParaRPr>
        </a:p>
      </dgm:t>
    </dgm:pt>
    <dgm:pt modelId="{106EB529-4052-874F-8129-F8E26B26A85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effectLst/>
      </dgm:spPr>
      <dgm:t>
        <a:bodyPr/>
        <a:lstStyle/>
        <a:p>
          <a:r>
            <a:rPr lang="en-US" sz="1200" dirty="0">
              <a:effectLst/>
            </a:rPr>
            <a:t>beam search</a:t>
          </a:r>
        </a:p>
      </dgm:t>
    </dgm:pt>
    <dgm:pt modelId="{2DAA4B07-F6AA-864C-8039-F15E77310805}" type="parTrans" cxnId="{53BCB31C-4938-9A45-8A51-520FB40705AF}">
      <dgm:prSet/>
      <dgm:spPr/>
      <dgm:t>
        <a:bodyPr/>
        <a:lstStyle/>
        <a:p>
          <a:endParaRPr lang="en-US" sz="1200">
            <a:effectLst/>
          </a:endParaRPr>
        </a:p>
      </dgm:t>
    </dgm:pt>
    <dgm:pt modelId="{CD4C1124-8E7B-5148-961C-0233A1C6C4A1}" type="sibTrans" cxnId="{53BCB31C-4938-9A45-8A51-520FB40705AF}">
      <dgm:prSet/>
      <dgm:spPr/>
      <dgm:t>
        <a:bodyPr/>
        <a:lstStyle/>
        <a:p>
          <a:endParaRPr lang="en-US" sz="1200">
            <a:effectLst/>
          </a:endParaRPr>
        </a:p>
      </dgm:t>
    </dgm:pt>
    <dgm:pt modelId="{F3A962C4-7BEC-1E49-BAE5-6A3E53F3E428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>
              <a:effectLst/>
            </a:rPr>
            <a:t>simulated annealing</a:t>
          </a:r>
        </a:p>
      </dgm:t>
    </dgm:pt>
    <dgm:pt modelId="{C15D7CCD-D7F9-8340-8CC5-8EC6CCBB2D73}" type="parTrans" cxnId="{474491D9-4DB4-5D43-9998-1EE501C4A206}">
      <dgm:prSet/>
      <dgm:spPr/>
      <dgm:t>
        <a:bodyPr/>
        <a:lstStyle/>
        <a:p>
          <a:endParaRPr lang="en-US" sz="1200">
            <a:effectLst/>
          </a:endParaRPr>
        </a:p>
      </dgm:t>
    </dgm:pt>
    <dgm:pt modelId="{DF004130-319A-C944-ABCD-9A04BD9FF698}" type="sibTrans" cxnId="{474491D9-4DB4-5D43-9998-1EE501C4A206}">
      <dgm:prSet/>
      <dgm:spPr/>
      <dgm:t>
        <a:bodyPr/>
        <a:lstStyle/>
        <a:p>
          <a:endParaRPr lang="en-US" sz="1200">
            <a:effectLst/>
          </a:endParaRPr>
        </a:p>
      </dgm:t>
    </dgm:pt>
    <dgm:pt modelId="{B3C71942-B362-2043-8A29-D0748108C554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effectLst/>
            </a:rPr>
            <a:t>dynamic </a:t>
          </a:r>
          <a:r>
            <a:rPr lang="en-US" sz="1200" dirty="0" smtClean="0">
              <a:effectLst/>
            </a:rPr>
            <a:t>programs</a:t>
          </a:r>
          <a:endParaRPr lang="en-US" sz="1200" dirty="0">
            <a:effectLst/>
          </a:endParaRPr>
        </a:p>
      </dgm:t>
    </dgm:pt>
    <dgm:pt modelId="{C6AFFA7A-6974-1E49-8CAC-8B318590AD58}" type="parTrans" cxnId="{CF76F71B-B395-9A48-B634-9ADEF54F5163}">
      <dgm:prSet/>
      <dgm:spPr/>
      <dgm:t>
        <a:bodyPr/>
        <a:lstStyle/>
        <a:p>
          <a:endParaRPr lang="en-US">
            <a:effectLst/>
          </a:endParaRPr>
        </a:p>
      </dgm:t>
    </dgm:pt>
    <dgm:pt modelId="{357EADA7-AF9A-DA49-B80A-3BEE79D8F6E9}" type="sibTrans" cxnId="{CF76F71B-B395-9A48-B634-9ADEF54F5163}">
      <dgm:prSet/>
      <dgm:spPr/>
      <dgm:t>
        <a:bodyPr/>
        <a:lstStyle/>
        <a:p>
          <a:endParaRPr lang="en-US">
            <a:effectLst/>
          </a:endParaRPr>
        </a:p>
      </dgm:t>
    </dgm:pt>
    <dgm:pt modelId="{DF48E91D-23E3-314F-9A95-3BE0F5701818}" type="pres">
      <dgm:prSet presAssocID="{5BCB0BA9-97B9-A348-B4C2-1040AA1DE2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BEA026C-7755-4446-B8B5-56E5BACCC94A}" type="pres">
      <dgm:prSet presAssocID="{172071E4-602C-954C-9F89-D579663CB8CE}" presName="hierRoot1" presStyleCnt="0">
        <dgm:presLayoutVars>
          <dgm:hierBranch val="init"/>
        </dgm:presLayoutVars>
      </dgm:prSet>
      <dgm:spPr/>
    </dgm:pt>
    <dgm:pt modelId="{F17F37E7-C77E-C547-AAD4-BA0DD3FA797C}" type="pres">
      <dgm:prSet presAssocID="{172071E4-602C-954C-9F89-D579663CB8CE}" presName="rootComposite1" presStyleCnt="0"/>
      <dgm:spPr/>
    </dgm:pt>
    <dgm:pt modelId="{A017D5E3-0797-B944-80FE-422137ED39F5}" type="pres">
      <dgm:prSet presAssocID="{172071E4-602C-954C-9F89-D579663CB8C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A04819-5C5E-A940-8E58-E4128EB87AE6}" type="pres">
      <dgm:prSet presAssocID="{172071E4-602C-954C-9F89-D579663CB8C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5CB57AE-C19C-324D-AFFB-C8082B8D0BBC}" type="pres">
      <dgm:prSet presAssocID="{172071E4-602C-954C-9F89-D579663CB8CE}" presName="hierChild2" presStyleCnt="0"/>
      <dgm:spPr/>
    </dgm:pt>
    <dgm:pt modelId="{EBE0A33A-125C-344B-BDD5-B34E5D80D103}" type="pres">
      <dgm:prSet presAssocID="{BEBA79AA-1DFB-BD4C-A379-8DC6894E709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04AD89B-E62C-DB4C-A5C8-235F967E0A20}" type="pres">
      <dgm:prSet presAssocID="{ACBA26A2-1A03-5247-A286-51E4EA32B8FF}" presName="hierRoot2" presStyleCnt="0">
        <dgm:presLayoutVars>
          <dgm:hierBranch val="init"/>
        </dgm:presLayoutVars>
      </dgm:prSet>
      <dgm:spPr/>
    </dgm:pt>
    <dgm:pt modelId="{07EEF05C-9D6A-BE41-9BDF-983CFCFDF133}" type="pres">
      <dgm:prSet presAssocID="{ACBA26A2-1A03-5247-A286-51E4EA32B8FF}" presName="rootComposite" presStyleCnt="0"/>
      <dgm:spPr/>
    </dgm:pt>
    <dgm:pt modelId="{385510C1-7951-7C4F-A271-2BA1DED9CD8D}" type="pres">
      <dgm:prSet presAssocID="{ACBA26A2-1A03-5247-A286-51E4EA32B8F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9844B-A04E-B649-A487-6174D9B2CC6B}" type="pres">
      <dgm:prSet presAssocID="{ACBA26A2-1A03-5247-A286-51E4EA32B8FF}" presName="rootConnector" presStyleLbl="node2" presStyleIdx="0" presStyleCnt="2"/>
      <dgm:spPr/>
      <dgm:t>
        <a:bodyPr/>
        <a:lstStyle/>
        <a:p>
          <a:endParaRPr lang="en-US"/>
        </a:p>
      </dgm:t>
    </dgm:pt>
    <dgm:pt modelId="{0D6323F8-6E1E-4C4D-B1F4-2936AA293317}" type="pres">
      <dgm:prSet presAssocID="{ACBA26A2-1A03-5247-A286-51E4EA32B8FF}" presName="hierChild4" presStyleCnt="0"/>
      <dgm:spPr/>
    </dgm:pt>
    <dgm:pt modelId="{89B9D254-EBE1-D544-BE8E-49E648BD4F24}" type="pres">
      <dgm:prSet presAssocID="{E190807D-22DC-0C4A-9910-8A02891A2302}" presName="Name37" presStyleLbl="parChTrans1D3" presStyleIdx="0" presStyleCnt="4"/>
      <dgm:spPr/>
      <dgm:t>
        <a:bodyPr/>
        <a:lstStyle/>
        <a:p>
          <a:endParaRPr lang="en-US"/>
        </a:p>
      </dgm:t>
    </dgm:pt>
    <dgm:pt modelId="{DD7DFC03-F4AB-9E44-9B20-1301E2578737}" type="pres">
      <dgm:prSet presAssocID="{718E590A-B07B-1044-855F-6B14AE619801}" presName="hierRoot2" presStyleCnt="0">
        <dgm:presLayoutVars>
          <dgm:hierBranch val="init"/>
        </dgm:presLayoutVars>
      </dgm:prSet>
      <dgm:spPr/>
    </dgm:pt>
    <dgm:pt modelId="{1563B4EA-D4AF-7E4A-BD53-56E6BFC747EE}" type="pres">
      <dgm:prSet presAssocID="{718E590A-B07B-1044-855F-6B14AE619801}" presName="rootComposite" presStyleCnt="0"/>
      <dgm:spPr/>
    </dgm:pt>
    <dgm:pt modelId="{EE3DFEE0-89E9-D14C-AF5A-D0A4A6EB50EC}" type="pres">
      <dgm:prSet presAssocID="{718E590A-B07B-1044-855F-6B14AE61980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76809-FF1A-8F4E-9B77-C87AF8913A9D}" type="pres">
      <dgm:prSet presAssocID="{718E590A-B07B-1044-855F-6B14AE619801}" presName="rootConnector" presStyleLbl="node3" presStyleIdx="0" presStyleCnt="4"/>
      <dgm:spPr/>
      <dgm:t>
        <a:bodyPr/>
        <a:lstStyle/>
        <a:p>
          <a:endParaRPr lang="en-US"/>
        </a:p>
      </dgm:t>
    </dgm:pt>
    <dgm:pt modelId="{D98485DA-F569-BD4F-968A-5B4E0C445303}" type="pres">
      <dgm:prSet presAssocID="{718E590A-B07B-1044-855F-6B14AE619801}" presName="hierChild4" presStyleCnt="0"/>
      <dgm:spPr/>
    </dgm:pt>
    <dgm:pt modelId="{B434AB22-7635-554C-8171-5B1346C8DBA9}" type="pres">
      <dgm:prSet presAssocID="{C6AFFA7A-6974-1E49-8CAC-8B318590AD58}" presName="Name37" presStyleLbl="parChTrans1D4" presStyleIdx="0" presStyleCnt="13"/>
      <dgm:spPr/>
      <dgm:t>
        <a:bodyPr/>
        <a:lstStyle/>
        <a:p>
          <a:endParaRPr lang="en-US"/>
        </a:p>
      </dgm:t>
    </dgm:pt>
    <dgm:pt modelId="{202409C1-8B41-D94C-B681-996AF3414735}" type="pres">
      <dgm:prSet presAssocID="{B3C71942-B362-2043-8A29-D0748108C554}" presName="hierRoot2" presStyleCnt="0">
        <dgm:presLayoutVars>
          <dgm:hierBranch val="init"/>
        </dgm:presLayoutVars>
      </dgm:prSet>
      <dgm:spPr/>
    </dgm:pt>
    <dgm:pt modelId="{43592B81-A3CC-944E-9384-01864C7CE82A}" type="pres">
      <dgm:prSet presAssocID="{B3C71942-B362-2043-8A29-D0748108C554}" presName="rootComposite" presStyleCnt="0"/>
      <dgm:spPr/>
    </dgm:pt>
    <dgm:pt modelId="{4178E6B5-0C43-9542-9D4F-FA0C91B9A814}" type="pres">
      <dgm:prSet presAssocID="{B3C71942-B362-2043-8A29-D0748108C554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2C32A8-AAB8-2E42-A059-82CD23659680}" type="pres">
      <dgm:prSet presAssocID="{B3C71942-B362-2043-8A29-D0748108C554}" presName="rootConnector" presStyleLbl="node4" presStyleIdx="0" presStyleCnt="13"/>
      <dgm:spPr/>
      <dgm:t>
        <a:bodyPr/>
        <a:lstStyle/>
        <a:p>
          <a:endParaRPr lang="en-US"/>
        </a:p>
      </dgm:t>
    </dgm:pt>
    <dgm:pt modelId="{A95BF9E2-2717-064A-9EE0-D70AE5C79872}" type="pres">
      <dgm:prSet presAssocID="{B3C71942-B362-2043-8A29-D0748108C554}" presName="hierChild4" presStyleCnt="0"/>
      <dgm:spPr/>
    </dgm:pt>
    <dgm:pt modelId="{1596265D-8686-B449-BF24-F421C1ECFE9A}" type="pres">
      <dgm:prSet presAssocID="{B3C71942-B362-2043-8A29-D0748108C554}" presName="hierChild5" presStyleCnt="0"/>
      <dgm:spPr/>
    </dgm:pt>
    <dgm:pt modelId="{F6633DEC-019B-BD45-B564-B4615102DF74}" type="pres">
      <dgm:prSet presAssocID="{718E590A-B07B-1044-855F-6B14AE619801}" presName="hierChild5" presStyleCnt="0"/>
      <dgm:spPr/>
    </dgm:pt>
    <dgm:pt modelId="{A61BDF6F-34FE-D94A-A618-83D408730AB7}" type="pres">
      <dgm:prSet presAssocID="{A80F0A5C-F7B7-184A-8F2B-7185F1257B3C}" presName="Name37" presStyleLbl="parChTrans1D3" presStyleIdx="1" presStyleCnt="4"/>
      <dgm:spPr/>
      <dgm:t>
        <a:bodyPr/>
        <a:lstStyle/>
        <a:p>
          <a:endParaRPr lang="en-US"/>
        </a:p>
      </dgm:t>
    </dgm:pt>
    <dgm:pt modelId="{1C898A55-7F6E-E249-8D3C-0C4FC177B0C5}" type="pres">
      <dgm:prSet presAssocID="{C002258A-D8F1-4640-945F-54368D26E7A0}" presName="hierRoot2" presStyleCnt="0">
        <dgm:presLayoutVars>
          <dgm:hierBranch val="init"/>
        </dgm:presLayoutVars>
      </dgm:prSet>
      <dgm:spPr/>
    </dgm:pt>
    <dgm:pt modelId="{06D7E08B-2A41-5D4A-AE89-5EBEDBC0BC8E}" type="pres">
      <dgm:prSet presAssocID="{C002258A-D8F1-4640-945F-54368D26E7A0}" presName="rootComposite" presStyleCnt="0"/>
      <dgm:spPr/>
    </dgm:pt>
    <dgm:pt modelId="{B9AD50D4-CBFB-E443-BAD0-A727E056F488}" type="pres">
      <dgm:prSet presAssocID="{C002258A-D8F1-4640-945F-54368D26E7A0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F0033-9E18-064C-862C-D131C33DF9F9}" type="pres">
      <dgm:prSet presAssocID="{C002258A-D8F1-4640-945F-54368D26E7A0}" presName="rootConnector" presStyleLbl="node3" presStyleIdx="1" presStyleCnt="4"/>
      <dgm:spPr/>
      <dgm:t>
        <a:bodyPr/>
        <a:lstStyle/>
        <a:p>
          <a:endParaRPr lang="en-US"/>
        </a:p>
      </dgm:t>
    </dgm:pt>
    <dgm:pt modelId="{412CFEF6-C833-6B48-9AD2-175864C2EB61}" type="pres">
      <dgm:prSet presAssocID="{C002258A-D8F1-4640-945F-54368D26E7A0}" presName="hierChild4" presStyleCnt="0"/>
      <dgm:spPr/>
    </dgm:pt>
    <dgm:pt modelId="{C2D568E1-1B3C-A147-987B-4AA9E2470AEB}" type="pres">
      <dgm:prSet presAssocID="{C002258A-D8F1-4640-945F-54368D26E7A0}" presName="hierChild5" presStyleCnt="0"/>
      <dgm:spPr/>
    </dgm:pt>
    <dgm:pt modelId="{03BEA409-AF1F-264F-B0B0-F759AF642EC2}" type="pres">
      <dgm:prSet presAssocID="{ACBA26A2-1A03-5247-A286-51E4EA32B8FF}" presName="hierChild5" presStyleCnt="0"/>
      <dgm:spPr/>
    </dgm:pt>
    <dgm:pt modelId="{2986AE95-D3DC-CA45-9B2F-381B63018998}" type="pres">
      <dgm:prSet presAssocID="{38A26B6D-35EA-0447-AF18-C36C0BACCCA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B77AB0D-80F5-1A45-AA15-7265975A4880}" type="pres">
      <dgm:prSet presAssocID="{F1387F32-9DE9-3C42-B20D-AE46D2CB4FDC}" presName="hierRoot2" presStyleCnt="0">
        <dgm:presLayoutVars>
          <dgm:hierBranch val="init"/>
        </dgm:presLayoutVars>
      </dgm:prSet>
      <dgm:spPr/>
    </dgm:pt>
    <dgm:pt modelId="{D1C875C0-3931-9344-8DCF-D623E53E420B}" type="pres">
      <dgm:prSet presAssocID="{F1387F32-9DE9-3C42-B20D-AE46D2CB4FDC}" presName="rootComposite" presStyleCnt="0"/>
      <dgm:spPr/>
    </dgm:pt>
    <dgm:pt modelId="{1E3E2234-7A4E-4C4C-9E94-7F1ADCBC60C1}" type="pres">
      <dgm:prSet presAssocID="{F1387F32-9DE9-3C42-B20D-AE46D2CB4FD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A6BDC-EB3B-7148-823B-7F9C8B2B96A0}" type="pres">
      <dgm:prSet presAssocID="{F1387F32-9DE9-3C42-B20D-AE46D2CB4FDC}" presName="rootConnector" presStyleLbl="node2" presStyleIdx="1" presStyleCnt="2"/>
      <dgm:spPr/>
      <dgm:t>
        <a:bodyPr/>
        <a:lstStyle/>
        <a:p>
          <a:endParaRPr lang="en-US"/>
        </a:p>
      </dgm:t>
    </dgm:pt>
    <dgm:pt modelId="{364FC249-2702-EA48-8605-47769FC9B498}" type="pres">
      <dgm:prSet presAssocID="{F1387F32-9DE9-3C42-B20D-AE46D2CB4FDC}" presName="hierChild4" presStyleCnt="0"/>
      <dgm:spPr/>
    </dgm:pt>
    <dgm:pt modelId="{C3EE4486-717C-C34F-B1E4-BE9B5AAED06A}" type="pres">
      <dgm:prSet presAssocID="{8E4C6663-45EA-8D46-97D1-09A22CA91F41}" presName="Name37" presStyleLbl="parChTrans1D3" presStyleIdx="2" presStyleCnt="4"/>
      <dgm:spPr/>
      <dgm:t>
        <a:bodyPr/>
        <a:lstStyle/>
        <a:p>
          <a:endParaRPr lang="en-US"/>
        </a:p>
      </dgm:t>
    </dgm:pt>
    <dgm:pt modelId="{ECB30D2F-35F1-804A-A503-6AC16498EA43}" type="pres">
      <dgm:prSet presAssocID="{BF140385-3CAB-2A45-BB69-ACC2B23A9C6A}" presName="hierRoot2" presStyleCnt="0">
        <dgm:presLayoutVars>
          <dgm:hierBranch val="init"/>
        </dgm:presLayoutVars>
      </dgm:prSet>
      <dgm:spPr/>
    </dgm:pt>
    <dgm:pt modelId="{1AD79D0C-FF09-4A4B-918A-7A8152AF4BA2}" type="pres">
      <dgm:prSet presAssocID="{BF140385-3CAB-2A45-BB69-ACC2B23A9C6A}" presName="rootComposite" presStyleCnt="0"/>
      <dgm:spPr/>
    </dgm:pt>
    <dgm:pt modelId="{A339197F-1AB4-A047-AA70-937652E64BBD}" type="pres">
      <dgm:prSet presAssocID="{BF140385-3CAB-2A45-BB69-ACC2B23A9C6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DA3CF-D4C2-654B-81D4-9E4638038487}" type="pres">
      <dgm:prSet presAssocID="{BF140385-3CAB-2A45-BB69-ACC2B23A9C6A}" presName="rootConnector" presStyleLbl="node3" presStyleIdx="2" presStyleCnt="4"/>
      <dgm:spPr/>
      <dgm:t>
        <a:bodyPr/>
        <a:lstStyle/>
        <a:p>
          <a:endParaRPr lang="en-US"/>
        </a:p>
      </dgm:t>
    </dgm:pt>
    <dgm:pt modelId="{3D8E3ABC-6791-7A46-A9DD-8D4779602071}" type="pres">
      <dgm:prSet presAssocID="{BF140385-3CAB-2A45-BB69-ACC2B23A9C6A}" presName="hierChild4" presStyleCnt="0"/>
      <dgm:spPr/>
    </dgm:pt>
    <dgm:pt modelId="{7EE94B73-6B09-934D-B0A9-C59CB38E18C6}" type="pres">
      <dgm:prSet presAssocID="{C0BEF25D-96EF-7448-978C-F4B86833ECF7}" presName="Name37" presStyleLbl="parChTrans1D4" presStyleIdx="1" presStyleCnt="13"/>
      <dgm:spPr/>
      <dgm:t>
        <a:bodyPr/>
        <a:lstStyle/>
        <a:p>
          <a:endParaRPr lang="en-US"/>
        </a:p>
      </dgm:t>
    </dgm:pt>
    <dgm:pt modelId="{D9C50831-49E9-9949-9291-04140306B3A4}" type="pres">
      <dgm:prSet presAssocID="{3A8F2B8C-0E56-A047-A259-A1247A042982}" presName="hierRoot2" presStyleCnt="0">
        <dgm:presLayoutVars>
          <dgm:hierBranch val="init"/>
        </dgm:presLayoutVars>
      </dgm:prSet>
      <dgm:spPr/>
    </dgm:pt>
    <dgm:pt modelId="{B940AA9C-DDB9-3E44-8908-A99A18648899}" type="pres">
      <dgm:prSet presAssocID="{3A8F2B8C-0E56-A047-A259-A1247A042982}" presName="rootComposite" presStyleCnt="0"/>
      <dgm:spPr/>
    </dgm:pt>
    <dgm:pt modelId="{0EA79BEF-B388-2943-B706-ECB4F789C90C}" type="pres">
      <dgm:prSet presAssocID="{3A8F2B8C-0E56-A047-A259-A1247A042982}" presName="rootText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9AE0D-7428-B747-B1E2-EE0809F1B9BD}" type="pres">
      <dgm:prSet presAssocID="{3A8F2B8C-0E56-A047-A259-A1247A042982}" presName="rootConnector" presStyleLbl="node4" presStyleIdx="1" presStyleCnt="13"/>
      <dgm:spPr/>
      <dgm:t>
        <a:bodyPr/>
        <a:lstStyle/>
        <a:p>
          <a:endParaRPr lang="en-US"/>
        </a:p>
      </dgm:t>
    </dgm:pt>
    <dgm:pt modelId="{81AC0464-FDE4-6D44-99F8-2520ED499AC3}" type="pres">
      <dgm:prSet presAssocID="{3A8F2B8C-0E56-A047-A259-A1247A042982}" presName="hierChild4" presStyleCnt="0"/>
      <dgm:spPr/>
    </dgm:pt>
    <dgm:pt modelId="{FAD3227C-DF0F-8A4A-BC98-187AD5067EFD}" type="pres">
      <dgm:prSet presAssocID="{E74A1845-E0C3-3847-9499-FCB0AA6425E4}" presName="Name37" presStyleLbl="parChTrans1D4" presStyleIdx="2" presStyleCnt="13"/>
      <dgm:spPr/>
      <dgm:t>
        <a:bodyPr/>
        <a:lstStyle/>
        <a:p>
          <a:endParaRPr lang="en-US"/>
        </a:p>
      </dgm:t>
    </dgm:pt>
    <dgm:pt modelId="{19F3F88A-C557-0747-80EC-8C6568BAAD11}" type="pres">
      <dgm:prSet presAssocID="{DFB2B422-9DE8-F144-8D46-01219FD63F1D}" presName="hierRoot2" presStyleCnt="0">
        <dgm:presLayoutVars>
          <dgm:hierBranch val="init"/>
        </dgm:presLayoutVars>
      </dgm:prSet>
      <dgm:spPr/>
    </dgm:pt>
    <dgm:pt modelId="{F784B4AC-22BD-3A46-8A54-A93B2354AC97}" type="pres">
      <dgm:prSet presAssocID="{DFB2B422-9DE8-F144-8D46-01219FD63F1D}" presName="rootComposite" presStyleCnt="0"/>
      <dgm:spPr/>
    </dgm:pt>
    <dgm:pt modelId="{7840BB65-8ED2-CA42-9DD5-A554B42A58A5}" type="pres">
      <dgm:prSet presAssocID="{DFB2B422-9DE8-F144-8D46-01219FD63F1D}" presName="rootText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63ED77-61D8-C245-858B-9EE1CFA74B6F}" type="pres">
      <dgm:prSet presAssocID="{DFB2B422-9DE8-F144-8D46-01219FD63F1D}" presName="rootConnector" presStyleLbl="node4" presStyleIdx="2" presStyleCnt="13"/>
      <dgm:spPr/>
      <dgm:t>
        <a:bodyPr/>
        <a:lstStyle/>
        <a:p>
          <a:endParaRPr lang="en-US"/>
        </a:p>
      </dgm:t>
    </dgm:pt>
    <dgm:pt modelId="{7770182E-E6DC-674C-9923-56701141E683}" type="pres">
      <dgm:prSet presAssocID="{DFB2B422-9DE8-F144-8D46-01219FD63F1D}" presName="hierChild4" presStyleCnt="0"/>
      <dgm:spPr/>
    </dgm:pt>
    <dgm:pt modelId="{79F667F9-D186-CF40-8D18-972D1AA967B3}" type="pres">
      <dgm:prSet presAssocID="{DFB2B422-9DE8-F144-8D46-01219FD63F1D}" presName="hierChild5" presStyleCnt="0"/>
      <dgm:spPr/>
    </dgm:pt>
    <dgm:pt modelId="{7298EDC3-C75D-2644-A560-7E5789389186}" type="pres">
      <dgm:prSet presAssocID="{3A8F2B8C-0E56-A047-A259-A1247A042982}" presName="hierChild5" presStyleCnt="0"/>
      <dgm:spPr/>
    </dgm:pt>
    <dgm:pt modelId="{82C4A4E2-D42E-7045-82C8-42B658F59889}" type="pres">
      <dgm:prSet presAssocID="{2E66C15C-4F03-044F-B2C3-C535A2871E4C}" presName="Name37" presStyleLbl="parChTrans1D4" presStyleIdx="3" presStyleCnt="13"/>
      <dgm:spPr/>
      <dgm:t>
        <a:bodyPr/>
        <a:lstStyle/>
        <a:p>
          <a:endParaRPr lang="en-US"/>
        </a:p>
      </dgm:t>
    </dgm:pt>
    <dgm:pt modelId="{B858D612-CDD7-3A45-8B37-07616C270AB1}" type="pres">
      <dgm:prSet presAssocID="{C35E4A1E-36E7-E944-AA8C-ABD8BA118244}" presName="hierRoot2" presStyleCnt="0">
        <dgm:presLayoutVars>
          <dgm:hierBranch val="init"/>
        </dgm:presLayoutVars>
      </dgm:prSet>
      <dgm:spPr/>
    </dgm:pt>
    <dgm:pt modelId="{024CF698-76F7-FC45-8E66-8D5F356279DB}" type="pres">
      <dgm:prSet presAssocID="{C35E4A1E-36E7-E944-AA8C-ABD8BA118244}" presName="rootComposite" presStyleCnt="0"/>
      <dgm:spPr/>
    </dgm:pt>
    <dgm:pt modelId="{F19BA5A5-B917-014F-B95D-28887A7DF8EC}" type="pres">
      <dgm:prSet presAssocID="{C35E4A1E-36E7-E944-AA8C-ABD8BA118244}" presName="rootText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BB10CB-67CC-654E-A58B-737D8CC8EEB2}" type="pres">
      <dgm:prSet presAssocID="{C35E4A1E-36E7-E944-AA8C-ABD8BA118244}" presName="rootConnector" presStyleLbl="node4" presStyleIdx="3" presStyleCnt="13"/>
      <dgm:spPr/>
      <dgm:t>
        <a:bodyPr/>
        <a:lstStyle/>
        <a:p>
          <a:endParaRPr lang="en-US"/>
        </a:p>
      </dgm:t>
    </dgm:pt>
    <dgm:pt modelId="{D1FF2B99-D72E-0D4C-8110-87722F459B09}" type="pres">
      <dgm:prSet presAssocID="{C35E4A1E-36E7-E944-AA8C-ABD8BA118244}" presName="hierChild4" presStyleCnt="0"/>
      <dgm:spPr/>
    </dgm:pt>
    <dgm:pt modelId="{411E15DC-8F86-6A49-98FC-AD2D32386537}" type="pres">
      <dgm:prSet presAssocID="{C35E4A1E-36E7-E944-AA8C-ABD8BA118244}" presName="hierChild5" presStyleCnt="0"/>
      <dgm:spPr/>
    </dgm:pt>
    <dgm:pt modelId="{883FB6A3-A51B-044B-9810-D249FA0993DE}" type="pres">
      <dgm:prSet presAssocID="{77552701-3ACA-944F-8775-AB8424A9CB48}" presName="Name37" presStyleLbl="parChTrans1D4" presStyleIdx="4" presStyleCnt="13"/>
      <dgm:spPr/>
      <dgm:t>
        <a:bodyPr/>
        <a:lstStyle/>
        <a:p>
          <a:endParaRPr lang="en-US"/>
        </a:p>
      </dgm:t>
    </dgm:pt>
    <dgm:pt modelId="{CFD407CB-B905-AA45-9D92-950A8BFD93E9}" type="pres">
      <dgm:prSet presAssocID="{3092DAC8-CA66-0A4E-AF0D-7ECAB12C35AD}" presName="hierRoot2" presStyleCnt="0">
        <dgm:presLayoutVars>
          <dgm:hierBranch val="init"/>
        </dgm:presLayoutVars>
      </dgm:prSet>
      <dgm:spPr/>
    </dgm:pt>
    <dgm:pt modelId="{93AB6F9F-D459-DC44-AD4B-B7448FB551AA}" type="pres">
      <dgm:prSet presAssocID="{3092DAC8-CA66-0A4E-AF0D-7ECAB12C35AD}" presName="rootComposite" presStyleCnt="0"/>
      <dgm:spPr/>
    </dgm:pt>
    <dgm:pt modelId="{19A2BE60-CD3D-E449-ABB7-97CF9A04A3CB}" type="pres">
      <dgm:prSet presAssocID="{3092DAC8-CA66-0A4E-AF0D-7ECAB12C35AD}" presName="rootText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324159-E8C4-2B41-876A-2F6818EB6CF8}" type="pres">
      <dgm:prSet presAssocID="{3092DAC8-CA66-0A4E-AF0D-7ECAB12C35AD}" presName="rootConnector" presStyleLbl="node4" presStyleIdx="4" presStyleCnt="13"/>
      <dgm:spPr/>
      <dgm:t>
        <a:bodyPr/>
        <a:lstStyle/>
        <a:p>
          <a:endParaRPr lang="en-US"/>
        </a:p>
      </dgm:t>
    </dgm:pt>
    <dgm:pt modelId="{8E3C5EF1-10BA-0E4D-856A-41EB3A823967}" type="pres">
      <dgm:prSet presAssocID="{3092DAC8-CA66-0A4E-AF0D-7ECAB12C35AD}" presName="hierChild4" presStyleCnt="0"/>
      <dgm:spPr/>
    </dgm:pt>
    <dgm:pt modelId="{E24B1CDF-721B-344B-BBC0-234A09D60BBE}" type="pres">
      <dgm:prSet presAssocID="{C15D7CCD-D7F9-8340-8CC5-8EC6CCBB2D73}" presName="Name37" presStyleLbl="parChTrans1D4" presStyleIdx="5" presStyleCnt="13"/>
      <dgm:spPr/>
      <dgm:t>
        <a:bodyPr/>
        <a:lstStyle/>
        <a:p>
          <a:endParaRPr lang="en-US"/>
        </a:p>
      </dgm:t>
    </dgm:pt>
    <dgm:pt modelId="{E3A64E5A-0EA7-4E4C-BA91-98519C7667E3}" type="pres">
      <dgm:prSet presAssocID="{F3A962C4-7BEC-1E49-BAE5-6A3E53F3E428}" presName="hierRoot2" presStyleCnt="0">
        <dgm:presLayoutVars>
          <dgm:hierBranch val="init"/>
        </dgm:presLayoutVars>
      </dgm:prSet>
      <dgm:spPr/>
    </dgm:pt>
    <dgm:pt modelId="{000502E2-0322-8F40-9885-BFF0DD9C5AC5}" type="pres">
      <dgm:prSet presAssocID="{F3A962C4-7BEC-1E49-BAE5-6A3E53F3E428}" presName="rootComposite" presStyleCnt="0"/>
      <dgm:spPr/>
    </dgm:pt>
    <dgm:pt modelId="{40D20EFE-2641-5041-BAD3-76F68CCE0EF6}" type="pres">
      <dgm:prSet presAssocID="{F3A962C4-7BEC-1E49-BAE5-6A3E53F3E428}" presName="rootText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D4EC0-D94C-414C-8762-A050273E29CE}" type="pres">
      <dgm:prSet presAssocID="{F3A962C4-7BEC-1E49-BAE5-6A3E53F3E428}" presName="rootConnector" presStyleLbl="node4" presStyleIdx="5" presStyleCnt="13"/>
      <dgm:spPr/>
      <dgm:t>
        <a:bodyPr/>
        <a:lstStyle/>
        <a:p>
          <a:endParaRPr lang="en-US"/>
        </a:p>
      </dgm:t>
    </dgm:pt>
    <dgm:pt modelId="{1D1626D8-B95F-7B4C-AAB5-857DEC47A362}" type="pres">
      <dgm:prSet presAssocID="{F3A962C4-7BEC-1E49-BAE5-6A3E53F3E428}" presName="hierChild4" presStyleCnt="0"/>
      <dgm:spPr/>
    </dgm:pt>
    <dgm:pt modelId="{4916E01D-B734-C540-BD43-5B9D59A1EDE7}" type="pres">
      <dgm:prSet presAssocID="{F3A962C4-7BEC-1E49-BAE5-6A3E53F3E428}" presName="hierChild5" presStyleCnt="0"/>
      <dgm:spPr/>
    </dgm:pt>
    <dgm:pt modelId="{7E331865-E6FB-C14E-820D-FFD61FD0C6D7}" type="pres">
      <dgm:prSet presAssocID="{3092DAC8-CA66-0A4E-AF0D-7ECAB12C35AD}" presName="hierChild5" presStyleCnt="0"/>
      <dgm:spPr/>
    </dgm:pt>
    <dgm:pt modelId="{663C8FF0-EFA2-994C-949E-24A962F18960}" type="pres">
      <dgm:prSet presAssocID="{BF140385-3CAB-2A45-BB69-ACC2B23A9C6A}" presName="hierChild5" presStyleCnt="0"/>
      <dgm:spPr/>
    </dgm:pt>
    <dgm:pt modelId="{95E6E4ED-CBF6-3C4C-8390-13E3D77C96D7}" type="pres">
      <dgm:prSet presAssocID="{0214BD92-64FE-964A-A933-CE2D63F85456}" presName="Name37" presStyleLbl="parChTrans1D3" presStyleIdx="3" presStyleCnt="4"/>
      <dgm:spPr/>
      <dgm:t>
        <a:bodyPr/>
        <a:lstStyle/>
        <a:p>
          <a:endParaRPr lang="en-US"/>
        </a:p>
      </dgm:t>
    </dgm:pt>
    <dgm:pt modelId="{5F9B1BFD-9550-D543-8657-75D0FA4B8396}" type="pres">
      <dgm:prSet presAssocID="{5790314C-80D3-D546-AC61-BBECAC8B2F10}" presName="hierRoot2" presStyleCnt="0">
        <dgm:presLayoutVars>
          <dgm:hierBranch val="init"/>
        </dgm:presLayoutVars>
      </dgm:prSet>
      <dgm:spPr/>
    </dgm:pt>
    <dgm:pt modelId="{DADD2A8D-1F5E-FF49-A402-56E1DD55B360}" type="pres">
      <dgm:prSet presAssocID="{5790314C-80D3-D546-AC61-BBECAC8B2F10}" presName="rootComposite" presStyleCnt="0"/>
      <dgm:spPr/>
    </dgm:pt>
    <dgm:pt modelId="{7C67728E-0097-DC4D-AA7F-A8ADD5AF9961}" type="pres">
      <dgm:prSet presAssocID="{5790314C-80D3-D546-AC61-BBECAC8B2F10}" presName="rootText" presStyleLbl="node3" presStyleIdx="3" presStyleCnt="4" custScaleX="125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BA1A5-3AD0-A24A-B9D8-5EAEFD2BBB9E}" type="pres">
      <dgm:prSet presAssocID="{5790314C-80D3-D546-AC61-BBECAC8B2F10}" presName="rootConnector" presStyleLbl="node3" presStyleIdx="3" presStyleCnt="4"/>
      <dgm:spPr/>
      <dgm:t>
        <a:bodyPr/>
        <a:lstStyle/>
        <a:p>
          <a:endParaRPr lang="en-US"/>
        </a:p>
      </dgm:t>
    </dgm:pt>
    <dgm:pt modelId="{CC379C53-C629-0F40-A494-CC7F9D5D9592}" type="pres">
      <dgm:prSet presAssocID="{5790314C-80D3-D546-AC61-BBECAC8B2F10}" presName="hierChild4" presStyleCnt="0"/>
      <dgm:spPr/>
    </dgm:pt>
    <dgm:pt modelId="{C18348FC-74C9-EA4F-8025-2ACA9168D096}" type="pres">
      <dgm:prSet presAssocID="{292C55AF-032D-5140-9949-47E18A3A6306}" presName="Name37" presStyleLbl="parChTrans1D4" presStyleIdx="6" presStyleCnt="13"/>
      <dgm:spPr/>
      <dgm:t>
        <a:bodyPr/>
        <a:lstStyle/>
        <a:p>
          <a:endParaRPr lang="en-US"/>
        </a:p>
      </dgm:t>
    </dgm:pt>
    <dgm:pt modelId="{703C8071-F580-704A-8162-934CB2AF21A0}" type="pres">
      <dgm:prSet presAssocID="{E3A83E05-0DA1-5D4E-881B-A9E7C505E3BF}" presName="hierRoot2" presStyleCnt="0">
        <dgm:presLayoutVars>
          <dgm:hierBranch val="init"/>
        </dgm:presLayoutVars>
      </dgm:prSet>
      <dgm:spPr/>
    </dgm:pt>
    <dgm:pt modelId="{CD3ED356-5B83-FD49-B89A-D0652FAE8ECA}" type="pres">
      <dgm:prSet presAssocID="{E3A83E05-0DA1-5D4E-881B-A9E7C505E3BF}" presName="rootComposite" presStyleCnt="0"/>
      <dgm:spPr/>
    </dgm:pt>
    <dgm:pt modelId="{1E99F3DB-72E3-2C40-BE6F-0F369A78EAB2}" type="pres">
      <dgm:prSet presAssocID="{E3A83E05-0DA1-5D4E-881B-A9E7C505E3BF}" presName="rootText" presStyleLbl="node4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DDC737-3E47-7045-BC66-9607BC780286}" type="pres">
      <dgm:prSet presAssocID="{E3A83E05-0DA1-5D4E-881B-A9E7C505E3BF}" presName="rootConnector" presStyleLbl="node4" presStyleIdx="6" presStyleCnt="13"/>
      <dgm:spPr/>
      <dgm:t>
        <a:bodyPr/>
        <a:lstStyle/>
        <a:p>
          <a:endParaRPr lang="en-US"/>
        </a:p>
      </dgm:t>
    </dgm:pt>
    <dgm:pt modelId="{C89386A5-042C-B64E-B9DA-0E80E7B32CDF}" type="pres">
      <dgm:prSet presAssocID="{E3A83E05-0DA1-5D4E-881B-A9E7C505E3BF}" presName="hierChild4" presStyleCnt="0"/>
      <dgm:spPr/>
    </dgm:pt>
    <dgm:pt modelId="{F717C211-E286-C549-9746-A10625577F5F}" type="pres">
      <dgm:prSet presAssocID="{8C3F2044-92C4-A744-AE0E-6FA4688C7299}" presName="Name37" presStyleLbl="parChTrans1D4" presStyleIdx="7" presStyleCnt="13"/>
      <dgm:spPr/>
      <dgm:t>
        <a:bodyPr/>
        <a:lstStyle/>
        <a:p>
          <a:endParaRPr lang="en-US"/>
        </a:p>
      </dgm:t>
    </dgm:pt>
    <dgm:pt modelId="{319B2586-5843-EB4B-8384-12D96CB85E37}" type="pres">
      <dgm:prSet presAssocID="{01EC6B0F-3FD8-B247-BC92-B40C29833F8E}" presName="hierRoot2" presStyleCnt="0">
        <dgm:presLayoutVars>
          <dgm:hierBranch val="init"/>
        </dgm:presLayoutVars>
      </dgm:prSet>
      <dgm:spPr/>
    </dgm:pt>
    <dgm:pt modelId="{7E118D02-B1CB-4448-999D-52B733D2408D}" type="pres">
      <dgm:prSet presAssocID="{01EC6B0F-3FD8-B247-BC92-B40C29833F8E}" presName="rootComposite" presStyleCnt="0"/>
      <dgm:spPr/>
    </dgm:pt>
    <dgm:pt modelId="{05BA6AB9-60E7-594F-97B3-71F842C55115}" type="pres">
      <dgm:prSet presAssocID="{01EC6B0F-3FD8-B247-BC92-B40C29833F8E}" presName="rootText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BF466-6717-E94A-8C5D-5551373B177F}" type="pres">
      <dgm:prSet presAssocID="{01EC6B0F-3FD8-B247-BC92-B40C29833F8E}" presName="rootConnector" presStyleLbl="node4" presStyleIdx="7" presStyleCnt="13"/>
      <dgm:spPr/>
      <dgm:t>
        <a:bodyPr/>
        <a:lstStyle/>
        <a:p>
          <a:endParaRPr lang="en-US"/>
        </a:p>
      </dgm:t>
    </dgm:pt>
    <dgm:pt modelId="{9CA61D4F-5B37-E149-AF67-DDD38C37A1BC}" type="pres">
      <dgm:prSet presAssocID="{01EC6B0F-3FD8-B247-BC92-B40C29833F8E}" presName="hierChild4" presStyleCnt="0"/>
      <dgm:spPr/>
    </dgm:pt>
    <dgm:pt modelId="{0D86EB78-8DCD-7C4F-B564-D442E1974611}" type="pres">
      <dgm:prSet presAssocID="{01EC6B0F-3FD8-B247-BC92-B40C29833F8E}" presName="hierChild5" presStyleCnt="0"/>
      <dgm:spPr/>
    </dgm:pt>
    <dgm:pt modelId="{0F761A31-ECB6-4C40-B0FD-1F823A282D5E}" type="pres">
      <dgm:prSet presAssocID="{E3A83E05-0DA1-5D4E-881B-A9E7C505E3BF}" presName="hierChild5" presStyleCnt="0"/>
      <dgm:spPr/>
    </dgm:pt>
    <dgm:pt modelId="{FD3EC82A-8176-3448-9DF2-EE3511D6C733}" type="pres">
      <dgm:prSet presAssocID="{3ED3858C-2865-8A40-B92F-36E03E9BCB78}" presName="Name37" presStyleLbl="parChTrans1D4" presStyleIdx="8" presStyleCnt="13"/>
      <dgm:spPr/>
      <dgm:t>
        <a:bodyPr/>
        <a:lstStyle/>
        <a:p>
          <a:endParaRPr lang="en-US"/>
        </a:p>
      </dgm:t>
    </dgm:pt>
    <dgm:pt modelId="{F306B1FB-4E46-C64E-B3ED-2B4E78F36C39}" type="pres">
      <dgm:prSet presAssocID="{AF75C62A-6142-7F48-9201-517BEC316953}" presName="hierRoot2" presStyleCnt="0">
        <dgm:presLayoutVars>
          <dgm:hierBranch val="init"/>
        </dgm:presLayoutVars>
      </dgm:prSet>
      <dgm:spPr/>
    </dgm:pt>
    <dgm:pt modelId="{0393A3D0-A12A-0F4E-A017-F4E44FC9E23F}" type="pres">
      <dgm:prSet presAssocID="{AF75C62A-6142-7F48-9201-517BEC316953}" presName="rootComposite" presStyleCnt="0"/>
      <dgm:spPr/>
    </dgm:pt>
    <dgm:pt modelId="{65EBBF80-526D-2F4B-97AB-FA5E52AC837A}" type="pres">
      <dgm:prSet presAssocID="{AF75C62A-6142-7F48-9201-517BEC316953}" presName="rootText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A1882-FE36-CF45-A966-59165A36EAA3}" type="pres">
      <dgm:prSet presAssocID="{AF75C62A-6142-7F48-9201-517BEC316953}" presName="rootConnector" presStyleLbl="node4" presStyleIdx="8" presStyleCnt="13"/>
      <dgm:spPr/>
      <dgm:t>
        <a:bodyPr/>
        <a:lstStyle/>
        <a:p>
          <a:endParaRPr lang="en-US"/>
        </a:p>
      </dgm:t>
    </dgm:pt>
    <dgm:pt modelId="{DC7607BA-EC61-CC4B-A09D-5AAE511B73D8}" type="pres">
      <dgm:prSet presAssocID="{AF75C62A-6142-7F48-9201-517BEC316953}" presName="hierChild4" presStyleCnt="0"/>
      <dgm:spPr/>
    </dgm:pt>
    <dgm:pt modelId="{C62F1173-CDB1-AB41-A636-33BA71AE1718}" type="pres">
      <dgm:prSet presAssocID="{AF75C62A-6142-7F48-9201-517BEC316953}" presName="hierChild5" presStyleCnt="0"/>
      <dgm:spPr/>
    </dgm:pt>
    <dgm:pt modelId="{60984063-A906-174A-AD8A-5A83E1EC4CBD}" type="pres">
      <dgm:prSet presAssocID="{9B09217D-EE31-4D44-B873-13A73E724507}" presName="Name37" presStyleLbl="parChTrans1D4" presStyleIdx="9" presStyleCnt="13"/>
      <dgm:spPr/>
      <dgm:t>
        <a:bodyPr/>
        <a:lstStyle/>
        <a:p>
          <a:endParaRPr lang="en-US"/>
        </a:p>
      </dgm:t>
    </dgm:pt>
    <dgm:pt modelId="{95BBE871-5D2B-B84B-966B-02C975CF43D8}" type="pres">
      <dgm:prSet presAssocID="{73059A00-90CE-8C45-B023-E84554EE3C42}" presName="hierRoot2" presStyleCnt="0">
        <dgm:presLayoutVars>
          <dgm:hierBranch val="init"/>
        </dgm:presLayoutVars>
      </dgm:prSet>
      <dgm:spPr/>
    </dgm:pt>
    <dgm:pt modelId="{365316C5-D9F7-6643-AB63-718AB7851C8F}" type="pres">
      <dgm:prSet presAssocID="{73059A00-90CE-8C45-B023-E84554EE3C42}" presName="rootComposite" presStyleCnt="0"/>
      <dgm:spPr/>
    </dgm:pt>
    <dgm:pt modelId="{1CC943AD-8895-E54F-9779-8FBB9A8E795A}" type="pres">
      <dgm:prSet presAssocID="{73059A00-90CE-8C45-B023-E84554EE3C42}" presName="rootText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9C497A-FB5A-2547-A090-5A8F40E90EE4}" type="pres">
      <dgm:prSet presAssocID="{73059A00-90CE-8C45-B023-E84554EE3C42}" presName="rootConnector" presStyleLbl="node4" presStyleIdx="9" presStyleCnt="13"/>
      <dgm:spPr/>
      <dgm:t>
        <a:bodyPr/>
        <a:lstStyle/>
        <a:p>
          <a:endParaRPr lang="en-US"/>
        </a:p>
      </dgm:t>
    </dgm:pt>
    <dgm:pt modelId="{BCC2E759-1560-5E41-ADD9-B4B87FC824B1}" type="pres">
      <dgm:prSet presAssocID="{73059A00-90CE-8C45-B023-E84554EE3C42}" presName="hierChild4" presStyleCnt="0"/>
      <dgm:spPr/>
    </dgm:pt>
    <dgm:pt modelId="{C76B22AF-68E5-7C4B-AE5E-2270635AE34C}" type="pres">
      <dgm:prSet presAssocID="{AA6BC6B2-67D1-E94F-8663-A8F18952D068}" presName="Name37" presStyleLbl="parChTrans1D4" presStyleIdx="10" presStyleCnt="13"/>
      <dgm:spPr/>
      <dgm:t>
        <a:bodyPr/>
        <a:lstStyle/>
        <a:p>
          <a:endParaRPr lang="en-US"/>
        </a:p>
      </dgm:t>
    </dgm:pt>
    <dgm:pt modelId="{C2BFC4DC-0E22-1E4C-A51D-88F1703C2D06}" type="pres">
      <dgm:prSet presAssocID="{3E7DD04A-8269-3045-946E-E2D4A7EDDD7E}" presName="hierRoot2" presStyleCnt="0">
        <dgm:presLayoutVars>
          <dgm:hierBranch val="init"/>
        </dgm:presLayoutVars>
      </dgm:prSet>
      <dgm:spPr/>
    </dgm:pt>
    <dgm:pt modelId="{417A319C-CACA-ED48-957A-AF830BA1DDD9}" type="pres">
      <dgm:prSet presAssocID="{3E7DD04A-8269-3045-946E-E2D4A7EDDD7E}" presName="rootComposite" presStyleCnt="0"/>
      <dgm:spPr/>
    </dgm:pt>
    <dgm:pt modelId="{75D8FCE4-B5DD-484D-9890-25B4F5862470}" type="pres">
      <dgm:prSet presAssocID="{3E7DD04A-8269-3045-946E-E2D4A7EDDD7E}" presName="rootText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37488-7D07-4741-91B7-E147F0990D94}" type="pres">
      <dgm:prSet presAssocID="{3E7DD04A-8269-3045-946E-E2D4A7EDDD7E}" presName="rootConnector" presStyleLbl="node4" presStyleIdx="10" presStyleCnt="13"/>
      <dgm:spPr/>
      <dgm:t>
        <a:bodyPr/>
        <a:lstStyle/>
        <a:p>
          <a:endParaRPr lang="en-US"/>
        </a:p>
      </dgm:t>
    </dgm:pt>
    <dgm:pt modelId="{00BEC5C4-D838-9B40-A3BC-606B7350E3CC}" type="pres">
      <dgm:prSet presAssocID="{3E7DD04A-8269-3045-946E-E2D4A7EDDD7E}" presName="hierChild4" presStyleCnt="0"/>
      <dgm:spPr/>
    </dgm:pt>
    <dgm:pt modelId="{2670C23A-103C-0F43-8F25-0160F12E3D8F}" type="pres">
      <dgm:prSet presAssocID="{3E7DD04A-8269-3045-946E-E2D4A7EDDD7E}" presName="hierChild5" presStyleCnt="0"/>
      <dgm:spPr/>
    </dgm:pt>
    <dgm:pt modelId="{E4457519-1EBE-FD4F-A00C-42D99891046F}" type="pres">
      <dgm:prSet presAssocID="{73059A00-90CE-8C45-B023-E84554EE3C42}" presName="hierChild5" presStyleCnt="0"/>
      <dgm:spPr/>
    </dgm:pt>
    <dgm:pt modelId="{B20604BB-533C-384E-BF43-D0ADD6A6398F}" type="pres">
      <dgm:prSet presAssocID="{E9AE05C2-0D9C-EC4F-8646-60200EBCD969}" presName="Name37" presStyleLbl="parChTrans1D4" presStyleIdx="11" presStyleCnt="13"/>
      <dgm:spPr/>
      <dgm:t>
        <a:bodyPr/>
        <a:lstStyle/>
        <a:p>
          <a:endParaRPr lang="en-US"/>
        </a:p>
      </dgm:t>
    </dgm:pt>
    <dgm:pt modelId="{402DA492-FFA2-5445-A761-CB89401CD223}" type="pres">
      <dgm:prSet presAssocID="{10ACBA4F-7B3D-674A-924B-E377A652AEB6}" presName="hierRoot2" presStyleCnt="0">
        <dgm:presLayoutVars>
          <dgm:hierBranch val="init"/>
        </dgm:presLayoutVars>
      </dgm:prSet>
      <dgm:spPr/>
    </dgm:pt>
    <dgm:pt modelId="{91EDDAC3-E991-994C-B2E7-5B1D9BB3EB5B}" type="pres">
      <dgm:prSet presAssocID="{10ACBA4F-7B3D-674A-924B-E377A652AEB6}" presName="rootComposite" presStyleCnt="0"/>
      <dgm:spPr/>
    </dgm:pt>
    <dgm:pt modelId="{237DC9E2-4646-0441-B346-76A5078B0917}" type="pres">
      <dgm:prSet presAssocID="{10ACBA4F-7B3D-674A-924B-E377A652AEB6}" presName="rootText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0943E-3DE5-E74A-AE53-D31558AC39A4}" type="pres">
      <dgm:prSet presAssocID="{10ACBA4F-7B3D-674A-924B-E377A652AEB6}" presName="rootConnector" presStyleLbl="node4" presStyleIdx="11" presStyleCnt="13"/>
      <dgm:spPr/>
      <dgm:t>
        <a:bodyPr/>
        <a:lstStyle/>
        <a:p>
          <a:endParaRPr lang="en-US"/>
        </a:p>
      </dgm:t>
    </dgm:pt>
    <dgm:pt modelId="{F92F984C-094E-FF4D-9456-6BBF5B1D0185}" type="pres">
      <dgm:prSet presAssocID="{10ACBA4F-7B3D-674A-924B-E377A652AEB6}" presName="hierChild4" presStyleCnt="0"/>
      <dgm:spPr/>
    </dgm:pt>
    <dgm:pt modelId="{7B517757-071C-C949-A1BF-15E82AA07275}" type="pres">
      <dgm:prSet presAssocID="{2DAA4B07-F6AA-864C-8039-F15E77310805}" presName="Name37" presStyleLbl="parChTrans1D4" presStyleIdx="12" presStyleCnt="13"/>
      <dgm:spPr/>
      <dgm:t>
        <a:bodyPr/>
        <a:lstStyle/>
        <a:p>
          <a:endParaRPr lang="en-US"/>
        </a:p>
      </dgm:t>
    </dgm:pt>
    <dgm:pt modelId="{CE4BA024-7ED2-5B44-AA45-418C899FEFD1}" type="pres">
      <dgm:prSet presAssocID="{106EB529-4052-874F-8129-F8E26B26A856}" presName="hierRoot2" presStyleCnt="0">
        <dgm:presLayoutVars>
          <dgm:hierBranch val="init"/>
        </dgm:presLayoutVars>
      </dgm:prSet>
      <dgm:spPr/>
    </dgm:pt>
    <dgm:pt modelId="{4D02A24B-DA96-E348-B2CE-ECE70DF83379}" type="pres">
      <dgm:prSet presAssocID="{106EB529-4052-874F-8129-F8E26B26A856}" presName="rootComposite" presStyleCnt="0"/>
      <dgm:spPr/>
    </dgm:pt>
    <dgm:pt modelId="{C69710CC-83EC-CC47-9DAE-659AA8D0A5EF}" type="pres">
      <dgm:prSet presAssocID="{106EB529-4052-874F-8129-F8E26B26A856}" presName="rootText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69DCE-DE4A-FA4C-91BE-9D2D8A28C66F}" type="pres">
      <dgm:prSet presAssocID="{106EB529-4052-874F-8129-F8E26B26A856}" presName="rootConnector" presStyleLbl="node4" presStyleIdx="12" presStyleCnt="13"/>
      <dgm:spPr/>
      <dgm:t>
        <a:bodyPr/>
        <a:lstStyle/>
        <a:p>
          <a:endParaRPr lang="en-US"/>
        </a:p>
      </dgm:t>
    </dgm:pt>
    <dgm:pt modelId="{F79F6AC7-A5A6-344B-A9DC-D255C4BC70D6}" type="pres">
      <dgm:prSet presAssocID="{106EB529-4052-874F-8129-F8E26B26A856}" presName="hierChild4" presStyleCnt="0"/>
      <dgm:spPr/>
    </dgm:pt>
    <dgm:pt modelId="{62E5C8EF-EBE2-9E44-88A5-47B080E56E03}" type="pres">
      <dgm:prSet presAssocID="{106EB529-4052-874F-8129-F8E26B26A856}" presName="hierChild5" presStyleCnt="0"/>
      <dgm:spPr/>
    </dgm:pt>
    <dgm:pt modelId="{33A645EC-8A82-6045-BACF-27D7CEC793B7}" type="pres">
      <dgm:prSet presAssocID="{10ACBA4F-7B3D-674A-924B-E377A652AEB6}" presName="hierChild5" presStyleCnt="0"/>
      <dgm:spPr/>
    </dgm:pt>
    <dgm:pt modelId="{78777F45-E758-A343-AC3C-901F6AAA58DD}" type="pres">
      <dgm:prSet presAssocID="{5790314C-80D3-D546-AC61-BBECAC8B2F10}" presName="hierChild5" presStyleCnt="0"/>
      <dgm:spPr/>
    </dgm:pt>
    <dgm:pt modelId="{9838B529-57FE-7148-8448-5964FDF0ECF9}" type="pres">
      <dgm:prSet presAssocID="{F1387F32-9DE9-3C42-B20D-AE46D2CB4FDC}" presName="hierChild5" presStyleCnt="0"/>
      <dgm:spPr/>
    </dgm:pt>
    <dgm:pt modelId="{B98258AE-429C-9A4C-A2D7-DB27CCA1CB34}" type="pres">
      <dgm:prSet presAssocID="{172071E4-602C-954C-9F89-D579663CB8CE}" presName="hierChild3" presStyleCnt="0"/>
      <dgm:spPr/>
    </dgm:pt>
  </dgm:ptLst>
  <dgm:cxnLst>
    <dgm:cxn modelId="{9ADD4CF7-2957-FE49-8F59-2328C0E0C742}" type="presOf" srcId="{0214BD92-64FE-964A-A933-CE2D63F85456}" destId="{95E6E4ED-CBF6-3C4C-8390-13E3D77C96D7}" srcOrd="0" destOrd="0" presId="urn:microsoft.com/office/officeart/2005/8/layout/orgChart1"/>
    <dgm:cxn modelId="{CD4FAD91-5345-2140-BDFE-7677CFBBBD83}" type="presOf" srcId="{C15D7CCD-D7F9-8340-8CC5-8EC6CCBB2D73}" destId="{E24B1CDF-721B-344B-BBC0-234A09D60BBE}" srcOrd="0" destOrd="0" presId="urn:microsoft.com/office/officeart/2005/8/layout/orgChart1"/>
    <dgm:cxn modelId="{20DA65D6-FB00-A94C-B432-22E37D019CC9}" type="presOf" srcId="{E74A1845-E0C3-3847-9499-FCB0AA6425E4}" destId="{FAD3227C-DF0F-8A4A-BC98-187AD5067EFD}" srcOrd="0" destOrd="0" presId="urn:microsoft.com/office/officeart/2005/8/layout/orgChart1"/>
    <dgm:cxn modelId="{5608E4E1-70AE-4F42-B43F-62F5B8319556}" type="presOf" srcId="{3A8F2B8C-0E56-A047-A259-A1247A042982}" destId="{0EA79BEF-B388-2943-B706-ECB4F789C90C}" srcOrd="0" destOrd="0" presId="urn:microsoft.com/office/officeart/2005/8/layout/orgChart1"/>
    <dgm:cxn modelId="{4EE3E990-F17A-6B4C-8DCE-74FEC2473624}" type="presOf" srcId="{2E66C15C-4F03-044F-B2C3-C535A2871E4C}" destId="{82C4A4E2-D42E-7045-82C8-42B658F59889}" srcOrd="0" destOrd="0" presId="urn:microsoft.com/office/officeart/2005/8/layout/orgChart1"/>
    <dgm:cxn modelId="{B18F9017-410A-D64B-8C05-AA6488303AF5}" type="presOf" srcId="{5790314C-80D3-D546-AC61-BBECAC8B2F10}" destId="{4DEBA1A5-3AD0-A24A-B9D8-5EAEFD2BBB9E}" srcOrd="1" destOrd="0" presId="urn:microsoft.com/office/officeart/2005/8/layout/orgChart1"/>
    <dgm:cxn modelId="{35905C16-AE4B-B446-BB31-9C9298672F3A}" type="presOf" srcId="{3ED3858C-2865-8A40-B92F-36E03E9BCB78}" destId="{FD3EC82A-8176-3448-9DF2-EE3511D6C733}" srcOrd="0" destOrd="0" presId="urn:microsoft.com/office/officeart/2005/8/layout/orgChart1"/>
    <dgm:cxn modelId="{0CBF05FB-E5E2-354C-9944-06965D483197}" srcId="{5790314C-80D3-D546-AC61-BBECAC8B2F10}" destId="{10ACBA4F-7B3D-674A-924B-E377A652AEB6}" srcOrd="3" destOrd="0" parTransId="{E9AE05C2-0D9C-EC4F-8646-60200EBCD969}" sibTransId="{193ABD3C-5106-784A-B419-C259BC0D3DCE}"/>
    <dgm:cxn modelId="{AC951DDF-69E8-C049-81EC-8D16CF966436}" type="presOf" srcId="{C35E4A1E-36E7-E944-AA8C-ABD8BA118244}" destId="{1BBB10CB-67CC-654E-A58B-737D8CC8EEB2}" srcOrd="1" destOrd="0" presId="urn:microsoft.com/office/officeart/2005/8/layout/orgChart1"/>
    <dgm:cxn modelId="{0223A40E-DD8B-2D42-872D-38952172871F}" type="presOf" srcId="{C6AFFA7A-6974-1E49-8CAC-8B318590AD58}" destId="{B434AB22-7635-554C-8171-5B1346C8DBA9}" srcOrd="0" destOrd="0" presId="urn:microsoft.com/office/officeart/2005/8/layout/orgChart1"/>
    <dgm:cxn modelId="{EADD44D0-37B4-3846-949B-5EECB28287A0}" type="presOf" srcId="{3E7DD04A-8269-3045-946E-E2D4A7EDDD7E}" destId="{F8737488-7D07-4741-91B7-E147F0990D94}" srcOrd="1" destOrd="0" presId="urn:microsoft.com/office/officeart/2005/8/layout/orgChart1"/>
    <dgm:cxn modelId="{DEF757A4-DE16-6242-8DB1-CCD406363A4C}" type="presOf" srcId="{C0BEF25D-96EF-7448-978C-F4B86833ECF7}" destId="{7EE94B73-6B09-934D-B0A9-C59CB38E18C6}" srcOrd="0" destOrd="0" presId="urn:microsoft.com/office/officeart/2005/8/layout/orgChart1"/>
    <dgm:cxn modelId="{B5FC0624-469C-8D49-9397-2A70FCE236FA}" type="presOf" srcId="{2DAA4B07-F6AA-864C-8039-F15E77310805}" destId="{7B517757-071C-C949-A1BF-15E82AA07275}" srcOrd="0" destOrd="0" presId="urn:microsoft.com/office/officeart/2005/8/layout/orgChart1"/>
    <dgm:cxn modelId="{93F37BFA-602E-3A49-9C38-2EC1D4DF1314}" srcId="{73059A00-90CE-8C45-B023-E84554EE3C42}" destId="{3E7DD04A-8269-3045-946E-E2D4A7EDDD7E}" srcOrd="0" destOrd="0" parTransId="{AA6BC6B2-67D1-E94F-8663-A8F18952D068}" sibTransId="{7ABA2C44-C187-5747-82D3-E8FE95708051}"/>
    <dgm:cxn modelId="{457BB8EC-3289-504B-BAD4-4069FC7E136B}" type="presOf" srcId="{9B09217D-EE31-4D44-B873-13A73E724507}" destId="{60984063-A906-174A-AD8A-5A83E1EC4CBD}" srcOrd="0" destOrd="0" presId="urn:microsoft.com/office/officeart/2005/8/layout/orgChart1"/>
    <dgm:cxn modelId="{10C56573-7337-F24D-A2E8-03E6D38D470C}" type="presOf" srcId="{718E590A-B07B-1044-855F-6B14AE619801}" destId="{EE3DFEE0-89E9-D14C-AF5A-D0A4A6EB50EC}" srcOrd="0" destOrd="0" presId="urn:microsoft.com/office/officeart/2005/8/layout/orgChart1"/>
    <dgm:cxn modelId="{94E22E32-A028-4A45-9828-9EA1B0BE13FB}" type="presOf" srcId="{B3C71942-B362-2043-8A29-D0748108C554}" destId="{4178E6B5-0C43-9542-9D4F-FA0C91B9A814}" srcOrd="0" destOrd="0" presId="urn:microsoft.com/office/officeart/2005/8/layout/orgChart1"/>
    <dgm:cxn modelId="{557C7A88-FE25-C048-9445-0E8ECE3DA1C8}" type="presOf" srcId="{A80F0A5C-F7B7-184A-8F2B-7185F1257B3C}" destId="{A61BDF6F-34FE-D94A-A618-83D408730AB7}" srcOrd="0" destOrd="0" presId="urn:microsoft.com/office/officeart/2005/8/layout/orgChart1"/>
    <dgm:cxn modelId="{A29C29C6-9635-524D-B4DE-E1EEABC53885}" srcId="{3A8F2B8C-0E56-A047-A259-A1247A042982}" destId="{DFB2B422-9DE8-F144-8D46-01219FD63F1D}" srcOrd="0" destOrd="0" parTransId="{E74A1845-E0C3-3847-9499-FCB0AA6425E4}" sibTransId="{F72869AF-6700-064A-82E5-6E1429086815}"/>
    <dgm:cxn modelId="{F3F52C48-DE2F-EB47-835A-D95BF9160181}" type="presOf" srcId="{BEBA79AA-1DFB-BD4C-A379-8DC6894E7095}" destId="{EBE0A33A-125C-344B-BDD5-B34E5D80D103}" srcOrd="0" destOrd="0" presId="urn:microsoft.com/office/officeart/2005/8/layout/orgChart1"/>
    <dgm:cxn modelId="{ECC957A8-B9C9-514E-857B-D493376C9891}" type="presOf" srcId="{3092DAC8-CA66-0A4E-AF0D-7ECAB12C35AD}" destId="{19A2BE60-CD3D-E449-ABB7-97CF9A04A3CB}" srcOrd="0" destOrd="0" presId="urn:microsoft.com/office/officeart/2005/8/layout/orgChart1"/>
    <dgm:cxn modelId="{8BD04112-9808-F447-9897-3C7BA5F6EB2D}" type="presOf" srcId="{ACBA26A2-1A03-5247-A286-51E4EA32B8FF}" destId="{385510C1-7951-7C4F-A271-2BA1DED9CD8D}" srcOrd="0" destOrd="0" presId="urn:microsoft.com/office/officeart/2005/8/layout/orgChart1"/>
    <dgm:cxn modelId="{54B9AE46-EB53-5C49-82E1-8B5511B20A44}" srcId="{ACBA26A2-1A03-5247-A286-51E4EA32B8FF}" destId="{718E590A-B07B-1044-855F-6B14AE619801}" srcOrd="0" destOrd="0" parTransId="{E190807D-22DC-0C4A-9910-8A02891A2302}" sibTransId="{653F304B-D2D8-4A4A-8656-DB8B7CA628DE}"/>
    <dgm:cxn modelId="{5D5FBD08-0444-D648-A6BE-F7926D4F442D}" type="presOf" srcId="{B3C71942-B362-2043-8A29-D0748108C554}" destId="{CB2C32A8-AAB8-2E42-A059-82CD23659680}" srcOrd="1" destOrd="0" presId="urn:microsoft.com/office/officeart/2005/8/layout/orgChart1"/>
    <dgm:cxn modelId="{B3274660-0E22-A74C-8E0C-7A5C9F7BF0C4}" type="presOf" srcId="{01EC6B0F-3FD8-B247-BC92-B40C29833F8E}" destId="{05BA6AB9-60E7-594F-97B3-71F842C55115}" srcOrd="0" destOrd="0" presId="urn:microsoft.com/office/officeart/2005/8/layout/orgChart1"/>
    <dgm:cxn modelId="{CE198255-4241-134A-82D5-598DB10DC964}" type="presOf" srcId="{DFB2B422-9DE8-F144-8D46-01219FD63F1D}" destId="{AA63ED77-61D8-C245-858B-9EE1CFA74B6F}" srcOrd="1" destOrd="0" presId="urn:microsoft.com/office/officeart/2005/8/layout/orgChart1"/>
    <dgm:cxn modelId="{5DA94A07-A0E9-274A-A431-EBD508FF405F}" srcId="{5790314C-80D3-D546-AC61-BBECAC8B2F10}" destId="{73059A00-90CE-8C45-B023-E84554EE3C42}" srcOrd="2" destOrd="0" parTransId="{9B09217D-EE31-4D44-B873-13A73E724507}" sibTransId="{07FE12FF-B87F-7745-862E-A82431ED8EF0}"/>
    <dgm:cxn modelId="{4BBD7B2C-36CF-BC4E-8815-C2BF78806E5B}" type="presOf" srcId="{172071E4-602C-954C-9F89-D579663CB8CE}" destId="{A017D5E3-0797-B944-80FE-422137ED39F5}" srcOrd="0" destOrd="0" presId="urn:microsoft.com/office/officeart/2005/8/layout/orgChart1"/>
    <dgm:cxn modelId="{7960B5EC-2E9B-9148-9181-9073B3F98C11}" type="presOf" srcId="{292C55AF-032D-5140-9949-47E18A3A6306}" destId="{C18348FC-74C9-EA4F-8025-2ACA9168D096}" srcOrd="0" destOrd="0" presId="urn:microsoft.com/office/officeart/2005/8/layout/orgChart1"/>
    <dgm:cxn modelId="{C3E962F1-52EE-A348-8E0E-33288D0CE983}" type="presOf" srcId="{F3A962C4-7BEC-1E49-BAE5-6A3E53F3E428}" destId="{40D20EFE-2641-5041-BAD3-76F68CCE0EF6}" srcOrd="0" destOrd="0" presId="urn:microsoft.com/office/officeart/2005/8/layout/orgChart1"/>
    <dgm:cxn modelId="{C7D91881-5F5A-DA4D-896B-B7200C807886}" srcId="{172071E4-602C-954C-9F89-D579663CB8CE}" destId="{ACBA26A2-1A03-5247-A286-51E4EA32B8FF}" srcOrd="0" destOrd="0" parTransId="{BEBA79AA-1DFB-BD4C-A379-8DC6894E7095}" sibTransId="{53D97A06-6EC7-B749-8BB5-1BF6D87373FC}"/>
    <dgm:cxn modelId="{3CF716D8-9543-5845-B31C-0A7439828B22}" type="presOf" srcId="{AA6BC6B2-67D1-E94F-8663-A8F18952D068}" destId="{C76B22AF-68E5-7C4B-AE5E-2270635AE34C}" srcOrd="0" destOrd="0" presId="urn:microsoft.com/office/officeart/2005/8/layout/orgChart1"/>
    <dgm:cxn modelId="{90D3D138-AE2B-1E47-8FF6-F4ADE182BE8E}" srcId="{5790314C-80D3-D546-AC61-BBECAC8B2F10}" destId="{AF75C62A-6142-7F48-9201-517BEC316953}" srcOrd="1" destOrd="0" parTransId="{3ED3858C-2865-8A40-B92F-36E03E9BCB78}" sibTransId="{470F4FF9-06BF-1B44-90E5-E79AC70F0C56}"/>
    <dgm:cxn modelId="{3E145351-54B5-6A41-8686-6D9DDC6AD54F}" type="presOf" srcId="{718E590A-B07B-1044-855F-6B14AE619801}" destId="{F5676809-FF1A-8F4E-9B77-C87AF8913A9D}" srcOrd="1" destOrd="0" presId="urn:microsoft.com/office/officeart/2005/8/layout/orgChart1"/>
    <dgm:cxn modelId="{474491D9-4DB4-5D43-9998-1EE501C4A206}" srcId="{3092DAC8-CA66-0A4E-AF0D-7ECAB12C35AD}" destId="{F3A962C4-7BEC-1E49-BAE5-6A3E53F3E428}" srcOrd="0" destOrd="0" parTransId="{C15D7CCD-D7F9-8340-8CC5-8EC6CCBB2D73}" sibTransId="{DF004130-319A-C944-ABCD-9A04BD9FF698}"/>
    <dgm:cxn modelId="{570D6729-8BDA-844F-8ADB-6579759E253F}" type="presOf" srcId="{AF75C62A-6142-7F48-9201-517BEC316953}" destId="{65EBBF80-526D-2F4B-97AB-FA5E52AC837A}" srcOrd="0" destOrd="0" presId="urn:microsoft.com/office/officeart/2005/8/layout/orgChart1"/>
    <dgm:cxn modelId="{3EF01B26-8622-5D4B-84E9-5D6091D60ABD}" type="presOf" srcId="{8E4C6663-45EA-8D46-97D1-09A22CA91F41}" destId="{C3EE4486-717C-C34F-B1E4-BE9B5AAED06A}" srcOrd="0" destOrd="0" presId="urn:microsoft.com/office/officeart/2005/8/layout/orgChart1"/>
    <dgm:cxn modelId="{67DBD0DD-CFCB-8248-99CD-899398BB862B}" type="presOf" srcId="{38A26B6D-35EA-0447-AF18-C36C0BACCCA5}" destId="{2986AE95-D3DC-CA45-9B2F-381B63018998}" srcOrd="0" destOrd="0" presId="urn:microsoft.com/office/officeart/2005/8/layout/orgChart1"/>
    <dgm:cxn modelId="{AD727F06-6A9F-F34A-92EF-F3E9135F534C}" type="presOf" srcId="{BF140385-3CAB-2A45-BB69-ACC2B23A9C6A}" destId="{A339197F-1AB4-A047-AA70-937652E64BBD}" srcOrd="0" destOrd="0" presId="urn:microsoft.com/office/officeart/2005/8/layout/orgChart1"/>
    <dgm:cxn modelId="{B90C58F0-03E1-6148-AFCD-F5CF1E7E3672}" type="presOf" srcId="{106EB529-4052-874F-8129-F8E26B26A856}" destId="{C69710CC-83EC-CC47-9DAE-659AA8D0A5EF}" srcOrd="0" destOrd="0" presId="urn:microsoft.com/office/officeart/2005/8/layout/orgChart1"/>
    <dgm:cxn modelId="{9D6F2FE6-87E7-A947-BA12-34281883DCF4}" type="presOf" srcId="{AF75C62A-6142-7F48-9201-517BEC316953}" destId="{9EAA1882-FE36-CF45-A966-59165A36EAA3}" srcOrd="1" destOrd="0" presId="urn:microsoft.com/office/officeart/2005/8/layout/orgChart1"/>
    <dgm:cxn modelId="{D34F66E8-0C36-8042-8E33-C13AEDC38F41}" type="presOf" srcId="{10ACBA4F-7B3D-674A-924B-E377A652AEB6}" destId="{237DC9E2-4646-0441-B346-76A5078B0917}" srcOrd="0" destOrd="0" presId="urn:microsoft.com/office/officeart/2005/8/layout/orgChart1"/>
    <dgm:cxn modelId="{31F39E71-F349-DD4B-BCF7-61B12F6AFA80}" type="presOf" srcId="{172071E4-602C-954C-9F89-D579663CB8CE}" destId="{81A04819-5C5E-A940-8E58-E4128EB87AE6}" srcOrd="1" destOrd="0" presId="urn:microsoft.com/office/officeart/2005/8/layout/orgChart1"/>
    <dgm:cxn modelId="{CF76F71B-B395-9A48-B634-9ADEF54F5163}" srcId="{718E590A-B07B-1044-855F-6B14AE619801}" destId="{B3C71942-B362-2043-8A29-D0748108C554}" srcOrd="0" destOrd="0" parTransId="{C6AFFA7A-6974-1E49-8CAC-8B318590AD58}" sibTransId="{357EADA7-AF9A-DA49-B80A-3BEE79D8F6E9}"/>
    <dgm:cxn modelId="{1EE62AB0-3315-FB45-B9F6-8D552350A33C}" srcId="{F1387F32-9DE9-3C42-B20D-AE46D2CB4FDC}" destId="{BF140385-3CAB-2A45-BB69-ACC2B23A9C6A}" srcOrd="0" destOrd="0" parTransId="{8E4C6663-45EA-8D46-97D1-09A22CA91F41}" sibTransId="{A0FA8032-F6CA-CE4E-B366-74515DE95554}"/>
    <dgm:cxn modelId="{59B88E21-EF80-9240-AC7C-352468098083}" type="presOf" srcId="{106EB529-4052-874F-8129-F8E26B26A856}" destId="{03B69DCE-DE4A-FA4C-91BE-9D2D8A28C66F}" srcOrd="1" destOrd="0" presId="urn:microsoft.com/office/officeart/2005/8/layout/orgChart1"/>
    <dgm:cxn modelId="{D9F23670-487C-2142-A64C-1ABA9BB4053B}" srcId="{BF140385-3CAB-2A45-BB69-ACC2B23A9C6A}" destId="{C35E4A1E-36E7-E944-AA8C-ABD8BA118244}" srcOrd="1" destOrd="0" parTransId="{2E66C15C-4F03-044F-B2C3-C535A2871E4C}" sibTransId="{4797CEDF-A938-5D45-B524-F8DAD460216B}"/>
    <dgm:cxn modelId="{E8623473-7AEF-BE48-8B6A-9B41E0E635D3}" type="presOf" srcId="{5BCB0BA9-97B9-A348-B4C2-1040AA1DE2E8}" destId="{DF48E91D-23E3-314F-9A95-3BE0F5701818}" srcOrd="0" destOrd="0" presId="urn:microsoft.com/office/officeart/2005/8/layout/orgChart1"/>
    <dgm:cxn modelId="{7EC6DBB2-D6D9-8A43-8718-7E2B1F130215}" type="presOf" srcId="{E3A83E05-0DA1-5D4E-881B-A9E7C505E3BF}" destId="{D0DDC737-3E47-7045-BC66-9607BC780286}" srcOrd="1" destOrd="0" presId="urn:microsoft.com/office/officeart/2005/8/layout/orgChart1"/>
    <dgm:cxn modelId="{3C77BD20-FA49-2446-9FC4-8AF8D0FB4120}" srcId="{BF140385-3CAB-2A45-BB69-ACC2B23A9C6A}" destId="{3092DAC8-CA66-0A4E-AF0D-7ECAB12C35AD}" srcOrd="2" destOrd="0" parTransId="{77552701-3ACA-944F-8775-AB8424A9CB48}" sibTransId="{87297BEC-B5F1-2447-AA3F-F5FB4FE812A2}"/>
    <dgm:cxn modelId="{7F7F11C8-7357-9F40-BDFD-2639E14F3860}" type="presOf" srcId="{E9AE05C2-0D9C-EC4F-8646-60200EBCD969}" destId="{B20604BB-533C-384E-BF43-D0ADD6A6398F}" srcOrd="0" destOrd="0" presId="urn:microsoft.com/office/officeart/2005/8/layout/orgChart1"/>
    <dgm:cxn modelId="{B55EBDAE-3BA6-984F-8808-3419C5FC167B}" type="presOf" srcId="{E3A83E05-0DA1-5D4E-881B-A9E7C505E3BF}" destId="{1E99F3DB-72E3-2C40-BE6F-0F369A78EAB2}" srcOrd="0" destOrd="0" presId="urn:microsoft.com/office/officeart/2005/8/layout/orgChart1"/>
    <dgm:cxn modelId="{A35885A1-509F-334B-981E-61BB643372AE}" type="presOf" srcId="{C002258A-D8F1-4640-945F-54368D26E7A0}" destId="{B9AD50D4-CBFB-E443-BAD0-A727E056F488}" srcOrd="0" destOrd="0" presId="urn:microsoft.com/office/officeart/2005/8/layout/orgChart1"/>
    <dgm:cxn modelId="{199BB381-C417-A74F-AA96-E84546BC6265}" type="presOf" srcId="{E190807D-22DC-0C4A-9910-8A02891A2302}" destId="{89B9D254-EBE1-D544-BE8E-49E648BD4F24}" srcOrd="0" destOrd="0" presId="urn:microsoft.com/office/officeart/2005/8/layout/orgChart1"/>
    <dgm:cxn modelId="{6DA42160-E348-404C-9364-04C760609AE2}" type="presOf" srcId="{3E7DD04A-8269-3045-946E-E2D4A7EDDD7E}" destId="{75D8FCE4-B5DD-484D-9890-25B4F5862470}" srcOrd="0" destOrd="0" presId="urn:microsoft.com/office/officeart/2005/8/layout/orgChart1"/>
    <dgm:cxn modelId="{C9631526-6B92-384B-B4D3-40A275998F1A}" srcId="{172071E4-602C-954C-9F89-D579663CB8CE}" destId="{F1387F32-9DE9-3C42-B20D-AE46D2CB4FDC}" srcOrd="1" destOrd="0" parTransId="{38A26B6D-35EA-0447-AF18-C36C0BACCCA5}" sibTransId="{603783A0-F48F-764D-9983-B33A3BFED3A7}"/>
    <dgm:cxn modelId="{71F94475-4726-5A43-A095-F0D20DC9E936}" type="presOf" srcId="{8C3F2044-92C4-A744-AE0E-6FA4688C7299}" destId="{F717C211-E286-C549-9746-A10625577F5F}" srcOrd="0" destOrd="0" presId="urn:microsoft.com/office/officeart/2005/8/layout/orgChart1"/>
    <dgm:cxn modelId="{9E7199D6-1748-B640-BF71-E4D8F001F96F}" type="presOf" srcId="{3092DAC8-CA66-0A4E-AF0D-7ECAB12C35AD}" destId="{4B324159-E8C4-2B41-876A-2F6818EB6CF8}" srcOrd="1" destOrd="0" presId="urn:microsoft.com/office/officeart/2005/8/layout/orgChart1"/>
    <dgm:cxn modelId="{E226B980-9E90-B64F-8BAA-E8473A10DADC}" type="presOf" srcId="{F3A962C4-7BEC-1E49-BAE5-6A3E53F3E428}" destId="{7EDD4EC0-D94C-414C-8762-A050273E29CE}" srcOrd="1" destOrd="0" presId="urn:microsoft.com/office/officeart/2005/8/layout/orgChart1"/>
    <dgm:cxn modelId="{AE2A004A-5267-2E4F-917B-A0428BFB795B}" type="presOf" srcId="{ACBA26A2-1A03-5247-A286-51E4EA32B8FF}" destId="{AEB9844B-A04E-B649-A487-6174D9B2CC6B}" srcOrd="1" destOrd="0" presId="urn:microsoft.com/office/officeart/2005/8/layout/orgChart1"/>
    <dgm:cxn modelId="{6FC87E04-2292-4043-B1F8-07AB5CB2172F}" srcId="{5790314C-80D3-D546-AC61-BBECAC8B2F10}" destId="{E3A83E05-0DA1-5D4E-881B-A9E7C505E3BF}" srcOrd="0" destOrd="0" parTransId="{292C55AF-032D-5140-9949-47E18A3A6306}" sibTransId="{F8C308B6-D12D-314D-9DA7-6DBFBDA7FE08}"/>
    <dgm:cxn modelId="{598E762C-FB48-C246-BE69-A0EC6F70E61E}" srcId="{E3A83E05-0DA1-5D4E-881B-A9E7C505E3BF}" destId="{01EC6B0F-3FD8-B247-BC92-B40C29833F8E}" srcOrd="0" destOrd="0" parTransId="{8C3F2044-92C4-A744-AE0E-6FA4688C7299}" sibTransId="{9F936F56-5D58-6542-BF0D-BC4B2C8BCF54}"/>
    <dgm:cxn modelId="{F6641107-AD24-1346-9C4C-DD49117CA543}" type="presOf" srcId="{10ACBA4F-7B3D-674A-924B-E377A652AEB6}" destId="{1DB0943E-3DE5-E74A-AE53-D31558AC39A4}" srcOrd="1" destOrd="0" presId="urn:microsoft.com/office/officeart/2005/8/layout/orgChart1"/>
    <dgm:cxn modelId="{C303CDBA-4522-6E48-988A-0A06B8B7D727}" type="presOf" srcId="{C35E4A1E-36E7-E944-AA8C-ABD8BA118244}" destId="{F19BA5A5-B917-014F-B95D-28887A7DF8EC}" srcOrd="0" destOrd="0" presId="urn:microsoft.com/office/officeart/2005/8/layout/orgChart1"/>
    <dgm:cxn modelId="{6855BD44-65F8-9E4C-BC9E-5F45286E7155}" type="presOf" srcId="{73059A00-90CE-8C45-B023-E84554EE3C42}" destId="{B19C497A-FB5A-2547-A090-5A8F40E90EE4}" srcOrd="1" destOrd="0" presId="urn:microsoft.com/office/officeart/2005/8/layout/orgChart1"/>
    <dgm:cxn modelId="{E9DD1583-AF80-B14B-BA00-709F375DE9EA}" srcId="{BF140385-3CAB-2A45-BB69-ACC2B23A9C6A}" destId="{3A8F2B8C-0E56-A047-A259-A1247A042982}" srcOrd="0" destOrd="0" parTransId="{C0BEF25D-96EF-7448-978C-F4B86833ECF7}" sibTransId="{A0B30D23-2BAF-CF4A-BFC2-FC84ABF32D4D}"/>
    <dgm:cxn modelId="{A232008F-4EAF-5146-B262-A75119523306}" type="presOf" srcId="{73059A00-90CE-8C45-B023-E84554EE3C42}" destId="{1CC943AD-8895-E54F-9779-8FBB9A8E795A}" srcOrd="0" destOrd="0" presId="urn:microsoft.com/office/officeart/2005/8/layout/orgChart1"/>
    <dgm:cxn modelId="{1FBAB127-BF0A-7245-91B5-B557B488BFAB}" type="presOf" srcId="{C002258A-D8F1-4640-945F-54368D26E7A0}" destId="{FA0F0033-9E18-064C-862C-D131C33DF9F9}" srcOrd="1" destOrd="0" presId="urn:microsoft.com/office/officeart/2005/8/layout/orgChart1"/>
    <dgm:cxn modelId="{53BCB31C-4938-9A45-8A51-520FB40705AF}" srcId="{10ACBA4F-7B3D-674A-924B-E377A652AEB6}" destId="{106EB529-4052-874F-8129-F8E26B26A856}" srcOrd="0" destOrd="0" parTransId="{2DAA4B07-F6AA-864C-8039-F15E77310805}" sibTransId="{CD4C1124-8E7B-5148-961C-0233A1C6C4A1}"/>
    <dgm:cxn modelId="{84A0F81B-E92A-6E4F-8ED7-3339B926AA6F}" type="presOf" srcId="{5790314C-80D3-D546-AC61-BBECAC8B2F10}" destId="{7C67728E-0097-DC4D-AA7F-A8ADD5AF9961}" srcOrd="0" destOrd="0" presId="urn:microsoft.com/office/officeart/2005/8/layout/orgChart1"/>
    <dgm:cxn modelId="{742ADCEE-9BF9-394D-95CF-3D97637732E9}" type="presOf" srcId="{01EC6B0F-3FD8-B247-BC92-B40C29833F8E}" destId="{82EBF466-6717-E94A-8C5D-5551373B177F}" srcOrd="1" destOrd="0" presId="urn:microsoft.com/office/officeart/2005/8/layout/orgChart1"/>
    <dgm:cxn modelId="{4628CFA0-5A6E-0448-861D-379FB5B37C51}" type="presOf" srcId="{77552701-3ACA-944F-8775-AB8424A9CB48}" destId="{883FB6A3-A51B-044B-9810-D249FA0993DE}" srcOrd="0" destOrd="0" presId="urn:microsoft.com/office/officeart/2005/8/layout/orgChart1"/>
    <dgm:cxn modelId="{E0504B4F-8CCF-2940-8CB1-D84021898A49}" type="presOf" srcId="{F1387F32-9DE9-3C42-B20D-AE46D2CB4FDC}" destId="{1E3E2234-7A4E-4C4C-9E94-7F1ADCBC60C1}" srcOrd="0" destOrd="0" presId="urn:microsoft.com/office/officeart/2005/8/layout/orgChart1"/>
    <dgm:cxn modelId="{FCFAF701-A6AF-B048-9EEB-48A0C88A19C7}" type="presOf" srcId="{BF140385-3CAB-2A45-BB69-ACC2B23A9C6A}" destId="{0BADA3CF-D4C2-654B-81D4-9E4638038487}" srcOrd="1" destOrd="0" presId="urn:microsoft.com/office/officeart/2005/8/layout/orgChart1"/>
    <dgm:cxn modelId="{6C0B76F4-04FA-C348-BFB5-E12EFD4F6245}" type="presOf" srcId="{DFB2B422-9DE8-F144-8D46-01219FD63F1D}" destId="{7840BB65-8ED2-CA42-9DD5-A554B42A58A5}" srcOrd="0" destOrd="0" presId="urn:microsoft.com/office/officeart/2005/8/layout/orgChart1"/>
    <dgm:cxn modelId="{D375869C-ED6E-394E-A628-81AD97264D2A}" srcId="{F1387F32-9DE9-3C42-B20D-AE46D2CB4FDC}" destId="{5790314C-80D3-D546-AC61-BBECAC8B2F10}" srcOrd="1" destOrd="0" parTransId="{0214BD92-64FE-964A-A933-CE2D63F85456}" sibTransId="{F15B78F2-7939-2544-A055-96F887E87425}"/>
    <dgm:cxn modelId="{B9C2B103-5A37-0B43-AC2A-2B58002B734C}" type="presOf" srcId="{3A8F2B8C-0E56-A047-A259-A1247A042982}" destId="{D2F9AE0D-7428-B747-B1E2-EE0809F1B9BD}" srcOrd="1" destOrd="0" presId="urn:microsoft.com/office/officeart/2005/8/layout/orgChart1"/>
    <dgm:cxn modelId="{CF33C862-217B-C94F-9BB7-5726C3ED1338}" srcId="{ACBA26A2-1A03-5247-A286-51E4EA32B8FF}" destId="{C002258A-D8F1-4640-945F-54368D26E7A0}" srcOrd="1" destOrd="0" parTransId="{A80F0A5C-F7B7-184A-8F2B-7185F1257B3C}" sibTransId="{399A3B58-000B-E74F-97A2-47DD74F4A8D4}"/>
    <dgm:cxn modelId="{DD02C2D7-DA04-8B40-ACA8-A14E14D37393}" type="presOf" srcId="{F1387F32-9DE9-3C42-B20D-AE46D2CB4FDC}" destId="{F80A6BDC-EB3B-7148-823B-7F9C8B2B96A0}" srcOrd="1" destOrd="0" presId="urn:microsoft.com/office/officeart/2005/8/layout/orgChart1"/>
    <dgm:cxn modelId="{66D22D4F-C1B6-F646-A2A2-DAD3042750D1}" srcId="{5BCB0BA9-97B9-A348-B4C2-1040AA1DE2E8}" destId="{172071E4-602C-954C-9F89-D579663CB8CE}" srcOrd="0" destOrd="0" parTransId="{8F54A2D6-EF5F-834D-A0D3-AE20994824C4}" sibTransId="{B88EFDC3-6F92-4142-ADE2-41603FAB8E98}"/>
    <dgm:cxn modelId="{51124523-3D1E-DE4D-993F-2A43D494C0D9}" type="presParOf" srcId="{DF48E91D-23E3-314F-9A95-3BE0F5701818}" destId="{5BEA026C-7755-4446-B8B5-56E5BACCC94A}" srcOrd="0" destOrd="0" presId="urn:microsoft.com/office/officeart/2005/8/layout/orgChart1"/>
    <dgm:cxn modelId="{4A10109C-019A-EC48-AC61-96D30966AB56}" type="presParOf" srcId="{5BEA026C-7755-4446-B8B5-56E5BACCC94A}" destId="{F17F37E7-C77E-C547-AAD4-BA0DD3FA797C}" srcOrd="0" destOrd="0" presId="urn:microsoft.com/office/officeart/2005/8/layout/orgChart1"/>
    <dgm:cxn modelId="{7BFADC82-BBCF-9D41-9C71-3FB8952CC8B5}" type="presParOf" srcId="{F17F37E7-C77E-C547-AAD4-BA0DD3FA797C}" destId="{A017D5E3-0797-B944-80FE-422137ED39F5}" srcOrd="0" destOrd="0" presId="urn:microsoft.com/office/officeart/2005/8/layout/orgChart1"/>
    <dgm:cxn modelId="{0AD0B28D-04B6-A845-B53E-B5BC1EA57390}" type="presParOf" srcId="{F17F37E7-C77E-C547-AAD4-BA0DD3FA797C}" destId="{81A04819-5C5E-A940-8E58-E4128EB87AE6}" srcOrd="1" destOrd="0" presId="urn:microsoft.com/office/officeart/2005/8/layout/orgChart1"/>
    <dgm:cxn modelId="{2D1914DB-DE24-5143-8406-EC4BFCBB26DC}" type="presParOf" srcId="{5BEA026C-7755-4446-B8B5-56E5BACCC94A}" destId="{85CB57AE-C19C-324D-AFFB-C8082B8D0BBC}" srcOrd="1" destOrd="0" presId="urn:microsoft.com/office/officeart/2005/8/layout/orgChart1"/>
    <dgm:cxn modelId="{EAA83C1C-504C-1A44-859B-2D9E6B35E457}" type="presParOf" srcId="{85CB57AE-C19C-324D-AFFB-C8082B8D0BBC}" destId="{EBE0A33A-125C-344B-BDD5-B34E5D80D103}" srcOrd="0" destOrd="0" presId="urn:microsoft.com/office/officeart/2005/8/layout/orgChart1"/>
    <dgm:cxn modelId="{6ECCB725-25B8-B14E-AF16-D4035140BDAE}" type="presParOf" srcId="{85CB57AE-C19C-324D-AFFB-C8082B8D0BBC}" destId="{204AD89B-E62C-DB4C-A5C8-235F967E0A20}" srcOrd="1" destOrd="0" presId="urn:microsoft.com/office/officeart/2005/8/layout/orgChart1"/>
    <dgm:cxn modelId="{776145EB-AE23-B841-8732-F0976813809F}" type="presParOf" srcId="{204AD89B-E62C-DB4C-A5C8-235F967E0A20}" destId="{07EEF05C-9D6A-BE41-9BDF-983CFCFDF133}" srcOrd="0" destOrd="0" presId="urn:microsoft.com/office/officeart/2005/8/layout/orgChart1"/>
    <dgm:cxn modelId="{03958D67-F7BD-8B45-835F-C39048D41FA0}" type="presParOf" srcId="{07EEF05C-9D6A-BE41-9BDF-983CFCFDF133}" destId="{385510C1-7951-7C4F-A271-2BA1DED9CD8D}" srcOrd="0" destOrd="0" presId="urn:microsoft.com/office/officeart/2005/8/layout/orgChart1"/>
    <dgm:cxn modelId="{985342D5-4271-D24C-90BD-D2AD3200EC25}" type="presParOf" srcId="{07EEF05C-9D6A-BE41-9BDF-983CFCFDF133}" destId="{AEB9844B-A04E-B649-A487-6174D9B2CC6B}" srcOrd="1" destOrd="0" presId="urn:microsoft.com/office/officeart/2005/8/layout/orgChart1"/>
    <dgm:cxn modelId="{616ECAAE-3F54-4449-93F8-C4144695360F}" type="presParOf" srcId="{204AD89B-E62C-DB4C-A5C8-235F967E0A20}" destId="{0D6323F8-6E1E-4C4D-B1F4-2936AA293317}" srcOrd="1" destOrd="0" presId="urn:microsoft.com/office/officeart/2005/8/layout/orgChart1"/>
    <dgm:cxn modelId="{0EC6E1FF-4274-F242-A93A-972824626463}" type="presParOf" srcId="{0D6323F8-6E1E-4C4D-B1F4-2936AA293317}" destId="{89B9D254-EBE1-D544-BE8E-49E648BD4F24}" srcOrd="0" destOrd="0" presId="urn:microsoft.com/office/officeart/2005/8/layout/orgChart1"/>
    <dgm:cxn modelId="{C9C9CC69-7767-4F40-BA77-3C4BD7266F3F}" type="presParOf" srcId="{0D6323F8-6E1E-4C4D-B1F4-2936AA293317}" destId="{DD7DFC03-F4AB-9E44-9B20-1301E2578737}" srcOrd="1" destOrd="0" presId="urn:microsoft.com/office/officeart/2005/8/layout/orgChart1"/>
    <dgm:cxn modelId="{712DCBDE-A12C-4046-BFBD-00E86C95F1E6}" type="presParOf" srcId="{DD7DFC03-F4AB-9E44-9B20-1301E2578737}" destId="{1563B4EA-D4AF-7E4A-BD53-56E6BFC747EE}" srcOrd="0" destOrd="0" presId="urn:microsoft.com/office/officeart/2005/8/layout/orgChart1"/>
    <dgm:cxn modelId="{C4AF2856-15E5-4448-A18E-E2280B162899}" type="presParOf" srcId="{1563B4EA-D4AF-7E4A-BD53-56E6BFC747EE}" destId="{EE3DFEE0-89E9-D14C-AF5A-D0A4A6EB50EC}" srcOrd="0" destOrd="0" presId="urn:microsoft.com/office/officeart/2005/8/layout/orgChart1"/>
    <dgm:cxn modelId="{D7995283-9705-E54A-B62A-3F617F934AB0}" type="presParOf" srcId="{1563B4EA-D4AF-7E4A-BD53-56E6BFC747EE}" destId="{F5676809-FF1A-8F4E-9B77-C87AF8913A9D}" srcOrd="1" destOrd="0" presId="urn:microsoft.com/office/officeart/2005/8/layout/orgChart1"/>
    <dgm:cxn modelId="{7D05C11E-D246-8F40-91E9-8F69EADD541B}" type="presParOf" srcId="{DD7DFC03-F4AB-9E44-9B20-1301E2578737}" destId="{D98485DA-F569-BD4F-968A-5B4E0C445303}" srcOrd="1" destOrd="0" presId="urn:microsoft.com/office/officeart/2005/8/layout/orgChart1"/>
    <dgm:cxn modelId="{1AB1B472-CE25-FF45-84AB-EDB40F01D16A}" type="presParOf" srcId="{D98485DA-F569-BD4F-968A-5B4E0C445303}" destId="{B434AB22-7635-554C-8171-5B1346C8DBA9}" srcOrd="0" destOrd="0" presId="urn:microsoft.com/office/officeart/2005/8/layout/orgChart1"/>
    <dgm:cxn modelId="{8488C21C-399A-DE4D-B998-A52B5A52FD16}" type="presParOf" srcId="{D98485DA-F569-BD4F-968A-5B4E0C445303}" destId="{202409C1-8B41-D94C-B681-996AF3414735}" srcOrd="1" destOrd="0" presId="urn:microsoft.com/office/officeart/2005/8/layout/orgChart1"/>
    <dgm:cxn modelId="{250A426C-27EF-D14F-8855-9D7762B9CC97}" type="presParOf" srcId="{202409C1-8B41-D94C-B681-996AF3414735}" destId="{43592B81-A3CC-944E-9384-01864C7CE82A}" srcOrd="0" destOrd="0" presId="urn:microsoft.com/office/officeart/2005/8/layout/orgChart1"/>
    <dgm:cxn modelId="{2FE5048C-0E3D-4842-9F33-E414A24A2B91}" type="presParOf" srcId="{43592B81-A3CC-944E-9384-01864C7CE82A}" destId="{4178E6B5-0C43-9542-9D4F-FA0C91B9A814}" srcOrd="0" destOrd="0" presId="urn:microsoft.com/office/officeart/2005/8/layout/orgChart1"/>
    <dgm:cxn modelId="{3470B989-4E13-F040-BBF4-B4027C0150EF}" type="presParOf" srcId="{43592B81-A3CC-944E-9384-01864C7CE82A}" destId="{CB2C32A8-AAB8-2E42-A059-82CD23659680}" srcOrd="1" destOrd="0" presId="urn:microsoft.com/office/officeart/2005/8/layout/orgChart1"/>
    <dgm:cxn modelId="{CCF3D9E1-D7D2-CE45-838B-E3BC64C5361B}" type="presParOf" srcId="{202409C1-8B41-D94C-B681-996AF3414735}" destId="{A95BF9E2-2717-064A-9EE0-D70AE5C79872}" srcOrd="1" destOrd="0" presId="urn:microsoft.com/office/officeart/2005/8/layout/orgChart1"/>
    <dgm:cxn modelId="{876B3A6D-F78C-EF40-95C6-5CC3E966B4F1}" type="presParOf" srcId="{202409C1-8B41-D94C-B681-996AF3414735}" destId="{1596265D-8686-B449-BF24-F421C1ECFE9A}" srcOrd="2" destOrd="0" presId="urn:microsoft.com/office/officeart/2005/8/layout/orgChart1"/>
    <dgm:cxn modelId="{860F1ECB-0AC9-764B-A58E-361F65E86E51}" type="presParOf" srcId="{DD7DFC03-F4AB-9E44-9B20-1301E2578737}" destId="{F6633DEC-019B-BD45-B564-B4615102DF74}" srcOrd="2" destOrd="0" presId="urn:microsoft.com/office/officeart/2005/8/layout/orgChart1"/>
    <dgm:cxn modelId="{18FEA8DA-BC06-6648-8266-E87CA747F28A}" type="presParOf" srcId="{0D6323F8-6E1E-4C4D-B1F4-2936AA293317}" destId="{A61BDF6F-34FE-D94A-A618-83D408730AB7}" srcOrd="2" destOrd="0" presId="urn:microsoft.com/office/officeart/2005/8/layout/orgChart1"/>
    <dgm:cxn modelId="{73BA0F88-DD47-0C4B-A685-50AF03EEE911}" type="presParOf" srcId="{0D6323F8-6E1E-4C4D-B1F4-2936AA293317}" destId="{1C898A55-7F6E-E249-8D3C-0C4FC177B0C5}" srcOrd="3" destOrd="0" presId="urn:microsoft.com/office/officeart/2005/8/layout/orgChart1"/>
    <dgm:cxn modelId="{2727E139-87C5-9048-8B2F-DE893153D39A}" type="presParOf" srcId="{1C898A55-7F6E-E249-8D3C-0C4FC177B0C5}" destId="{06D7E08B-2A41-5D4A-AE89-5EBEDBC0BC8E}" srcOrd="0" destOrd="0" presId="urn:microsoft.com/office/officeart/2005/8/layout/orgChart1"/>
    <dgm:cxn modelId="{B3CC7C67-0A82-1A4D-9BAD-8D94027BE2B2}" type="presParOf" srcId="{06D7E08B-2A41-5D4A-AE89-5EBEDBC0BC8E}" destId="{B9AD50D4-CBFB-E443-BAD0-A727E056F488}" srcOrd="0" destOrd="0" presId="urn:microsoft.com/office/officeart/2005/8/layout/orgChart1"/>
    <dgm:cxn modelId="{136BE9CF-D5A1-9044-9784-2846717E1A3F}" type="presParOf" srcId="{06D7E08B-2A41-5D4A-AE89-5EBEDBC0BC8E}" destId="{FA0F0033-9E18-064C-862C-D131C33DF9F9}" srcOrd="1" destOrd="0" presId="urn:microsoft.com/office/officeart/2005/8/layout/orgChart1"/>
    <dgm:cxn modelId="{202E01EA-8427-014E-87C3-EF39B9C876A5}" type="presParOf" srcId="{1C898A55-7F6E-E249-8D3C-0C4FC177B0C5}" destId="{412CFEF6-C833-6B48-9AD2-175864C2EB61}" srcOrd="1" destOrd="0" presId="urn:microsoft.com/office/officeart/2005/8/layout/orgChart1"/>
    <dgm:cxn modelId="{915D09D3-D557-8747-8A26-DEDD4095BB9E}" type="presParOf" srcId="{1C898A55-7F6E-E249-8D3C-0C4FC177B0C5}" destId="{C2D568E1-1B3C-A147-987B-4AA9E2470AEB}" srcOrd="2" destOrd="0" presId="urn:microsoft.com/office/officeart/2005/8/layout/orgChart1"/>
    <dgm:cxn modelId="{B53EE7D0-466B-8C45-9D19-789114E5C63C}" type="presParOf" srcId="{204AD89B-E62C-DB4C-A5C8-235F967E0A20}" destId="{03BEA409-AF1F-264F-B0B0-F759AF642EC2}" srcOrd="2" destOrd="0" presId="urn:microsoft.com/office/officeart/2005/8/layout/orgChart1"/>
    <dgm:cxn modelId="{A6C2BA3E-E8D3-EF46-8BF3-C4ECDBA58635}" type="presParOf" srcId="{85CB57AE-C19C-324D-AFFB-C8082B8D0BBC}" destId="{2986AE95-D3DC-CA45-9B2F-381B63018998}" srcOrd="2" destOrd="0" presId="urn:microsoft.com/office/officeart/2005/8/layout/orgChart1"/>
    <dgm:cxn modelId="{343249B2-0274-8F4D-B80C-64EB71CA2B07}" type="presParOf" srcId="{85CB57AE-C19C-324D-AFFB-C8082B8D0BBC}" destId="{AB77AB0D-80F5-1A45-AA15-7265975A4880}" srcOrd="3" destOrd="0" presId="urn:microsoft.com/office/officeart/2005/8/layout/orgChart1"/>
    <dgm:cxn modelId="{F8D47400-05D7-344D-B61D-2C8EA01627C2}" type="presParOf" srcId="{AB77AB0D-80F5-1A45-AA15-7265975A4880}" destId="{D1C875C0-3931-9344-8DCF-D623E53E420B}" srcOrd="0" destOrd="0" presId="urn:microsoft.com/office/officeart/2005/8/layout/orgChart1"/>
    <dgm:cxn modelId="{A20C2A54-53ED-1C4C-B6C2-9B72DEAD47ED}" type="presParOf" srcId="{D1C875C0-3931-9344-8DCF-D623E53E420B}" destId="{1E3E2234-7A4E-4C4C-9E94-7F1ADCBC60C1}" srcOrd="0" destOrd="0" presId="urn:microsoft.com/office/officeart/2005/8/layout/orgChart1"/>
    <dgm:cxn modelId="{04088283-8448-BF4B-978F-AD5C06FDE472}" type="presParOf" srcId="{D1C875C0-3931-9344-8DCF-D623E53E420B}" destId="{F80A6BDC-EB3B-7148-823B-7F9C8B2B96A0}" srcOrd="1" destOrd="0" presId="urn:microsoft.com/office/officeart/2005/8/layout/orgChart1"/>
    <dgm:cxn modelId="{8F189591-93CA-FF43-838A-32FD9ADE0FCE}" type="presParOf" srcId="{AB77AB0D-80F5-1A45-AA15-7265975A4880}" destId="{364FC249-2702-EA48-8605-47769FC9B498}" srcOrd="1" destOrd="0" presId="urn:microsoft.com/office/officeart/2005/8/layout/orgChart1"/>
    <dgm:cxn modelId="{8E6AEA1E-783F-534D-9930-92D9622BEF55}" type="presParOf" srcId="{364FC249-2702-EA48-8605-47769FC9B498}" destId="{C3EE4486-717C-C34F-B1E4-BE9B5AAED06A}" srcOrd="0" destOrd="0" presId="urn:microsoft.com/office/officeart/2005/8/layout/orgChart1"/>
    <dgm:cxn modelId="{708928BF-3941-4545-AA8B-8D3ECE2F3B12}" type="presParOf" srcId="{364FC249-2702-EA48-8605-47769FC9B498}" destId="{ECB30D2F-35F1-804A-A503-6AC16498EA43}" srcOrd="1" destOrd="0" presId="urn:microsoft.com/office/officeart/2005/8/layout/orgChart1"/>
    <dgm:cxn modelId="{97A3E5A6-DBEC-4048-96CA-3EFF521A17F4}" type="presParOf" srcId="{ECB30D2F-35F1-804A-A503-6AC16498EA43}" destId="{1AD79D0C-FF09-4A4B-918A-7A8152AF4BA2}" srcOrd="0" destOrd="0" presId="urn:microsoft.com/office/officeart/2005/8/layout/orgChart1"/>
    <dgm:cxn modelId="{6E922972-EAE2-EF43-B465-2D122CD54E24}" type="presParOf" srcId="{1AD79D0C-FF09-4A4B-918A-7A8152AF4BA2}" destId="{A339197F-1AB4-A047-AA70-937652E64BBD}" srcOrd="0" destOrd="0" presId="urn:microsoft.com/office/officeart/2005/8/layout/orgChart1"/>
    <dgm:cxn modelId="{E94DCF28-E335-244B-A591-5023E5FA0917}" type="presParOf" srcId="{1AD79D0C-FF09-4A4B-918A-7A8152AF4BA2}" destId="{0BADA3CF-D4C2-654B-81D4-9E4638038487}" srcOrd="1" destOrd="0" presId="urn:microsoft.com/office/officeart/2005/8/layout/orgChart1"/>
    <dgm:cxn modelId="{52371794-0857-0D44-BFA3-21D5E5F30161}" type="presParOf" srcId="{ECB30D2F-35F1-804A-A503-6AC16498EA43}" destId="{3D8E3ABC-6791-7A46-A9DD-8D4779602071}" srcOrd="1" destOrd="0" presId="urn:microsoft.com/office/officeart/2005/8/layout/orgChart1"/>
    <dgm:cxn modelId="{26053C76-DA58-6943-BAAB-618C16CEAFCC}" type="presParOf" srcId="{3D8E3ABC-6791-7A46-A9DD-8D4779602071}" destId="{7EE94B73-6B09-934D-B0A9-C59CB38E18C6}" srcOrd="0" destOrd="0" presId="urn:microsoft.com/office/officeart/2005/8/layout/orgChart1"/>
    <dgm:cxn modelId="{00441A13-8A27-BE48-82BE-599F6112CAE9}" type="presParOf" srcId="{3D8E3ABC-6791-7A46-A9DD-8D4779602071}" destId="{D9C50831-49E9-9949-9291-04140306B3A4}" srcOrd="1" destOrd="0" presId="urn:microsoft.com/office/officeart/2005/8/layout/orgChart1"/>
    <dgm:cxn modelId="{5C49C985-F93E-9749-A11D-B06F62FF7D38}" type="presParOf" srcId="{D9C50831-49E9-9949-9291-04140306B3A4}" destId="{B940AA9C-DDB9-3E44-8908-A99A18648899}" srcOrd="0" destOrd="0" presId="urn:microsoft.com/office/officeart/2005/8/layout/orgChart1"/>
    <dgm:cxn modelId="{8764D287-8BBC-D74C-8F5F-EAB14387ABB8}" type="presParOf" srcId="{B940AA9C-DDB9-3E44-8908-A99A18648899}" destId="{0EA79BEF-B388-2943-B706-ECB4F789C90C}" srcOrd="0" destOrd="0" presId="urn:microsoft.com/office/officeart/2005/8/layout/orgChart1"/>
    <dgm:cxn modelId="{EB2C9126-D8A2-8348-90B2-80FF643ADE8B}" type="presParOf" srcId="{B940AA9C-DDB9-3E44-8908-A99A18648899}" destId="{D2F9AE0D-7428-B747-B1E2-EE0809F1B9BD}" srcOrd="1" destOrd="0" presId="urn:microsoft.com/office/officeart/2005/8/layout/orgChart1"/>
    <dgm:cxn modelId="{AF100981-37F6-4344-BEFC-CAD80F699865}" type="presParOf" srcId="{D9C50831-49E9-9949-9291-04140306B3A4}" destId="{81AC0464-FDE4-6D44-99F8-2520ED499AC3}" srcOrd="1" destOrd="0" presId="urn:microsoft.com/office/officeart/2005/8/layout/orgChart1"/>
    <dgm:cxn modelId="{80839991-E3C2-E54D-BDAC-69538A8D2A19}" type="presParOf" srcId="{81AC0464-FDE4-6D44-99F8-2520ED499AC3}" destId="{FAD3227C-DF0F-8A4A-BC98-187AD5067EFD}" srcOrd="0" destOrd="0" presId="urn:microsoft.com/office/officeart/2005/8/layout/orgChart1"/>
    <dgm:cxn modelId="{9AFEFA1D-D386-2446-A7E0-AA87F94042D9}" type="presParOf" srcId="{81AC0464-FDE4-6D44-99F8-2520ED499AC3}" destId="{19F3F88A-C557-0747-80EC-8C6568BAAD11}" srcOrd="1" destOrd="0" presId="urn:microsoft.com/office/officeart/2005/8/layout/orgChart1"/>
    <dgm:cxn modelId="{DD73F21E-41CC-6F4A-BA4B-F865877F6295}" type="presParOf" srcId="{19F3F88A-C557-0747-80EC-8C6568BAAD11}" destId="{F784B4AC-22BD-3A46-8A54-A93B2354AC97}" srcOrd="0" destOrd="0" presId="urn:microsoft.com/office/officeart/2005/8/layout/orgChart1"/>
    <dgm:cxn modelId="{27780F62-A364-3240-B338-981976BA0903}" type="presParOf" srcId="{F784B4AC-22BD-3A46-8A54-A93B2354AC97}" destId="{7840BB65-8ED2-CA42-9DD5-A554B42A58A5}" srcOrd="0" destOrd="0" presId="urn:microsoft.com/office/officeart/2005/8/layout/orgChart1"/>
    <dgm:cxn modelId="{FF2870EE-1E88-D94A-9F93-B40187FE072E}" type="presParOf" srcId="{F784B4AC-22BD-3A46-8A54-A93B2354AC97}" destId="{AA63ED77-61D8-C245-858B-9EE1CFA74B6F}" srcOrd="1" destOrd="0" presId="urn:microsoft.com/office/officeart/2005/8/layout/orgChart1"/>
    <dgm:cxn modelId="{DF3A8BF6-6CAE-9846-A30E-75063CC6F4A2}" type="presParOf" srcId="{19F3F88A-C557-0747-80EC-8C6568BAAD11}" destId="{7770182E-E6DC-674C-9923-56701141E683}" srcOrd="1" destOrd="0" presId="urn:microsoft.com/office/officeart/2005/8/layout/orgChart1"/>
    <dgm:cxn modelId="{ECC9C60B-7C28-FE44-9FD5-26ED99EDFCAA}" type="presParOf" srcId="{19F3F88A-C557-0747-80EC-8C6568BAAD11}" destId="{79F667F9-D186-CF40-8D18-972D1AA967B3}" srcOrd="2" destOrd="0" presId="urn:microsoft.com/office/officeart/2005/8/layout/orgChart1"/>
    <dgm:cxn modelId="{60E9F08E-EEC8-554D-8194-C20388E5B639}" type="presParOf" srcId="{D9C50831-49E9-9949-9291-04140306B3A4}" destId="{7298EDC3-C75D-2644-A560-7E5789389186}" srcOrd="2" destOrd="0" presId="urn:microsoft.com/office/officeart/2005/8/layout/orgChart1"/>
    <dgm:cxn modelId="{599EC5D0-CC45-7A4E-A60E-EEC939AB669E}" type="presParOf" srcId="{3D8E3ABC-6791-7A46-A9DD-8D4779602071}" destId="{82C4A4E2-D42E-7045-82C8-42B658F59889}" srcOrd="2" destOrd="0" presId="urn:microsoft.com/office/officeart/2005/8/layout/orgChart1"/>
    <dgm:cxn modelId="{8A49A9DB-D8EC-E94C-AA4B-72FF9DC4FC0D}" type="presParOf" srcId="{3D8E3ABC-6791-7A46-A9DD-8D4779602071}" destId="{B858D612-CDD7-3A45-8B37-07616C270AB1}" srcOrd="3" destOrd="0" presId="urn:microsoft.com/office/officeart/2005/8/layout/orgChart1"/>
    <dgm:cxn modelId="{C6414A30-8D1B-E748-A82F-26767CB9F524}" type="presParOf" srcId="{B858D612-CDD7-3A45-8B37-07616C270AB1}" destId="{024CF698-76F7-FC45-8E66-8D5F356279DB}" srcOrd="0" destOrd="0" presId="urn:microsoft.com/office/officeart/2005/8/layout/orgChart1"/>
    <dgm:cxn modelId="{A92BCE52-24B1-3343-AF71-29DF41C02183}" type="presParOf" srcId="{024CF698-76F7-FC45-8E66-8D5F356279DB}" destId="{F19BA5A5-B917-014F-B95D-28887A7DF8EC}" srcOrd="0" destOrd="0" presId="urn:microsoft.com/office/officeart/2005/8/layout/orgChart1"/>
    <dgm:cxn modelId="{C1133914-AAA7-DA44-BCFB-27F6A9AB6A7E}" type="presParOf" srcId="{024CF698-76F7-FC45-8E66-8D5F356279DB}" destId="{1BBB10CB-67CC-654E-A58B-737D8CC8EEB2}" srcOrd="1" destOrd="0" presId="urn:microsoft.com/office/officeart/2005/8/layout/orgChart1"/>
    <dgm:cxn modelId="{905CEEF5-0436-0444-9833-5A4AC06E2F34}" type="presParOf" srcId="{B858D612-CDD7-3A45-8B37-07616C270AB1}" destId="{D1FF2B99-D72E-0D4C-8110-87722F459B09}" srcOrd="1" destOrd="0" presId="urn:microsoft.com/office/officeart/2005/8/layout/orgChart1"/>
    <dgm:cxn modelId="{400E3FA2-580D-BC4E-BA20-4BCC2779F947}" type="presParOf" srcId="{B858D612-CDD7-3A45-8B37-07616C270AB1}" destId="{411E15DC-8F86-6A49-98FC-AD2D32386537}" srcOrd="2" destOrd="0" presId="urn:microsoft.com/office/officeart/2005/8/layout/orgChart1"/>
    <dgm:cxn modelId="{22F4F552-CD54-3D48-843C-C73F768D33A8}" type="presParOf" srcId="{3D8E3ABC-6791-7A46-A9DD-8D4779602071}" destId="{883FB6A3-A51B-044B-9810-D249FA0993DE}" srcOrd="4" destOrd="0" presId="urn:microsoft.com/office/officeart/2005/8/layout/orgChart1"/>
    <dgm:cxn modelId="{7AF4CFDA-AE5D-0949-B12F-94862CE70025}" type="presParOf" srcId="{3D8E3ABC-6791-7A46-A9DD-8D4779602071}" destId="{CFD407CB-B905-AA45-9D92-950A8BFD93E9}" srcOrd="5" destOrd="0" presId="urn:microsoft.com/office/officeart/2005/8/layout/orgChart1"/>
    <dgm:cxn modelId="{4101E675-CFF1-D447-841B-9109EE36C217}" type="presParOf" srcId="{CFD407CB-B905-AA45-9D92-950A8BFD93E9}" destId="{93AB6F9F-D459-DC44-AD4B-B7448FB551AA}" srcOrd="0" destOrd="0" presId="urn:microsoft.com/office/officeart/2005/8/layout/orgChart1"/>
    <dgm:cxn modelId="{7CADAFC2-29AD-724F-8684-679EA783A117}" type="presParOf" srcId="{93AB6F9F-D459-DC44-AD4B-B7448FB551AA}" destId="{19A2BE60-CD3D-E449-ABB7-97CF9A04A3CB}" srcOrd="0" destOrd="0" presId="urn:microsoft.com/office/officeart/2005/8/layout/orgChart1"/>
    <dgm:cxn modelId="{8F3C2679-D52A-C645-9A0C-01BA0681001D}" type="presParOf" srcId="{93AB6F9F-D459-DC44-AD4B-B7448FB551AA}" destId="{4B324159-E8C4-2B41-876A-2F6818EB6CF8}" srcOrd="1" destOrd="0" presId="urn:microsoft.com/office/officeart/2005/8/layout/orgChart1"/>
    <dgm:cxn modelId="{AC9A1858-3E87-634D-A3A5-74902ADF6E50}" type="presParOf" srcId="{CFD407CB-B905-AA45-9D92-950A8BFD93E9}" destId="{8E3C5EF1-10BA-0E4D-856A-41EB3A823967}" srcOrd="1" destOrd="0" presId="urn:microsoft.com/office/officeart/2005/8/layout/orgChart1"/>
    <dgm:cxn modelId="{F7C14A94-92C4-DA46-A8C5-09432EA129EF}" type="presParOf" srcId="{8E3C5EF1-10BA-0E4D-856A-41EB3A823967}" destId="{E24B1CDF-721B-344B-BBC0-234A09D60BBE}" srcOrd="0" destOrd="0" presId="urn:microsoft.com/office/officeart/2005/8/layout/orgChart1"/>
    <dgm:cxn modelId="{28A0622E-7284-2E4C-9E35-AECDE29D0BC4}" type="presParOf" srcId="{8E3C5EF1-10BA-0E4D-856A-41EB3A823967}" destId="{E3A64E5A-0EA7-4E4C-BA91-98519C7667E3}" srcOrd="1" destOrd="0" presId="urn:microsoft.com/office/officeart/2005/8/layout/orgChart1"/>
    <dgm:cxn modelId="{35D4214F-7FC5-934A-BEC4-F83C515A2668}" type="presParOf" srcId="{E3A64E5A-0EA7-4E4C-BA91-98519C7667E3}" destId="{000502E2-0322-8F40-9885-BFF0DD9C5AC5}" srcOrd="0" destOrd="0" presId="urn:microsoft.com/office/officeart/2005/8/layout/orgChart1"/>
    <dgm:cxn modelId="{C6C5D9AE-F354-6748-BCB2-5F0E509C1D34}" type="presParOf" srcId="{000502E2-0322-8F40-9885-BFF0DD9C5AC5}" destId="{40D20EFE-2641-5041-BAD3-76F68CCE0EF6}" srcOrd="0" destOrd="0" presId="urn:microsoft.com/office/officeart/2005/8/layout/orgChart1"/>
    <dgm:cxn modelId="{0102CF7B-CC35-6249-A50C-EBE7C371DD3A}" type="presParOf" srcId="{000502E2-0322-8F40-9885-BFF0DD9C5AC5}" destId="{7EDD4EC0-D94C-414C-8762-A050273E29CE}" srcOrd="1" destOrd="0" presId="urn:microsoft.com/office/officeart/2005/8/layout/orgChart1"/>
    <dgm:cxn modelId="{E5DDA6C8-679E-BF4C-8CEB-D702FD075E87}" type="presParOf" srcId="{E3A64E5A-0EA7-4E4C-BA91-98519C7667E3}" destId="{1D1626D8-B95F-7B4C-AAB5-857DEC47A362}" srcOrd="1" destOrd="0" presId="urn:microsoft.com/office/officeart/2005/8/layout/orgChart1"/>
    <dgm:cxn modelId="{73D50D5D-841E-4644-9E3D-AB8347E035BF}" type="presParOf" srcId="{E3A64E5A-0EA7-4E4C-BA91-98519C7667E3}" destId="{4916E01D-B734-C540-BD43-5B9D59A1EDE7}" srcOrd="2" destOrd="0" presId="urn:microsoft.com/office/officeart/2005/8/layout/orgChart1"/>
    <dgm:cxn modelId="{0FC5279C-FCA9-A244-A5DF-A07457046056}" type="presParOf" srcId="{CFD407CB-B905-AA45-9D92-950A8BFD93E9}" destId="{7E331865-E6FB-C14E-820D-FFD61FD0C6D7}" srcOrd="2" destOrd="0" presId="urn:microsoft.com/office/officeart/2005/8/layout/orgChart1"/>
    <dgm:cxn modelId="{D7F91A36-2E11-CF4E-BAA9-B359166476A4}" type="presParOf" srcId="{ECB30D2F-35F1-804A-A503-6AC16498EA43}" destId="{663C8FF0-EFA2-994C-949E-24A962F18960}" srcOrd="2" destOrd="0" presId="urn:microsoft.com/office/officeart/2005/8/layout/orgChart1"/>
    <dgm:cxn modelId="{B1D609D2-9131-414B-A2FA-E5C9E2A5E4F5}" type="presParOf" srcId="{364FC249-2702-EA48-8605-47769FC9B498}" destId="{95E6E4ED-CBF6-3C4C-8390-13E3D77C96D7}" srcOrd="2" destOrd="0" presId="urn:microsoft.com/office/officeart/2005/8/layout/orgChart1"/>
    <dgm:cxn modelId="{C6100722-BB56-B34C-A7AF-1BEE99556820}" type="presParOf" srcId="{364FC249-2702-EA48-8605-47769FC9B498}" destId="{5F9B1BFD-9550-D543-8657-75D0FA4B8396}" srcOrd="3" destOrd="0" presId="urn:microsoft.com/office/officeart/2005/8/layout/orgChart1"/>
    <dgm:cxn modelId="{48F67580-E4C6-494F-8156-3C902A063708}" type="presParOf" srcId="{5F9B1BFD-9550-D543-8657-75D0FA4B8396}" destId="{DADD2A8D-1F5E-FF49-A402-56E1DD55B360}" srcOrd="0" destOrd="0" presId="urn:microsoft.com/office/officeart/2005/8/layout/orgChart1"/>
    <dgm:cxn modelId="{7BE85621-CA79-5444-BEE7-38AD1DAE4BD1}" type="presParOf" srcId="{DADD2A8D-1F5E-FF49-A402-56E1DD55B360}" destId="{7C67728E-0097-DC4D-AA7F-A8ADD5AF9961}" srcOrd="0" destOrd="0" presId="urn:microsoft.com/office/officeart/2005/8/layout/orgChart1"/>
    <dgm:cxn modelId="{82D6DF4E-6603-714C-8B8B-FB3A17400877}" type="presParOf" srcId="{DADD2A8D-1F5E-FF49-A402-56E1DD55B360}" destId="{4DEBA1A5-3AD0-A24A-B9D8-5EAEFD2BBB9E}" srcOrd="1" destOrd="0" presId="urn:microsoft.com/office/officeart/2005/8/layout/orgChart1"/>
    <dgm:cxn modelId="{D7FF80BF-B509-9E4B-806D-C3F237976453}" type="presParOf" srcId="{5F9B1BFD-9550-D543-8657-75D0FA4B8396}" destId="{CC379C53-C629-0F40-A494-CC7F9D5D9592}" srcOrd="1" destOrd="0" presId="urn:microsoft.com/office/officeart/2005/8/layout/orgChart1"/>
    <dgm:cxn modelId="{1F0BD6B4-C5A5-DE4B-83BD-85F0ECFDF724}" type="presParOf" srcId="{CC379C53-C629-0F40-A494-CC7F9D5D9592}" destId="{C18348FC-74C9-EA4F-8025-2ACA9168D096}" srcOrd="0" destOrd="0" presId="urn:microsoft.com/office/officeart/2005/8/layout/orgChart1"/>
    <dgm:cxn modelId="{9183D031-03A3-224D-B814-9461BE8A6EC3}" type="presParOf" srcId="{CC379C53-C629-0F40-A494-CC7F9D5D9592}" destId="{703C8071-F580-704A-8162-934CB2AF21A0}" srcOrd="1" destOrd="0" presId="urn:microsoft.com/office/officeart/2005/8/layout/orgChart1"/>
    <dgm:cxn modelId="{D90729AE-19D6-994E-9D64-F17B5D2645C9}" type="presParOf" srcId="{703C8071-F580-704A-8162-934CB2AF21A0}" destId="{CD3ED356-5B83-FD49-B89A-D0652FAE8ECA}" srcOrd="0" destOrd="0" presId="urn:microsoft.com/office/officeart/2005/8/layout/orgChart1"/>
    <dgm:cxn modelId="{2E3E6F9E-39F9-B94F-BAEB-75493637C072}" type="presParOf" srcId="{CD3ED356-5B83-FD49-B89A-D0652FAE8ECA}" destId="{1E99F3DB-72E3-2C40-BE6F-0F369A78EAB2}" srcOrd="0" destOrd="0" presId="urn:microsoft.com/office/officeart/2005/8/layout/orgChart1"/>
    <dgm:cxn modelId="{A77B34A3-F6CD-2C41-A057-296C7C5BBC3B}" type="presParOf" srcId="{CD3ED356-5B83-FD49-B89A-D0652FAE8ECA}" destId="{D0DDC737-3E47-7045-BC66-9607BC780286}" srcOrd="1" destOrd="0" presId="urn:microsoft.com/office/officeart/2005/8/layout/orgChart1"/>
    <dgm:cxn modelId="{C15F0413-1F61-C34A-B1B3-11A525878CD6}" type="presParOf" srcId="{703C8071-F580-704A-8162-934CB2AF21A0}" destId="{C89386A5-042C-B64E-B9DA-0E80E7B32CDF}" srcOrd="1" destOrd="0" presId="urn:microsoft.com/office/officeart/2005/8/layout/orgChart1"/>
    <dgm:cxn modelId="{29BBC358-F53E-7149-AED3-8E94E49D5501}" type="presParOf" srcId="{C89386A5-042C-B64E-B9DA-0E80E7B32CDF}" destId="{F717C211-E286-C549-9746-A10625577F5F}" srcOrd="0" destOrd="0" presId="urn:microsoft.com/office/officeart/2005/8/layout/orgChart1"/>
    <dgm:cxn modelId="{0785DE02-90FD-2E46-B4F1-34645210FC66}" type="presParOf" srcId="{C89386A5-042C-B64E-B9DA-0E80E7B32CDF}" destId="{319B2586-5843-EB4B-8384-12D96CB85E37}" srcOrd="1" destOrd="0" presId="urn:microsoft.com/office/officeart/2005/8/layout/orgChart1"/>
    <dgm:cxn modelId="{48D7E8CC-DFD8-314D-B6A9-8F02C85F5E7A}" type="presParOf" srcId="{319B2586-5843-EB4B-8384-12D96CB85E37}" destId="{7E118D02-B1CB-4448-999D-52B733D2408D}" srcOrd="0" destOrd="0" presId="urn:microsoft.com/office/officeart/2005/8/layout/orgChart1"/>
    <dgm:cxn modelId="{080657AE-98F6-6244-BBB3-29D69839C46E}" type="presParOf" srcId="{7E118D02-B1CB-4448-999D-52B733D2408D}" destId="{05BA6AB9-60E7-594F-97B3-71F842C55115}" srcOrd="0" destOrd="0" presId="urn:microsoft.com/office/officeart/2005/8/layout/orgChart1"/>
    <dgm:cxn modelId="{A33BAD5A-FB0F-3B44-8A10-348BD48AB3C3}" type="presParOf" srcId="{7E118D02-B1CB-4448-999D-52B733D2408D}" destId="{82EBF466-6717-E94A-8C5D-5551373B177F}" srcOrd="1" destOrd="0" presId="urn:microsoft.com/office/officeart/2005/8/layout/orgChart1"/>
    <dgm:cxn modelId="{EC4E466D-ABBF-AF47-AE71-CF840370F83C}" type="presParOf" srcId="{319B2586-5843-EB4B-8384-12D96CB85E37}" destId="{9CA61D4F-5B37-E149-AF67-DDD38C37A1BC}" srcOrd="1" destOrd="0" presId="urn:microsoft.com/office/officeart/2005/8/layout/orgChart1"/>
    <dgm:cxn modelId="{18ADC3D6-53F4-CE41-92A9-103C67487CF0}" type="presParOf" srcId="{319B2586-5843-EB4B-8384-12D96CB85E37}" destId="{0D86EB78-8DCD-7C4F-B564-D442E1974611}" srcOrd="2" destOrd="0" presId="urn:microsoft.com/office/officeart/2005/8/layout/orgChart1"/>
    <dgm:cxn modelId="{4B27CC3D-618B-B34E-8E20-16E0B10BD25A}" type="presParOf" srcId="{703C8071-F580-704A-8162-934CB2AF21A0}" destId="{0F761A31-ECB6-4C40-B0FD-1F823A282D5E}" srcOrd="2" destOrd="0" presId="urn:microsoft.com/office/officeart/2005/8/layout/orgChart1"/>
    <dgm:cxn modelId="{B2C5FDB6-FF80-3040-B50B-81B24FFF808F}" type="presParOf" srcId="{CC379C53-C629-0F40-A494-CC7F9D5D9592}" destId="{FD3EC82A-8176-3448-9DF2-EE3511D6C733}" srcOrd="2" destOrd="0" presId="urn:microsoft.com/office/officeart/2005/8/layout/orgChart1"/>
    <dgm:cxn modelId="{87B57F39-4489-A243-AD82-F0492E384E45}" type="presParOf" srcId="{CC379C53-C629-0F40-A494-CC7F9D5D9592}" destId="{F306B1FB-4E46-C64E-B3ED-2B4E78F36C39}" srcOrd="3" destOrd="0" presId="urn:microsoft.com/office/officeart/2005/8/layout/orgChart1"/>
    <dgm:cxn modelId="{0C706E8D-F1D6-BE40-8F5D-225FA3D32BC3}" type="presParOf" srcId="{F306B1FB-4E46-C64E-B3ED-2B4E78F36C39}" destId="{0393A3D0-A12A-0F4E-A017-F4E44FC9E23F}" srcOrd="0" destOrd="0" presId="urn:microsoft.com/office/officeart/2005/8/layout/orgChart1"/>
    <dgm:cxn modelId="{60488CB7-2984-4541-8BE5-6A05D461D776}" type="presParOf" srcId="{0393A3D0-A12A-0F4E-A017-F4E44FC9E23F}" destId="{65EBBF80-526D-2F4B-97AB-FA5E52AC837A}" srcOrd="0" destOrd="0" presId="urn:microsoft.com/office/officeart/2005/8/layout/orgChart1"/>
    <dgm:cxn modelId="{250A4121-EB8A-F94D-A228-908330982B7D}" type="presParOf" srcId="{0393A3D0-A12A-0F4E-A017-F4E44FC9E23F}" destId="{9EAA1882-FE36-CF45-A966-59165A36EAA3}" srcOrd="1" destOrd="0" presId="urn:microsoft.com/office/officeart/2005/8/layout/orgChart1"/>
    <dgm:cxn modelId="{3E0DF9BF-2E25-7242-AE74-C4A10451DD13}" type="presParOf" srcId="{F306B1FB-4E46-C64E-B3ED-2B4E78F36C39}" destId="{DC7607BA-EC61-CC4B-A09D-5AAE511B73D8}" srcOrd="1" destOrd="0" presId="urn:microsoft.com/office/officeart/2005/8/layout/orgChart1"/>
    <dgm:cxn modelId="{BB159047-F43F-674A-8886-4BE04011DB68}" type="presParOf" srcId="{F306B1FB-4E46-C64E-B3ED-2B4E78F36C39}" destId="{C62F1173-CDB1-AB41-A636-33BA71AE1718}" srcOrd="2" destOrd="0" presId="urn:microsoft.com/office/officeart/2005/8/layout/orgChart1"/>
    <dgm:cxn modelId="{878EE0CB-5520-EE4B-AA2A-54DEAD69EC64}" type="presParOf" srcId="{CC379C53-C629-0F40-A494-CC7F9D5D9592}" destId="{60984063-A906-174A-AD8A-5A83E1EC4CBD}" srcOrd="4" destOrd="0" presId="urn:microsoft.com/office/officeart/2005/8/layout/orgChart1"/>
    <dgm:cxn modelId="{34E84734-AA10-A140-86AB-10134353C64D}" type="presParOf" srcId="{CC379C53-C629-0F40-A494-CC7F9D5D9592}" destId="{95BBE871-5D2B-B84B-966B-02C975CF43D8}" srcOrd="5" destOrd="0" presId="urn:microsoft.com/office/officeart/2005/8/layout/orgChart1"/>
    <dgm:cxn modelId="{4C104542-FFAF-0747-A4BB-C11C9DCCBDAE}" type="presParOf" srcId="{95BBE871-5D2B-B84B-966B-02C975CF43D8}" destId="{365316C5-D9F7-6643-AB63-718AB7851C8F}" srcOrd="0" destOrd="0" presId="urn:microsoft.com/office/officeart/2005/8/layout/orgChart1"/>
    <dgm:cxn modelId="{FAB252AD-75B6-3546-ADD2-CAD327980335}" type="presParOf" srcId="{365316C5-D9F7-6643-AB63-718AB7851C8F}" destId="{1CC943AD-8895-E54F-9779-8FBB9A8E795A}" srcOrd="0" destOrd="0" presId="urn:microsoft.com/office/officeart/2005/8/layout/orgChart1"/>
    <dgm:cxn modelId="{E283B445-832D-2244-BBC6-C0BE618E3805}" type="presParOf" srcId="{365316C5-D9F7-6643-AB63-718AB7851C8F}" destId="{B19C497A-FB5A-2547-A090-5A8F40E90EE4}" srcOrd="1" destOrd="0" presId="urn:microsoft.com/office/officeart/2005/8/layout/orgChart1"/>
    <dgm:cxn modelId="{44F05E48-5442-C345-993E-8B9C824B4889}" type="presParOf" srcId="{95BBE871-5D2B-B84B-966B-02C975CF43D8}" destId="{BCC2E759-1560-5E41-ADD9-B4B87FC824B1}" srcOrd="1" destOrd="0" presId="urn:microsoft.com/office/officeart/2005/8/layout/orgChart1"/>
    <dgm:cxn modelId="{EF172EDF-A696-0946-A031-08211D51147C}" type="presParOf" srcId="{BCC2E759-1560-5E41-ADD9-B4B87FC824B1}" destId="{C76B22AF-68E5-7C4B-AE5E-2270635AE34C}" srcOrd="0" destOrd="0" presId="urn:microsoft.com/office/officeart/2005/8/layout/orgChart1"/>
    <dgm:cxn modelId="{2C67016A-08B1-5647-97AD-5EA2157AE463}" type="presParOf" srcId="{BCC2E759-1560-5E41-ADD9-B4B87FC824B1}" destId="{C2BFC4DC-0E22-1E4C-A51D-88F1703C2D06}" srcOrd="1" destOrd="0" presId="urn:microsoft.com/office/officeart/2005/8/layout/orgChart1"/>
    <dgm:cxn modelId="{A918DBB1-D8BC-814F-9E40-57DCF5C9D430}" type="presParOf" srcId="{C2BFC4DC-0E22-1E4C-A51D-88F1703C2D06}" destId="{417A319C-CACA-ED48-957A-AF830BA1DDD9}" srcOrd="0" destOrd="0" presId="urn:microsoft.com/office/officeart/2005/8/layout/orgChart1"/>
    <dgm:cxn modelId="{2427A6C3-A088-B540-A72E-666549E92DB0}" type="presParOf" srcId="{417A319C-CACA-ED48-957A-AF830BA1DDD9}" destId="{75D8FCE4-B5DD-484D-9890-25B4F5862470}" srcOrd="0" destOrd="0" presId="urn:microsoft.com/office/officeart/2005/8/layout/orgChart1"/>
    <dgm:cxn modelId="{46138FB9-C25F-D04E-B61E-887F195E991C}" type="presParOf" srcId="{417A319C-CACA-ED48-957A-AF830BA1DDD9}" destId="{F8737488-7D07-4741-91B7-E147F0990D94}" srcOrd="1" destOrd="0" presId="urn:microsoft.com/office/officeart/2005/8/layout/orgChart1"/>
    <dgm:cxn modelId="{93A5983C-97AC-5B4A-8443-36EFEDCEAC46}" type="presParOf" srcId="{C2BFC4DC-0E22-1E4C-A51D-88F1703C2D06}" destId="{00BEC5C4-D838-9B40-A3BC-606B7350E3CC}" srcOrd="1" destOrd="0" presId="urn:microsoft.com/office/officeart/2005/8/layout/orgChart1"/>
    <dgm:cxn modelId="{A2AC1613-666C-5A4E-9D3D-9A0D24812673}" type="presParOf" srcId="{C2BFC4DC-0E22-1E4C-A51D-88F1703C2D06}" destId="{2670C23A-103C-0F43-8F25-0160F12E3D8F}" srcOrd="2" destOrd="0" presId="urn:microsoft.com/office/officeart/2005/8/layout/orgChart1"/>
    <dgm:cxn modelId="{FADD4F6E-23AA-4045-A9CA-FA084E39F1F2}" type="presParOf" srcId="{95BBE871-5D2B-B84B-966B-02C975CF43D8}" destId="{E4457519-1EBE-FD4F-A00C-42D99891046F}" srcOrd="2" destOrd="0" presId="urn:microsoft.com/office/officeart/2005/8/layout/orgChart1"/>
    <dgm:cxn modelId="{1ED17ABC-2451-8241-B45A-E6346E358255}" type="presParOf" srcId="{CC379C53-C629-0F40-A494-CC7F9D5D9592}" destId="{B20604BB-533C-384E-BF43-D0ADD6A6398F}" srcOrd="6" destOrd="0" presId="urn:microsoft.com/office/officeart/2005/8/layout/orgChart1"/>
    <dgm:cxn modelId="{22BE121E-622A-5C45-81A7-D093DD42F401}" type="presParOf" srcId="{CC379C53-C629-0F40-A494-CC7F9D5D9592}" destId="{402DA492-FFA2-5445-A761-CB89401CD223}" srcOrd="7" destOrd="0" presId="urn:microsoft.com/office/officeart/2005/8/layout/orgChart1"/>
    <dgm:cxn modelId="{530FBFA7-D3E4-384F-9268-AB3D84BC8A10}" type="presParOf" srcId="{402DA492-FFA2-5445-A761-CB89401CD223}" destId="{91EDDAC3-E991-994C-B2E7-5B1D9BB3EB5B}" srcOrd="0" destOrd="0" presId="urn:microsoft.com/office/officeart/2005/8/layout/orgChart1"/>
    <dgm:cxn modelId="{0E7EBEED-2D8B-984D-96A3-EDF4F6093CFE}" type="presParOf" srcId="{91EDDAC3-E991-994C-B2E7-5B1D9BB3EB5B}" destId="{237DC9E2-4646-0441-B346-76A5078B0917}" srcOrd="0" destOrd="0" presId="urn:microsoft.com/office/officeart/2005/8/layout/orgChart1"/>
    <dgm:cxn modelId="{B8ACB74C-8362-1B49-BCD9-2697F6D4D889}" type="presParOf" srcId="{91EDDAC3-E991-994C-B2E7-5B1D9BB3EB5B}" destId="{1DB0943E-3DE5-E74A-AE53-D31558AC39A4}" srcOrd="1" destOrd="0" presId="urn:microsoft.com/office/officeart/2005/8/layout/orgChart1"/>
    <dgm:cxn modelId="{668C0F1C-DC37-2649-BD8D-BDC9DC95F094}" type="presParOf" srcId="{402DA492-FFA2-5445-A761-CB89401CD223}" destId="{F92F984C-094E-FF4D-9456-6BBF5B1D0185}" srcOrd="1" destOrd="0" presId="urn:microsoft.com/office/officeart/2005/8/layout/orgChart1"/>
    <dgm:cxn modelId="{07E1FFEC-B041-9146-9056-CB7BC725D37B}" type="presParOf" srcId="{F92F984C-094E-FF4D-9456-6BBF5B1D0185}" destId="{7B517757-071C-C949-A1BF-15E82AA07275}" srcOrd="0" destOrd="0" presId="urn:microsoft.com/office/officeart/2005/8/layout/orgChart1"/>
    <dgm:cxn modelId="{AEE40907-343B-9E45-8D9C-66B206EDF9A6}" type="presParOf" srcId="{F92F984C-094E-FF4D-9456-6BBF5B1D0185}" destId="{CE4BA024-7ED2-5B44-AA45-418C899FEFD1}" srcOrd="1" destOrd="0" presId="urn:microsoft.com/office/officeart/2005/8/layout/orgChart1"/>
    <dgm:cxn modelId="{5FE84BF3-0801-C340-8299-0B6CA466F4FB}" type="presParOf" srcId="{CE4BA024-7ED2-5B44-AA45-418C899FEFD1}" destId="{4D02A24B-DA96-E348-B2CE-ECE70DF83379}" srcOrd="0" destOrd="0" presId="urn:microsoft.com/office/officeart/2005/8/layout/orgChart1"/>
    <dgm:cxn modelId="{C27D390B-2A51-E048-B267-22D0753172C2}" type="presParOf" srcId="{4D02A24B-DA96-E348-B2CE-ECE70DF83379}" destId="{C69710CC-83EC-CC47-9DAE-659AA8D0A5EF}" srcOrd="0" destOrd="0" presId="urn:microsoft.com/office/officeart/2005/8/layout/orgChart1"/>
    <dgm:cxn modelId="{9F365FD1-0BAA-1C4C-9DE0-429E10779893}" type="presParOf" srcId="{4D02A24B-DA96-E348-B2CE-ECE70DF83379}" destId="{03B69DCE-DE4A-FA4C-91BE-9D2D8A28C66F}" srcOrd="1" destOrd="0" presId="urn:microsoft.com/office/officeart/2005/8/layout/orgChart1"/>
    <dgm:cxn modelId="{D54E568D-515F-C74E-A3A4-F54517097FA2}" type="presParOf" srcId="{CE4BA024-7ED2-5B44-AA45-418C899FEFD1}" destId="{F79F6AC7-A5A6-344B-A9DC-D255C4BC70D6}" srcOrd="1" destOrd="0" presId="urn:microsoft.com/office/officeart/2005/8/layout/orgChart1"/>
    <dgm:cxn modelId="{B454B0A2-3B2E-904B-BD15-3E64E24A611B}" type="presParOf" srcId="{CE4BA024-7ED2-5B44-AA45-418C899FEFD1}" destId="{62E5C8EF-EBE2-9E44-88A5-47B080E56E03}" srcOrd="2" destOrd="0" presId="urn:microsoft.com/office/officeart/2005/8/layout/orgChart1"/>
    <dgm:cxn modelId="{E32980F9-DED0-884D-A345-DF81733EDF9C}" type="presParOf" srcId="{402DA492-FFA2-5445-A761-CB89401CD223}" destId="{33A645EC-8A82-6045-BACF-27D7CEC793B7}" srcOrd="2" destOrd="0" presId="urn:microsoft.com/office/officeart/2005/8/layout/orgChart1"/>
    <dgm:cxn modelId="{53240050-2738-4D49-9B2B-043207A8D9FA}" type="presParOf" srcId="{5F9B1BFD-9550-D543-8657-75D0FA4B8396}" destId="{78777F45-E758-A343-AC3C-901F6AAA58DD}" srcOrd="2" destOrd="0" presId="urn:microsoft.com/office/officeart/2005/8/layout/orgChart1"/>
    <dgm:cxn modelId="{8A9EDA05-2C2A-B646-A4B1-6DC8B87928B1}" type="presParOf" srcId="{AB77AB0D-80F5-1A45-AA15-7265975A4880}" destId="{9838B529-57FE-7148-8448-5964FDF0ECF9}" srcOrd="2" destOrd="0" presId="urn:microsoft.com/office/officeart/2005/8/layout/orgChart1"/>
    <dgm:cxn modelId="{0D28F6DD-09C4-FF41-85AD-9F3188A41305}" type="presParOf" srcId="{5BEA026C-7755-4446-B8B5-56E5BACCC94A}" destId="{B98258AE-429C-9A4C-A2D7-DB27CCA1CB34}" srcOrd="2" destOrd="0" presId="urn:microsoft.com/office/officeart/2005/8/layout/orgChart1"/>
  </dgm:cxnLst>
  <dgm:bg>
    <a:effectLst/>
  </dgm:bg>
  <dgm:whole>
    <a:ln w="28575" cmpd="sng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17757-071C-C949-A1BF-15E82AA07275}">
      <dsp:nvSpPr>
        <dsp:cNvPr id="0" name=""/>
        <dsp:cNvSpPr/>
      </dsp:nvSpPr>
      <dsp:spPr>
        <a:xfrm>
          <a:off x="7278749" y="3055000"/>
          <a:ext cx="123752" cy="37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508"/>
              </a:lnTo>
              <a:lnTo>
                <a:pt x="123752" y="3795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604BB-533C-384E-BF43-D0ADD6A6398F}">
      <dsp:nvSpPr>
        <dsp:cNvPr id="0" name=""/>
        <dsp:cNvSpPr/>
      </dsp:nvSpPr>
      <dsp:spPr>
        <a:xfrm>
          <a:off x="6111346" y="2469236"/>
          <a:ext cx="1497410" cy="17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27"/>
              </a:lnTo>
              <a:lnTo>
                <a:pt x="1497410" y="86627"/>
              </a:lnTo>
              <a:lnTo>
                <a:pt x="1497410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B22AF-68E5-7C4B-AE5E-2270635AE34C}">
      <dsp:nvSpPr>
        <dsp:cNvPr id="0" name=""/>
        <dsp:cNvSpPr/>
      </dsp:nvSpPr>
      <dsp:spPr>
        <a:xfrm>
          <a:off x="6280475" y="3055000"/>
          <a:ext cx="123752" cy="37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508"/>
              </a:lnTo>
              <a:lnTo>
                <a:pt x="123752" y="3795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84063-A906-174A-AD8A-5A83E1EC4CBD}">
      <dsp:nvSpPr>
        <dsp:cNvPr id="0" name=""/>
        <dsp:cNvSpPr/>
      </dsp:nvSpPr>
      <dsp:spPr>
        <a:xfrm>
          <a:off x="6111346" y="2469236"/>
          <a:ext cx="499136" cy="17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27"/>
              </a:lnTo>
              <a:lnTo>
                <a:pt x="499136" y="86627"/>
              </a:lnTo>
              <a:lnTo>
                <a:pt x="499136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EC82A-8176-3448-9DF2-EE3511D6C733}">
      <dsp:nvSpPr>
        <dsp:cNvPr id="0" name=""/>
        <dsp:cNvSpPr/>
      </dsp:nvSpPr>
      <dsp:spPr>
        <a:xfrm>
          <a:off x="5612210" y="2469236"/>
          <a:ext cx="499136" cy="173254"/>
        </a:xfrm>
        <a:custGeom>
          <a:avLst/>
          <a:gdLst/>
          <a:ahLst/>
          <a:cxnLst/>
          <a:rect l="0" t="0" r="0" b="0"/>
          <a:pathLst>
            <a:path>
              <a:moveTo>
                <a:pt x="499136" y="0"/>
              </a:moveTo>
              <a:lnTo>
                <a:pt x="499136" y="86627"/>
              </a:lnTo>
              <a:lnTo>
                <a:pt x="0" y="86627"/>
              </a:lnTo>
              <a:lnTo>
                <a:pt x="0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7C211-E286-C549-9746-A10625577F5F}">
      <dsp:nvSpPr>
        <dsp:cNvPr id="0" name=""/>
        <dsp:cNvSpPr/>
      </dsp:nvSpPr>
      <dsp:spPr>
        <a:xfrm>
          <a:off x="4283928" y="3055000"/>
          <a:ext cx="123752" cy="37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508"/>
              </a:lnTo>
              <a:lnTo>
                <a:pt x="123752" y="3795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348FC-74C9-EA4F-8025-2ACA9168D096}">
      <dsp:nvSpPr>
        <dsp:cNvPr id="0" name=""/>
        <dsp:cNvSpPr/>
      </dsp:nvSpPr>
      <dsp:spPr>
        <a:xfrm>
          <a:off x="4613936" y="2469236"/>
          <a:ext cx="1497410" cy="173254"/>
        </a:xfrm>
        <a:custGeom>
          <a:avLst/>
          <a:gdLst/>
          <a:ahLst/>
          <a:cxnLst/>
          <a:rect l="0" t="0" r="0" b="0"/>
          <a:pathLst>
            <a:path>
              <a:moveTo>
                <a:pt x="1497410" y="0"/>
              </a:moveTo>
              <a:lnTo>
                <a:pt x="1497410" y="86627"/>
              </a:lnTo>
              <a:lnTo>
                <a:pt x="0" y="86627"/>
              </a:lnTo>
              <a:lnTo>
                <a:pt x="0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6E4ED-CBF6-3C4C-8390-13E3D77C96D7}">
      <dsp:nvSpPr>
        <dsp:cNvPr id="0" name=""/>
        <dsp:cNvSpPr/>
      </dsp:nvSpPr>
      <dsp:spPr>
        <a:xfrm>
          <a:off x="4417140" y="1883472"/>
          <a:ext cx="1694206" cy="17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27"/>
              </a:lnTo>
              <a:lnTo>
                <a:pt x="1694206" y="86627"/>
              </a:lnTo>
              <a:lnTo>
                <a:pt x="1694206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B1CDF-721B-344B-BBC0-234A09D60BBE}">
      <dsp:nvSpPr>
        <dsp:cNvPr id="0" name=""/>
        <dsp:cNvSpPr/>
      </dsp:nvSpPr>
      <dsp:spPr>
        <a:xfrm>
          <a:off x="3285655" y="3055000"/>
          <a:ext cx="123752" cy="37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508"/>
              </a:lnTo>
              <a:lnTo>
                <a:pt x="123752" y="3795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FB6A3-A51B-044B-9810-D249FA0993DE}">
      <dsp:nvSpPr>
        <dsp:cNvPr id="0" name=""/>
        <dsp:cNvSpPr/>
      </dsp:nvSpPr>
      <dsp:spPr>
        <a:xfrm>
          <a:off x="2617389" y="2469236"/>
          <a:ext cx="998273" cy="17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27"/>
              </a:lnTo>
              <a:lnTo>
                <a:pt x="998273" y="86627"/>
              </a:lnTo>
              <a:lnTo>
                <a:pt x="998273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4A4E2-D42E-7045-82C8-42B658F59889}">
      <dsp:nvSpPr>
        <dsp:cNvPr id="0" name=""/>
        <dsp:cNvSpPr/>
      </dsp:nvSpPr>
      <dsp:spPr>
        <a:xfrm>
          <a:off x="2571669" y="2469236"/>
          <a:ext cx="91440" cy="173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3227C-DF0F-8A4A-BC98-187AD5067EFD}">
      <dsp:nvSpPr>
        <dsp:cNvPr id="0" name=""/>
        <dsp:cNvSpPr/>
      </dsp:nvSpPr>
      <dsp:spPr>
        <a:xfrm>
          <a:off x="1289108" y="3055000"/>
          <a:ext cx="123752" cy="37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508"/>
              </a:lnTo>
              <a:lnTo>
                <a:pt x="123752" y="3795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94B73-6B09-934D-B0A9-C59CB38E18C6}">
      <dsp:nvSpPr>
        <dsp:cNvPr id="0" name=""/>
        <dsp:cNvSpPr/>
      </dsp:nvSpPr>
      <dsp:spPr>
        <a:xfrm>
          <a:off x="1619116" y="2469236"/>
          <a:ext cx="998273" cy="173254"/>
        </a:xfrm>
        <a:custGeom>
          <a:avLst/>
          <a:gdLst/>
          <a:ahLst/>
          <a:cxnLst/>
          <a:rect l="0" t="0" r="0" b="0"/>
          <a:pathLst>
            <a:path>
              <a:moveTo>
                <a:pt x="998273" y="0"/>
              </a:moveTo>
              <a:lnTo>
                <a:pt x="998273" y="86627"/>
              </a:lnTo>
              <a:lnTo>
                <a:pt x="0" y="86627"/>
              </a:lnTo>
              <a:lnTo>
                <a:pt x="0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E4486-717C-C34F-B1E4-BE9B5AAED06A}">
      <dsp:nvSpPr>
        <dsp:cNvPr id="0" name=""/>
        <dsp:cNvSpPr/>
      </dsp:nvSpPr>
      <dsp:spPr>
        <a:xfrm>
          <a:off x="2617389" y="1883472"/>
          <a:ext cx="1799750" cy="173254"/>
        </a:xfrm>
        <a:custGeom>
          <a:avLst/>
          <a:gdLst/>
          <a:ahLst/>
          <a:cxnLst/>
          <a:rect l="0" t="0" r="0" b="0"/>
          <a:pathLst>
            <a:path>
              <a:moveTo>
                <a:pt x="1799750" y="0"/>
              </a:moveTo>
              <a:lnTo>
                <a:pt x="1799750" y="86627"/>
              </a:lnTo>
              <a:lnTo>
                <a:pt x="0" y="86627"/>
              </a:lnTo>
              <a:lnTo>
                <a:pt x="0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6AE95-D3DC-CA45-9B2F-381B63018998}">
      <dsp:nvSpPr>
        <dsp:cNvPr id="0" name=""/>
        <dsp:cNvSpPr/>
      </dsp:nvSpPr>
      <dsp:spPr>
        <a:xfrm>
          <a:off x="2665432" y="1297708"/>
          <a:ext cx="1751708" cy="17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27"/>
              </a:lnTo>
              <a:lnTo>
                <a:pt x="1751708" y="86627"/>
              </a:lnTo>
              <a:lnTo>
                <a:pt x="1751708" y="1732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BDF6F-34FE-D94A-A618-83D408730AB7}">
      <dsp:nvSpPr>
        <dsp:cNvPr id="0" name=""/>
        <dsp:cNvSpPr/>
      </dsp:nvSpPr>
      <dsp:spPr>
        <a:xfrm>
          <a:off x="913724" y="1883472"/>
          <a:ext cx="499136" cy="17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27"/>
              </a:lnTo>
              <a:lnTo>
                <a:pt x="499136" y="86627"/>
              </a:lnTo>
              <a:lnTo>
                <a:pt x="499136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4AB22-7635-554C-8171-5B1346C8DBA9}">
      <dsp:nvSpPr>
        <dsp:cNvPr id="0" name=""/>
        <dsp:cNvSpPr/>
      </dsp:nvSpPr>
      <dsp:spPr>
        <a:xfrm>
          <a:off x="84580" y="2469236"/>
          <a:ext cx="123752" cy="37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508"/>
              </a:lnTo>
              <a:lnTo>
                <a:pt x="123752" y="3795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9D254-EBE1-D544-BE8E-49E648BD4F24}">
      <dsp:nvSpPr>
        <dsp:cNvPr id="0" name=""/>
        <dsp:cNvSpPr/>
      </dsp:nvSpPr>
      <dsp:spPr>
        <a:xfrm>
          <a:off x="414587" y="1883472"/>
          <a:ext cx="499136" cy="173254"/>
        </a:xfrm>
        <a:custGeom>
          <a:avLst/>
          <a:gdLst/>
          <a:ahLst/>
          <a:cxnLst/>
          <a:rect l="0" t="0" r="0" b="0"/>
          <a:pathLst>
            <a:path>
              <a:moveTo>
                <a:pt x="499136" y="0"/>
              </a:moveTo>
              <a:lnTo>
                <a:pt x="499136" y="86627"/>
              </a:lnTo>
              <a:lnTo>
                <a:pt x="0" y="86627"/>
              </a:lnTo>
              <a:lnTo>
                <a:pt x="0" y="17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0A33A-125C-344B-BDD5-B34E5D80D103}">
      <dsp:nvSpPr>
        <dsp:cNvPr id="0" name=""/>
        <dsp:cNvSpPr/>
      </dsp:nvSpPr>
      <dsp:spPr>
        <a:xfrm>
          <a:off x="913724" y="1297708"/>
          <a:ext cx="1751708" cy="173254"/>
        </a:xfrm>
        <a:custGeom>
          <a:avLst/>
          <a:gdLst/>
          <a:ahLst/>
          <a:cxnLst/>
          <a:rect l="0" t="0" r="0" b="0"/>
          <a:pathLst>
            <a:path>
              <a:moveTo>
                <a:pt x="1751708" y="0"/>
              </a:moveTo>
              <a:lnTo>
                <a:pt x="1751708" y="86627"/>
              </a:lnTo>
              <a:lnTo>
                <a:pt x="0" y="86627"/>
              </a:lnTo>
              <a:lnTo>
                <a:pt x="0" y="1732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7D5E3-0797-B944-80FE-422137ED39F5}">
      <dsp:nvSpPr>
        <dsp:cNvPr id="0" name=""/>
        <dsp:cNvSpPr/>
      </dsp:nvSpPr>
      <dsp:spPr>
        <a:xfrm>
          <a:off x="2252923" y="885199"/>
          <a:ext cx="825019" cy="412509"/>
        </a:xfrm>
        <a:prstGeom prst="rect">
          <a:avLst/>
        </a:pr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inference</a:t>
          </a:r>
        </a:p>
      </dsp:txBody>
      <dsp:txXfrm>
        <a:off x="2252923" y="885199"/>
        <a:ext cx="825019" cy="412509"/>
      </dsp:txXfrm>
    </dsp:sp>
    <dsp:sp modelId="{385510C1-7951-7C4F-A271-2BA1DED9CD8D}">
      <dsp:nvSpPr>
        <dsp:cNvPr id="0" name=""/>
        <dsp:cNvSpPr/>
      </dsp:nvSpPr>
      <dsp:spPr>
        <a:xfrm>
          <a:off x="501214" y="1470962"/>
          <a:ext cx="825019" cy="412509"/>
        </a:xfrm>
        <a:prstGeom prst="rect">
          <a:avLst/>
        </a:pr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exact</a:t>
          </a:r>
        </a:p>
      </dsp:txBody>
      <dsp:txXfrm>
        <a:off x="501214" y="1470962"/>
        <a:ext cx="825019" cy="412509"/>
      </dsp:txXfrm>
    </dsp:sp>
    <dsp:sp modelId="{EE3DFEE0-89E9-D14C-AF5A-D0A4A6EB50EC}">
      <dsp:nvSpPr>
        <dsp:cNvPr id="0" name=""/>
        <dsp:cNvSpPr/>
      </dsp:nvSpPr>
      <dsp:spPr>
        <a:xfrm>
          <a:off x="2078" y="2056726"/>
          <a:ext cx="825019" cy="412509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variable elimination</a:t>
          </a:r>
        </a:p>
      </dsp:txBody>
      <dsp:txXfrm>
        <a:off x="2078" y="2056726"/>
        <a:ext cx="825019" cy="412509"/>
      </dsp:txXfrm>
    </dsp:sp>
    <dsp:sp modelId="{4178E6B5-0C43-9542-9D4F-FA0C91B9A814}">
      <dsp:nvSpPr>
        <dsp:cNvPr id="0" name=""/>
        <dsp:cNvSpPr/>
      </dsp:nvSpPr>
      <dsp:spPr>
        <a:xfrm>
          <a:off x="208333" y="2642490"/>
          <a:ext cx="825019" cy="412509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effectLst/>
            </a:rPr>
            <a:t>dynamic </a:t>
          </a:r>
          <a:r>
            <a:rPr lang="en-US" sz="1200" kern="1200" dirty="0" smtClean="0">
              <a:effectLst/>
            </a:rPr>
            <a:t>programs</a:t>
          </a:r>
          <a:endParaRPr lang="en-US" sz="1200" kern="1200" dirty="0">
            <a:effectLst/>
          </a:endParaRPr>
        </a:p>
      </dsp:txBody>
      <dsp:txXfrm>
        <a:off x="208333" y="2642490"/>
        <a:ext cx="825019" cy="412509"/>
      </dsp:txXfrm>
    </dsp:sp>
    <dsp:sp modelId="{B9AD50D4-CBFB-E443-BAD0-A727E056F488}">
      <dsp:nvSpPr>
        <dsp:cNvPr id="0" name=""/>
        <dsp:cNvSpPr/>
      </dsp:nvSpPr>
      <dsp:spPr>
        <a:xfrm>
          <a:off x="1000351" y="2056726"/>
          <a:ext cx="825019" cy="412509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ILP</a:t>
          </a:r>
        </a:p>
      </dsp:txBody>
      <dsp:txXfrm>
        <a:off x="1000351" y="2056726"/>
        <a:ext cx="825019" cy="412509"/>
      </dsp:txXfrm>
    </dsp:sp>
    <dsp:sp modelId="{1E3E2234-7A4E-4C4C-9E94-7F1ADCBC60C1}">
      <dsp:nvSpPr>
        <dsp:cNvPr id="0" name=""/>
        <dsp:cNvSpPr/>
      </dsp:nvSpPr>
      <dsp:spPr>
        <a:xfrm>
          <a:off x="4004631" y="1470962"/>
          <a:ext cx="825019" cy="412509"/>
        </a:xfrm>
        <a:prstGeom prst="rect">
          <a:avLst/>
        </a:pr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approximate</a:t>
          </a:r>
        </a:p>
      </dsp:txBody>
      <dsp:txXfrm>
        <a:off x="4004631" y="1470962"/>
        <a:ext cx="825019" cy="412509"/>
      </dsp:txXfrm>
    </dsp:sp>
    <dsp:sp modelId="{A339197F-1AB4-A047-AA70-937652E64BBD}">
      <dsp:nvSpPr>
        <dsp:cNvPr id="0" name=""/>
        <dsp:cNvSpPr/>
      </dsp:nvSpPr>
      <dsp:spPr>
        <a:xfrm>
          <a:off x="2204880" y="2056726"/>
          <a:ext cx="825019" cy="412509"/>
        </a:xfrm>
        <a:prstGeom prst="rect">
          <a:avLst/>
        </a:pr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randomized</a:t>
          </a:r>
        </a:p>
      </dsp:txBody>
      <dsp:txXfrm>
        <a:off x="2204880" y="2056726"/>
        <a:ext cx="825019" cy="412509"/>
      </dsp:txXfrm>
    </dsp:sp>
    <dsp:sp modelId="{0EA79BEF-B388-2943-B706-ECB4F789C90C}">
      <dsp:nvSpPr>
        <dsp:cNvPr id="0" name=""/>
        <dsp:cNvSpPr/>
      </dsp:nvSpPr>
      <dsp:spPr>
        <a:xfrm>
          <a:off x="1206606" y="2642490"/>
          <a:ext cx="825019" cy="412509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MCMC</a:t>
          </a:r>
        </a:p>
      </dsp:txBody>
      <dsp:txXfrm>
        <a:off x="1206606" y="2642490"/>
        <a:ext cx="825019" cy="412509"/>
      </dsp:txXfrm>
    </dsp:sp>
    <dsp:sp modelId="{7840BB65-8ED2-CA42-9DD5-A554B42A58A5}">
      <dsp:nvSpPr>
        <dsp:cNvPr id="0" name=""/>
        <dsp:cNvSpPr/>
      </dsp:nvSpPr>
      <dsp:spPr>
        <a:xfrm>
          <a:off x="1412861" y="3228254"/>
          <a:ext cx="825019" cy="412509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Gibbs</a:t>
          </a:r>
        </a:p>
      </dsp:txBody>
      <dsp:txXfrm>
        <a:off x="1412861" y="3228254"/>
        <a:ext cx="825019" cy="412509"/>
      </dsp:txXfrm>
    </dsp:sp>
    <dsp:sp modelId="{F19BA5A5-B917-014F-B95D-28887A7DF8EC}">
      <dsp:nvSpPr>
        <dsp:cNvPr id="0" name=""/>
        <dsp:cNvSpPr/>
      </dsp:nvSpPr>
      <dsp:spPr>
        <a:xfrm>
          <a:off x="2204880" y="2642490"/>
          <a:ext cx="825019" cy="412509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importance sampling</a:t>
          </a:r>
        </a:p>
      </dsp:txBody>
      <dsp:txXfrm>
        <a:off x="2204880" y="2642490"/>
        <a:ext cx="825019" cy="412509"/>
      </dsp:txXfrm>
    </dsp:sp>
    <dsp:sp modelId="{19A2BE60-CD3D-E449-ABB7-97CF9A04A3CB}">
      <dsp:nvSpPr>
        <dsp:cNvPr id="0" name=""/>
        <dsp:cNvSpPr/>
      </dsp:nvSpPr>
      <dsp:spPr>
        <a:xfrm>
          <a:off x="3203153" y="2642490"/>
          <a:ext cx="825019" cy="412509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randomized search</a:t>
          </a:r>
        </a:p>
      </dsp:txBody>
      <dsp:txXfrm>
        <a:off x="3203153" y="2642490"/>
        <a:ext cx="825019" cy="412509"/>
      </dsp:txXfrm>
    </dsp:sp>
    <dsp:sp modelId="{40D20EFE-2641-5041-BAD3-76F68CCE0EF6}">
      <dsp:nvSpPr>
        <dsp:cNvPr id="0" name=""/>
        <dsp:cNvSpPr/>
      </dsp:nvSpPr>
      <dsp:spPr>
        <a:xfrm>
          <a:off x="3409408" y="3228254"/>
          <a:ext cx="825019" cy="412509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simulated annealing</a:t>
          </a:r>
        </a:p>
      </dsp:txBody>
      <dsp:txXfrm>
        <a:off x="3409408" y="3228254"/>
        <a:ext cx="825019" cy="412509"/>
      </dsp:txXfrm>
    </dsp:sp>
    <dsp:sp modelId="{7C67728E-0097-DC4D-AA7F-A8ADD5AF9961}">
      <dsp:nvSpPr>
        <dsp:cNvPr id="0" name=""/>
        <dsp:cNvSpPr/>
      </dsp:nvSpPr>
      <dsp:spPr>
        <a:xfrm>
          <a:off x="5593292" y="2056726"/>
          <a:ext cx="1036108" cy="412509"/>
        </a:xfrm>
        <a:prstGeom prst="rect">
          <a:avLst/>
        </a:pr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deterministic</a:t>
          </a:r>
        </a:p>
      </dsp:txBody>
      <dsp:txXfrm>
        <a:off x="5593292" y="2056726"/>
        <a:ext cx="1036108" cy="412509"/>
      </dsp:txXfrm>
    </dsp:sp>
    <dsp:sp modelId="{1E99F3DB-72E3-2C40-BE6F-0F369A78EAB2}">
      <dsp:nvSpPr>
        <dsp:cNvPr id="0" name=""/>
        <dsp:cNvSpPr/>
      </dsp:nvSpPr>
      <dsp:spPr>
        <a:xfrm>
          <a:off x="4201427" y="2642490"/>
          <a:ext cx="825019" cy="4125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variational</a:t>
          </a:r>
        </a:p>
      </dsp:txBody>
      <dsp:txXfrm>
        <a:off x="4201427" y="2642490"/>
        <a:ext cx="825019" cy="412509"/>
      </dsp:txXfrm>
    </dsp:sp>
    <dsp:sp modelId="{05BA6AB9-60E7-594F-97B3-71F842C55115}">
      <dsp:nvSpPr>
        <dsp:cNvPr id="0" name=""/>
        <dsp:cNvSpPr/>
      </dsp:nvSpPr>
      <dsp:spPr>
        <a:xfrm>
          <a:off x="4407681" y="3228254"/>
          <a:ext cx="825019" cy="4125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mean field</a:t>
          </a:r>
        </a:p>
      </dsp:txBody>
      <dsp:txXfrm>
        <a:off x="4407681" y="3228254"/>
        <a:ext cx="825019" cy="412509"/>
      </dsp:txXfrm>
    </dsp:sp>
    <dsp:sp modelId="{65EBBF80-526D-2F4B-97AB-FA5E52AC837A}">
      <dsp:nvSpPr>
        <dsp:cNvPr id="0" name=""/>
        <dsp:cNvSpPr/>
      </dsp:nvSpPr>
      <dsp:spPr>
        <a:xfrm>
          <a:off x="5199700" y="2642490"/>
          <a:ext cx="825019" cy="412509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loopy belief propagation</a:t>
          </a:r>
        </a:p>
      </dsp:txBody>
      <dsp:txXfrm>
        <a:off x="5199700" y="2642490"/>
        <a:ext cx="825019" cy="412509"/>
      </dsp:txXfrm>
    </dsp:sp>
    <dsp:sp modelId="{1CC943AD-8895-E54F-9779-8FBB9A8E795A}">
      <dsp:nvSpPr>
        <dsp:cNvPr id="0" name=""/>
        <dsp:cNvSpPr/>
      </dsp:nvSpPr>
      <dsp:spPr>
        <a:xfrm>
          <a:off x="6197974" y="2642490"/>
          <a:ext cx="825019" cy="412509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LP relaxations</a:t>
          </a:r>
        </a:p>
      </dsp:txBody>
      <dsp:txXfrm>
        <a:off x="6197974" y="2642490"/>
        <a:ext cx="825019" cy="412509"/>
      </dsp:txXfrm>
    </dsp:sp>
    <dsp:sp modelId="{75D8FCE4-B5DD-484D-9890-25B4F5862470}">
      <dsp:nvSpPr>
        <dsp:cNvPr id="0" name=""/>
        <dsp:cNvSpPr/>
      </dsp:nvSpPr>
      <dsp:spPr>
        <a:xfrm>
          <a:off x="6404228" y="3228254"/>
          <a:ext cx="825019" cy="412509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dual decomp.</a:t>
          </a:r>
        </a:p>
      </dsp:txBody>
      <dsp:txXfrm>
        <a:off x="6404228" y="3228254"/>
        <a:ext cx="825019" cy="412509"/>
      </dsp:txXfrm>
    </dsp:sp>
    <dsp:sp modelId="{237DC9E2-4646-0441-B346-76A5078B0917}">
      <dsp:nvSpPr>
        <dsp:cNvPr id="0" name=""/>
        <dsp:cNvSpPr/>
      </dsp:nvSpPr>
      <dsp:spPr>
        <a:xfrm>
          <a:off x="7196247" y="2642490"/>
          <a:ext cx="825019" cy="412509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effectLst/>
            </a:rPr>
            <a:t>local search</a:t>
          </a:r>
        </a:p>
      </dsp:txBody>
      <dsp:txXfrm>
        <a:off x="7196247" y="2642490"/>
        <a:ext cx="825019" cy="412509"/>
      </dsp:txXfrm>
    </dsp:sp>
    <dsp:sp modelId="{C69710CC-83EC-CC47-9DAE-659AA8D0A5EF}">
      <dsp:nvSpPr>
        <dsp:cNvPr id="0" name=""/>
        <dsp:cNvSpPr/>
      </dsp:nvSpPr>
      <dsp:spPr>
        <a:xfrm>
          <a:off x="7402502" y="3228254"/>
          <a:ext cx="825019" cy="412509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effectLst/>
            </a:rPr>
            <a:t>beam search</a:t>
          </a:r>
        </a:p>
      </dsp:txBody>
      <dsp:txXfrm>
        <a:off x="7402502" y="3228254"/>
        <a:ext cx="825019" cy="412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555B0-DF16-9C48-A7B7-6D6E615D39D1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5900E-330D-004F-8FB7-F70BC3C4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8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BFC0-4884-A64E-A96A-78E1B26C4050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482E9-13D4-7641-9C96-C4A7E83B6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931EC-66C5-424D-8C51-A307413AA0FF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E376C-4437-EC44-A43D-2C7B56AE2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DC220-BF64-0A44-974D-8188E8CC7A97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DA440-DFBB-A445-AC86-E5F9F4D23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DAFE5-A561-3046-BEED-094CB0DA1F9B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F6BBD-6479-5E41-8689-324308470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69F6-1501-8944-8559-4BDF00D72FFD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5E66A-6A98-9C40-B4BF-893944622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F5FEE-68AF-5B49-9EEE-BC6E7679ED06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17C18-86F4-544C-A87A-27F514E7C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DC9C9-BD9C-F94B-8492-989A780F8F06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995D5-9EFC-5E46-9E9C-C7DE6A250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84874-F5A8-0E42-86FA-433EB3ECC808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F55B-885D-C046-BECE-430459A20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30C97-F36A-394D-9C20-FCFFBB121142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8916A-35C0-F449-A623-93E2CC6BC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DF638-6D8F-D747-91B1-5410C6BC1C2D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12B7E-F295-764D-A852-3A1BE6CA2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349-D6DF-874E-A4D5-9364DEA3E6CC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4992A-1B7F-4042-9169-C728EB893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F953EF-272F-0A40-B1B0-0662B98B5A4E}" type="datetime1">
              <a:rPr lang="en-US"/>
              <a:pPr>
                <a:defRPr/>
              </a:pPr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B25EA2-B915-4142-8C05-9AE1AB787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Approaches to Inference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8977"/>
              </p:ext>
            </p:extLst>
          </p:nvPr>
        </p:nvGraphicFramePr>
        <p:xfrm>
          <a:off x="457200" y="1143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52800" y="5334000"/>
            <a:ext cx="2109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red = hard inference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blue = soft inference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purple = both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508000"/>
            <a:ext cx="60198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3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Remark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Graphical models assumed a probabilistic interpretation</a:t>
            </a:r>
          </a:p>
          <a:p>
            <a:pPr lvl="1"/>
            <a:r>
              <a:rPr lang="en-US">
                <a:latin typeface="Calibri" charset="0"/>
              </a:rPr>
              <a:t>Though they are not always learned using a probabilistic interpretation!</a:t>
            </a:r>
          </a:p>
          <a:p>
            <a:pPr lvl="1"/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The polytope view is agnostic about how you interpret the weights.</a:t>
            </a:r>
          </a:p>
          <a:p>
            <a:pPr lvl="1"/>
            <a:r>
              <a:rPr lang="en-US">
                <a:latin typeface="Calibri" charset="0"/>
              </a:rPr>
              <a:t>It only says that the decoding problem is an ILP.</a:t>
            </a:r>
          </a:p>
        </p:txBody>
      </p:sp>
    </p:spTree>
    <p:extLst>
      <p:ext uri="{BB962C8B-B14F-4D97-AF65-F5344CB8AC3E}">
        <p14:creationId xmlns:p14="http://schemas.microsoft.com/office/powerpoint/2010/main" val="2091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3.  Weighted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</a:rPr>
              <a:t>Grammars are often associated with natural language parsing, but they are extremely powerful for imposing constraints.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</a:rPr>
              <a:t>We can add weights to them.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</a:rPr>
              <a:t>HMMs are a kind of weighted regular grammar (closely connected to WFSAs)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</a:rPr>
              <a:t>PCFGs are a kind of weighted CFG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</a:rPr>
              <a:t>Many, many more.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</a:rPr>
              <a:t>Weighted parsing:  find the </a:t>
            </a:r>
            <a:r>
              <a:rPr lang="en-US" sz="3000">
                <a:solidFill>
                  <a:srgbClr val="1F497D"/>
                </a:solidFill>
                <a:latin typeface="Calibri" charset="0"/>
              </a:rPr>
              <a:t>maximum-weighted derivation</a:t>
            </a:r>
            <a:r>
              <a:rPr lang="en-US" sz="300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3000">
                <a:latin typeface="Calibri" charset="0"/>
              </a:rPr>
              <a:t>for a string </a:t>
            </a:r>
            <a:r>
              <a:rPr lang="en-US" sz="3000" b="1">
                <a:latin typeface="Calibri" charset="0"/>
              </a:rPr>
              <a:t>x</a:t>
            </a:r>
            <a:r>
              <a:rPr lang="en-US" sz="3000">
                <a:latin typeface="Calibri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90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Decoding as Weighted Parsing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Every valid </a:t>
            </a:r>
            <a:r>
              <a:rPr lang="en-US" b="1">
                <a:latin typeface="Calibri" charset="0"/>
              </a:rPr>
              <a:t>y</a:t>
            </a:r>
            <a:r>
              <a:rPr lang="en-US">
                <a:latin typeface="Calibri" charset="0"/>
              </a:rPr>
              <a:t> is a grammatical derivation (parse) for </a:t>
            </a:r>
            <a:r>
              <a:rPr lang="en-US" b="1">
                <a:latin typeface="Calibri" charset="0"/>
              </a:rPr>
              <a:t>x</a:t>
            </a:r>
            <a:r>
              <a:rPr lang="en-US">
                <a:latin typeface="Calibri" charset="0"/>
              </a:rPr>
              <a:t>.</a:t>
            </a:r>
          </a:p>
          <a:p>
            <a:pPr lvl="1"/>
            <a:r>
              <a:rPr lang="en-US">
                <a:latin typeface="Calibri" charset="0"/>
              </a:rPr>
              <a:t>HMM:  sequence of </a:t>
            </a:r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grammatical</a:t>
            </a:r>
            <a:r>
              <a:rPr lang="ja-JP" altLang="en-US">
                <a:latin typeface="Calibri" charset="0"/>
              </a:rPr>
              <a:t>”</a:t>
            </a:r>
            <a:r>
              <a:rPr lang="en-US">
                <a:latin typeface="Calibri" charset="0"/>
              </a:rPr>
              <a:t> states is one allowed by the transition table.</a:t>
            </a:r>
          </a:p>
          <a:p>
            <a:r>
              <a:rPr lang="en-US">
                <a:latin typeface="Calibri" charset="0"/>
              </a:rPr>
              <a:t>Augment parsing algorithms with weights and find the best parse.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181600"/>
            <a:ext cx="75438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000000"/>
                </a:solidFill>
                <a:latin typeface="Calibri" charset="0"/>
                <a:ea typeface="ＭＳ Ｐゴシック" charset="0"/>
                <a:cs typeface="CMU Serif" charset="0"/>
              </a:rPr>
              <a:t>The Viterbi algorithm is an instance of recognition by a weighted grammar!</a:t>
            </a:r>
          </a:p>
        </p:txBody>
      </p:sp>
    </p:spTree>
    <p:extLst>
      <p:ext uri="{BB962C8B-B14F-4D97-AF65-F5344CB8AC3E}">
        <p14:creationId xmlns:p14="http://schemas.microsoft.com/office/powerpoint/2010/main" val="6655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BIO Tagging as a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Weighted (or probabilistic) CKY is a dynamic programming algorithm very similar in structure to classical CKY.</a:t>
            </a:r>
          </a:p>
        </p:txBody>
      </p:sp>
      <p:pic>
        <p:nvPicPr>
          <p:cNvPr id="665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057400"/>
            <a:ext cx="91313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4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4.  Paths and Hyperpaths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Best Path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General idea:  take </a:t>
            </a:r>
            <a:r>
              <a:rPr lang="en-US" b="1" i="1">
                <a:latin typeface="Calibri" charset="0"/>
              </a:rPr>
              <a:t>x</a:t>
            </a:r>
            <a:r>
              <a:rPr lang="en-US">
                <a:latin typeface="Calibri" charset="0"/>
              </a:rPr>
              <a:t> and build a </a:t>
            </a:r>
            <a:r>
              <a:rPr lang="en-US">
                <a:solidFill>
                  <a:srgbClr val="1F497D"/>
                </a:solidFill>
                <a:latin typeface="Calibri" charset="0"/>
              </a:rPr>
              <a:t>graph</a:t>
            </a:r>
            <a:r>
              <a:rPr lang="en-US">
                <a:latin typeface="Calibri" charset="0"/>
              </a:rPr>
              <a:t>.</a:t>
            </a:r>
          </a:p>
          <a:p>
            <a:r>
              <a:rPr lang="en-US">
                <a:latin typeface="Calibri" charset="0"/>
              </a:rPr>
              <a:t>Score of a </a:t>
            </a:r>
            <a:r>
              <a:rPr lang="en-US">
                <a:solidFill>
                  <a:srgbClr val="1F497D"/>
                </a:solidFill>
                <a:latin typeface="Calibri" charset="0"/>
              </a:rPr>
              <a:t>path </a:t>
            </a:r>
            <a:r>
              <a:rPr lang="en-US">
                <a:latin typeface="Calibri" charset="0"/>
              </a:rPr>
              <a:t>factors into the </a:t>
            </a:r>
            <a:r>
              <a:rPr lang="en-US">
                <a:solidFill>
                  <a:srgbClr val="1F497D"/>
                </a:solidFill>
                <a:latin typeface="Calibri" charset="0"/>
              </a:rPr>
              <a:t>edges</a:t>
            </a:r>
            <a:r>
              <a:rPr lang="en-US">
                <a:latin typeface="Calibri" charset="0"/>
              </a:rPr>
              <a:t>.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Decoding is finding the </a:t>
            </a:r>
            <a:r>
              <a:rPr lang="en-US" i="1">
                <a:latin typeface="Calibri" charset="0"/>
              </a:rPr>
              <a:t>best </a:t>
            </a:r>
            <a:r>
              <a:rPr lang="en-US">
                <a:latin typeface="Calibri" charset="0"/>
              </a:rPr>
              <a:t>path.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>
              <a:latin typeface="Calibri" charset="0"/>
            </a:endParaRPr>
          </a:p>
        </p:txBody>
      </p:sp>
      <p:pic>
        <p:nvPicPr>
          <p:cNvPr id="68612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8610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5181600"/>
            <a:ext cx="75438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000000"/>
                </a:solidFill>
                <a:latin typeface="Calibri" charset="0"/>
                <a:ea typeface="ＭＳ Ｐゴシック" charset="0"/>
                <a:cs typeface="CMU Serif" charset="0"/>
              </a:rPr>
              <a:t>The Viterbi algorithm is an instance of finding a best path!</a:t>
            </a:r>
          </a:p>
        </p:txBody>
      </p:sp>
    </p:spTree>
    <p:extLst>
      <p:ext uri="{BB962C8B-B14F-4D97-AF65-F5344CB8AC3E}">
        <p14:creationId xmlns:p14="http://schemas.microsoft.com/office/powerpoint/2010/main" val="6545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</a:rPr>
              <a:t>“</a:t>
            </a:r>
            <a:r>
              <a:rPr lang="en-US" dirty="0" smtClean="0">
                <a:latin typeface="Calibri" charset="0"/>
              </a:rPr>
              <a:t>Lattice</a:t>
            </a:r>
            <a:r>
              <a:rPr lang="en-US" altLang="ja-JP" dirty="0" smtClean="0">
                <a:latin typeface="Calibri" charset="0"/>
              </a:rPr>
              <a:t>”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View of Viterbi</a:t>
            </a:r>
          </a:p>
        </p:txBody>
      </p:sp>
      <p:pic>
        <p:nvPicPr>
          <p:cNvPr id="6963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10" r="-137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85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Generic Best Path Algorithm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Input:  directed graph G = (V, E), cost : E → </a:t>
            </a:r>
            <a:r>
              <a:rPr lang="en-US" sz="2500">
                <a:latin typeface="Helvetica" charset="0"/>
                <a:ea typeface="ＭＳ Ｐゴシック" charset="0"/>
                <a:cs typeface="Helvetica" charset="0"/>
              </a:rPr>
              <a:t>ℝ</a:t>
            </a: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, start vertex v</a:t>
            </a:r>
            <a:r>
              <a:rPr lang="en-US" sz="25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Output:  d : V → </a:t>
            </a:r>
            <a:r>
              <a:rPr lang="en-US" sz="2500">
                <a:latin typeface="Helvetica" charset="0"/>
                <a:ea typeface="ＭＳ Ｐゴシック" charset="0"/>
                <a:cs typeface="Helvetica" charset="0"/>
              </a:rPr>
              <a:t>ℝ</a:t>
            </a: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 (shortest path function) and back pointers b : V → V 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for all v ∈ V \ {v</a:t>
            </a:r>
            <a:r>
              <a:rPr lang="en-US" sz="25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}, d(v) := ∞ and b(v) := ∅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set d(v</a:t>
            </a:r>
            <a:r>
              <a:rPr lang="en-US" sz="25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while d has not converged: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	pick an arbitrary edge (u, v)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	if d(u) + cost(u, v) &lt; d(v):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		d(v) := d(u) + cost(u, v)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		b(v) := u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“Parts</a:t>
            </a:r>
            <a:r>
              <a:rPr lang="en-US" altLang="ja-JP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Assume that feature function </a:t>
            </a:r>
            <a:r>
              <a:rPr lang="en-US" b="1" dirty="0">
                <a:latin typeface="Calibri" charset="0"/>
              </a:rPr>
              <a:t>g</a:t>
            </a:r>
            <a:r>
              <a:rPr lang="en-US" dirty="0">
                <a:latin typeface="Calibri" charset="0"/>
              </a:rPr>
              <a:t> breaks down into local </a:t>
            </a:r>
            <a:r>
              <a:rPr lang="en-US" dirty="0" smtClean="0">
                <a:latin typeface="Calibri" charset="0"/>
              </a:rPr>
              <a:t>parts.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Each part has an alphabet of possible values.</a:t>
            </a:r>
          </a:p>
          <a:p>
            <a:pPr lvl="1"/>
            <a:r>
              <a:rPr lang="en-US" dirty="0">
                <a:latin typeface="Calibri" charset="0"/>
              </a:rPr>
              <a:t>Decoding is choosing values for all parts, with </a:t>
            </a:r>
            <a:r>
              <a:rPr lang="en-US" dirty="0">
                <a:solidFill>
                  <a:srgbClr val="1F497D"/>
                </a:solidFill>
                <a:latin typeface="Calibri" charset="0"/>
              </a:rPr>
              <a:t>consistency </a:t>
            </a:r>
            <a:r>
              <a:rPr lang="en-US" dirty="0">
                <a:latin typeface="Calibri" charset="0"/>
              </a:rPr>
              <a:t>constraints.</a:t>
            </a:r>
          </a:p>
          <a:p>
            <a:pPr lvl="1"/>
            <a:r>
              <a:rPr lang="en-US" dirty="0">
                <a:latin typeface="Calibri" charset="0"/>
              </a:rPr>
              <a:t>(In the graphical models view, a part is a clique.)</a:t>
            </a:r>
          </a:p>
        </p:txBody>
      </p:sp>
      <p:pic>
        <p:nvPicPr>
          <p:cNvPr id="53252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54313"/>
            <a:ext cx="41862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Ordering Updates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Naïve ways of choosing edges will lead to cyclic updating and gross inefficiency!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Before considering various ways of doing it, let</a:t>
            </a:r>
            <a:r>
              <a:rPr lang="fr-FR" altLang="ja-JP">
                <a:latin typeface="Calibri" charset="0"/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 consider how the Viterbi algorithm is essentially solving the same problem.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Viterbi Algorithm </a:t>
            </a:r>
            <a:b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(In the Style of A Best Path 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ln>
            <a:miter lim="800000"/>
            <a:headEnd/>
            <a:tailEnd/>
          </a:ln>
          <a:extLst/>
        </p:spPr>
        <p:txBody>
          <a:bodyPr>
            <a:normAutofit fontScale="55000" lnSpcReduction="20000"/>
          </a:bodyPr>
          <a:lstStyle/>
          <a:p>
            <a:pPr eaLnBrk="1" hangingPunct="1">
              <a:buFont typeface="Arial" pitchFamily="-65" charset="0"/>
              <a:buChar char="•"/>
              <a:defRPr/>
            </a:pPr>
            <a:r>
              <a:rPr lang="en-US" dirty="0"/>
              <a:t>Input:  </a:t>
            </a:r>
          </a:p>
          <a:p>
            <a:pPr lvl="1" eaLnBrk="1" hangingPunct="1">
              <a:buFont typeface="Arial" pitchFamily="-65" charset="0"/>
              <a:buChar char="–"/>
              <a:defRPr/>
            </a:pPr>
            <a:r>
              <a:rPr lang="en-US" dirty="0"/>
              <a:t>directed graph G = (V, E) where </a:t>
            </a:r>
            <a:br>
              <a:rPr lang="en-US" dirty="0"/>
            </a:br>
            <a:r>
              <a:rPr lang="en-US" dirty="0"/>
              <a:t>each vertex v = (q, t), q ∈ Q ∪ {∅}, t ∈ {-1, 0, 1, …, n} </a:t>
            </a:r>
            <a:br>
              <a:rPr lang="en-US" dirty="0"/>
            </a:br>
            <a:r>
              <a:rPr lang="en-US" dirty="0"/>
              <a:t>and each edge (u, v) = ((q, t), (</a:t>
            </a:r>
            <a:r>
              <a:rPr lang="en-US" dirty="0" smtClean="0"/>
              <a:t>q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en-US" dirty="0"/>
              <a:t>t + 1))</a:t>
            </a:r>
          </a:p>
          <a:p>
            <a:pPr lvl="1" eaLnBrk="1" hangingPunct="1">
              <a:buFont typeface="Arial" pitchFamily="-65" charset="0"/>
              <a:buChar char="–"/>
              <a:defRPr/>
            </a:pPr>
            <a:r>
              <a:rPr lang="en-US" dirty="0"/>
              <a:t>cost : E → </a:t>
            </a:r>
            <a:r>
              <a:rPr lang="en-US" dirty="0" err="1">
                <a:latin typeface="Helvetica"/>
                <a:cs typeface="Helvetica"/>
              </a:rPr>
              <a:t>ℝ</a:t>
            </a:r>
            <a:r>
              <a:rPr lang="en-US" dirty="0">
                <a:cs typeface="Helvetica"/>
              </a:rPr>
              <a:t>, defined by </a:t>
            </a:r>
            <a:br>
              <a:rPr lang="en-US" dirty="0">
                <a:cs typeface="Helvetica"/>
              </a:rPr>
            </a:br>
            <a:r>
              <a:rPr lang="en-US" dirty="0">
                <a:cs typeface="Helvetica"/>
              </a:rPr>
              <a:t>cost((q, t), (</a:t>
            </a:r>
            <a:r>
              <a:rPr lang="en-US" dirty="0" smtClean="0">
                <a:cs typeface="Helvetica"/>
              </a:rPr>
              <a:t>q</a:t>
            </a:r>
            <a:r>
              <a:rPr lang="fr-FR" dirty="0" smtClean="0">
                <a:cs typeface="Helvetica"/>
              </a:rPr>
              <a:t>'</a:t>
            </a:r>
            <a:r>
              <a:rPr lang="en-US" dirty="0" smtClean="0">
                <a:cs typeface="Helvetica"/>
              </a:rPr>
              <a:t>, </a:t>
            </a:r>
            <a:r>
              <a:rPr lang="en-US" dirty="0">
                <a:cs typeface="Helvetica"/>
              </a:rPr>
              <a:t>t + 1)) = – log </a:t>
            </a:r>
            <a:r>
              <a:rPr lang="en-US" dirty="0" err="1">
                <a:cs typeface="Helvetica"/>
              </a:rPr>
              <a:t>γ</a:t>
            </a:r>
            <a:r>
              <a:rPr lang="en-US" dirty="0">
                <a:cs typeface="Helvetica"/>
              </a:rPr>
              <a:t>(</a:t>
            </a:r>
            <a:r>
              <a:rPr lang="en-US" dirty="0" smtClean="0">
                <a:cs typeface="Helvetica"/>
              </a:rPr>
              <a:t>q</a:t>
            </a:r>
            <a:r>
              <a:rPr lang="fr-FR" dirty="0" smtClean="0">
                <a:cs typeface="Helvetica"/>
              </a:rPr>
              <a:t>'</a:t>
            </a:r>
            <a:r>
              <a:rPr lang="en-US" dirty="0" smtClean="0">
                <a:cs typeface="Helvetica"/>
              </a:rPr>
              <a:t> </a:t>
            </a:r>
            <a:r>
              <a:rPr lang="en-US" dirty="0">
                <a:cs typeface="Helvetica"/>
              </a:rPr>
              <a:t>| q) – log </a:t>
            </a:r>
            <a:r>
              <a:rPr lang="en-US" dirty="0" err="1">
                <a:cs typeface="Helvetica"/>
              </a:rPr>
              <a:t>η</a:t>
            </a:r>
            <a:r>
              <a:rPr lang="en-US" dirty="0">
                <a:cs typeface="Helvetica"/>
              </a:rPr>
              <a:t>(s</a:t>
            </a:r>
            <a:r>
              <a:rPr lang="en-US" baseline="-25000" dirty="0">
                <a:cs typeface="Helvetica"/>
              </a:rPr>
              <a:t>t+1</a:t>
            </a:r>
            <a:r>
              <a:rPr lang="en-US" dirty="0">
                <a:cs typeface="Helvetica"/>
              </a:rPr>
              <a:t> | q</a:t>
            </a:r>
            <a:r>
              <a:rPr lang="en-US" dirty="0" smtClean="0">
                <a:cs typeface="Helvetica"/>
              </a:rPr>
              <a:t>) – </a:t>
            </a:r>
            <a:r>
              <a:rPr lang="en-US" dirty="0">
                <a:cs typeface="Helvetica"/>
              </a:rPr>
              <a:t>log </a:t>
            </a:r>
            <a:r>
              <a:rPr lang="en-US" dirty="0" smtClean="0">
                <a:cs typeface="Helvetica"/>
              </a:rPr>
              <a:t>(1 - </a:t>
            </a:r>
            <a:r>
              <a:rPr lang="en-US" dirty="0" err="1" smtClean="0">
                <a:cs typeface="Helvetica"/>
              </a:rPr>
              <a:t>ξ</a:t>
            </a:r>
            <a:r>
              <a:rPr lang="en-US" dirty="0">
                <a:cs typeface="Helvetica"/>
              </a:rPr>
              <a:t>(</a:t>
            </a:r>
            <a:r>
              <a:rPr lang="en-US" dirty="0" smtClean="0">
                <a:cs typeface="Helvetica"/>
              </a:rPr>
              <a:t>q))</a:t>
            </a:r>
            <a:r>
              <a:rPr lang="en-US" dirty="0">
                <a:cs typeface="Helvetica"/>
              </a:rPr>
              <a:t/>
            </a:r>
            <a:br>
              <a:rPr lang="en-US" dirty="0">
                <a:cs typeface="Helvetica"/>
              </a:rPr>
            </a:br>
            <a:r>
              <a:rPr lang="en-US" dirty="0" smtClean="0">
                <a:cs typeface="Helvetica"/>
              </a:rPr>
              <a:t>cost</a:t>
            </a:r>
            <a:r>
              <a:rPr lang="en-US" dirty="0">
                <a:cs typeface="Helvetica"/>
              </a:rPr>
              <a:t>((q, n - 1), (</a:t>
            </a:r>
            <a:r>
              <a:rPr lang="en-US" dirty="0" smtClean="0">
                <a:cs typeface="Helvetica"/>
              </a:rPr>
              <a:t>q</a:t>
            </a:r>
            <a:r>
              <a:rPr lang="fr-FR" dirty="0" smtClean="0">
                <a:cs typeface="Helvetica"/>
              </a:rPr>
              <a:t>'</a:t>
            </a:r>
            <a:r>
              <a:rPr lang="en-US" dirty="0" smtClean="0">
                <a:cs typeface="Helvetica"/>
              </a:rPr>
              <a:t>, </a:t>
            </a:r>
            <a:r>
              <a:rPr lang="en-US" dirty="0">
                <a:cs typeface="Helvetica"/>
              </a:rPr>
              <a:t>n)) = – log </a:t>
            </a:r>
            <a:r>
              <a:rPr lang="en-US" dirty="0" err="1">
                <a:cs typeface="Helvetica"/>
              </a:rPr>
              <a:t>γ</a:t>
            </a:r>
            <a:r>
              <a:rPr lang="en-US" dirty="0">
                <a:cs typeface="Helvetica"/>
              </a:rPr>
              <a:t>(</a:t>
            </a:r>
            <a:r>
              <a:rPr lang="en-US" dirty="0" smtClean="0">
                <a:cs typeface="Helvetica"/>
              </a:rPr>
              <a:t>q</a:t>
            </a:r>
            <a:r>
              <a:rPr lang="fr-FR" dirty="0" smtClean="0">
                <a:cs typeface="Helvetica"/>
              </a:rPr>
              <a:t>'</a:t>
            </a:r>
            <a:r>
              <a:rPr lang="en-US" dirty="0" smtClean="0">
                <a:cs typeface="Helvetica"/>
              </a:rPr>
              <a:t> </a:t>
            </a:r>
            <a:r>
              <a:rPr lang="en-US" dirty="0">
                <a:cs typeface="Helvetica"/>
              </a:rPr>
              <a:t>| q) – log </a:t>
            </a:r>
            <a:r>
              <a:rPr lang="en-US" dirty="0" err="1">
                <a:cs typeface="Helvetica"/>
              </a:rPr>
              <a:t>η</a:t>
            </a:r>
            <a:r>
              <a:rPr lang="en-US" dirty="0">
                <a:cs typeface="Helvetica"/>
              </a:rPr>
              <a:t>(s</a:t>
            </a:r>
            <a:r>
              <a:rPr lang="en-US" baseline="-25000" dirty="0">
                <a:cs typeface="Helvetica"/>
              </a:rPr>
              <a:t>t+1</a:t>
            </a:r>
            <a:r>
              <a:rPr lang="en-US" dirty="0">
                <a:cs typeface="Helvetica"/>
              </a:rPr>
              <a:t> | q) – log </a:t>
            </a:r>
            <a:r>
              <a:rPr lang="en-US" dirty="0" err="1">
                <a:cs typeface="Helvetica"/>
              </a:rPr>
              <a:t>ξ</a:t>
            </a:r>
            <a:r>
              <a:rPr lang="en-US" dirty="0">
                <a:cs typeface="Helvetica"/>
              </a:rPr>
              <a:t>(</a:t>
            </a:r>
            <a:r>
              <a:rPr lang="en-US" dirty="0" smtClean="0">
                <a:cs typeface="Helvetica"/>
              </a:rPr>
              <a:t>q</a:t>
            </a:r>
            <a:r>
              <a:rPr lang="fr-FR" dirty="0" smtClean="0">
                <a:cs typeface="Helvetica"/>
              </a:rPr>
              <a:t>'</a:t>
            </a:r>
            <a:r>
              <a:rPr lang="en-US" dirty="0" smtClean="0">
                <a:cs typeface="Helvetica"/>
              </a:rPr>
              <a:t>)</a:t>
            </a:r>
            <a:r>
              <a:rPr lang="en-US" dirty="0">
                <a:cs typeface="Helvetica"/>
              </a:rPr>
              <a:t/>
            </a:r>
            <a:br>
              <a:rPr lang="en-US" dirty="0">
                <a:cs typeface="Helvetica"/>
              </a:rPr>
            </a:br>
            <a:r>
              <a:rPr lang="en-US" dirty="0">
                <a:cs typeface="Helvetica"/>
              </a:rPr>
              <a:t>cost((</a:t>
            </a:r>
            <a:r>
              <a:rPr lang="en-US" dirty="0"/>
              <a:t>∅, -1), (q, 0)) = </a:t>
            </a:r>
            <a:r>
              <a:rPr lang="en-US" dirty="0">
                <a:cs typeface="Helvetica"/>
              </a:rPr>
              <a:t>– log</a:t>
            </a:r>
            <a:r>
              <a:rPr lang="en-US" dirty="0"/>
              <a:t> π(q)</a:t>
            </a:r>
          </a:p>
          <a:p>
            <a:pPr lvl="1" eaLnBrk="1" hangingPunct="1">
              <a:buFont typeface="Arial" pitchFamily="-65" charset="0"/>
              <a:buChar char="–"/>
              <a:defRPr/>
            </a:pPr>
            <a:r>
              <a:rPr lang="en-US" dirty="0"/>
              <a:t>fixed start vertex v</a:t>
            </a:r>
            <a:r>
              <a:rPr lang="en-US" baseline="-25000" dirty="0"/>
              <a:t>0</a:t>
            </a:r>
            <a:r>
              <a:rPr lang="en-US" dirty="0"/>
              <a:t> = (∅, -1)</a:t>
            </a:r>
            <a:endParaRPr lang="en-US" baseline="-25000" dirty="0"/>
          </a:p>
          <a:p>
            <a:pPr eaLnBrk="1" hangingPunct="1">
              <a:buFont typeface="Arial" pitchFamily="-65" charset="0"/>
              <a:buChar char="•"/>
              <a:defRPr/>
            </a:pPr>
            <a:r>
              <a:rPr lang="en-US" dirty="0"/>
              <a:t>Output:  d : V → </a:t>
            </a:r>
            <a:r>
              <a:rPr lang="en-US" dirty="0" err="1">
                <a:latin typeface="Helvetica"/>
                <a:cs typeface="Helvetica"/>
              </a:rPr>
              <a:t>ℝ</a:t>
            </a:r>
            <a:r>
              <a:rPr lang="en-US" dirty="0"/>
              <a:t> (shortest path function) and back pointers b : V → V </a:t>
            </a:r>
          </a:p>
          <a:p>
            <a:pPr eaLnBrk="1" hangingPunct="1">
              <a:buFont typeface="Arial" pitchFamily="-65" charset="0"/>
              <a:buChar char="•"/>
              <a:defRPr/>
            </a:pPr>
            <a:endParaRPr lang="en-US" dirty="0"/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/>
              <a:t>for all v </a:t>
            </a:r>
            <a:r>
              <a:rPr lang="en-US" dirty="0" smtClean="0"/>
              <a:t>∈ V \ {v</a:t>
            </a:r>
            <a:r>
              <a:rPr lang="en-US" baseline="-25000" dirty="0" smtClean="0"/>
              <a:t>0</a:t>
            </a:r>
            <a:r>
              <a:rPr lang="en-US" dirty="0" smtClean="0"/>
              <a:t>}, d(v) := ∞ and b(v) := ∅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/>
              <a:t>set d(v</a:t>
            </a:r>
            <a:r>
              <a:rPr lang="en-US" baseline="-25000" dirty="0" smtClean="0"/>
              <a:t>0</a:t>
            </a:r>
            <a:r>
              <a:rPr lang="en-US" dirty="0" smtClean="0"/>
              <a:t>) = 0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perform a topological sort on V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trike="sngStrike" dirty="0" smtClean="0"/>
              <a:t>while d has not converged: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504D"/>
                </a:solidFill>
              </a:rPr>
              <a:t>for each v in top-sort order: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strike="sngStrike" dirty="0" smtClean="0">
                <a:solidFill>
                  <a:schemeClr val="accent1"/>
                </a:solidFill>
              </a:rPr>
              <a:t>pick an arbitrary edge (u, v)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for each (u, v) ∈ E:  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/>
              <a:t>		if d(u) + cost(u, v) &lt; d(v):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/>
              <a:t>			d(v) := d(u) + cost(u, v) 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/>
              <a:t>			b(v) := u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i="1" dirty="0" smtClean="0"/>
              <a:t>	// d(v) and b(v) are now known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55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Viterbi Trick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From a </a:t>
            </a:r>
            <a:r>
              <a:rPr lang="en-US" altLang="ja-JP" dirty="0" smtClean="0">
                <a:latin typeface="Calibri" charset="0"/>
                <a:ea typeface="ＭＳ Ｐゴシック" charset="0"/>
                <a:cs typeface="ＭＳ Ｐゴシック" charset="0"/>
              </a:rPr>
              <a:t>“best path” 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perspective, Viterbi is: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defining the vertices and edges to have special structure (state/time step)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assigning costs based on HMM weights and the specific input string s</a:t>
            </a:r>
            <a:r>
              <a:rPr lang="en-US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dirty="0">
                <a:latin typeface="Calibri" charset="0"/>
                <a:ea typeface="ＭＳ Ｐゴシック" charset="0"/>
              </a:rPr>
              <a:t> … </a:t>
            </a:r>
            <a:r>
              <a:rPr lang="en-US" dirty="0" err="1">
                <a:latin typeface="Calibri" charset="0"/>
                <a:ea typeface="ＭＳ Ｐゴシック" charset="0"/>
              </a:rPr>
              <a:t>s</a:t>
            </a:r>
            <a:r>
              <a:rPr lang="en-US" baseline="-25000" dirty="0" err="1">
                <a:latin typeface="Calibri" charset="0"/>
                <a:ea typeface="ＭＳ Ｐゴシック" charset="0"/>
              </a:rPr>
              <a:t>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ordering the edges cleverly to make things efficient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Note also:  Viterbi</a:t>
            </a:r>
            <a:r>
              <a:rPr lang="fr-FR" altLang="ja-JP" dirty="0">
                <a:latin typeface="Calibri" charset="0"/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 graph has no cycles.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Variant:</a:t>
            </a:r>
            <a:br>
              <a:rPr lang="en-US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Forward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 Updating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After topological sort, can also choose all edges going </a:t>
            </a:r>
            <a:r>
              <a:rPr lang="en-US" sz="2500" i="1">
                <a:latin typeface="Calibri" charset="0"/>
                <a:ea typeface="ＭＳ Ｐゴシック" charset="0"/>
                <a:cs typeface="ＭＳ Ｐゴシック" charset="0"/>
              </a:rPr>
              <a:t>out of</a:t>
            </a: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 current node.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 all v ∈ V \ {v</a:t>
            </a:r>
            <a:r>
              <a:rPr lang="en-US" sz="2500" baseline="-25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5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}, d(v) := ∞ and b(v) := ∅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set d(v</a:t>
            </a:r>
            <a:r>
              <a:rPr lang="en-US" sz="2500" baseline="-25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5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perform a topological sort on V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for each u in top-sort order: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for each (u, v) ∈ E: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if d(u) + cost(u, v) &lt; d(v):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	d(v) := d(u) + cost(u, v)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	b(v) := u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 i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endParaRPr lang="en-US" sz="250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Memoized Recursion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Input:  directed graph G = (V, E), cost : E → </a:t>
            </a:r>
            <a:r>
              <a:rPr lang="en-US" sz="1800">
                <a:latin typeface="Helvetica" charset="0"/>
                <a:ea typeface="ＭＳ Ｐゴシック" charset="0"/>
                <a:cs typeface="Helvetica" charset="0"/>
              </a:rPr>
              <a:t>ℝ</a:t>
            </a: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, start vertex v</a:t>
            </a:r>
            <a:r>
              <a:rPr lang="en-US" sz="18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target vertex v</a:t>
            </a:r>
            <a:r>
              <a:rPr lang="en-US" sz="1800" baseline="-2500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Output:  d : V → </a:t>
            </a:r>
            <a:r>
              <a:rPr lang="en-US" sz="1800">
                <a:latin typeface="Helvetica" charset="0"/>
                <a:ea typeface="ＭＳ Ｐゴシック" charset="0"/>
                <a:cs typeface="Helvetica" charset="0"/>
              </a:rPr>
              <a:t>ℝ</a:t>
            </a:r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 (shortest path function) and back pointers b : V → V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 all v ∈ V \ {v</a:t>
            </a:r>
            <a:r>
              <a:rPr lang="en-US" sz="1800" baseline="-25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}, d(v) := ∅ and b(v) := ∅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set d(v</a:t>
            </a:r>
            <a:r>
              <a:rPr lang="en-US" sz="1800" baseline="-25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memoize(v</a:t>
            </a:r>
            <a:r>
              <a:rPr lang="en-US" sz="1800" baseline="-25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memoize(v):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i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// guaranteed to return best-cost path score for v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if d(v) = ∅: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d(v) := ∞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for each (u, v) ∈ E: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	if memoize(u) + cost(u, v) &lt; d(v):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		d(v) := d(u) + cost(u, v)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		b(v) := u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return d(v)</a:t>
            </a:r>
          </a:p>
          <a:p>
            <a:pPr eaLnBrk="1" hangingPunct="1"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Generic Best Path Algorithm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Input:  directed graph G = (V, E), cost : E → </a:t>
            </a:r>
            <a:r>
              <a:rPr lang="en-US" sz="2500">
                <a:latin typeface="Helvetica" charset="0"/>
                <a:ea typeface="ＭＳ Ｐゴシック" charset="0"/>
                <a:cs typeface="Helvetica" charset="0"/>
              </a:rPr>
              <a:t>ℝ</a:t>
            </a: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, start vertex v</a:t>
            </a:r>
            <a:r>
              <a:rPr lang="en-US" sz="25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Output:  d : V → </a:t>
            </a:r>
            <a:r>
              <a:rPr lang="en-US" sz="2500">
                <a:latin typeface="Helvetica" charset="0"/>
                <a:ea typeface="ＭＳ Ｐゴシック" charset="0"/>
                <a:cs typeface="Helvetica" charset="0"/>
              </a:rPr>
              <a:t>ℝ</a:t>
            </a: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 (shortest path function) and back pointers b : V → V </a:t>
            </a:r>
          </a:p>
          <a:p>
            <a:pPr eaLnBrk="1" hangingPunct="1">
              <a:lnSpc>
                <a:spcPct val="80000"/>
              </a:lnSpc>
            </a:pPr>
            <a:endParaRPr lang="en-US" sz="25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for all v ∈ V \ {v</a:t>
            </a:r>
            <a:r>
              <a:rPr lang="en-US" sz="25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}, d(v) := ∞ and b(v) := ∅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set d(v</a:t>
            </a:r>
            <a:r>
              <a:rPr lang="en-US" sz="25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while d has not converged: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	pick an arbitrary edge (u, v)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	if d(u) + cost(u, v) &lt; d(v):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		d(v) := d(u) + cost(u, v)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		b(v) := u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3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Dijkstra</a:t>
            </a:r>
            <a:r>
              <a:rPr lang="fr-FR" altLang="ja-JP">
                <a:latin typeface="Calibri" charset="0"/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62500" lnSpcReduction="20000"/>
          </a:bodyPr>
          <a:lstStyle/>
          <a:p>
            <a:pPr eaLnBrk="1" hangingPunct="1">
              <a:buFont typeface="Arial" pitchFamily="-65" charset="0"/>
              <a:buChar char="•"/>
              <a:defRPr/>
            </a:pPr>
            <a:r>
              <a:rPr lang="en-US" dirty="0"/>
              <a:t>Input:  directed graph G = (V, E), </a:t>
            </a:r>
            <a:r>
              <a:rPr lang="en-US" dirty="0">
                <a:solidFill>
                  <a:srgbClr val="C0504D"/>
                </a:solidFill>
              </a:rPr>
              <a:t>cost : E → </a:t>
            </a:r>
            <a:r>
              <a:rPr lang="en-US" dirty="0">
                <a:solidFill>
                  <a:srgbClr val="C0504D"/>
                </a:solidFill>
                <a:latin typeface="Helvetica"/>
                <a:cs typeface="Helvetica"/>
              </a:rPr>
              <a:t>ℝ</a:t>
            </a:r>
            <a:r>
              <a:rPr lang="en-US" baseline="-25000" dirty="0">
                <a:solidFill>
                  <a:srgbClr val="C0504D"/>
                </a:solidFill>
                <a:cs typeface="Helvetica"/>
              </a:rPr>
              <a:t>≥0 </a:t>
            </a:r>
            <a:r>
              <a:rPr lang="en-US" dirty="0">
                <a:solidFill>
                  <a:srgbClr val="C0504D"/>
                </a:solidFill>
                <a:cs typeface="Helvetica"/>
              </a:rPr>
              <a:t>(important!)</a:t>
            </a:r>
            <a:r>
              <a:rPr lang="en-US" dirty="0"/>
              <a:t>, start vertex v</a:t>
            </a:r>
            <a:r>
              <a:rPr lang="en-US" baseline="-25000" dirty="0"/>
              <a:t>0</a:t>
            </a:r>
          </a:p>
          <a:p>
            <a:pPr eaLnBrk="1" hangingPunct="1">
              <a:buFont typeface="Arial" pitchFamily="-65" charset="0"/>
              <a:buChar char="•"/>
              <a:defRPr/>
            </a:pPr>
            <a:r>
              <a:rPr lang="en-US" dirty="0"/>
              <a:t>Output:  d : V → </a:t>
            </a:r>
            <a:r>
              <a:rPr lang="en-US" dirty="0" err="1">
                <a:latin typeface="Helvetica"/>
                <a:cs typeface="Helvetica"/>
              </a:rPr>
              <a:t>ℝ</a:t>
            </a:r>
            <a:r>
              <a:rPr lang="en-US" dirty="0"/>
              <a:t> (shortest path function) and back pointers b : V → V </a:t>
            </a:r>
          </a:p>
          <a:p>
            <a:pPr eaLnBrk="1" hangingPunct="1">
              <a:buFont typeface="Arial" pitchFamily="-65" charset="0"/>
              <a:buChar char="•"/>
              <a:defRPr/>
            </a:pPr>
            <a:endParaRPr lang="en-US" dirty="0"/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/>
              <a:t>for all v </a:t>
            </a:r>
            <a:r>
              <a:rPr lang="en-US" dirty="0" smtClean="0"/>
              <a:t>∈ V \ {v</a:t>
            </a:r>
            <a:r>
              <a:rPr lang="en-US" baseline="-25000" dirty="0" smtClean="0"/>
              <a:t>0</a:t>
            </a:r>
            <a:r>
              <a:rPr lang="en-US" dirty="0" smtClean="0"/>
              <a:t>}, d(v) := ∞ and b(v) := ∅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/>
              <a:t>set d(v</a:t>
            </a:r>
            <a:r>
              <a:rPr lang="en-US" baseline="-25000" dirty="0" smtClean="0"/>
              <a:t>0</a:t>
            </a:r>
            <a:r>
              <a:rPr lang="en-US" dirty="0" smtClean="0"/>
              <a:t>) = 0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>
                <a:solidFill>
                  <a:srgbClr val="C0504D"/>
                </a:solidFill>
              </a:rPr>
              <a:t>Q := priority queue on V ordered by d (lower cost = higher priority)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strike="sngStrike" dirty="0" smtClean="0"/>
              <a:t>while d has not converged: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504D"/>
                </a:solidFill>
              </a:rPr>
              <a:t>while Q is not empty: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strike="sngStrike" dirty="0" smtClean="0">
                <a:solidFill>
                  <a:schemeClr val="accent1"/>
                </a:solidFill>
              </a:rPr>
              <a:t>pick an arbitrary edge (u, v)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>
                <a:solidFill>
                  <a:srgbClr val="C0504D"/>
                </a:solidFill>
              </a:rPr>
              <a:t>	u := extract-min(Q)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>
                <a:solidFill>
                  <a:srgbClr val="C0504D"/>
                </a:solidFill>
              </a:rPr>
              <a:t>	for each (u, v) ∈ E: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/>
              <a:t>		if d(u) + cost(u, v) &lt; d(v):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/>
              <a:t>			d(v) := d(u) + cost(u, v) 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/>
              <a:t>			b(v) := u</a:t>
            </a:r>
          </a:p>
          <a:p>
            <a:pPr eaLnBrk="1" hangingPunct="1">
              <a:buFont typeface="Arial" pitchFamily="-65" charset="0"/>
              <a:buNone/>
              <a:defRPr/>
            </a:pPr>
            <a:r>
              <a:rPr lang="en-US" dirty="0" smtClean="0">
                <a:solidFill>
                  <a:srgbClr val="C0504D"/>
                </a:solidFill>
              </a:rPr>
              <a:t>			update v</a:t>
            </a:r>
            <a:r>
              <a:rPr lang="fr-FR" dirty="0" smtClean="0">
                <a:solidFill>
                  <a:srgbClr val="C0504D"/>
                </a:solidFill>
              </a:rPr>
              <a:t>'</a:t>
            </a:r>
            <a:r>
              <a:rPr lang="en-US" dirty="0" smtClean="0">
                <a:solidFill>
                  <a:srgbClr val="C0504D"/>
                </a:solidFill>
              </a:rPr>
              <a:t>s priority in Q 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A* Algorithm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Input:  directed graph G = (V, E), cost : E → </a:t>
            </a:r>
            <a:r>
              <a:rPr lang="en-US" sz="2000">
                <a:latin typeface="Helvetica" charset="0"/>
                <a:ea typeface="ＭＳ Ｐゴシック" charset="0"/>
                <a:cs typeface="Helvetica" charset="0"/>
              </a:rPr>
              <a:t>ℝ</a:t>
            </a:r>
            <a:r>
              <a:rPr lang="en-US" sz="2000" baseline="-25000">
                <a:latin typeface="Calibri" charset="0"/>
                <a:ea typeface="ＭＳ Ｐゴシック" charset="0"/>
                <a:cs typeface="Helvetica" charset="0"/>
              </a:rPr>
              <a:t>≥0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, start vertex v</a:t>
            </a:r>
            <a:r>
              <a:rPr lang="en-US" sz="20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target vertex v</a:t>
            </a:r>
            <a:r>
              <a:rPr lang="en-US" sz="2000" baseline="-2500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heuristic h : V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→ </a:t>
            </a:r>
            <a:r>
              <a:rPr lang="en-US" sz="2000">
                <a:solidFill>
                  <a:srgbClr val="C0504D"/>
                </a:solidFill>
                <a:latin typeface="Helvetica" charset="0"/>
                <a:ea typeface="ＭＳ Ｐゴシック" charset="0"/>
                <a:cs typeface="Helvetica" charset="0"/>
              </a:rPr>
              <a:t>ℝ</a:t>
            </a:r>
            <a:r>
              <a:rPr lang="en-US" sz="2000" baseline="-25000">
                <a:solidFill>
                  <a:srgbClr val="C0504D"/>
                </a:solidFill>
                <a:latin typeface="Calibri" charset="0"/>
                <a:ea typeface="ＭＳ Ｐゴシック" charset="0"/>
                <a:cs typeface="Helvetica" charset="0"/>
              </a:rPr>
              <a:t>≥0</a:t>
            </a:r>
            <a:r>
              <a:rPr lang="en-US" sz="2000">
                <a:solidFill>
                  <a:srgbClr val="C0504D"/>
                </a:solidFill>
                <a:latin typeface="Calibri" charset="0"/>
                <a:ea typeface="ＭＳ Ｐゴシック" charset="0"/>
                <a:cs typeface="Helvetica" charset="0"/>
              </a:rPr>
              <a:t> such that h(v) ≤ best-cost(v, v</a:t>
            </a:r>
            <a:r>
              <a:rPr lang="en-US" sz="2000" baseline="-25000">
                <a:solidFill>
                  <a:srgbClr val="C0504D"/>
                </a:solidFill>
                <a:latin typeface="Calibri" charset="0"/>
                <a:ea typeface="ＭＳ Ｐゴシック" charset="0"/>
                <a:cs typeface="Helvetica" charset="0"/>
              </a:rPr>
              <a:t>t</a:t>
            </a:r>
            <a:r>
              <a:rPr lang="en-US" sz="2000">
                <a:solidFill>
                  <a:srgbClr val="C0504D"/>
                </a:solidFill>
                <a:latin typeface="Calibri" charset="0"/>
                <a:ea typeface="ＭＳ Ｐゴシック" charset="0"/>
                <a:cs typeface="Helvetica" charset="0"/>
              </a:rPr>
              <a:t>)</a:t>
            </a:r>
            <a:endParaRPr lang="en-US" sz="2000" baseline="-25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Output:  d : V → </a:t>
            </a:r>
            <a:r>
              <a:rPr lang="en-US" sz="2000">
                <a:latin typeface="Helvetica" charset="0"/>
                <a:ea typeface="ＭＳ Ｐゴシック" charset="0"/>
                <a:cs typeface="Helvetica" charset="0"/>
              </a:rPr>
              <a:t>ℝ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(shortest path function) and back pointers b : V → V 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for all v ∈ V \ {v</a:t>
            </a:r>
            <a:r>
              <a:rPr lang="en-US" sz="20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}, d(v) := ∞ and b(v) := ∅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set d(v</a:t>
            </a:r>
            <a:r>
              <a:rPr lang="en-US" sz="2000" baseline="-2500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Q := priority queue on V </a:t>
            </a:r>
            <a:r>
              <a:rPr lang="en-US" sz="200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ordered by d + h 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(lower cost = higher priority)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while Q is not empty: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 := extract-min(Q)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for each (u, v) ∈ E: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if d(u) + cost(u, v) &lt; d(v):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	d(v) := d(u) + cost(u, v)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	b(v) := u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		update v</a:t>
            </a:r>
            <a:r>
              <a:rPr lang="fr-FR" altLang="ja-JP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 priority in Q </a:t>
            </a:r>
          </a:p>
        </p:txBody>
      </p:sp>
    </p:spTree>
    <p:extLst>
      <p:ext uri="{BB962C8B-B14F-4D97-AF65-F5344CB8AC3E}">
        <p14:creationId xmlns:p14="http://schemas.microsoft.com/office/powerpoint/2010/main" val="18990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Minimum Cost Hyperpath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General idea:  take </a:t>
            </a:r>
            <a:r>
              <a:rPr lang="en-US" b="1" i="1">
                <a:latin typeface="Calibri" charset="0"/>
              </a:rPr>
              <a:t>x</a:t>
            </a:r>
            <a:r>
              <a:rPr lang="en-US">
                <a:latin typeface="Calibri" charset="0"/>
              </a:rPr>
              <a:t> and build a </a:t>
            </a:r>
            <a:r>
              <a:rPr lang="en-US">
                <a:solidFill>
                  <a:srgbClr val="1F497D"/>
                </a:solidFill>
                <a:latin typeface="Calibri" charset="0"/>
              </a:rPr>
              <a:t>hypergraph</a:t>
            </a:r>
            <a:r>
              <a:rPr lang="en-US">
                <a:latin typeface="Calibri" charset="0"/>
              </a:rPr>
              <a:t>.</a:t>
            </a:r>
          </a:p>
          <a:p>
            <a:r>
              <a:rPr lang="en-US">
                <a:latin typeface="Calibri" charset="0"/>
              </a:rPr>
              <a:t>Score of a </a:t>
            </a:r>
            <a:r>
              <a:rPr lang="en-US">
                <a:solidFill>
                  <a:srgbClr val="1F497D"/>
                </a:solidFill>
                <a:latin typeface="Calibri" charset="0"/>
              </a:rPr>
              <a:t>hyperpath </a:t>
            </a:r>
            <a:r>
              <a:rPr lang="en-US">
                <a:latin typeface="Calibri" charset="0"/>
              </a:rPr>
              <a:t>factors into the </a:t>
            </a:r>
            <a:r>
              <a:rPr lang="en-US">
                <a:solidFill>
                  <a:srgbClr val="1F497D"/>
                </a:solidFill>
                <a:latin typeface="Calibri" charset="0"/>
              </a:rPr>
              <a:t>hyperedges</a:t>
            </a:r>
            <a:r>
              <a:rPr lang="en-US">
                <a:latin typeface="Calibri" charset="0"/>
              </a:rPr>
              <a:t>.</a:t>
            </a:r>
          </a:p>
          <a:p>
            <a:r>
              <a:rPr lang="en-US">
                <a:latin typeface="Calibri" charset="0"/>
              </a:rPr>
              <a:t>Decoding is finding the best </a:t>
            </a:r>
            <a:r>
              <a:rPr lang="en-US" i="1">
                <a:latin typeface="Calibri" charset="0"/>
              </a:rPr>
              <a:t>hyperpath</a:t>
            </a:r>
            <a:r>
              <a:rPr lang="en-US">
                <a:latin typeface="Calibri" charset="0"/>
              </a:rPr>
              <a:t>.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This connection was elucidated by Klein and Manning (2002).</a:t>
            </a:r>
          </a:p>
          <a:p>
            <a:pPr>
              <a:buFont typeface="Arial" charset="0"/>
              <a:buNone/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Parsing as a Hypergraph</a:t>
            </a:r>
          </a:p>
        </p:txBody>
      </p:sp>
      <p:pic>
        <p:nvPicPr>
          <p:cNvPr id="716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600200"/>
            <a:ext cx="49657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2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r>
              <a:rPr lang="en-US">
                <a:latin typeface="Calibri" charset="0"/>
              </a:rPr>
              <a:t>One part per word, each is in {</a:t>
            </a:r>
            <a:r>
              <a:rPr lang="en-US">
                <a:latin typeface="CMU Sans Serif" charset="0"/>
                <a:cs typeface="CMU Sans Serif" charset="0"/>
              </a:rPr>
              <a:t>B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MU Sans Serif" charset="0"/>
                <a:cs typeface="CMU Sans Serif" charset="0"/>
              </a:rPr>
              <a:t>I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MU Sans Serif" charset="0"/>
                <a:cs typeface="CMU Sans Serif" charset="0"/>
              </a:rPr>
              <a:t>O</a:t>
            </a:r>
            <a:r>
              <a:rPr lang="en-US">
                <a:latin typeface="Calibri" charset="0"/>
              </a:rPr>
              <a:t>}</a:t>
            </a:r>
          </a:p>
          <a:p>
            <a:r>
              <a:rPr lang="en-US">
                <a:latin typeface="Calibri" charset="0"/>
              </a:rPr>
              <a:t>No features look at multiple parts</a:t>
            </a:r>
          </a:p>
          <a:p>
            <a:pPr lvl="1"/>
            <a:r>
              <a:rPr lang="en-US">
                <a:latin typeface="Calibri" charset="0"/>
              </a:rPr>
              <a:t>Fast inference</a:t>
            </a:r>
          </a:p>
          <a:p>
            <a:pPr lvl="1"/>
            <a:r>
              <a:rPr lang="en-US">
                <a:latin typeface="Calibri" charset="0"/>
              </a:rPr>
              <a:t>Not very expressive</a:t>
            </a:r>
          </a:p>
        </p:txBody>
      </p:sp>
      <p:pic>
        <p:nvPicPr>
          <p:cNvPr id="542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12"/>
          <a:stretch>
            <a:fillRect/>
          </a:stretch>
        </p:blipFill>
        <p:spPr bwMode="auto">
          <a:xfrm>
            <a:off x="457200" y="1600200"/>
            <a:ext cx="8429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2286000"/>
            <a:ext cx="7010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8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4800" y="2362200"/>
            <a:ext cx="381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Parsing as a Hypergraph</a:t>
            </a:r>
          </a:p>
        </p:txBody>
      </p:sp>
      <p:pic>
        <p:nvPicPr>
          <p:cNvPr id="7270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587500"/>
            <a:ext cx="49657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Box 5"/>
          <p:cNvSpPr txBox="1">
            <a:spLocks noChangeArrowheads="1"/>
          </p:cNvSpPr>
          <p:nvPr/>
        </p:nvSpPr>
        <p:spPr bwMode="auto">
          <a:xfrm>
            <a:off x="1371600" y="6248400"/>
            <a:ext cx="3395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CMU Serif" charset="0"/>
              </a:rPr>
              <a:t>cf. </a:t>
            </a:r>
            <a:r>
              <a:rPr lang="ja-JP" altLang="en-US" sz="2400" dirty="0">
                <a:latin typeface="+mn-lt"/>
                <a:cs typeface="CMU Serif" charset="0"/>
              </a:rPr>
              <a:t>“</a:t>
            </a:r>
            <a:r>
              <a:rPr lang="en-US" sz="2400" dirty="0">
                <a:latin typeface="+mn-lt"/>
                <a:cs typeface="CMU Serif" charset="0"/>
              </a:rPr>
              <a:t>Dean for democracy</a:t>
            </a:r>
            <a:r>
              <a:rPr lang="ja-JP" altLang="en-US" sz="2400" dirty="0">
                <a:latin typeface="+mn-lt"/>
                <a:cs typeface="CMU Serif" charset="0"/>
              </a:rPr>
              <a:t>”</a:t>
            </a:r>
            <a:endParaRPr lang="en-US" sz="2400" dirty="0">
              <a:latin typeface="+mn-lt"/>
              <a:cs typeface="CMU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Parsing as a Hypergraph</a:t>
            </a:r>
          </a:p>
        </p:txBody>
      </p:sp>
      <p:pic>
        <p:nvPicPr>
          <p:cNvPr id="737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587500"/>
            <a:ext cx="49657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Box 7"/>
          <p:cNvSpPr txBox="1">
            <a:spLocks noChangeArrowheads="1"/>
          </p:cNvSpPr>
          <p:nvPr/>
        </p:nvSpPr>
        <p:spPr bwMode="auto">
          <a:xfrm>
            <a:off x="457200" y="57277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CMU Serif" charset="0"/>
              </a:rPr>
              <a:t>Forced to work on his thesis, sunshine streaming in the window, Mike experienced a …</a:t>
            </a:r>
          </a:p>
        </p:txBody>
      </p:sp>
    </p:spTree>
    <p:extLst>
      <p:ext uri="{BB962C8B-B14F-4D97-AF65-F5344CB8AC3E}">
        <p14:creationId xmlns:p14="http://schemas.microsoft.com/office/powerpoint/2010/main" val="12353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Parsing as a Hypergraph</a:t>
            </a:r>
          </a:p>
        </p:txBody>
      </p:sp>
      <p:pic>
        <p:nvPicPr>
          <p:cNvPr id="7475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600200"/>
            <a:ext cx="49657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TextBox 5"/>
          <p:cNvSpPr txBox="1">
            <a:spLocks noChangeArrowheads="1"/>
          </p:cNvSpPr>
          <p:nvPr/>
        </p:nvSpPr>
        <p:spPr bwMode="auto">
          <a:xfrm>
            <a:off x="457200" y="57277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CMU Serif" charset="0"/>
              </a:rPr>
              <a:t>Forced to work on his thesis, sunshine streaming in the window, Mike began to …</a:t>
            </a:r>
          </a:p>
        </p:txBody>
      </p:sp>
    </p:spTree>
    <p:extLst>
      <p:ext uri="{BB962C8B-B14F-4D97-AF65-F5344CB8AC3E}">
        <p14:creationId xmlns:p14="http://schemas.microsoft.com/office/powerpoint/2010/main" val="13488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Why Hypergraphs?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Useful, compact encoding of the hypothesis space.</a:t>
            </a:r>
          </a:p>
          <a:p>
            <a:pPr lvl="1"/>
            <a:r>
              <a:rPr lang="en-US">
                <a:latin typeface="Calibri" charset="0"/>
              </a:rPr>
              <a:t>Build hypothesis space using local features, maybe do some filtering.</a:t>
            </a:r>
          </a:p>
          <a:p>
            <a:pPr lvl="1"/>
            <a:r>
              <a:rPr lang="en-US">
                <a:latin typeface="Calibri" charset="0"/>
              </a:rPr>
              <a:t>Pass it off to another module for more fine-grained scoring with richer or more expensive features.</a:t>
            </a:r>
          </a:p>
        </p:txBody>
      </p:sp>
    </p:spTree>
    <p:extLst>
      <p:ext uri="{BB962C8B-B14F-4D97-AF65-F5344CB8AC3E}">
        <p14:creationId xmlns:p14="http://schemas.microsoft.com/office/powerpoint/2010/main" val="19564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5.  Weighted Logic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Logic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</a:rPr>
              <a:t>Start with a set of </a:t>
            </a:r>
            <a:r>
              <a:rPr lang="en-US" sz="3000">
                <a:solidFill>
                  <a:srgbClr val="1F497D"/>
                </a:solidFill>
                <a:latin typeface="Calibri" charset="0"/>
              </a:rPr>
              <a:t>axioms </a:t>
            </a:r>
            <a:r>
              <a:rPr lang="en-US" sz="3000">
                <a:latin typeface="Calibri" charset="0"/>
              </a:rPr>
              <a:t>and a set of </a:t>
            </a:r>
            <a:r>
              <a:rPr lang="en-US" sz="3000">
                <a:solidFill>
                  <a:srgbClr val="1F497D"/>
                </a:solidFill>
                <a:latin typeface="Calibri" charset="0"/>
              </a:rPr>
              <a:t>inference rules</a:t>
            </a:r>
            <a:r>
              <a:rPr lang="en-US" sz="3000">
                <a:latin typeface="Calibri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300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300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300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</a:rPr>
              <a:t>The goal is to prove a specific theorem, </a:t>
            </a:r>
            <a:r>
              <a:rPr lang="en-US" sz="3000">
                <a:latin typeface="CMU Sans Serif" charset="0"/>
                <a:cs typeface="CMU Sans Serif" charset="0"/>
              </a:rPr>
              <a:t>goal</a:t>
            </a:r>
            <a:r>
              <a:rPr lang="en-US" sz="3000">
                <a:latin typeface="Calibri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</a:rPr>
              <a:t>Many approaches, but we assume a </a:t>
            </a:r>
            <a:r>
              <a:rPr lang="en-US" sz="3000" i="1">
                <a:latin typeface="Calibri" charset="0"/>
              </a:rPr>
              <a:t>deductive</a:t>
            </a:r>
            <a:r>
              <a:rPr lang="en-US" sz="3000">
                <a:latin typeface="Calibri" charset="0"/>
              </a:rPr>
              <a:t> approach.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</a:rPr>
              <a:t>Start with axioms, iteratively produce more theorems.</a:t>
            </a:r>
          </a:p>
        </p:txBody>
      </p:sp>
      <p:pic>
        <p:nvPicPr>
          <p:cNvPr id="778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16200"/>
            <a:ext cx="82645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09650"/>
            <a:ext cx="7797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Weighted Logic Programming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Twist:  axioms have </a:t>
            </a:r>
            <a:r>
              <a:rPr lang="en-US">
                <a:solidFill>
                  <a:srgbClr val="1F497D"/>
                </a:solidFill>
                <a:latin typeface="Calibri" charset="0"/>
              </a:rPr>
              <a:t>weights</a:t>
            </a:r>
            <a:r>
              <a:rPr lang="en-US">
                <a:latin typeface="Calibri" charset="0"/>
              </a:rPr>
              <a:t>.</a:t>
            </a:r>
          </a:p>
          <a:p>
            <a:r>
              <a:rPr lang="en-US">
                <a:latin typeface="Calibri" charset="0"/>
              </a:rPr>
              <a:t>Want the proof of </a:t>
            </a:r>
            <a:r>
              <a:rPr lang="en-US">
                <a:latin typeface="CMU Sans Serif" charset="0"/>
                <a:cs typeface="CMU Sans Serif" charset="0"/>
              </a:rPr>
              <a:t>goal </a:t>
            </a:r>
            <a:r>
              <a:rPr lang="en-US">
                <a:latin typeface="Calibri" charset="0"/>
              </a:rPr>
              <a:t>with the best score: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Note that axioms can be used more than once in a proof (</a:t>
            </a:r>
            <a:r>
              <a:rPr lang="en-US" b="1">
                <a:latin typeface="Calibri" charset="0"/>
              </a:rPr>
              <a:t>y</a:t>
            </a:r>
            <a:r>
              <a:rPr lang="en-US">
                <a:latin typeface="Calibri" charset="0"/>
              </a:rPr>
              <a:t>).</a:t>
            </a:r>
          </a:p>
        </p:txBody>
      </p:sp>
      <p:pic>
        <p:nvPicPr>
          <p:cNvPr id="79876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9248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1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Whence WLP?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Shieber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Schabes</a:t>
            </a:r>
            <a:r>
              <a:rPr lang="en-US" dirty="0">
                <a:latin typeface="Calibri" charset="0"/>
              </a:rPr>
              <a:t>, and Pereira (1995):  many parsing algorithms can be understood in the same deductive logic framework.</a:t>
            </a:r>
          </a:p>
          <a:p>
            <a:r>
              <a:rPr lang="en-US" dirty="0">
                <a:latin typeface="Calibri" charset="0"/>
              </a:rPr>
              <a:t>Goodman (1999):  add </a:t>
            </a:r>
            <a:r>
              <a:rPr lang="en-US" dirty="0" smtClean="0">
                <a:latin typeface="Calibri" charset="0"/>
              </a:rPr>
              <a:t>weights in a </a:t>
            </a:r>
            <a:r>
              <a:rPr lang="en-US" dirty="0" err="1" smtClean="0">
                <a:latin typeface="Calibri" charset="0"/>
              </a:rPr>
              <a:t>semiring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>
                <a:latin typeface="Calibri" charset="0"/>
              </a:rPr>
              <a:t>get many useful NLP algorithms.</a:t>
            </a:r>
          </a:p>
          <a:p>
            <a:r>
              <a:rPr lang="en-US" dirty="0">
                <a:latin typeface="Calibri" charset="0"/>
              </a:rPr>
              <a:t>Eisner, </a:t>
            </a:r>
            <a:r>
              <a:rPr lang="en-US" dirty="0" err="1">
                <a:latin typeface="Calibri" charset="0"/>
              </a:rPr>
              <a:t>Goldlust</a:t>
            </a:r>
            <a:r>
              <a:rPr lang="en-US" dirty="0">
                <a:latin typeface="Calibri" charset="0"/>
              </a:rPr>
              <a:t>, and Smith (2004, 2005):  </a:t>
            </a:r>
            <a:r>
              <a:rPr lang="en-US" dirty="0" err="1">
                <a:latin typeface="Calibri" charset="0"/>
              </a:rPr>
              <a:t>semiring</a:t>
            </a:r>
            <a:r>
              <a:rPr lang="en-US" dirty="0">
                <a:latin typeface="Calibri" charset="0"/>
              </a:rPr>
              <a:t>-generic algorithms, </a:t>
            </a:r>
            <a:r>
              <a:rPr lang="en-US" dirty="0" err="1">
                <a:latin typeface="Calibri" charset="0"/>
              </a:rPr>
              <a:t>Dyna</a:t>
            </a:r>
            <a:r>
              <a:rPr lang="en-US" dirty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1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Most views (exception is </a:t>
            </a:r>
            <a:r>
              <a:rPr lang="en-US" sz="3000" dirty="0" err="1">
                <a:latin typeface="Calibri" charset="0"/>
              </a:rPr>
              <a:t>polytopes</a:t>
            </a:r>
            <a:r>
              <a:rPr lang="en-US" sz="3000" dirty="0">
                <a:latin typeface="Calibri" charset="0"/>
              </a:rPr>
              <a:t>) can be understood as DP algorithms.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The low-level </a:t>
            </a:r>
            <a:r>
              <a:rPr lang="en-US" sz="2600" i="1" dirty="0">
                <a:latin typeface="Calibri" charset="0"/>
              </a:rPr>
              <a:t>procedures </a:t>
            </a:r>
            <a:r>
              <a:rPr lang="en-US" sz="2600" dirty="0">
                <a:latin typeface="Calibri" charset="0"/>
              </a:rPr>
              <a:t>we use are often DP.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Even DP is too high-level to know the best way to implement. </a:t>
            </a:r>
            <a:endParaRPr lang="en-US" sz="2600" dirty="0" smtClean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 charset="0"/>
              </a:rPr>
              <a:t>Break a problem into slightly smaller problems with </a:t>
            </a:r>
            <a:r>
              <a:rPr lang="en-US" sz="2800" b="1" dirty="0" smtClean="0">
                <a:latin typeface="Calibri" charset="0"/>
              </a:rPr>
              <a:t>optimal substructure</a:t>
            </a:r>
            <a:r>
              <a:rPr lang="en-US" sz="2800" dirty="0" smtClean="0">
                <a:latin typeface="Calibri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Calibri" charset="0"/>
              </a:rPr>
              <a:t>Best path to v depends on best paths to all u such that (</a:t>
            </a:r>
            <a:r>
              <a:rPr lang="en-US" dirty="0" err="1" smtClean="0">
                <a:latin typeface="Calibri" charset="0"/>
              </a:rPr>
              <a:t>u,v</a:t>
            </a:r>
            <a:r>
              <a:rPr lang="en-US" dirty="0" smtClean="0">
                <a:latin typeface="Calibri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∈ E.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Overlapping </a:t>
            </a:r>
            <a:r>
              <a:rPr lang="en-US" sz="2800" b="1" dirty="0" err="1" smtClean="0">
                <a:solidFill>
                  <a:srgbClr val="000000"/>
                </a:solidFill>
                <a:latin typeface="Calibri" charset="0"/>
              </a:rPr>
              <a:t>subproblems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:  each 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subproblem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 gets used repeatedly, and there 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aren</a:t>
            </a:r>
            <a:r>
              <a:rPr lang="ja-JP" altLang="en-US" sz="2800" dirty="0" smtClean="0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t too many of them.</a:t>
            </a:r>
            <a:endParaRPr lang="en-US" sz="2800" b="1" dirty="0" smtClean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One part per bigram, each is in {</a:t>
            </a:r>
            <a:r>
              <a:rPr lang="en-US">
                <a:latin typeface="CMU Sans Serif" charset="0"/>
                <a:cs typeface="CMU Sans Serif" charset="0"/>
              </a:rPr>
              <a:t>BB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MU Sans Serif" charset="0"/>
                <a:cs typeface="CMU Sans Serif" charset="0"/>
              </a:rPr>
              <a:t>BI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MU Sans Serif" charset="0"/>
                <a:cs typeface="CMU Sans Serif" charset="0"/>
              </a:rPr>
              <a:t>BO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MU Sans Serif" charset="0"/>
                <a:cs typeface="CMU Sans Serif" charset="0"/>
              </a:rPr>
              <a:t>IB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MU Sans Serif" charset="0"/>
                <a:cs typeface="CMU Sans Serif" charset="0"/>
              </a:rPr>
              <a:t>II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MU Sans Serif" charset="0"/>
                <a:cs typeface="CMU Sans Serif" charset="0"/>
              </a:rPr>
              <a:t>IO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MU Sans Serif" charset="0"/>
                <a:cs typeface="CMU Sans Serif" charset="0"/>
              </a:rPr>
              <a:t>OB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MU Sans Serif" charset="0"/>
                <a:cs typeface="CMU Sans Serif" charset="0"/>
              </a:rPr>
              <a:t>OO</a:t>
            </a:r>
            <a:r>
              <a:rPr lang="en-US">
                <a:latin typeface="Calibri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Features and constraints can look at pairs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</a:rPr>
              <a:t>Slower inference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</a:rPr>
              <a:t>A bit more expressive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12"/>
          <a:stretch>
            <a:fillRect/>
          </a:stretch>
        </p:blipFill>
        <p:spPr bwMode="auto">
          <a:xfrm>
            <a:off x="457200" y="1600200"/>
            <a:ext cx="8429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2286000"/>
            <a:ext cx="7010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362200"/>
            <a:ext cx="990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8194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3622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2819400"/>
            <a:ext cx="914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2362200"/>
            <a:ext cx="990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800" y="2819400"/>
            <a:ext cx="1295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23622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819400"/>
            <a:ext cx="1066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0" y="2362200"/>
            <a:ext cx="990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Calibri" charset="0"/>
              </a:rPr>
              <a:t>Three </a:t>
            </a:r>
            <a:r>
              <a:rPr lang="en-US" sz="2400" dirty="0">
                <a:latin typeface="Calibri" charset="0"/>
              </a:rPr>
              <a:t>main strategies for DP: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Viterbi, </a:t>
            </a:r>
            <a:r>
              <a:rPr lang="en-US" sz="2400" dirty="0" err="1">
                <a:latin typeface="Calibri" charset="0"/>
              </a:rPr>
              <a:t>Levenshtein</a:t>
            </a:r>
            <a:r>
              <a:rPr lang="en-US" sz="2400" dirty="0">
                <a:latin typeface="Calibri" charset="0"/>
              </a:rPr>
              <a:t> edit distance, CKY:  predefined,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sz="2400" dirty="0">
                <a:latin typeface="Calibri" charset="0"/>
              </a:rPr>
              <a:t>clever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sz="2400" dirty="0">
                <a:latin typeface="Calibri" charset="0"/>
              </a:rPr>
              <a:t> ordering.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charset="0"/>
              </a:rPr>
              <a:t>Memoization</a:t>
            </a:r>
            <a:endParaRPr lang="en-US" sz="2400" dirty="0"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Agenda (</a:t>
            </a:r>
            <a:r>
              <a:rPr lang="en-US" sz="2400" dirty="0" err="1">
                <a:latin typeface="Calibri" charset="0"/>
              </a:rPr>
              <a:t>Dijkstra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s algorithm, A*)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Things to remember in general: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The </a:t>
            </a:r>
            <a:r>
              <a:rPr lang="en-US" sz="2400" dirty="0" err="1">
                <a:latin typeface="Calibri" charset="0"/>
              </a:rPr>
              <a:t>hypergraph</a:t>
            </a:r>
            <a:r>
              <a:rPr lang="en-US" sz="2400" dirty="0">
                <a:latin typeface="Calibri" charset="0"/>
              </a:rPr>
              <a:t> may too big to represent explicitly; exhaustive calculation may be too expensive.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The </a:t>
            </a:r>
            <a:r>
              <a:rPr lang="en-US" sz="2400" dirty="0" err="1">
                <a:latin typeface="Calibri" charset="0"/>
              </a:rPr>
              <a:t>hypergraph</a:t>
            </a:r>
            <a:r>
              <a:rPr lang="en-US" sz="2400" dirty="0">
                <a:latin typeface="Calibri" charset="0"/>
              </a:rPr>
              <a:t> may or may not have properties that make </a:t>
            </a:r>
            <a:r>
              <a:rPr lang="en-US" sz="2400" dirty="0" smtClean="0">
                <a:latin typeface="Calibri" charset="0"/>
              </a:rPr>
              <a:t>“clever</a:t>
            </a:r>
            <a:r>
              <a:rPr lang="en-US" altLang="ja-JP" sz="2400" dirty="0" smtClean="0">
                <a:latin typeface="Calibri" charset="0"/>
              </a:rPr>
              <a:t>”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orderings possible.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DP does </a:t>
            </a:r>
            <a:r>
              <a:rPr lang="en-US" sz="2400" i="1" dirty="0">
                <a:latin typeface="Calibri" charset="0"/>
              </a:rPr>
              <a:t>not </a:t>
            </a:r>
            <a:r>
              <a:rPr lang="en-US" sz="2400" dirty="0">
                <a:latin typeface="Calibri" charset="0"/>
              </a:rPr>
              <a:t>imply polynomial time and space!  Most common approximations when the desired state space is too big:  beam search, cube pruning, agendas with early stopping, ...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</a:rPr>
              <a:t>Decoding is the general problem of choosing a complex structure.</a:t>
            </a:r>
          </a:p>
          <a:p>
            <a:pPr lvl="1"/>
            <a:r>
              <a:rPr lang="en-US" dirty="0">
                <a:latin typeface="Calibri" charset="0"/>
              </a:rPr>
              <a:t>Linguistic analysis, machine translation, speech recognition, …</a:t>
            </a:r>
          </a:p>
          <a:p>
            <a:pPr lvl="1"/>
            <a:r>
              <a:rPr lang="en-US" dirty="0">
                <a:latin typeface="Calibri" charset="0"/>
              </a:rPr>
              <a:t>Statistical models are usually involved (not necessarily probabilistic).</a:t>
            </a:r>
          </a:p>
          <a:p>
            <a:r>
              <a:rPr lang="en-US" dirty="0">
                <a:latin typeface="Calibri" charset="0"/>
              </a:rPr>
              <a:t>No perfect general view, but much can be gained through a combination of views</a:t>
            </a:r>
            <a:r>
              <a:rPr lang="en-US" dirty="0" smtClean="0">
                <a:latin typeface="Calibri" charset="0"/>
              </a:rPr>
              <a:t>.</a:t>
            </a:r>
          </a:p>
          <a:p>
            <a:r>
              <a:rPr lang="en-US" dirty="0" smtClean="0">
                <a:latin typeface="Calibri" charset="0"/>
              </a:rPr>
              <a:t>First question:  can I solve it exactly with DP?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Geometric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Let </a:t>
            </a:r>
            <a:r>
              <a:rPr lang="en-US" i="1">
                <a:latin typeface="Calibri" charset="0"/>
              </a:rPr>
              <a:t>z</a:t>
            </a:r>
            <a:r>
              <a:rPr lang="en-US" i="1" baseline="-25000">
                <a:latin typeface="Calibri" charset="0"/>
              </a:rPr>
              <a:t>i,</a:t>
            </a:r>
            <a:r>
              <a:rPr lang="en-US" b="1" baseline="-25000">
                <a:latin typeface="Calibri" charset="0"/>
                <a:cs typeface="CMU Serif" charset="0"/>
              </a:rPr>
              <a:t>π</a:t>
            </a:r>
            <a:r>
              <a:rPr lang="en-US">
                <a:latin typeface="Calibri" charset="0"/>
              </a:rPr>
              <a:t> be 1 if part </a:t>
            </a:r>
            <a:r>
              <a:rPr lang="en-US" i="1">
                <a:latin typeface="Calibri" charset="0"/>
              </a:rPr>
              <a:t>i</a:t>
            </a:r>
            <a:r>
              <a:rPr lang="en-US">
                <a:latin typeface="Calibri" charset="0"/>
              </a:rPr>
              <a:t> takes value </a:t>
            </a:r>
            <a:r>
              <a:rPr lang="en-US" b="1">
                <a:latin typeface="Calibri" charset="0"/>
                <a:cs typeface="CMU Serif" charset="0"/>
              </a:rPr>
              <a:t>π</a:t>
            </a:r>
            <a:r>
              <a:rPr lang="en-US">
                <a:latin typeface="Calibri" charset="0"/>
              </a:rPr>
              <a:t> and 0 otherwise.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z</a:t>
            </a:r>
            <a:r>
              <a:rPr lang="en-US">
                <a:latin typeface="Calibri" charset="0"/>
              </a:rPr>
              <a:t> is a vector in {0, 1}</a:t>
            </a:r>
            <a:r>
              <a:rPr lang="en-US" i="1" baseline="30000">
                <a:latin typeface="Calibri" charset="0"/>
              </a:rPr>
              <a:t>N</a:t>
            </a:r>
            <a:r>
              <a:rPr lang="en-US">
                <a:latin typeface="Calibri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i="1">
                <a:latin typeface="Calibri" charset="0"/>
              </a:rPr>
              <a:t>N </a:t>
            </a:r>
            <a:r>
              <a:rPr lang="en-US">
                <a:latin typeface="Calibri" charset="0"/>
              </a:rPr>
              <a:t>= total number of localized part values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</a:rPr>
              <a:t>Each</a:t>
            </a:r>
            <a:r>
              <a:rPr lang="en-US" b="1">
                <a:latin typeface="Calibri" charset="0"/>
              </a:rPr>
              <a:t> z</a:t>
            </a:r>
            <a:r>
              <a:rPr lang="en-US">
                <a:latin typeface="Calibri" charset="0"/>
              </a:rPr>
              <a:t> is a vertex of the unit cube</a:t>
            </a:r>
          </a:p>
        </p:txBody>
      </p:sp>
      <p:pic>
        <p:nvPicPr>
          <p:cNvPr id="563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12"/>
          <a:stretch>
            <a:fillRect/>
          </a:stretch>
        </p:blipFill>
        <p:spPr bwMode="auto">
          <a:xfrm>
            <a:off x="457200" y="1600200"/>
            <a:ext cx="8429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2286000"/>
            <a:ext cx="7010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362200"/>
            <a:ext cx="990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819400"/>
            <a:ext cx="1143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3622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2819400"/>
            <a:ext cx="914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2362200"/>
            <a:ext cx="990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800" y="2819400"/>
            <a:ext cx="1295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23622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819400"/>
            <a:ext cx="1066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0" y="2362200"/>
            <a:ext cx="990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Score is Linear in </a:t>
            </a:r>
            <a:r>
              <a:rPr lang="en-US" b="1">
                <a:latin typeface="Calibri" charset="0"/>
              </a:rPr>
              <a:t>z</a:t>
            </a:r>
          </a:p>
        </p:txBody>
      </p:sp>
      <p:pic>
        <p:nvPicPr>
          <p:cNvPr id="57347" name="Content Placeholder 5" descr="latex-image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88" b="-12288"/>
          <a:stretch>
            <a:fillRect/>
          </a:stretch>
        </p:blipFill>
        <p:spPr/>
      </p:pic>
      <p:sp>
        <p:nvSpPr>
          <p:cNvPr id="7" name="Right Arrow 6"/>
          <p:cNvSpPr/>
          <p:nvPr/>
        </p:nvSpPr>
        <p:spPr>
          <a:xfrm>
            <a:off x="228600" y="3200400"/>
            <a:ext cx="2362200" cy="2087563"/>
          </a:xfrm>
          <a:prstGeom prst="rightArrow">
            <a:avLst>
              <a:gd name="adj1" fmla="val 81744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CMU Serif" charset="0"/>
              </a:rPr>
              <a:t>not really equal; need to transform back to get </a:t>
            </a:r>
            <a:r>
              <a:rPr lang="en-US" b="1">
                <a:solidFill>
                  <a:srgbClr val="000000"/>
                </a:solidFill>
                <a:latin typeface="Calibri" charset="0"/>
                <a:ea typeface="ＭＳ Ｐゴシック" charset="0"/>
                <a:cs typeface="CMU Serif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027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Polyhedra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Not all vertices of the </a:t>
            </a:r>
            <a:r>
              <a:rPr lang="en-US" i="1">
                <a:latin typeface="Calibri" charset="0"/>
              </a:rPr>
              <a:t>N</a:t>
            </a:r>
            <a:r>
              <a:rPr lang="en-US">
                <a:latin typeface="Calibri" charset="0"/>
              </a:rPr>
              <a:t>-dimensional unit cube satisfy the constraints.</a:t>
            </a:r>
          </a:p>
          <a:p>
            <a:pPr lvl="1"/>
            <a:r>
              <a:rPr lang="en-US">
                <a:latin typeface="Calibri" charset="0"/>
              </a:rPr>
              <a:t>E.g., can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t have </a:t>
            </a:r>
            <a:r>
              <a:rPr lang="en-US" i="1">
                <a:latin typeface="Calibri" charset="0"/>
              </a:rPr>
              <a:t>z</a:t>
            </a:r>
            <a:r>
              <a:rPr lang="en-US" baseline="-25000">
                <a:latin typeface="Calibri" charset="0"/>
              </a:rPr>
              <a:t>1,</a:t>
            </a:r>
            <a:r>
              <a:rPr lang="en-US" baseline="-25000">
                <a:latin typeface="CMU Sans Serif" charset="0"/>
                <a:cs typeface="CMU Sans Serif" charset="0"/>
              </a:rPr>
              <a:t>BI</a:t>
            </a:r>
            <a:r>
              <a:rPr lang="en-US">
                <a:latin typeface="Calibri" charset="0"/>
              </a:rPr>
              <a:t> = 1</a:t>
            </a:r>
            <a:r>
              <a:rPr lang="en-US">
                <a:latin typeface="CMU Sans Serif" charset="0"/>
                <a:cs typeface="CMU Sans Serif" charset="0"/>
              </a:rPr>
              <a:t> </a:t>
            </a:r>
            <a:r>
              <a:rPr lang="en-US">
                <a:latin typeface="Calibri" charset="0"/>
              </a:rPr>
              <a:t>and </a:t>
            </a:r>
            <a:r>
              <a:rPr lang="en-US" i="1">
                <a:latin typeface="Calibri" charset="0"/>
              </a:rPr>
              <a:t>z</a:t>
            </a:r>
            <a:r>
              <a:rPr lang="en-US" baseline="-25000">
                <a:latin typeface="Calibri" charset="0"/>
              </a:rPr>
              <a:t>2,</a:t>
            </a:r>
            <a:r>
              <a:rPr lang="en-US" baseline="-25000">
                <a:latin typeface="CMU Sans Serif" charset="0"/>
                <a:cs typeface="CMU Sans Serif" charset="0"/>
              </a:rPr>
              <a:t>BI</a:t>
            </a:r>
            <a:r>
              <a:rPr lang="en-US">
                <a:latin typeface="Calibri" charset="0"/>
              </a:rPr>
              <a:t> = 1</a:t>
            </a:r>
          </a:p>
          <a:p>
            <a:r>
              <a:rPr lang="en-US">
                <a:latin typeface="Calibri" charset="0"/>
                <a:cs typeface="CMU Serif" charset="0"/>
              </a:rPr>
              <a:t>Sometimes we can write down a small (polynomial number) of linear constraints on </a:t>
            </a:r>
            <a:r>
              <a:rPr lang="en-US" b="1">
                <a:latin typeface="Calibri" charset="0"/>
                <a:cs typeface="CMU Serif" charset="0"/>
              </a:rPr>
              <a:t>z</a:t>
            </a:r>
            <a:r>
              <a:rPr lang="en-US">
                <a:latin typeface="Calibri" charset="0"/>
                <a:cs typeface="CMU Serif" charset="0"/>
              </a:rPr>
              <a:t>.</a:t>
            </a:r>
          </a:p>
          <a:p>
            <a:r>
              <a:rPr lang="en-US">
                <a:latin typeface="Calibri" charset="0"/>
                <a:cs typeface="CMU Serif" charset="0"/>
              </a:rPr>
              <a:t>Result:  linear objective, linear constraints, integer constraints …</a:t>
            </a:r>
          </a:p>
        </p:txBody>
      </p:sp>
      <p:sp>
        <p:nvSpPr>
          <p:cNvPr id="4" name="Cube 3"/>
          <p:cNvSpPr/>
          <p:nvPr/>
        </p:nvSpPr>
        <p:spPr>
          <a:xfrm>
            <a:off x="7162800" y="533400"/>
            <a:ext cx="1066800" cy="1066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533400"/>
            <a:ext cx="58801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Integer 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</a:rPr>
              <a:t>Very easy to add new constraints and non-local features.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</a:rPr>
              <a:t>Many decoding problems have been mapped to ILP (sequence labeling, parsing, …), but it</a:t>
            </a:r>
            <a:r>
              <a:rPr lang="ja-JP" altLang="en-US" sz="3000">
                <a:latin typeface="Calibri" charset="0"/>
              </a:rPr>
              <a:t>’</a:t>
            </a:r>
            <a:r>
              <a:rPr lang="en-US" sz="3000">
                <a:latin typeface="Calibri" charset="0"/>
              </a:rPr>
              <a:t>s </a:t>
            </a:r>
            <a:r>
              <a:rPr lang="en-US" sz="3000" i="1">
                <a:latin typeface="Calibri" charset="0"/>
              </a:rPr>
              <a:t>not </a:t>
            </a:r>
            <a:r>
              <a:rPr lang="en-US" sz="3000">
                <a:latin typeface="Calibri" charset="0"/>
              </a:rPr>
              <a:t>always trivial. 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Calibri" charset="0"/>
              </a:rPr>
              <a:t>NP-hard in general.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</a:rPr>
              <a:t>But there are packages that often work well in practice (e.g., CPLEX)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</a:rPr>
              <a:t>Specialized algorithms in some cases</a:t>
            </a:r>
          </a:p>
          <a:p>
            <a:pPr lvl="1">
              <a:lnSpc>
                <a:spcPct val="90000"/>
              </a:lnSpc>
            </a:pPr>
            <a:r>
              <a:rPr lang="en-US" sz="2600">
                <a:latin typeface="Calibri" charset="0"/>
              </a:rPr>
              <a:t>LP relaxation for approximate solutions</a:t>
            </a:r>
          </a:p>
        </p:txBody>
      </p:sp>
    </p:spTree>
    <p:extLst>
      <p:ext uri="{BB962C8B-B14F-4D97-AF65-F5344CB8AC3E}">
        <p14:creationId xmlns:p14="http://schemas.microsoft.com/office/powerpoint/2010/main" val="15691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82480</TotalTime>
  <Words>1709</Words>
  <Application>Microsoft Macintosh PowerPoint</Application>
  <PresentationFormat>On-screen Show (4:3)</PresentationFormat>
  <Paragraphs>259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CMU Sans Serif</vt:lpstr>
      <vt:lpstr>CMU Serif</vt:lpstr>
      <vt:lpstr>Helvetica</vt:lpstr>
      <vt:lpstr>ＭＳ Ｐゴシック</vt:lpstr>
      <vt:lpstr>Office Theme</vt:lpstr>
      <vt:lpstr>Approaches to Inference</vt:lpstr>
      <vt:lpstr>“Parts”</vt:lpstr>
      <vt:lpstr>Example</vt:lpstr>
      <vt:lpstr>Example</vt:lpstr>
      <vt:lpstr>Geometric View</vt:lpstr>
      <vt:lpstr>Score is Linear in z</vt:lpstr>
      <vt:lpstr>Polyhedra</vt:lpstr>
      <vt:lpstr>PowerPoint Presentation</vt:lpstr>
      <vt:lpstr>Integer Linear Programming</vt:lpstr>
      <vt:lpstr>PowerPoint Presentation</vt:lpstr>
      <vt:lpstr>Remark</vt:lpstr>
      <vt:lpstr>3.  Weighted Parsing</vt:lpstr>
      <vt:lpstr>Grammars</vt:lpstr>
      <vt:lpstr>Decoding as Weighted Parsing</vt:lpstr>
      <vt:lpstr>BIO Tagging as a CFG</vt:lpstr>
      <vt:lpstr>4.  Paths and Hyperpaths</vt:lpstr>
      <vt:lpstr>Best Path</vt:lpstr>
      <vt:lpstr>“Lattice” View of Viterbi</vt:lpstr>
      <vt:lpstr>A Generic Best Path Algorithm</vt:lpstr>
      <vt:lpstr>Ordering Updates</vt:lpstr>
      <vt:lpstr>Viterbi Algorithm  (In the Style of A Best Path Algorithm)</vt:lpstr>
      <vt:lpstr>The Viterbi Trick</vt:lpstr>
      <vt:lpstr>Another Variant: “Forward” Updating</vt:lpstr>
      <vt:lpstr>Memoized Recursion</vt:lpstr>
      <vt:lpstr>A Generic Best Path Algorithm</vt:lpstr>
      <vt:lpstr>Dijkstra's Algorithm</vt:lpstr>
      <vt:lpstr>A* Algorithm</vt:lpstr>
      <vt:lpstr>Minimum Cost Hyperpath</vt:lpstr>
      <vt:lpstr>Parsing as a Hypergraph</vt:lpstr>
      <vt:lpstr>Parsing as a Hypergraph</vt:lpstr>
      <vt:lpstr>Parsing as a Hypergraph</vt:lpstr>
      <vt:lpstr>Parsing as a Hypergraph</vt:lpstr>
      <vt:lpstr>Why Hypergraphs?</vt:lpstr>
      <vt:lpstr>5.  Weighted Logic Programming</vt:lpstr>
      <vt:lpstr>Logic Programming</vt:lpstr>
      <vt:lpstr>PowerPoint Presentation</vt:lpstr>
      <vt:lpstr>Weighted Logic Programming</vt:lpstr>
      <vt:lpstr>Whence WLP?</vt:lpstr>
      <vt:lpstr>Dynamic Programming</vt:lpstr>
      <vt:lpstr>Dynamic Programming</vt:lpstr>
      <vt:lpstr>Summary</vt:lpstr>
    </vt:vector>
  </TitlesOfParts>
  <Company>Carnegie Mellon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Models</dc:title>
  <dc:creator>Noah Smith</dc:creator>
  <cp:lastModifiedBy>tbergkir</cp:lastModifiedBy>
  <cp:revision>288</cp:revision>
  <cp:lastPrinted>2018-01-29T21:36:30Z</cp:lastPrinted>
  <dcterms:created xsi:type="dcterms:W3CDTF">2011-07-19T18:50:37Z</dcterms:created>
  <dcterms:modified xsi:type="dcterms:W3CDTF">2018-02-05T18:59:44Z</dcterms:modified>
</cp:coreProperties>
</file>