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40650" cy="117014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80" autoAdjust="0"/>
  </p:normalViewPr>
  <p:slideViewPr>
    <p:cSldViewPr>
      <p:cViewPr>
        <p:scale>
          <a:sx n="50" d="100"/>
          <a:sy n="50" d="100"/>
        </p:scale>
        <p:origin x="-3810" y="-648"/>
      </p:cViewPr>
      <p:guideLst>
        <p:guide orient="horz" pos="3686"/>
        <p:guide pos="24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78595-5406-49D8-BD3B-167B2A2D0465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5525" y="685800"/>
            <a:ext cx="226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C5D3E-C171-48D2-9F12-EAE76B701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7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5525" y="685800"/>
            <a:ext cx="22669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C5D3E-C171-48D2-9F12-EAE76B7011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4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0550" y="3635040"/>
            <a:ext cx="6579553" cy="25082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1099" y="6630830"/>
            <a:ext cx="5418455" cy="29903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11971" y="468602"/>
            <a:ext cx="1741646" cy="99841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7032" y="468602"/>
            <a:ext cx="5095928" cy="99841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59" y="7519276"/>
            <a:ext cx="6579553" cy="23240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459" y="4959582"/>
            <a:ext cx="6579553" cy="2559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034" y="2730344"/>
            <a:ext cx="3418787" cy="772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4831" y="2730344"/>
            <a:ext cx="3418787" cy="772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034" y="2619288"/>
            <a:ext cx="3420131" cy="1091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034" y="3710883"/>
            <a:ext cx="3420131" cy="67418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2147" y="2619288"/>
            <a:ext cx="3421475" cy="1091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2147" y="3710883"/>
            <a:ext cx="3421475" cy="67418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36" y="465892"/>
            <a:ext cx="2546621" cy="1982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6382" y="465894"/>
            <a:ext cx="4327239" cy="99868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7036" y="2448641"/>
            <a:ext cx="2546621" cy="8004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7222" y="8191025"/>
            <a:ext cx="4644390" cy="966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17222" y="1045546"/>
            <a:ext cx="4644390" cy="7020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7222" y="9158023"/>
            <a:ext cx="4644390" cy="13732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7034" y="468601"/>
            <a:ext cx="6966585" cy="195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034" y="2730344"/>
            <a:ext cx="6966585" cy="772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7032" y="10845525"/>
            <a:ext cx="1806152" cy="62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4722" y="10845525"/>
            <a:ext cx="2451206" cy="62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547466" y="10845525"/>
            <a:ext cx="1806152" cy="62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ydata\huangjc16\Pictures\CC0\20170804_094732839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-125933"/>
            <a:ext cx="7740649" cy="118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107" y="-125933"/>
            <a:ext cx="7771558" cy="11827760"/>
          </a:xfrm>
          <a:prstGeom prst="rect">
            <a:avLst/>
          </a:prstGeom>
          <a:solidFill>
            <a:schemeClr val="bg1">
              <a:lumMod val="9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7734" y="1720754"/>
            <a:ext cx="7051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团队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承接</a:t>
            </a:r>
            <a:r>
              <a:rPr lang="en-US" altLang="zh-CN" sz="2000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3D</a:t>
            </a:r>
            <a:r>
              <a:rPr lang="zh-CN" altLang="zh-CN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打印</a:t>
            </a:r>
            <a:r>
              <a:rPr lang="zh-CN" altLang="zh-CN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，智能</a:t>
            </a:r>
            <a:r>
              <a:rPr lang="zh-CN" altLang="zh-CN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硬件开发</a:t>
            </a:r>
            <a:r>
              <a:rPr lang="zh-CN" altLang="zh-CN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，控制软件</a:t>
            </a:r>
            <a:r>
              <a:rPr lang="zh-CN" altLang="zh-CN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及算法实现</a:t>
            </a:r>
            <a:r>
              <a:rPr lang="zh-CN" altLang="zh-CN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，机械</a:t>
            </a:r>
            <a:r>
              <a:rPr lang="zh-CN" altLang="zh-CN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装备设计</a:t>
            </a:r>
            <a:r>
              <a:rPr lang="zh-CN" altLang="zh-CN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，机械</a:t>
            </a:r>
            <a:r>
              <a:rPr lang="zh-CN" altLang="zh-CN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设计</a:t>
            </a:r>
            <a:r>
              <a:rPr lang="zh-CN" altLang="zh-CN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，机械结构</a:t>
            </a:r>
            <a:r>
              <a:rPr lang="zh-CN" altLang="zh-CN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力学</a:t>
            </a:r>
            <a:r>
              <a:rPr lang="zh-CN" altLang="zh-CN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、热力学</a:t>
            </a:r>
            <a:r>
              <a:rPr lang="zh-CN" altLang="zh-CN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分析</a:t>
            </a:r>
            <a:r>
              <a:rPr lang="zh-CN" altLang="zh-CN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US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用户研究、</a:t>
            </a:r>
            <a:r>
              <a:rPr lang="zh-CN" altLang="zh-CN" b="1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原型设计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等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方向资讯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及服务业务。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71580" y="3196749"/>
            <a:ext cx="7243361" cy="2246769"/>
            <a:chOff x="269925" y="3629085"/>
            <a:chExt cx="7243361" cy="2350405"/>
          </a:xfrm>
        </p:grpSpPr>
        <p:grpSp>
          <p:nvGrpSpPr>
            <p:cNvPr id="18" name="组合 17"/>
            <p:cNvGrpSpPr/>
            <p:nvPr/>
          </p:nvGrpSpPr>
          <p:grpSpPr>
            <a:xfrm>
              <a:off x="269925" y="4546037"/>
              <a:ext cx="1342013" cy="412865"/>
              <a:chOff x="131643" y="4206515"/>
              <a:chExt cx="1342013" cy="41286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31643" y="4206515"/>
                <a:ext cx="1342013" cy="412865"/>
              </a:xfrm>
              <a:prstGeom prst="roundRect">
                <a:avLst/>
              </a:prstGeom>
              <a:solidFill>
                <a:schemeClr val="bg1">
                  <a:lumMod val="9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235" y="4206515"/>
                <a:ext cx="1338828" cy="386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结构工程师</a:t>
                </a: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936504" y="3629085"/>
              <a:ext cx="5576782" cy="2350405"/>
              <a:chOff x="1917127" y="3629084"/>
              <a:chExt cx="4940873" cy="235040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21987" y="3629084"/>
                <a:ext cx="4936013" cy="2246769"/>
              </a:xfrm>
              <a:prstGeom prst="rect">
                <a:avLst/>
              </a:prstGeom>
              <a:solidFill>
                <a:schemeClr val="bg1">
                  <a:lumMod val="9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17127" y="3629084"/>
                <a:ext cx="4910785" cy="2350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400"/>
                  </a:lnSpc>
                </a:pPr>
                <a:r>
                  <a:rPr lang="en-US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 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科技大学机械工程硕士</a:t>
                </a:r>
              </a:p>
              <a:p>
                <a:pPr algn="just">
                  <a:lnSpc>
                    <a:spcPts val="2400"/>
                  </a:lnSpc>
                </a:pP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长期从事</a:t>
                </a:r>
                <a:r>
                  <a:rPr lang="en-US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3D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打印装备开发，金属</a:t>
                </a:r>
                <a:r>
                  <a:rPr lang="en-US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3D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打印基础技术方面研究，具备机械设计能力（熟悉三维软件</a:t>
                </a:r>
                <a:r>
                  <a:rPr lang="en-US" altLang="zh-CN" dirty="0" err="1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Solidwoks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、</a:t>
                </a:r>
                <a:r>
                  <a:rPr lang="en-US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AutoCAD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）和有限元分析能力（</a:t>
                </a:r>
                <a:r>
                  <a:rPr lang="en-US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ANSYS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静力学、热力学等），有产品的产品开发经验（主导设计过</a:t>
                </a:r>
                <a:r>
                  <a:rPr lang="en-US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3D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食品打印机、太阳能风光互补旅游观光船等项目），其中</a:t>
                </a:r>
                <a:r>
                  <a:rPr lang="en-US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3D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食品打印机已开发至第二代。</a:t>
                </a:r>
                <a:endParaRPr lang="zh-CN" altLang="zh-CN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69926" y="5849570"/>
            <a:ext cx="7246669" cy="2906784"/>
            <a:chOff x="269925" y="6706926"/>
            <a:chExt cx="7246669" cy="3040864"/>
          </a:xfrm>
        </p:grpSpPr>
        <p:grpSp>
          <p:nvGrpSpPr>
            <p:cNvPr id="17" name="组合 16"/>
            <p:cNvGrpSpPr/>
            <p:nvPr/>
          </p:nvGrpSpPr>
          <p:grpSpPr>
            <a:xfrm>
              <a:off x="269925" y="7897185"/>
              <a:ext cx="1342013" cy="386368"/>
              <a:chOff x="134299" y="8167216"/>
              <a:chExt cx="1342013" cy="38636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60375" y="8167216"/>
                <a:ext cx="1315937" cy="369332"/>
              </a:xfrm>
              <a:prstGeom prst="roundRect">
                <a:avLst/>
              </a:prstGeom>
              <a:solidFill>
                <a:schemeClr val="bg1">
                  <a:lumMod val="9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4299" y="8167216"/>
                <a:ext cx="1338828" cy="386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硬件工程师</a:t>
                </a:r>
                <a:endPara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936504" y="6706926"/>
              <a:ext cx="5580090" cy="3040864"/>
              <a:chOff x="1936504" y="6706926"/>
              <a:chExt cx="5580090" cy="304086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936504" y="6706926"/>
                <a:ext cx="5542822" cy="2931816"/>
              </a:xfrm>
              <a:prstGeom prst="rect">
                <a:avLst/>
              </a:prstGeom>
              <a:solidFill>
                <a:schemeClr val="bg1">
                  <a:lumMod val="9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73904" y="6753439"/>
                <a:ext cx="5542690" cy="2994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400"/>
                  </a:lnSpc>
                </a:pPr>
                <a:r>
                  <a:rPr lang="en-US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 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中山大学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集成电路工程硕士</a:t>
                </a:r>
              </a:p>
              <a:p>
                <a:pPr algn="just">
                  <a:lnSpc>
                    <a:spcPts val="2400"/>
                  </a:lnSpc>
                </a:pP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美国大学生数学建模竞赛一等奖。熟悉模拟电路、数字电路基础知识，熟悉信号与系统、数字信号处理，熟悉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C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语言、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Verilog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语言，熟悉时序分析，熟悉信号完整性分析，具有电路板设计及调试经验，具有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FPGA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设计项目经验，熟悉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STM8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与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STM32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开发与调试，具备算法开发能力。</a:t>
                </a:r>
              </a:p>
              <a:p>
                <a:pPr algn="just">
                  <a:lnSpc>
                    <a:spcPts val="2400"/>
                  </a:lnSpc>
                </a:pP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成功案例：数字高频锁相放大器、太阳能电池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I-V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曲线测试仪、高精度光学斩波器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等</a:t>
                </a:r>
                <a:r>
                  <a:rPr lang="zh-CN" altLang="en-US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。</a:t>
                </a:r>
                <a:endParaRPr lang="zh-CN" altLang="zh-CN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275692" y="9157228"/>
            <a:ext cx="7235134" cy="1957108"/>
            <a:chOff x="269925" y="10112439"/>
            <a:chExt cx="7235134" cy="2047383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925" y="10944293"/>
              <a:ext cx="1338828" cy="456397"/>
              <a:chOff x="131646" y="10944294"/>
              <a:chExt cx="1338828" cy="456397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31647" y="10944294"/>
                <a:ext cx="1338827" cy="456397"/>
              </a:xfrm>
              <a:prstGeom prst="roundRect">
                <a:avLst/>
              </a:prstGeom>
              <a:solidFill>
                <a:schemeClr val="bg1">
                  <a:lumMod val="9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31646" y="10987826"/>
                <a:ext cx="1338828" cy="386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用研工程师</a:t>
                </a:r>
                <a:endPara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936504" y="10112439"/>
              <a:ext cx="5568555" cy="2047383"/>
              <a:chOff x="1936504" y="10112439"/>
              <a:chExt cx="5568555" cy="204738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936504" y="10112439"/>
                <a:ext cx="5542822" cy="1953364"/>
              </a:xfrm>
              <a:prstGeom prst="rect">
                <a:avLst/>
              </a:prstGeom>
              <a:solidFill>
                <a:schemeClr val="bg1">
                  <a:lumMod val="9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959183" y="10131391"/>
                <a:ext cx="5545876" cy="2028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400"/>
                  </a:lnSpc>
                </a:pPr>
                <a:r>
                  <a:rPr lang="en-US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 </a:t>
                </a:r>
                <a:r>
                  <a:rPr lang="zh-CN" altLang="zh-CN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重庆大学</a:t>
                </a:r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人因工程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硕士</a:t>
                </a:r>
              </a:p>
              <a:p>
                <a:pPr algn="just">
                  <a:lnSpc>
                    <a:spcPts val="2400"/>
                  </a:lnSpc>
                </a:pP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年老龄者研究经验，曾与阿里进行项目合作，熟悉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User Centered Design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、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Design Thinking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、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 Usability Testing 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、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DOE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等用户研究方法。熟悉使用</a:t>
                </a:r>
                <a:r>
                  <a:rPr lang="en-US" altLang="zh-CN" dirty="0" err="1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Axure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 RP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、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 QSR </a:t>
                </a:r>
                <a:r>
                  <a:rPr lang="en-US" altLang="zh-CN" dirty="0" err="1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Nvivo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、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Morae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、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SPSS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、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Python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、 </a:t>
                </a:r>
                <a:r>
                  <a:rPr lang="en-US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R</a:t>
                </a:r>
                <a:r>
                  <a:rPr lang="zh-CN" altLang="zh-CN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等分析工具。</a:t>
                </a:r>
                <a:endPara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347667" y="264932"/>
            <a:ext cx="7051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985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硕士团队，目前均任职于世界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500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强企业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均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曾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参与国家自然科学基金，可为</a:t>
            </a:r>
            <a:r>
              <a:rPr lang="zh-CN" altLang="zh-CN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电路开发、算法实现、机械设计、人因</a:t>
            </a:r>
            <a:r>
              <a:rPr lang="zh-CN" altLang="zh-CN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工程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用户</a:t>
            </a:r>
            <a:r>
              <a:rPr lang="zh-CN" altLang="zh-CN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研究、数据爬虫、数据分析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等相关专业及方向提供解决方案。</a:t>
            </a:r>
          </a:p>
        </p:txBody>
      </p:sp>
      <p:sp>
        <p:nvSpPr>
          <p:cNvPr id="8" name="矩形 7"/>
          <p:cNvSpPr/>
          <p:nvPr/>
        </p:nvSpPr>
        <p:spPr>
          <a:xfrm>
            <a:off x="366321" y="1781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何以成文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27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322</Words>
  <Application>Microsoft Office PowerPoint</Application>
  <PresentationFormat>自定义</PresentationFormat>
  <Paragraphs>14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heyichengw</dc:creator>
  <cp:lastModifiedBy>Midea_Win7_V201707</cp:lastModifiedBy>
  <cp:revision>26</cp:revision>
  <dcterms:created xsi:type="dcterms:W3CDTF">2018-01-12T07:37:45Z</dcterms:created>
  <dcterms:modified xsi:type="dcterms:W3CDTF">2018-01-15T11:36:34Z</dcterms:modified>
</cp:coreProperties>
</file>