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668780" y="1478280"/>
            <a:ext cx="85344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CPU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297680" y="662940"/>
            <a:ext cx="723900" cy="23164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5" name="直接连接符 4"/>
          <p:cNvCxnSpPr/>
          <p:nvPr/>
        </p:nvCxnSpPr>
        <p:spPr>
          <a:xfrm>
            <a:off x="4297680" y="1821180"/>
            <a:ext cx="7239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297680" y="1226820"/>
            <a:ext cx="7239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97680" y="2390140"/>
            <a:ext cx="7239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12920" y="797560"/>
            <a:ext cx="6940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Thread1</a:t>
            </a:r>
            <a:endParaRPr lang="en-US" altLang="zh-CN" sz="1200"/>
          </a:p>
        </p:txBody>
      </p:sp>
      <p:sp>
        <p:nvSpPr>
          <p:cNvPr id="9" name="文本框 8"/>
          <p:cNvSpPr txBox="1"/>
          <p:nvPr/>
        </p:nvSpPr>
        <p:spPr>
          <a:xfrm>
            <a:off x="4327525" y="1416050"/>
            <a:ext cx="6940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Thread2</a:t>
            </a:r>
            <a:endParaRPr lang="en-US" altLang="zh-CN" sz="1200"/>
          </a:p>
        </p:txBody>
      </p:sp>
      <p:sp>
        <p:nvSpPr>
          <p:cNvPr id="10" name="文本框 9"/>
          <p:cNvSpPr txBox="1"/>
          <p:nvPr/>
        </p:nvSpPr>
        <p:spPr>
          <a:xfrm>
            <a:off x="4327525" y="1967865"/>
            <a:ext cx="6940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Thread3</a:t>
            </a:r>
            <a:endParaRPr lang="en-US" altLang="zh-CN" sz="1200"/>
          </a:p>
        </p:txBody>
      </p:sp>
      <p:sp>
        <p:nvSpPr>
          <p:cNvPr id="11" name="文本框 10"/>
          <p:cNvSpPr txBox="1"/>
          <p:nvPr/>
        </p:nvSpPr>
        <p:spPr>
          <a:xfrm>
            <a:off x="4327525" y="2540000"/>
            <a:ext cx="6940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Thread4</a:t>
            </a:r>
            <a:endParaRPr lang="en-US" altLang="zh-CN" sz="1200"/>
          </a:p>
        </p:txBody>
      </p:sp>
      <p:cxnSp>
        <p:nvCxnSpPr>
          <p:cNvPr id="13" name="肘形连接符 12"/>
          <p:cNvCxnSpPr/>
          <p:nvPr/>
        </p:nvCxnSpPr>
        <p:spPr>
          <a:xfrm rot="10800000">
            <a:off x="2536190" y="1821180"/>
            <a:ext cx="1731010" cy="297180"/>
          </a:xfrm>
          <a:prstGeom prst="bentConnector3">
            <a:avLst>
              <a:gd name="adj1" fmla="val 499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600200" y="2390140"/>
            <a:ext cx="2697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Thread3 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线程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获取到 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CPU 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时间，执行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58740" y="1683385"/>
            <a:ext cx="2087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队列中的线程争抢 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CPU 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时间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752600" y="2453005"/>
            <a:ext cx="716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Thread1</a:t>
            </a:r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590800" y="1920240"/>
            <a:ext cx="7620" cy="6172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590800" y="2588260"/>
            <a:ext cx="7620" cy="6172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482340" y="2255520"/>
            <a:ext cx="0" cy="6705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2636520" y="2263140"/>
            <a:ext cx="838200" cy="28956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2598420" y="2575560"/>
            <a:ext cx="861060" cy="35052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571240" y="2453005"/>
            <a:ext cx="716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Thread2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582420" y="1566545"/>
            <a:ext cx="26206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Thread1 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中调用 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Thread2.join()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椭圆 2"/>
          <p:cNvSpPr/>
          <p:nvPr/>
        </p:nvSpPr>
        <p:spPr>
          <a:xfrm>
            <a:off x="829945" y="455930"/>
            <a:ext cx="943610" cy="88138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开始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561080" y="514350"/>
            <a:ext cx="1993900" cy="763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读取当前值 </a:t>
            </a:r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561080" y="2129790"/>
            <a:ext cx="1993900" cy="763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计算结果值 </a:t>
            </a:r>
            <a:r>
              <a:rPr lang="en-US" altLang="zh-CN"/>
              <a:t>V</a:t>
            </a:r>
            <a:endParaRPr lang="en-US" altLang="zh-CN"/>
          </a:p>
        </p:txBody>
      </p:sp>
      <p:sp>
        <p:nvSpPr>
          <p:cNvPr id="7" name="菱形 6"/>
          <p:cNvSpPr/>
          <p:nvPr/>
        </p:nvSpPr>
        <p:spPr>
          <a:xfrm>
            <a:off x="3194050" y="3440430"/>
            <a:ext cx="2846705" cy="1051560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比较 </a:t>
            </a:r>
            <a:r>
              <a:rPr lang="en-US" altLang="zh-CN"/>
              <a:t>E </a:t>
            </a:r>
            <a:r>
              <a:rPr lang="zh-CN" altLang="en-US"/>
              <a:t>和当前新值 </a:t>
            </a:r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9" name="双括号 8"/>
          <p:cNvSpPr/>
          <p:nvPr/>
        </p:nvSpPr>
        <p:spPr>
          <a:xfrm>
            <a:off x="7156450" y="2113280"/>
            <a:ext cx="1778635" cy="63627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其他线程修改成不同值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23310" y="5164455"/>
            <a:ext cx="1993900" cy="763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更新为新值 </a:t>
            </a:r>
            <a:r>
              <a:rPr lang="en-US" altLang="zh-CN"/>
              <a:t>V</a:t>
            </a:r>
            <a:endParaRPr lang="en-US" altLang="zh-CN"/>
          </a:p>
        </p:txBody>
      </p:sp>
      <p:cxnSp>
        <p:nvCxnSpPr>
          <p:cNvPr id="11" name="肘形连接符 10"/>
          <p:cNvCxnSpPr>
            <a:stCxn id="7" idx="3"/>
            <a:endCxn id="4" idx="3"/>
          </p:cNvCxnSpPr>
          <p:nvPr/>
        </p:nvCxnSpPr>
        <p:spPr>
          <a:xfrm flipH="1" flipV="1">
            <a:off x="5554980" y="896620"/>
            <a:ext cx="485775" cy="3069590"/>
          </a:xfrm>
          <a:prstGeom prst="bentConnector3">
            <a:avLst>
              <a:gd name="adj1" fmla="val -1062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661660" y="22498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不相等</a:t>
            </a:r>
            <a:endParaRPr lang="zh-CN" altLang="en-US"/>
          </a:p>
        </p:txBody>
      </p:sp>
      <p:cxnSp>
        <p:nvCxnSpPr>
          <p:cNvPr id="13" name="直接箭头连接符 12"/>
          <p:cNvCxnSpPr>
            <a:endCxn id="9" idx="1"/>
          </p:cNvCxnSpPr>
          <p:nvPr/>
        </p:nvCxnSpPr>
        <p:spPr>
          <a:xfrm>
            <a:off x="6566535" y="2426335"/>
            <a:ext cx="58991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617720" y="1299210"/>
            <a:ext cx="0" cy="851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4617720" y="2902585"/>
            <a:ext cx="4445" cy="537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622165" y="4491990"/>
            <a:ext cx="14605" cy="672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过程 16"/>
          <p:cNvSpPr/>
          <p:nvPr/>
        </p:nvSpPr>
        <p:spPr>
          <a:xfrm>
            <a:off x="2962275" y="4669155"/>
            <a:ext cx="1132205" cy="317500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ABA </a:t>
            </a:r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18" name="双括号 17"/>
          <p:cNvSpPr/>
          <p:nvPr/>
        </p:nvSpPr>
        <p:spPr>
          <a:xfrm>
            <a:off x="829945" y="4518660"/>
            <a:ext cx="1778635" cy="63627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其他线程修改数次最后值和原值相同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106545" y="4827270"/>
            <a:ext cx="530225" cy="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7" idx="1"/>
            <a:endCxn id="18" idx="3"/>
          </p:cNvCxnSpPr>
          <p:nvPr/>
        </p:nvCxnSpPr>
        <p:spPr>
          <a:xfrm flipH="1">
            <a:off x="2608580" y="4827905"/>
            <a:ext cx="353695" cy="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782820" y="464439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相等</a:t>
            </a:r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902575" y="5105400"/>
            <a:ext cx="943610" cy="8813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结束</a:t>
            </a:r>
            <a:endParaRPr lang="zh-CN" altLang="en-US"/>
          </a:p>
        </p:txBody>
      </p:sp>
      <p:cxnSp>
        <p:nvCxnSpPr>
          <p:cNvPr id="23" name="直接箭头连接符 22"/>
          <p:cNvCxnSpPr>
            <a:stCxn id="3" idx="6"/>
            <a:endCxn id="4" idx="1"/>
          </p:cNvCxnSpPr>
          <p:nvPr/>
        </p:nvCxnSpPr>
        <p:spPr>
          <a:xfrm>
            <a:off x="1773555" y="896620"/>
            <a:ext cx="1787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3"/>
            <a:endCxn id="22" idx="2"/>
          </p:cNvCxnSpPr>
          <p:nvPr/>
        </p:nvCxnSpPr>
        <p:spPr>
          <a:xfrm flipV="1">
            <a:off x="5617210" y="5546090"/>
            <a:ext cx="228536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400300" y="1305560"/>
            <a:ext cx="1249680" cy="99250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普通对象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10835" y="2401570"/>
            <a:ext cx="1249680" cy="9925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偏向锁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00300" y="3394075"/>
            <a:ext cx="1249680" cy="9925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匿名偏向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416925" y="1305560"/>
            <a:ext cx="1250315" cy="9925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轻量级锁（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自旋锁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417560" y="3394075"/>
            <a:ext cx="1249680" cy="9925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重量级锁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95935" y="2458720"/>
            <a:ext cx="892810" cy="8782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new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24840" y="130746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偏向锁未启动</a:t>
            </a:r>
            <a:endParaRPr lang="zh-CN" altLang="en-US"/>
          </a:p>
        </p:txBody>
      </p:sp>
      <p:cxnSp>
        <p:nvCxnSpPr>
          <p:cNvPr id="12" name="肘形连接符 11"/>
          <p:cNvCxnSpPr>
            <a:stCxn id="9" idx="0"/>
            <a:endCxn id="4" idx="1"/>
          </p:cNvCxnSpPr>
          <p:nvPr/>
        </p:nvCxnSpPr>
        <p:spPr>
          <a:xfrm rot="16200000">
            <a:off x="1343025" y="1401445"/>
            <a:ext cx="656590" cy="14579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9" idx="4"/>
            <a:endCxn id="6" idx="1"/>
          </p:cNvCxnSpPr>
          <p:nvPr/>
        </p:nvCxnSpPr>
        <p:spPr>
          <a:xfrm rot="5400000" flipV="1">
            <a:off x="1394460" y="2884805"/>
            <a:ext cx="553720" cy="14579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4" idx="3"/>
            <a:endCxn id="5" idx="1"/>
          </p:cNvCxnSpPr>
          <p:nvPr/>
        </p:nvCxnSpPr>
        <p:spPr>
          <a:xfrm>
            <a:off x="3649980" y="1802130"/>
            <a:ext cx="1760855" cy="1096010"/>
          </a:xfrm>
          <a:prstGeom prst="bentConnector3">
            <a:avLst>
              <a:gd name="adj1" fmla="val 500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6" idx="3"/>
            <a:endCxn id="5" idx="1"/>
          </p:cNvCxnSpPr>
          <p:nvPr/>
        </p:nvCxnSpPr>
        <p:spPr>
          <a:xfrm flipV="1">
            <a:off x="3649980" y="2898140"/>
            <a:ext cx="1760855" cy="992505"/>
          </a:xfrm>
          <a:prstGeom prst="bentConnector3">
            <a:avLst>
              <a:gd name="adj1" fmla="val 500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5" idx="3"/>
          </p:cNvCxnSpPr>
          <p:nvPr/>
        </p:nvCxnSpPr>
        <p:spPr>
          <a:xfrm flipV="1">
            <a:off x="6660515" y="1802130"/>
            <a:ext cx="1757045" cy="1096010"/>
          </a:xfrm>
          <a:prstGeom prst="bentConnector3">
            <a:avLst>
              <a:gd name="adj1" fmla="val 500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5" idx="2"/>
            <a:endCxn id="8" idx="1"/>
          </p:cNvCxnSpPr>
          <p:nvPr/>
        </p:nvCxnSpPr>
        <p:spPr>
          <a:xfrm rot="5400000" flipV="1">
            <a:off x="6978333" y="2451418"/>
            <a:ext cx="496570" cy="23818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4" idx="0"/>
            <a:endCxn id="7" idx="0"/>
          </p:cNvCxnSpPr>
          <p:nvPr/>
        </p:nvCxnSpPr>
        <p:spPr>
          <a:xfrm rot="16200000">
            <a:off x="6033770" y="-1703070"/>
            <a:ext cx="3175" cy="6017260"/>
          </a:xfrm>
          <a:prstGeom prst="bent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258435" y="53975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偏向锁未启动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24840" y="401828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偏向锁已启动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6990080" y="21659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轻度竞争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433185" y="346773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重度竞争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204585" y="4018280"/>
            <a:ext cx="2284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（耗时过长 </a:t>
            </a:r>
            <a:r>
              <a:rPr lang="en-US" altLang="zh-CN"/>
              <a:t>wait </a:t>
            </a:r>
            <a:r>
              <a:rPr lang="zh-CN" altLang="en-US"/>
              <a:t>等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28" name="直接箭头连接符 27"/>
          <p:cNvCxnSpPr>
            <a:stCxn id="7" idx="2"/>
            <a:endCxn id="8" idx="0"/>
          </p:cNvCxnSpPr>
          <p:nvPr/>
        </p:nvCxnSpPr>
        <p:spPr>
          <a:xfrm>
            <a:off x="9042400" y="2298065"/>
            <a:ext cx="0" cy="1096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WPS 演示</Application>
  <PresentationFormat>宽屏</PresentationFormat>
  <Paragraphs>66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周跃</dc:creator>
  <cp:lastModifiedBy>yue_zhou</cp:lastModifiedBy>
  <cp:revision>53</cp:revision>
  <dcterms:created xsi:type="dcterms:W3CDTF">2020-05-14T14:18:00Z</dcterms:created>
  <dcterms:modified xsi:type="dcterms:W3CDTF">2020-05-24T00:21:47Z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