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84" r:id="rId9"/>
    <p:sldId id="283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5" r:id="rId21"/>
    <p:sldId id="276" r:id="rId22"/>
    <p:sldId id="277" r:id="rId23"/>
    <p:sldId id="278" r:id="rId24"/>
    <p:sldId id="279" r:id="rId25"/>
    <p:sldId id="280" r:id="rId26"/>
    <p:sldId id="273" r:id="rId27"/>
    <p:sldId id="281" r:id="rId28"/>
    <p:sldId id="274" r:id="rId29"/>
    <p:sldId id="282" r:id="rId30"/>
    <p:sldId id="285" r:id="rId3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8" d="100"/>
          <a:sy n="78" d="100"/>
        </p:scale>
        <p:origin x="82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8A7F79-F9B3-4079-958F-ACA5F340187E}" type="datetimeFigureOut">
              <a:rPr lang="it-IT" smtClean="0"/>
              <a:t>12/01/2023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9E29E7-04E9-45A5-906A-3FBAC23CE9E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54550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1/12/2023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483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137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940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015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465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592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400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152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950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738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036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en-US" smtClean="0"/>
              <a:pPr/>
              <a:t>1/12/2023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499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40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0" name="Rectangle 42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88" name="Top left">
            <a:extLst>
              <a:ext uri="{FF2B5EF4-FFF2-40B4-BE49-F238E27FC236}">
                <a16:creationId xmlns:a16="http://schemas.microsoft.com/office/drawing/2014/main" id="{C50DF086-D867-4966-82BB-79736A0648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25" y="-1543"/>
            <a:ext cx="2198951" cy="3349518"/>
            <a:chOff x="10849" y="-3086"/>
            <a:chExt cx="2198951" cy="3349518"/>
          </a:xfrm>
        </p:grpSpPr>
        <p:sp>
          <p:nvSpPr>
            <p:cNvPr id="89" name="Freeform: Shape 45">
              <a:extLst>
                <a:ext uri="{FF2B5EF4-FFF2-40B4-BE49-F238E27FC236}">
                  <a16:creationId xmlns:a16="http://schemas.microsoft.com/office/drawing/2014/main" id="{68B61F42-1C0F-40DC-87CD-417F6D046E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90" name="Freeform: Shape 46">
              <a:extLst>
                <a:ext uri="{FF2B5EF4-FFF2-40B4-BE49-F238E27FC236}">
                  <a16:creationId xmlns:a16="http://schemas.microsoft.com/office/drawing/2014/main" id="{6AB422A3-C71A-4D17-87A1-AF58B928B2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91" name="Freeform: Shape 47">
              <a:extLst>
                <a:ext uri="{FF2B5EF4-FFF2-40B4-BE49-F238E27FC236}">
                  <a16:creationId xmlns:a16="http://schemas.microsoft.com/office/drawing/2014/main" id="{2A7EDF93-6D10-4283-A864-13EE4FB018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92" name="Freeform: Shape 48">
              <a:extLst>
                <a:ext uri="{FF2B5EF4-FFF2-40B4-BE49-F238E27FC236}">
                  <a16:creationId xmlns:a16="http://schemas.microsoft.com/office/drawing/2014/main" id="{29CC2B41-EAF9-40FE-B250-3BE3C76608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93" name="Freeform: Shape 49">
              <a:extLst>
                <a:ext uri="{FF2B5EF4-FFF2-40B4-BE49-F238E27FC236}">
                  <a16:creationId xmlns:a16="http://schemas.microsoft.com/office/drawing/2014/main" id="{CF62E74A-F0B7-426A-9551-6007F1FA32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94" name="Freeform: Shape 50">
              <a:extLst>
                <a:ext uri="{FF2B5EF4-FFF2-40B4-BE49-F238E27FC236}">
                  <a16:creationId xmlns:a16="http://schemas.microsoft.com/office/drawing/2014/main" id="{8F7F93D8-6141-4833-B877-181713E616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95" name="Freeform: Shape 51">
              <a:extLst>
                <a:ext uri="{FF2B5EF4-FFF2-40B4-BE49-F238E27FC236}">
                  <a16:creationId xmlns:a16="http://schemas.microsoft.com/office/drawing/2014/main" id="{229CF9FB-E68D-4144-B723-73655DC5A9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96" name="Freeform: Shape 52">
              <a:extLst>
                <a:ext uri="{FF2B5EF4-FFF2-40B4-BE49-F238E27FC236}">
                  <a16:creationId xmlns:a16="http://schemas.microsoft.com/office/drawing/2014/main" id="{04F5A112-6487-41AB-87BE-E3A7EA3002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6470F78C-CEA4-E604-C860-0CEE8F9343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8488" y="665444"/>
            <a:ext cx="10193751" cy="2065502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it-IT" sz="4200" b="1" dirty="0">
                <a:latin typeface="Verdana Pro" panose="020B0604030504040204" pitchFamily="34" charset="0"/>
              </a:rPr>
              <a:t>Classificazione delle varianti di coronavirus attraverso l’uso di </a:t>
            </a:r>
            <a:r>
              <a:rPr lang="it-IT" sz="4200" b="1" dirty="0" err="1">
                <a:solidFill>
                  <a:srgbClr val="7030A0"/>
                </a:solidFill>
                <a:latin typeface="Verdana Pro" panose="020B0604030504040204" pitchFamily="34" charset="0"/>
              </a:rPr>
              <a:t>Convolutional</a:t>
            </a:r>
            <a:r>
              <a:rPr lang="it-IT" sz="4200" b="1" dirty="0">
                <a:solidFill>
                  <a:srgbClr val="7030A0"/>
                </a:solidFill>
                <a:latin typeface="Verdana Pro" panose="020B0604030504040204" pitchFamily="34" charset="0"/>
              </a:rPr>
              <a:t> </a:t>
            </a:r>
            <a:r>
              <a:rPr lang="it-IT" sz="4200" b="1" dirty="0" err="1">
                <a:solidFill>
                  <a:srgbClr val="7030A0"/>
                </a:solidFill>
                <a:latin typeface="Verdana Pro" panose="020B0604030504040204" pitchFamily="34" charset="0"/>
              </a:rPr>
              <a:t>Neural</a:t>
            </a:r>
            <a:r>
              <a:rPr lang="it-IT" sz="4200" b="1" dirty="0">
                <a:solidFill>
                  <a:srgbClr val="7030A0"/>
                </a:solidFill>
                <a:latin typeface="Verdana Pro" panose="020B0604030504040204" pitchFamily="34" charset="0"/>
              </a:rPr>
              <a:t> Networks 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DA5AE00-5CFE-0B2E-CA02-4A04687938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50584" y="3076673"/>
            <a:ext cx="7999018" cy="1103902"/>
          </a:xfrm>
        </p:spPr>
        <p:txBody>
          <a:bodyPr anchor="t">
            <a:normAutofit/>
          </a:bodyPr>
          <a:lstStyle/>
          <a:p>
            <a:r>
              <a:rPr lang="it-IT" sz="2200" dirty="0"/>
              <a:t>Professore: Rocco Zaccagnino</a:t>
            </a:r>
          </a:p>
          <a:p>
            <a:r>
              <a:rPr lang="it-IT" sz="2200" dirty="0"/>
              <a:t>Studente: Luigi Emanuele Sica</a:t>
            </a:r>
          </a:p>
        </p:txBody>
      </p:sp>
      <p:grpSp>
        <p:nvGrpSpPr>
          <p:cNvPr id="97" name="Cross">
            <a:extLst>
              <a:ext uri="{FF2B5EF4-FFF2-40B4-BE49-F238E27FC236}">
                <a16:creationId xmlns:a16="http://schemas.microsoft.com/office/drawing/2014/main" id="{96A0174C-8375-4D35-9B20-4A83C965E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45264" y="149792"/>
            <a:ext cx="118872" cy="118872"/>
            <a:chOff x="1175347" y="3733800"/>
            <a:chExt cx="118872" cy="118872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6163B723-465F-4E0F-9619-7BC4B6B8A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E9372173-84EE-451E-960D-2E61E2871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6" name="Immagine 5">
            <a:extLst>
              <a:ext uri="{FF2B5EF4-FFF2-40B4-BE49-F238E27FC236}">
                <a16:creationId xmlns:a16="http://schemas.microsoft.com/office/drawing/2014/main" id="{5EDB561D-C6EF-3958-3CA6-FA8F7DC805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273701" y="4835469"/>
            <a:ext cx="1427574" cy="1427574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2A3E1312-6F6A-CCDD-3BDB-ECCBE39B81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1227" y="4547389"/>
            <a:ext cx="1948683" cy="1948683"/>
          </a:xfrm>
          <a:prstGeom prst="rect">
            <a:avLst/>
          </a:prstGeom>
        </p:spPr>
      </p:pic>
      <p:grpSp>
        <p:nvGrpSpPr>
          <p:cNvPr id="98" name="Bottom Right">
            <a:extLst>
              <a:ext uri="{FF2B5EF4-FFF2-40B4-BE49-F238E27FC236}">
                <a16:creationId xmlns:a16="http://schemas.microsoft.com/office/drawing/2014/main" id="{B122AAAE-8B9B-4479-A6C8-1E36DACB81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74976" y="3278144"/>
            <a:ext cx="4211600" cy="3581399"/>
            <a:chOff x="7980400" y="3276601"/>
            <a:chExt cx="4211600" cy="3581399"/>
          </a:xfrm>
        </p:grpSpPr>
        <p:grpSp>
          <p:nvGrpSpPr>
            <p:cNvPr id="60" name="Graphic 157">
              <a:extLst>
                <a:ext uri="{FF2B5EF4-FFF2-40B4-BE49-F238E27FC236}">
                  <a16:creationId xmlns:a16="http://schemas.microsoft.com/office/drawing/2014/main" id="{5F0045BC-F191-4E9B-AA19-A843731C0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6"/>
              <a:chOff x="4114800" y="1423987"/>
              <a:chExt cx="3961542" cy="4007547"/>
            </a:xfrm>
            <a:noFill/>
          </p:grpSpPr>
          <p:sp>
            <p:nvSpPr>
              <p:cNvPr id="99" name="Freeform: Shape 61">
                <a:extLst>
                  <a:ext uri="{FF2B5EF4-FFF2-40B4-BE49-F238E27FC236}">
                    <a16:creationId xmlns:a16="http://schemas.microsoft.com/office/drawing/2014/main" id="{AD66C601-BE5C-4E1C-8234-C0F8B473E9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00" name="Freeform: Shape 62">
                <a:extLst>
                  <a:ext uri="{FF2B5EF4-FFF2-40B4-BE49-F238E27FC236}">
                    <a16:creationId xmlns:a16="http://schemas.microsoft.com/office/drawing/2014/main" id="{752EE8A7-8006-4688-914F-6EC02084C4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01" name="Freeform: Shape 63">
                <a:extLst>
                  <a:ext uri="{FF2B5EF4-FFF2-40B4-BE49-F238E27FC236}">
                    <a16:creationId xmlns:a16="http://schemas.microsoft.com/office/drawing/2014/main" id="{73B4B315-34E7-49AD-8E4D-B9FFEEAF3B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02" name="Freeform: Shape 64">
                <a:extLst>
                  <a:ext uri="{FF2B5EF4-FFF2-40B4-BE49-F238E27FC236}">
                    <a16:creationId xmlns:a16="http://schemas.microsoft.com/office/drawing/2014/main" id="{928EBE48-B0B7-4DE7-A097-C1A01CE497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03" name="Freeform: Shape 65">
                <a:extLst>
                  <a:ext uri="{FF2B5EF4-FFF2-40B4-BE49-F238E27FC236}">
                    <a16:creationId xmlns:a16="http://schemas.microsoft.com/office/drawing/2014/main" id="{D1A9BBD3-2CB3-49B2-B8FC-495FBCE3D5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04" name="Freeform: Shape 66">
                <a:extLst>
                  <a:ext uri="{FF2B5EF4-FFF2-40B4-BE49-F238E27FC236}">
                    <a16:creationId xmlns:a16="http://schemas.microsoft.com/office/drawing/2014/main" id="{FD86C9E0-A752-4898-BFA3-E91BAB5A59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05" name="Freeform: Shape 67">
                <a:extLst>
                  <a:ext uri="{FF2B5EF4-FFF2-40B4-BE49-F238E27FC236}">
                    <a16:creationId xmlns:a16="http://schemas.microsoft.com/office/drawing/2014/main" id="{60EF4DD1-A8EF-4722-8D92-F9FC9A6D95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106" name="Freeform: Shape 60">
              <a:extLst>
                <a:ext uri="{FF2B5EF4-FFF2-40B4-BE49-F238E27FC236}">
                  <a16:creationId xmlns:a16="http://schemas.microsoft.com/office/drawing/2014/main" id="{B1D071ED-53A1-4706-B65F-5D4C977AE8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pic>
        <p:nvPicPr>
          <p:cNvPr id="42" name="Immagine 41">
            <a:extLst>
              <a:ext uri="{FF2B5EF4-FFF2-40B4-BE49-F238E27FC236}">
                <a16:creationId xmlns:a16="http://schemas.microsoft.com/office/drawing/2014/main" id="{0115FCDA-14AC-088A-111D-7FB4E53F43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8511" y="4577795"/>
            <a:ext cx="1887870" cy="1887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2370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7" name="Top Right">
            <a:extLst>
              <a:ext uri="{FF2B5EF4-FFF2-40B4-BE49-F238E27FC236}">
                <a16:creationId xmlns:a16="http://schemas.microsoft.com/office/drawing/2014/main" id="{E3FB6244-B8BD-4064-9850-4F51628A9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B5A9996-192B-4852-AB1F-96A93C2F43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996ECEC-5DDB-4B28-AEA5-3565EF5845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4C6ABC4-1465-4C74-9A30-ED63BC11A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B42DDF3-1C23-4ED6-969E-47D1C4BB9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99BD5F6-68D2-402F-8E55-5D363E43A0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84CE4F2A-3B9A-405A-A943-19E7B49DE8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181DAB4-F93C-4BF1-88C3-5597446568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9CE60BBE-DEBC-422F-A331-7C6A216D9C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67C9478C-30CD-0F66-60BC-2F90EB1A8C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275" y="570602"/>
            <a:ext cx="5996619" cy="2226076"/>
          </a:xfrm>
        </p:spPr>
        <p:txBody>
          <a:bodyPr anchor="ctr">
            <a:normAutofit/>
          </a:bodyPr>
          <a:lstStyle/>
          <a:p>
            <a:pPr algn="l"/>
            <a:r>
              <a:rPr lang="it-IT" sz="5400" dirty="0"/>
              <a:t>Passi seguiti per il nostro progetto</a:t>
            </a:r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43090089-2138-10BD-5CC3-FB600CFA12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58123" y="823378"/>
            <a:ext cx="3997745" cy="2228758"/>
          </a:xfrm>
        </p:spPr>
        <p:txBody>
          <a:bodyPr anchor="ctr">
            <a:norm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it-IT" sz="1700" b="1" dirty="0">
                <a:solidFill>
                  <a:srgbClr val="00B050"/>
                </a:solidFill>
              </a:rPr>
              <a:t>I dati che noi trattiamo in questo lavoro, in base a quello detto in precedenza riguardano sequenze di amminoacidi dove ognuno di essa rappresenta una variante. Quindi i nostri dati di partenza sono appunto sequenze di amminoacidi, rappresentati da caratteri alfabetici.</a:t>
            </a:r>
          </a:p>
          <a:p>
            <a:pPr marL="0" indent="0" algn="l">
              <a:lnSpc>
                <a:spcPct val="100000"/>
              </a:lnSpc>
              <a:buNone/>
            </a:pPr>
            <a:endParaRPr lang="it-IT" sz="1700" dirty="0"/>
          </a:p>
        </p:txBody>
      </p:sp>
      <p:pic>
        <p:nvPicPr>
          <p:cNvPr id="8" name="Immagine 7" descr="Immagine che contiene testo, quotidiano, documento, screenshot&#10;&#10;Descrizione generata automaticamente">
            <a:extLst>
              <a:ext uri="{FF2B5EF4-FFF2-40B4-BE49-F238E27FC236}">
                <a16:creationId xmlns:a16="http://schemas.microsoft.com/office/drawing/2014/main" id="{D29529E4-CBD8-4469-D26B-4B66C0E406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45" r="-2" b="16036"/>
          <a:stretch/>
        </p:blipFill>
        <p:spPr>
          <a:xfrm>
            <a:off x="619840" y="3003970"/>
            <a:ext cx="11084189" cy="3854030"/>
          </a:xfrm>
          <a:custGeom>
            <a:avLst/>
            <a:gdLst/>
            <a:ahLst/>
            <a:cxnLst/>
            <a:rect l="l" t="t" r="r" b="b"/>
            <a:pathLst>
              <a:path w="11084189" h="3854030">
                <a:moveTo>
                  <a:pt x="5542094" y="0"/>
                </a:moveTo>
                <a:cubicBezTo>
                  <a:pt x="8264668" y="0"/>
                  <a:pt x="10536186" y="1609144"/>
                  <a:pt x="11061525" y="3748287"/>
                </a:cubicBezTo>
                <a:lnTo>
                  <a:pt x="11084189" y="3854030"/>
                </a:lnTo>
                <a:lnTo>
                  <a:pt x="0" y="3854030"/>
                </a:lnTo>
                <a:lnTo>
                  <a:pt x="22663" y="3748287"/>
                </a:lnTo>
                <a:cubicBezTo>
                  <a:pt x="548002" y="1609144"/>
                  <a:pt x="2819520" y="0"/>
                  <a:pt x="5542094" y="0"/>
                </a:cubicBezTo>
                <a:close/>
              </a:path>
            </a:pathLst>
          </a:custGeom>
        </p:spPr>
      </p:pic>
      <p:grpSp>
        <p:nvGrpSpPr>
          <p:cNvPr id="27" name="Cross">
            <a:extLst>
              <a:ext uri="{FF2B5EF4-FFF2-40B4-BE49-F238E27FC236}">
                <a16:creationId xmlns:a16="http://schemas.microsoft.com/office/drawing/2014/main" id="{BEA6BE57-56C9-4FDB-9E65-32BA5B1A9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2000" y="6150811"/>
            <a:ext cx="118872" cy="118872"/>
            <a:chOff x="1175347" y="3733800"/>
            <a:chExt cx="118872" cy="118872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4C142AB-A86E-42C0-A367-AF95EE4DE0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76CE00E6-8BD6-40B3-82E8-2A71B659E4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1" name="Bottom Right">
            <a:extLst>
              <a:ext uri="{FF2B5EF4-FFF2-40B4-BE49-F238E27FC236}">
                <a16:creationId xmlns:a16="http://schemas.microsoft.com/office/drawing/2014/main" id="{1C33E662-AFAD-4FD2-BFCA-DA1E3796EA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32" name="Graphic 157">
              <a:extLst>
                <a:ext uri="{FF2B5EF4-FFF2-40B4-BE49-F238E27FC236}">
                  <a16:creationId xmlns:a16="http://schemas.microsoft.com/office/drawing/2014/main" id="{7B35B98B-8610-46F5-AC24-9CA57D0D0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A6DF0C77-5794-4856-B914-0706856767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F6456413-86E1-469C-86A2-FA18A9BF54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2BB8939F-2668-4D03-A2D1-62C5531D1B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20708CF7-812B-4A5F-864E-38C3D2C25B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2D97700D-4E25-40CB-8427-1F19DC45E4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32C94AA5-6B91-41D3-8C64-0E8DD1FBD2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35BFBFE4-E947-4291-9083-052D9C0082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40A33551-5743-4661-B6E8-E8C890DE1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73046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7" name="Top Right">
            <a:extLst>
              <a:ext uri="{FF2B5EF4-FFF2-40B4-BE49-F238E27FC236}">
                <a16:creationId xmlns:a16="http://schemas.microsoft.com/office/drawing/2014/main" id="{E3FB6244-B8BD-4064-9850-4F51628A9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B5A9996-192B-4852-AB1F-96A93C2F43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996ECEC-5DDB-4B28-AEA5-3565EF5845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4C6ABC4-1465-4C74-9A30-ED63BC11A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B42DDF3-1C23-4ED6-969E-47D1C4BB9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99BD5F6-68D2-402F-8E55-5D363E43A0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84CE4F2A-3B9A-405A-A943-19E7B49DE8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181DAB4-F93C-4BF1-88C3-5597446568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9CE60BBE-DEBC-422F-A331-7C6A216D9C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67C9478C-30CD-0F66-60BC-2F90EB1A8C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5151" y="449255"/>
            <a:ext cx="5996619" cy="2226076"/>
          </a:xfrm>
        </p:spPr>
        <p:txBody>
          <a:bodyPr anchor="ctr">
            <a:normAutofit/>
          </a:bodyPr>
          <a:lstStyle/>
          <a:p>
            <a:pPr algn="l"/>
            <a:r>
              <a:rPr lang="it-IT" sz="5400" dirty="0"/>
              <a:t>Passi seguiti per il nostro progetto</a:t>
            </a:r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43090089-2138-10BD-5CC3-FB600CFA12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4363" y="920244"/>
            <a:ext cx="3997745" cy="2228758"/>
          </a:xfrm>
        </p:spPr>
        <p:txBody>
          <a:bodyPr anchor="ctr">
            <a:norm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it-IT" sz="1700" b="1" dirty="0">
                <a:solidFill>
                  <a:srgbClr val="00B050"/>
                </a:solidFill>
              </a:rPr>
              <a:t>Il problema però è che tale sequenza non e adattabile a modelli di machine learning che vengono alimentai da dati numerici.</a:t>
            </a:r>
          </a:p>
          <a:p>
            <a:pPr marL="0" indent="0" algn="l">
              <a:lnSpc>
                <a:spcPct val="100000"/>
              </a:lnSpc>
              <a:buNone/>
            </a:pPr>
            <a:endParaRPr lang="it-IT" sz="1700" dirty="0"/>
          </a:p>
        </p:txBody>
      </p:sp>
      <p:grpSp>
        <p:nvGrpSpPr>
          <p:cNvPr id="27" name="Cross">
            <a:extLst>
              <a:ext uri="{FF2B5EF4-FFF2-40B4-BE49-F238E27FC236}">
                <a16:creationId xmlns:a16="http://schemas.microsoft.com/office/drawing/2014/main" id="{BEA6BE57-56C9-4FDB-9E65-32BA5B1A9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2000" y="6150811"/>
            <a:ext cx="118872" cy="118872"/>
            <a:chOff x="1175347" y="3733800"/>
            <a:chExt cx="118872" cy="118872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4C142AB-A86E-42C0-A367-AF95EE4DE0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76CE00E6-8BD6-40B3-82E8-2A71B659E4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1" name="Bottom Right">
            <a:extLst>
              <a:ext uri="{FF2B5EF4-FFF2-40B4-BE49-F238E27FC236}">
                <a16:creationId xmlns:a16="http://schemas.microsoft.com/office/drawing/2014/main" id="{1C33E662-AFAD-4FD2-BFCA-DA1E3796EA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32" name="Graphic 157">
              <a:extLst>
                <a:ext uri="{FF2B5EF4-FFF2-40B4-BE49-F238E27FC236}">
                  <a16:creationId xmlns:a16="http://schemas.microsoft.com/office/drawing/2014/main" id="{7B35B98B-8610-46F5-AC24-9CA57D0D0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A6DF0C77-5794-4856-B914-0706856767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F6456413-86E1-469C-86A2-FA18A9BF54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2BB8939F-2668-4D03-A2D1-62C5531D1B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20708CF7-812B-4A5F-864E-38C3D2C25B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2D97700D-4E25-40CB-8427-1F19DC45E4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32C94AA5-6B91-41D3-8C64-0E8DD1FBD2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35BFBFE4-E947-4291-9083-052D9C0082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40A33551-5743-4661-B6E8-E8C890DE1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4" name="Immagine 3" descr="Immagine che contiene tavolo&#10;&#10;Descrizione generata automaticamente">
            <a:extLst>
              <a:ext uri="{FF2B5EF4-FFF2-40B4-BE49-F238E27FC236}">
                <a16:creationId xmlns:a16="http://schemas.microsoft.com/office/drawing/2014/main" id="{6307C441-2216-4517-49BA-D3C0688FB5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009" y="2529047"/>
            <a:ext cx="3341640" cy="2668131"/>
          </a:xfrm>
          <a:prstGeom prst="rect">
            <a:avLst/>
          </a:prstGeom>
          <a:effectLst>
            <a:outerShdw blurRad="241300" dist="50800" dir="5400000" algn="ctr" rotWithShape="0">
              <a:schemeClr val="accent4">
                <a:lumMod val="50000"/>
              </a:schemeClr>
            </a:outerShdw>
          </a:effectLst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C68B051B-9C40-50A3-6F57-4B748AD7BA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7" y="2555031"/>
            <a:ext cx="5142099" cy="1582802"/>
          </a:xfrm>
          <a:prstGeom prst="rect">
            <a:avLst/>
          </a:prstGeom>
          <a:effectLst>
            <a:outerShdw blurRad="152400" dist="50800" dir="5400000" algn="ctr" rotWithShape="0">
              <a:srgbClr val="7030A0"/>
            </a:outerShdw>
          </a:effectLst>
        </p:spPr>
      </p:pic>
      <p:pic>
        <p:nvPicPr>
          <p:cNvPr id="10" name="Immagine 9" descr="Immagine che contiene testo&#10;&#10;Descrizione generata automaticamente">
            <a:extLst>
              <a:ext uri="{FF2B5EF4-FFF2-40B4-BE49-F238E27FC236}">
                <a16:creationId xmlns:a16="http://schemas.microsoft.com/office/drawing/2014/main" id="{A8283BE8-0A10-F663-320E-86589CFAAE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8992" y="2669784"/>
            <a:ext cx="815411" cy="3863675"/>
          </a:xfrm>
          <a:prstGeom prst="rect">
            <a:avLst/>
          </a:prstGeom>
          <a:effectLst>
            <a:outerShdw blurRad="342900" dist="50800" dir="5400000" algn="ctr" rotWithShape="0">
              <a:schemeClr val="accent6"/>
            </a:outerShdw>
          </a:effectLst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F7B84C1B-B5AA-AB50-94F2-9124629A4528}"/>
              </a:ext>
            </a:extLst>
          </p:cNvPr>
          <p:cNvSpPr txBox="1"/>
          <p:nvPr/>
        </p:nvSpPr>
        <p:spPr>
          <a:xfrm>
            <a:off x="379972" y="4303799"/>
            <a:ext cx="60994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1" dirty="0">
                <a:solidFill>
                  <a:srgbClr val="7030A0"/>
                </a:solidFill>
              </a:rPr>
              <a:t>Ha dei limiti per le dimensioni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515D47F5-296C-C8D7-460F-1D7F3C8853D0}"/>
              </a:ext>
            </a:extLst>
          </p:cNvPr>
          <p:cNvSpPr txBox="1"/>
          <p:nvPr/>
        </p:nvSpPr>
        <p:spPr>
          <a:xfrm>
            <a:off x="1751133" y="4916937"/>
            <a:ext cx="609946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1" dirty="0">
                <a:solidFill>
                  <a:schemeClr val="accent4">
                    <a:lumMod val="75000"/>
                  </a:schemeClr>
                </a:solidFill>
              </a:rPr>
              <a:t>Si basa sul conteggio di k-</a:t>
            </a:r>
            <a:r>
              <a:rPr lang="it-IT" b="1" dirty="0" err="1">
                <a:solidFill>
                  <a:schemeClr val="accent4">
                    <a:lumMod val="75000"/>
                  </a:schemeClr>
                </a:solidFill>
              </a:rPr>
              <a:t>mers</a:t>
            </a:r>
            <a:r>
              <a:rPr lang="it-IT" b="1" dirty="0">
                <a:solidFill>
                  <a:schemeClr val="accent4">
                    <a:lumMod val="75000"/>
                  </a:schemeClr>
                </a:solidFill>
              </a:rPr>
              <a:t>. </a:t>
            </a:r>
          </a:p>
          <a:p>
            <a:r>
              <a:rPr lang="it-IT" b="1" dirty="0">
                <a:solidFill>
                  <a:schemeClr val="accent4">
                    <a:lumMod val="75000"/>
                  </a:schemeClr>
                </a:solidFill>
              </a:rPr>
              <a:t>Assegnamento dello stesso peso a ciascun k-</a:t>
            </a:r>
            <a:r>
              <a:rPr lang="it-IT" b="1" dirty="0" err="1">
                <a:solidFill>
                  <a:schemeClr val="accent4">
                    <a:lumMod val="75000"/>
                  </a:schemeClr>
                </a:solidFill>
              </a:rPr>
              <a:t>mer</a:t>
            </a:r>
            <a:r>
              <a:rPr lang="it-IT" b="1" dirty="0">
                <a:solidFill>
                  <a:schemeClr val="accent4">
                    <a:lumMod val="75000"/>
                  </a:schemeClr>
                </a:solidFill>
              </a:rPr>
              <a:t> e ciò non consente di catturare adeguatamente l'importanza delle posizioni dei k-</a:t>
            </a:r>
            <a:r>
              <a:rPr lang="it-IT" b="1" dirty="0" err="1">
                <a:solidFill>
                  <a:schemeClr val="accent4">
                    <a:lumMod val="75000"/>
                  </a:schemeClr>
                </a:solidFill>
              </a:rPr>
              <a:t>mer</a:t>
            </a:r>
            <a:r>
              <a:rPr lang="it-IT" b="1" dirty="0">
                <a:solidFill>
                  <a:schemeClr val="accent4">
                    <a:lumMod val="75000"/>
                  </a:schemeClr>
                </a:solidFill>
              </a:rPr>
              <a:t> all'interno di una sequenza biologica, con la conseguenza che non si riesce a dare un valore ai k-</a:t>
            </a:r>
            <a:r>
              <a:rPr lang="it-IT" b="1" dirty="0" err="1">
                <a:solidFill>
                  <a:schemeClr val="accent4">
                    <a:lumMod val="75000"/>
                  </a:schemeClr>
                </a:solidFill>
              </a:rPr>
              <a:t>mer</a:t>
            </a:r>
            <a:r>
              <a:rPr lang="it-IT" b="1" dirty="0">
                <a:solidFill>
                  <a:schemeClr val="accent4">
                    <a:lumMod val="75000"/>
                  </a:schemeClr>
                </a:solidFill>
              </a:rPr>
              <a:t> che si differenziano per le varie varianti.</a:t>
            </a:r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D9FA0545-DDFF-C113-6A8B-6B07DEE9E6FF}"/>
              </a:ext>
            </a:extLst>
          </p:cNvPr>
          <p:cNvSpPr txBox="1"/>
          <p:nvPr/>
        </p:nvSpPr>
        <p:spPr>
          <a:xfrm>
            <a:off x="9128946" y="6568920"/>
            <a:ext cx="60994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accent6"/>
                </a:solidFill>
              </a:rPr>
              <a:t>Nostra soluzione</a:t>
            </a:r>
          </a:p>
        </p:txBody>
      </p:sp>
    </p:spTree>
    <p:extLst>
      <p:ext uri="{BB962C8B-B14F-4D97-AF65-F5344CB8AC3E}">
        <p14:creationId xmlns:p14="http://schemas.microsoft.com/office/powerpoint/2010/main" val="1508130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7" name="Top Right">
            <a:extLst>
              <a:ext uri="{FF2B5EF4-FFF2-40B4-BE49-F238E27FC236}">
                <a16:creationId xmlns:a16="http://schemas.microsoft.com/office/drawing/2014/main" id="{E3FB6244-B8BD-4064-9850-4F51628A9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B5A9996-192B-4852-AB1F-96A93C2F43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996ECEC-5DDB-4B28-AEA5-3565EF5845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4C6ABC4-1465-4C74-9A30-ED63BC11A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B42DDF3-1C23-4ED6-969E-47D1C4BB9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99BD5F6-68D2-402F-8E55-5D363E43A0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84CE4F2A-3B9A-405A-A943-19E7B49DE8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181DAB4-F93C-4BF1-88C3-5597446568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9CE60BBE-DEBC-422F-A331-7C6A216D9C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67C9478C-30CD-0F66-60BC-2F90EB1A8C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41881" y="80884"/>
            <a:ext cx="5579082" cy="1868468"/>
          </a:xfrm>
        </p:spPr>
        <p:txBody>
          <a:bodyPr anchor="ctr">
            <a:normAutofit fontScale="90000"/>
          </a:bodyPr>
          <a:lstStyle/>
          <a:p>
            <a:pPr algn="l"/>
            <a:r>
              <a:rPr lang="it-IT" sz="5400" dirty="0"/>
              <a:t>Passi seguiti per il nostro progetto</a:t>
            </a:r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43090089-2138-10BD-5CC3-FB600CFA12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255" y="2128775"/>
            <a:ext cx="4955225" cy="3765741"/>
          </a:xfrm>
        </p:spPr>
        <p:txBody>
          <a:bodyPr anchor="ctr">
            <a:norm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it-IT" sz="1700" b="1" dirty="0">
                <a:solidFill>
                  <a:srgbClr val="00B050"/>
                </a:solidFill>
              </a:rPr>
              <a:t>Adesso che abbiamo portato i nostri dati in un formato numerico, quello che possiamo fare è dare una visone diversa di queste sequenze numeriche trasformandole in segnali.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it-IT" sz="1700" b="1" dirty="0">
                <a:solidFill>
                  <a:srgbClr val="00B050"/>
                </a:solidFill>
              </a:rPr>
              <a:t>Questa trasformazione è stata effettuata attraverso la somma cumulata di ogni numero della sequenza.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it-IT" sz="1700" b="1" dirty="0">
                <a:solidFill>
                  <a:srgbClr val="00B050"/>
                </a:solidFill>
              </a:rPr>
              <a:t>Portando cosi anche a poter rappresentare tale somma attraverso un grafico.</a:t>
            </a:r>
          </a:p>
          <a:p>
            <a:pPr marL="0" indent="0" algn="l">
              <a:lnSpc>
                <a:spcPct val="100000"/>
              </a:lnSpc>
              <a:buNone/>
            </a:pPr>
            <a:endParaRPr lang="it-IT" sz="1700" dirty="0"/>
          </a:p>
        </p:txBody>
      </p:sp>
      <p:grpSp>
        <p:nvGrpSpPr>
          <p:cNvPr id="27" name="Cross">
            <a:extLst>
              <a:ext uri="{FF2B5EF4-FFF2-40B4-BE49-F238E27FC236}">
                <a16:creationId xmlns:a16="http://schemas.microsoft.com/office/drawing/2014/main" id="{BEA6BE57-56C9-4FDB-9E65-32BA5B1A9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2000" y="6150811"/>
            <a:ext cx="118872" cy="118872"/>
            <a:chOff x="1175347" y="3733800"/>
            <a:chExt cx="118872" cy="118872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4C142AB-A86E-42C0-A367-AF95EE4DE0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76CE00E6-8BD6-40B3-82E8-2A71B659E4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1" name="Bottom Right">
            <a:extLst>
              <a:ext uri="{FF2B5EF4-FFF2-40B4-BE49-F238E27FC236}">
                <a16:creationId xmlns:a16="http://schemas.microsoft.com/office/drawing/2014/main" id="{1C33E662-AFAD-4FD2-BFCA-DA1E3796EA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32" name="Graphic 157">
              <a:extLst>
                <a:ext uri="{FF2B5EF4-FFF2-40B4-BE49-F238E27FC236}">
                  <a16:creationId xmlns:a16="http://schemas.microsoft.com/office/drawing/2014/main" id="{7B35B98B-8610-46F5-AC24-9CA57D0D0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A6DF0C77-5794-4856-B914-0706856767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F6456413-86E1-469C-86A2-FA18A9BF54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2BB8939F-2668-4D03-A2D1-62C5531D1B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20708CF7-812B-4A5F-864E-38C3D2C25B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2D97700D-4E25-40CB-8427-1F19DC45E4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32C94AA5-6B91-41D3-8C64-0E8DD1FBD2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35BFBFE4-E947-4291-9083-052D9C0082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40A33551-5743-4661-B6E8-E8C890DE1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5" name="Immagine 4" descr="Immagine che contiene finestra, edificio&#10;&#10;Descrizione generata automaticamente">
            <a:extLst>
              <a:ext uri="{FF2B5EF4-FFF2-40B4-BE49-F238E27FC236}">
                <a16:creationId xmlns:a16="http://schemas.microsoft.com/office/drawing/2014/main" id="{E7512E59-17B6-CA25-31C9-8B6C77708C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6184" y="1611376"/>
            <a:ext cx="7089627" cy="4711740"/>
          </a:xfrm>
          <a:prstGeom prst="rect">
            <a:avLst/>
          </a:prstGeom>
          <a:effectLst>
            <a:outerShdw blurRad="50800" dist="50800" dir="5400000" algn="ctr" rotWithShape="0">
              <a:schemeClr val="accent5">
                <a:lumMod val="75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707522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7" name="Top Right">
            <a:extLst>
              <a:ext uri="{FF2B5EF4-FFF2-40B4-BE49-F238E27FC236}">
                <a16:creationId xmlns:a16="http://schemas.microsoft.com/office/drawing/2014/main" id="{E3FB6244-B8BD-4064-9850-4F51628A9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B5A9996-192B-4852-AB1F-96A93C2F43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996ECEC-5DDB-4B28-AEA5-3565EF5845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4C6ABC4-1465-4C74-9A30-ED63BC11A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B42DDF3-1C23-4ED6-969E-47D1C4BB9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99BD5F6-68D2-402F-8E55-5D363E43A0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84CE4F2A-3B9A-405A-A943-19E7B49DE8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181DAB4-F93C-4BF1-88C3-5597446568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9CE60BBE-DEBC-422F-A331-7C6A216D9C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67C9478C-30CD-0F66-60BC-2F90EB1A8C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41881" y="80884"/>
            <a:ext cx="5579082" cy="1868468"/>
          </a:xfrm>
        </p:spPr>
        <p:txBody>
          <a:bodyPr anchor="ctr">
            <a:normAutofit fontScale="90000"/>
          </a:bodyPr>
          <a:lstStyle/>
          <a:p>
            <a:pPr algn="l"/>
            <a:r>
              <a:rPr lang="it-IT" sz="5400" dirty="0"/>
              <a:t>Passi seguiti per il nostro progetto</a:t>
            </a:r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43090089-2138-10BD-5CC3-FB600CFA12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2463" y="2097844"/>
            <a:ext cx="4890195" cy="1403462"/>
          </a:xfrm>
        </p:spPr>
        <p:txBody>
          <a:bodyPr anchor="ctr">
            <a:normAutofit/>
          </a:bodyPr>
          <a:lstStyle/>
          <a:p>
            <a:pPr algn="l">
              <a:lnSpc>
                <a:spcPct val="100000"/>
              </a:lnSpc>
            </a:pPr>
            <a:r>
              <a:rPr lang="it-IT" sz="1800" dirty="0"/>
              <a:t>Una volta ottenuto tale segnale, esso può essere trasformato in un'immagine, che può essere così sottoposta all'esame della rete neurale </a:t>
            </a:r>
            <a:r>
              <a:rPr lang="it-IT" sz="1800" dirty="0" err="1"/>
              <a:t>convoluzionale</a:t>
            </a:r>
            <a:r>
              <a:rPr lang="it-IT" sz="1800" dirty="0"/>
              <a:t>.</a:t>
            </a:r>
            <a:endParaRPr lang="it-IT" sz="1700" dirty="0"/>
          </a:p>
        </p:txBody>
      </p:sp>
      <p:grpSp>
        <p:nvGrpSpPr>
          <p:cNvPr id="27" name="Cross">
            <a:extLst>
              <a:ext uri="{FF2B5EF4-FFF2-40B4-BE49-F238E27FC236}">
                <a16:creationId xmlns:a16="http://schemas.microsoft.com/office/drawing/2014/main" id="{BEA6BE57-56C9-4FDB-9E65-32BA5B1A9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2000" y="6150811"/>
            <a:ext cx="118872" cy="118872"/>
            <a:chOff x="1175347" y="3733800"/>
            <a:chExt cx="118872" cy="118872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4C142AB-A86E-42C0-A367-AF95EE4DE0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76CE00E6-8BD6-40B3-82E8-2A71B659E4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1" name="Bottom Right">
            <a:extLst>
              <a:ext uri="{FF2B5EF4-FFF2-40B4-BE49-F238E27FC236}">
                <a16:creationId xmlns:a16="http://schemas.microsoft.com/office/drawing/2014/main" id="{1C33E662-AFAD-4FD2-BFCA-DA1E3796EA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32" name="Graphic 157">
              <a:extLst>
                <a:ext uri="{FF2B5EF4-FFF2-40B4-BE49-F238E27FC236}">
                  <a16:creationId xmlns:a16="http://schemas.microsoft.com/office/drawing/2014/main" id="{7B35B98B-8610-46F5-AC24-9CA57D0D0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A6DF0C77-5794-4856-B914-0706856767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F6456413-86E1-469C-86A2-FA18A9BF54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2BB8939F-2668-4D03-A2D1-62C5531D1B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20708CF7-812B-4A5F-864E-38C3D2C25B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2D97700D-4E25-40CB-8427-1F19DC45E4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32C94AA5-6B91-41D3-8C64-0E8DD1FBD2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35BFBFE4-E947-4291-9083-052D9C0082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40A33551-5743-4661-B6E8-E8C890DE1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5439EBA-BF81-03A6-9BE0-6027E4A4F41D}"/>
              </a:ext>
            </a:extLst>
          </p:cNvPr>
          <p:cNvSpPr txBox="1"/>
          <p:nvPr/>
        </p:nvSpPr>
        <p:spPr>
          <a:xfrm>
            <a:off x="5701943" y="1015118"/>
            <a:ext cx="62657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it-IT" b="0" i="0" dirty="0">
                <a:solidFill>
                  <a:srgbClr val="5D6879"/>
                </a:solidFill>
                <a:effectLst/>
                <a:latin typeface="Lato" panose="020F0502020204030203" pitchFamily="34" charset="0"/>
              </a:rPr>
            </a:br>
            <a:endParaRPr lang="it-IT" dirty="0"/>
          </a:p>
        </p:txBody>
      </p:sp>
      <p:pic>
        <p:nvPicPr>
          <p:cNvPr id="7" name="Segnaposto contenuto 5">
            <a:extLst>
              <a:ext uri="{FF2B5EF4-FFF2-40B4-BE49-F238E27FC236}">
                <a16:creationId xmlns:a16="http://schemas.microsoft.com/office/drawing/2014/main" id="{DB684AD5-CF07-5BF8-016B-D96FA3CE86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3656" y="2220109"/>
            <a:ext cx="6172200" cy="3739362"/>
          </a:xfrm>
          <a:prstGeom prst="rect">
            <a:avLst/>
          </a:prstGeom>
          <a:effectLst>
            <a:outerShdw blurRad="596900" dir="16620000" sx="102000" sy="102000" algn="ctr" rotWithShape="0">
              <a:schemeClr val="accent2">
                <a:alpha val="72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09171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D294E7E-62D8-48F8-A01E-1A457B5CA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BCADCC9-9C0D-4CE3-8966-44472EFCF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2" name="Top Left">
            <a:extLst>
              <a:ext uri="{FF2B5EF4-FFF2-40B4-BE49-F238E27FC236}">
                <a16:creationId xmlns:a16="http://schemas.microsoft.com/office/drawing/2014/main" id="{14DEC4C2-FF1C-4A02-81A7-BCB494625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76200" y="-3086"/>
            <a:ext cx="6711876" cy="4498887"/>
            <a:chOff x="-76200" y="-3086"/>
            <a:chExt cx="6711876" cy="4498887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EA2AE61-06D9-484D-8DD1-BACA157CCA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858DA4F-B13B-4D82-A95F-CBF114BDDD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76200" y="1"/>
              <a:ext cx="6711876" cy="4495800"/>
              <a:chOff x="-16788" y="0"/>
              <a:chExt cx="9475836" cy="6347177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CA4C0D61-C854-46C1-85D7-10CCCB9522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13900" y="22951"/>
                <a:ext cx="9345148" cy="6324226"/>
              </a:xfrm>
              <a:custGeom>
                <a:avLst/>
                <a:gdLst>
                  <a:gd name="connsiteX0" fmla="*/ 0 w 7097124"/>
                  <a:gd name="connsiteY0" fmla="*/ 3198971 h 4802900"/>
                  <a:gd name="connsiteX1" fmla="*/ 219837 w 7097124"/>
                  <a:gd name="connsiteY1" fmla="*/ 3452527 h 4802900"/>
                  <a:gd name="connsiteX2" fmla="*/ 399288 w 7097124"/>
                  <a:gd name="connsiteY2" fmla="*/ 3536347 h 4802900"/>
                  <a:gd name="connsiteX3" fmla="*/ 744188 w 7097124"/>
                  <a:gd name="connsiteY3" fmla="*/ 3536347 h 4802900"/>
                  <a:gd name="connsiteX4" fmla="*/ 981456 w 7097124"/>
                  <a:gd name="connsiteY4" fmla="*/ 3536347 h 4802900"/>
                  <a:gd name="connsiteX5" fmla="*/ 1116997 w 7097124"/>
                  <a:gd name="connsiteY5" fmla="*/ 3620167 h 4802900"/>
                  <a:gd name="connsiteX6" fmla="*/ 1236631 w 7097124"/>
                  <a:gd name="connsiteY6" fmla="*/ 3765804 h 4802900"/>
                  <a:gd name="connsiteX7" fmla="*/ 1378172 w 7097124"/>
                  <a:gd name="connsiteY7" fmla="*/ 3987260 h 4802900"/>
                  <a:gd name="connsiteX8" fmla="*/ 1545622 w 7097124"/>
                  <a:gd name="connsiteY8" fmla="*/ 4340352 h 4802900"/>
                  <a:gd name="connsiteX9" fmla="*/ 1697165 w 7097124"/>
                  <a:gd name="connsiteY9" fmla="*/ 4615625 h 4802900"/>
                  <a:gd name="connsiteX10" fmla="*/ 1800892 w 7097124"/>
                  <a:gd name="connsiteY10" fmla="*/ 4719352 h 4802900"/>
                  <a:gd name="connsiteX11" fmla="*/ 2205609 w 7097124"/>
                  <a:gd name="connsiteY11" fmla="*/ 4765262 h 4802900"/>
                  <a:gd name="connsiteX12" fmla="*/ 2658237 w 7097124"/>
                  <a:gd name="connsiteY12" fmla="*/ 4721352 h 4802900"/>
                  <a:gd name="connsiteX13" fmla="*/ 2825686 w 7097124"/>
                  <a:gd name="connsiteY13" fmla="*/ 4701445 h 4802900"/>
                  <a:gd name="connsiteX14" fmla="*/ 3124772 w 7097124"/>
                  <a:gd name="connsiteY14" fmla="*/ 4759262 h 4802900"/>
                  <a:gd name="connsiteX15" fmla="*/ 3435858 w 7097124"/>
                  <a:gd name="connsiteY15" fmla="*/ 4801172 h 4802900"/>
                  <a:gd name="connsiteX16" fmla="*/ 3718941 w 7097124"/>
                  <a:gd name="connsiteY16" fmla="*/ 4775264 h 4802900"/>
                  <a:gd name="connsiteX17" fmla="*/ 3992118 w 7097124"/>
                  <a:gd name="connsiteY17" fmla="*/ 4619625 h 4802900"/>
                  <a:gd name="connsiteX18" fmla="*/ 4219385 w 7097124"/>
                  <a:gd name="connsiteY18" fmla="*/ 4408170 h 4802900"/>
                  <a:gd name="connsiteX19" fmla="*/ 4564285 w 7097124"/>
                  <a:gd name="connsiteY19" fmla="*/ 4031171 h 4802900"/>
                  <a:gd name="connsiteX20" fmla="*/ 4871371 w 7097124"/>
                  <a:gd name="connsiteY20" fmla="*/ 3694081 h 4802900"/>
                  <a:gd name="connsiteX21" fmla="*/ 5292090 w 7097124"/>
                  <a:gd name="connsiteY21" fmla="*/ 3241262 h 4802900"/>
                  <a:gd name="connsiteX22" fmla="*/ 5551265 w 7097124"/>
                  <a:gd name="connsiteY22" fmla="*/ 2874169 h 4802900"/>
                  <a:gd name="connsiteX23" fmla="*/ 5788533 w 7097124"/>
                  <a:gd name="connsiteY23" fmla="*/ 2409349 h 4802900"/>
                  <a:gd name="connsiteX24" fmla="*/ 5959983 w 7097124"/>
                  <a:gd name="connsiteY24" fmla="*/ 2106168 h 4802900"/>
                  <a:gd name="connsiteX25" fmla="*/ 6209252 w 7097124"/>
                  <a:gd name="connsiteY25" fmla="*/ 1872806 h 4802900"/>
                  <a:gd name="connsiteX26" fmla="*/ 6510338 w 7097124"/>
                  <a:gd name="connsiteY26" fmla="*/ 1613440 h 4802900"/>
                  <a:gd name="connsiteX27" fmla="*/ 6779514 w 7097124"/>
                  <a:gd name="connsiteY27" fmla="*/ 1344168 h 4802900"/>
                  <a:gd name="connsiteX28" fmla="*/ 6994874 w 7097124"/>
                  <a:gd name="connsiteY28" fmla="*/ 987076 h 4802900"/>
                  <a:gd name="connsiteX29" fmla="*/ 7094601 w 7097124"/>
                  <a:gd name="connsiteY29" fmla="*/ 685895 h 4802900"/>
                  <a:gd name="connsiteX30" fmla="*/ 6947059 w 7097124"/>
                  <a:gd name="connsiteY30" fmla="*/ 227076 h 4802900"/>
                  <a:gd name="connsiteX31" fmla="*/ 6739128 w 7097124"/>
                  <a:gd name="connsiteY31" fmla="*/ 0 h 4802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7097124" h="4802900">
                    <a:moveTo>
                      <a:pt x="0" y="3198971"/>
                    </a:moveTo>
                    <a:cubicBezTo>
                      <a:pt x="32385" y="3249454"/>
                      <a:pt x="174403" y="3413570"/>
                      <a:pt x="219837" y="3452527"/>
                    </a:cubicBezTo>
                    <a:cubicBezTo>
                      <a:pt x="270701" y="3496151"/>
                      <a:pt x="333756" y="3521869"/>
                      <a:pt x="399288" y="3536347"/>
                    </a:cubicBezTo>
                    <a:cubicBezTo>
                      <a:pt x="512254" y="3561207"/>
                      <a:pt x="629222" y="3550634"/>
                      <a:pt x="744188" y="3536347"/>
                    </a:cubicBezTo>
                    <a:cubicBezTo>
                      <a:pt x="823817" y="3526441"/>
                      <a:pt x="905066" y="3513201"/>
                      <a:pt x="981456" y="3536347"/>
                    </a:cubicBezTo>
                    <a:cubicBezTo>
                      <a:pt x="1032986" y="3551968"/>
                      <a:pt x="1077944" y="3582924"/>
                      <a:pt x="1116997" y="3620167"/>
                    </a:cubicBezTo>
                    <a:cubicBezTo>
                      <a:pt x="1162526" y="3663601"/>
                      <a:pt x="1200245" y="3714369"/>
                      <a:pt x="1236631" y="3765804"/>
                    </a:cubicBezTo>
                    <a:cubicBezTo>
                      <a:pt x="1287304" y="3837337"/>
                      <a:pt x="1336167" y="3910298"/>
                      <a:pt x="1378172" y="3987260"/>
                    </a:cubicBezTo>
                    <a:cubicBezTo>
                      <a:pt x="1440656" y="4101560"/>
                      <a:pt x="1491425" y="4221766"/>
                      <a:pt x="1545622" y="4340352"/>
                    </a:cubicBezTo>
                    <a:cubicBezTo>
                      <a:pt x="1589342" y="4435888"/>
                      <a:pt x="1636014" y="4530376"/>
                      <a:pt x="1697165" y="4615625"/>
                    </a:cubicBezTo>
                    <a:cubicBezTo>
                      <a:pt x="1726025" y="4655820"/>
                      <a:pt x="1759553" y="4692396"/>
                      <a:pt x="1800892" y="4719352"/>
                    </a:cubicBezTo>
                    <a:cubicBezTo>
                      <a:pt x="1917097" y="4795076"/>
                      <a:pt x="2065592" y="4776121"/>
                      <a:pt x="2205609" y="4765262"/>
                    </a:cubicBezTo>
                    <a:cubicBezTo>
                      <a:pt x="2356866" y="4753452"/>
                      <a:pt x="2508599" y="4746117"/>
                      <a:pt x="2658237" y="4721352"/>
                    </a:cubicBezTo>
                    <a:cubicBezTo>
                      <a:pt x="2713863" y="4712208"/>
                      <a:pt x="2769394" y="4701445"/>
                      <a:pt x="2825686" y="4701445"/>
                    </a:cubicBezTo>
                    <a:cubicBezTo>
                      <a:pt x="2927509" y="4701254"/>
                      <a:pt x="3025331" y="4736116"/>
                      <a:pt x="3124772" y="4759262"/>
                    </a:cubicBezTo>
                    <a:cubicBezTo>
                      <a:pt x="3226880" y="4782979"/>
                      <a:pt x="3331083" y="4796219"/>
                      <a:pt x="3435858" y="4801172"/>
                    </a:cubicBezTo>
                    <a:cubicBezTo>
                      <a:pt x="3531394" y="4805648"/>
                      <a:pt x="3627692" y="4802886"/>
                      <a:pt x="3718941" y="4775264"/>
                    </a:cubicBezTo>
                    <a:cubicBezTo>
                      <a:pt x="3820001" y="4744593"/>
                      <a:pt x="3909441" y="4685824"/>
                      <a:pt x="3992118" y="4619625"/>
                    </a:cubicBezTo>
                    <a:cubicBezTo>
                      <a:pt x="4072985" y="4554951"/>
                      <a:pt x="4147376" y="4482656"/>
                      <a:pt x="4219385" y="4408170"/>
                    </a:cubicBezTo>
                    <a:cubicBezTo>
                      <a:pt x="4337780" y="4285679"/>
                      <a:pt x="4450937" y="4158234"/>
                      <a:pt x="4564285" y="4031171"/>
                    </a:cubicBezTo>
                    <a:cubicBezTo>
                      <a:pt x="4665536" y="3917728"/>
                      <a:pt x="4767072" y="3804666"/>
                      <a:pt x="4871371" y="3694081"/>
                    </a:cubicBezTo>
                    <a:cubicBezTo>
                      <a:pt x="5012722" y="3544062"/>
                      <a:pt x="5160455" y="3399854"/>
                      <a:pt x="5292090" y="3241262"/>
                    </a:cubicBezTo>
                    <a:cubicBezTo>
                      <a:pt x="5387912" y="3125819"/>
                      <a:pt x="5474970" y="3003328"/>
                      <a:pt x="5551265" y="2874169"/>
                    </a:cubicBezTo>
                    <a:cubicBezTo>
                      <a:pt x="5639848" y="2724341"/>
                      <a:pt x="5714524" y="2566987"/>
                      <a:pt x="5788533" y="2409349"/>
                    </a:cubicBezTo>
                    <a:cubicBezTo>
                      <a:pt x="5838064" y="2303812"/>
                      <a:pt x="5887593" y="2197322"/>
                      <a:pt x="5959983" y="2106168"/>
                    </a:cubicBezTo>
                    <a:cubicBezTo>
                      <a:pt x="6030945" y="2016824"/>
                      <a:pt x="6121051" y="1945481"/>
                      <a:pt x="6209252" y="1872806"/>
                    </a:cubicBezTo>
                    <a:cubicBezTo>
                      <a:pt x="6311456" y="1788509"/>
                      <a:pt x="6410897" y="1701070"/>
                      <a:pt x="6510338" y="1613440"/>
                    </a:cubicBezTo>
                    <a:cubicBezTo>
                      <a:pt x="6605874" y="1529334"/>
                      <a:pt x="6700076" y="1443419"/>
                      <a:pt x="6779514" y="1344168"/>
                    </a:cubicBezTo>
                    <a:cubicBezTo>
                      <a:pt x="6866573" y="1235393"/>
                      <a:pt x="6933248" y="1112139"/>
                      <a:pt x="6994874" y="987076"/>
                    </a:cubicBezTo>
                    <a:cubicBezTo>
                      <a:pt x="7042118" y="891159"/>
                      <a:pt x="7084219" y="792004"/>
                      <a:pt x="7094601" y="685895"/>
                    </a:cubicBezTo>
                    <a:cubicBezTo>
                      <a:pt x="7110699" y="520732"/>
                      <a:pt x="7048405" y="359093"/>
                      <a:pt x="6947059" y="227076"/>
                    </a:cubicBezTo>
                    <a:cubicBezTo>
                      <a:pt x="6861430" y="115538"/>
                      <a:pt x="6739128" y="0"/>
                      <a:pt x="6739128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C0CC377-89ED-4A85-84B3-011B44D54D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13540" y="12542"/>
                <a:ext cx="9121489" cy="6188666"/>
              </a:xfrm>
              <a:custGeom>
                <a:avLst/>
                <a:gdLst>
                  <a:gd name="connsiteX0" fmla="*/ 0 w 6891548"/>
                  <a:gd name="connsiteY0" fmla="*/ 2860739 h 4699949"/>
                  <a:gd name="connsiteX1" fmla="*/ 175451 w 6891548"/>
                  <a:gd name="connsiteY1" fmla="*/ 3155252 h 4699949"/>
                  <a:gd name="connsiteX2" fmla="*/ 341567 w 6891548"/>
                  <a:gd name="connsiteY2" fmla="*/ 3294888 h 4699949"/>
                  <a:gd name="connsiteX3" fmla="*/ 557594 w 6891548"/>
                  <a:gd name="connsiteY3" fmla="*/ 3336417 h 4699949"/>
                  <a:gd name="connsiteX4" fmla="*/ 753618 w 6891548"/>
                  <a:gd name="connsiteY4" fmla="*/ 3278220 h 4699949"/>
                  <a:gd name="connsiteX5" fmla="*/ 858298 w 6891548"/>
                  <a:gd name="connsiteY5" fmla="*/ 3151918 h 4699949"/>
                  <a:gd name="connsiteX6" fmla="*/ 846677 w 6891548"/>
                  <a:gd name="connsiteY6" fmla="*/ 2907506 h 4699949"/>
                  <a:gd name="connsiteX7" fmla="*/ 808482 w 6891548"/>
                  <a:gd name="connsiteY7" fmla="*/ 2648141 h 4699949"/>
                  <a:gd name="connsiteX8" fmla="*/ 785241 w 6891548"/>
                  <a:gd name="connsiteY8" fmla="*/ 2513457 h 4699949"/>
                  <a:gd name="connsiteX9" fmla="*/ 785241 w 6891548"/>
                  <a:gd name="connsiteY9" fmla="*/ 2408682 h 4699949"/>
                  <a:gd name="connsiteX10" fmla="*/ 908209 w 6891548"/>
                  <a:gd name="connsiteY10" fmla="*/ 2310575 h 4699949"/>
                  <a:gd name="connsiteX11" fmla="*/ 1089279 w 6891548"/>
                  <a:gd name="connsiteY11" fmla="*/ 2325529 h 4699949"/>
                  <a:gd name="connsiteX12" fmla="*/ 1198912 w 6891548"/>
                  <a:gd name="connsiteY12" fmla="*/ 2410301 h 4699949"/>
                  <a:gd name="connsiteX13" fmla="*/ 1252061 w 6891548"/>
                  <a:gd name="connsiteY13" fmla="*/ 2638044 h 4699949"/>
                  <a:gd name="connsiteX14" fmla="*/ 1147382 w 6891548"/>
                  <a:gd name="connsiteY14" fmla="*/ 2968847 h 4699949"/>
                  <a:gd name="connsiteX15" fmla="*/ 1115854 w 6891548"/>
                  <a:gd name="connsiteY15" fmla="*/ 3194971 h 4699949"/>
                  <a:gd name="connsiteX16" fmla="*/ 1215580 w 6891548"/>
                  <a:gd name="connsiteY16" fmla="*/ 3447669 h 4699949"/>
                  <a:gd name="connsiteX17" fmla="*/ 1396651 w 6891548"/>
                  <a:gd name="connsiteY17" fmla="*/ 3783425 h 4699949"/>
                  <a:gd name="connsiteX18" fmla="*/ 1507998 w 6891548"/>
                  <a:gd name="connsiteY18" fmla="*/ 4014502 h 4699949"/>
                  <a:gd name="connsiteX19" fmla="*/ 1678400 w 6891548"/>
                  <a:gd name="connsiteY19" fmla="*/ 4312634 h 4699949"/>
                  <a:gd name="connsiteX20" fmla="*/ 1838706 w 6891548"/>
                  <a:gd name="connsiteY20" fmla="*/ 4504182 h 4699949"/>
                  <a:gd name="connsiteX21" fmla="*/ 1996630 w 6891548"/>
                  <a:gd name="connsiteY21" fmla="*/ 4595146 h 4699949"/>
                  <a:gd name="connsiteX22" fmla="*/ 2235899 w 6891548"/>
                  <a:gd name="connsiteY22" fmla="*/ 4623912 h 4699949"/>
                  <a:gd name="connsiteX23" fmla="*/ 2463165 w 6891548"/>
                  <a:gd name="connsiteY23" fmla="*/ 4623912 h 4699949"/>
                  <a:gd name="connsiteX24" fmla="*/ 2761583 w 6891548"/>
                  <a:gd name="connsiteY24" fmla="*/ 4599528 h 4699949"/>
                  <a:gd name="connsiteX25" fmla="*/ 2889504 w 6891548"/>
                  <a:gd name="connsiteY25" fmla="*/ 4599528 h 4699949"/>
                  <a:gd name="connsiteX26" fmla="*/ 3145250 w 6891548"/>
                  <a:gd name="connsiteY26" fmla="*/ 4649534 h 4699949"/>
                  <a:gd name="connsiteX27" fmla="*/ 3479197 w 6891548"/>
                  <a:gd name="connsiteY27" fmla="*/ 4699826 h 4699949"/>
                  <a:gd name="connsiteX28" fmla="*/ 3786283 w 6891548"/>
                  <a:gd name="connsiteY28" fmla="*/ 4638008 h 4699949"/>
                  <a:gd name="connsiteX29" fmla="*/ 3991642 w 6891548"/>
                  <a:gd name="connsiteY29" fmla="*/ 4486371 h 4699949"/>
                  <a:gd name="connsiteX30" fmla="*/ 4207002 w 6891548"/>
                  <a:gd name="connsiteY30" fmla="*/ 4288917 h 4699949"/>
                  <a:gd name="connsiteX31" fmla="*/ 4420362 w 6891548"/>
                  <a:gd name="connsiteY31" fmla="*/ 4045553 h 4699949"/>
                  <a:gd name="connsiteX32" fmla="*/ 4629722 w 6891548"/>
                  <a:gd name="connsiteY32" fmla="*/ 3806190 h 4699949"/>
                  <a:gd name="connsiteX33" fmla="*/ 4943761 w 6891548"/>
                  <a:gd name="connsiteY33" fmla="*/ 3491960 h 4699949"/>
                  <a:gd name="connsiteX34" fmla="*/ 5080349 w 6891548"/>
                  <a:gd name="connsiteY34" fmla="*/ 3327368 h 4699949"/>
                  <a:gd name="connsiteX35" fmla="*/ 5327618 w 6891548"/>
                  <a:gd name="connsiteY35" fmla="*/ 3000185 h 4699949"/>
                  <a:gd name="connsiteX36" fmla="*/ 5489163 w 6891548"/>
                  <a:gd name="connsiteY36" fmla="*/ 2693003 h 4699949"/>
                  <a:gd name="connsiteX37" fmla="*/ 5606796 w 6891548"/>
                  <a:gd name="connsiteY37" fmla="*/ 2385822 h 4699949"/>
                  <a:gd name="connsiteX38" fmla="*/ 5776246 w 6891548"/>
                  <a:gd name="connsiteY38" fmla="*/ 2030730 h 4699949"/>
                  <a:gd name="connsiteX39" fmla="*/ 5976652 w 6891548"/>
                  <a:gd name="connsiteY39" fmla="*/ 1830229 h 4699949"/>
                  <a:gd name="connsiteX40" fmla="*/ 6196965 w 6891548"/>
                  <a:gd name="connsiteY40" fmla="*/ 1679639 h 4699949"/>
                  <a:gd name="connsiteX41" fmla="*/ 6456140 w 6891548"/>
                  <a:gd name="connsiteY41" fmla="*/ 1498092 h 4699949"/>
                  <a:gd name="connsiteX42" fmla="*/ 6663500 w 6891548"/>
                  <a:gd name="connsiteY42" fmla="*/ 1270635 h 4699949"/>
                  <a:gd name="connsiteX43" fmla="*/ 6842951 w 6891548"/>
                  <a:gd name="connsiteY43" fmla="*/ 947452 h 4699949"/>
                  <a:gd name="connsiteX44" fmla="*/ 6890766 w 6891548"/>
                  <a:gd name="connsiteY44" fmla="*/ 694087 h 4699949"/>
                  <a:gd name="connsiteX45" fmla="*/ 6866858 w 6891548"/>
                  <a:gd name="connsiteY45" fmla="*/ 492633 h 4699949"/>
                  <a:gd name="connsiteX46" fmla="*/ 6675406 w 6891548"/>
                  <a:gd name="connsiteY46" fmla="*/ 233267 h 4699949"/>
                  <a:gd name="connsiteX47" fmla="*/ 6422613 w 6891548"/>
                  <a:gd name="connsiteY47" fmla="*/ 0 h 46999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6891548" h="4699949">
                    <a:moveTo>
                      <a:pt x="0" y="2860739"/>
                    </a:moveTo>
                    <a:cubicBezTo>
                      <a:pt x="32861" y="2919603"/>
                      <a:pt x="133255" y="3102674"/>
                      <a:pt x="175451" y="3155252"/>
                    </a:cubicBezTo>
                    <a:cubicBezTo>
                      <a:pt x="221266" y="3212402"/>
                      <a:pt x="275939" y="3262598"/>
                      <a:pt x="341567" y="3294888"/>
                    </a:cubicBezTo>
                    <a:cubicBezTo>
                      <a:pt x="408432" y="3327845"/>
                      <a:pt x="483108" y="3340132"/>
                      <a:pt x="557594" y="3336417"/>
                    </a:cubicBezTo>
                    <a:cubicBezTo>
                      <a:pt x="626936" y="3332988"/>
                      <a:pt x="695420" y="3315653"/>
                      <a:pt x="753618" y="3278220"/>
                    </a:cubicBezTo>
                    <a:cubicBezTo>
                      <a:pt x="800957" y="3247739"/>
                      <a:pt x="839915" y="3204972"/>
                      <a:pt x="858298" y="3151918"/>
                    </a:cubicBezTo>
                    <a:cubicBezTo>
                      <a:pt x="885349" y="3073718"/>
                      <a:pt x="862203" y="2989803"/>
                      <a:pt x="846677" y="2907506"/>
                    </a:cubicBezTo>
                    <a:cubicBezTo>
                      <a:pt x="830485" y="2821591"/>
                      <a:pt x="822293" y="2734437"/>
                      <a:pt x="808482" y="2648141"/>
                    </a:cubicBezTo>
                    <a:cubicBezTo>
                      <a:pt x="801243" y="2603183"/>
                      <a:pt x="792671" y="2558415"/>
                      <a:pt x="785241" y="2513457"/>
                    </a:cubicBezTo>
                    <a:cubicBezTo>
                      <a:pt x="779431" y="2478405"/>
                      <a:pt x="774383" y="2442401"/>
                      <a:pt x="785241" y="2408682"/>
                    </a:cubicBezTo>
                    <a:cubicBezTo>
                      <a:pt x="802291" y="2355723"/>
                      <a:pt x="853631" y="2324576"/>
                      <a:pt x="908209" y="2310575"/>
                    </a:cubicBezTo>
                    <a:cubicBezTo>
                      <a:pt x="968502" y="2295144"/>
                      <a:pt x="1032129" y="2301050"/>
                      <a:pt x="1089279" y="2325529"/>
                    </a:cubicBezTo>
                    <a:cubicBezTo>
                      <a:pt x="1132523" y="2344007"/>
                      <a:pt x="1170718" y="2372678"/>
                      <a:pt x="1198912" y="2410301"/>
                    </a:cubicBezTo>
                    <a:cubicBezTo>
                      <a:pt x="1247299" y="2474690"/>
                      <a:pt x="1260443" y="2557558"/>
                      <a:pt x="1252061" y="2638044"/>
                    </a:cubicBezTo>
                    <a:cubicBezTo>
                      <a:pt x="1240060" y="2753487"/>
                      <a:pt x="1184148" y="2858357"/>
                      <a:pt x="1147382" y="2968847"/>
                    </a:cubicBezTo>
                    <a:cubicBezTo>
                      <a:pt x="1122998" y="3041999"/>
                      <a:pt x="1106900" y="3118485"/>
                      <a:pt x="1115854" y="3194971"/>
                    </a:cubicBezTo>
                    <a:cubicBezTo>
                      <a:pt x="1126426" y="3285649"/>
                      <a:pt x="1171099" y="3367469"/>
                      <a:pt x="1215580" y="3447669"/>
                    </a:cubicBezTo>
                    <a:cubicBezTo>
                      <a:pt x="1277207" y="3558921"/>
                      <a:pt x="1340072" y="3669602"/>
                      <a:pt x="1396651" y="3783425"/>
                    </a:cubicBezTo>
                    <a:cubicBezTo>
                      <a:pt x="1434751" y="3860006"/>
                      <a:pt x="1469993" y="3937921"/>
                      <a:pt x="1507998" y="4014502"/>
                    </a:cubicBezTo>
                    <a:cubicBezTo>
                      <a:pt x="1558957" y="4117086"/>
                      <a:pt x="1614964" y="4217194"/>
                      <a:pt x="1678400" y="4312634"/>
                    </a:cubicBezTo>
                    <a:cubicBezTo>
                      <a:pt x="1724692" y="4382357"/>
                      <a:pt x="1775079" y="4449890"/>
                      <a:pt x="1838706" y="4504182"/>
                    </a:cubicBezTo>
                    <a:cubicBezTo>
                      <a:pt x="1885379" y="4543997"/>
                      <a:pt x="1938338" y="4576001"/>
                      <a:pt x="1996630" y="4595146"/>
                    </a:cubicBezTo>
                    <a:cubicBezTo>
                      <a:pt x="2073307" y="4620387"/>
                      <a:pt x="2155031" y="4622006"/>
                      <a:pt x="2235899" y="4623912"/>
                    </a:cubicBezTo>
                    <a:cubicBezTo>
                      <a:pt x="2311718" y="4625626"/>
                      <a:pt x="2387536" y="4627531"/>
                      <a:pt x="2463165" y="4623912"/>
                    </a:cubicBezTo>
                    <a:cubicBezTo>
                      <a:pt x="2562892" y="4619149"/>
                      <a:pt x="2661857" y="4605147"/>
                      <a:pt x="2761583" y="4599528"/>
                    </a:cubicBezTo>
                    <a:cubicBezTo>
                      <a:pt x="2804160" y="4597146"/>
                      <a:pt x="2846927" y="4596289"/>
                      <a:pt x="2889504" y="4599528"/>
                    </a:cubicBezTo>
                    <a:cubicBezTo>
                      <a:pt x="2976277" y="4606100"/>
                      <a:pt x="3060573" y="4629246"/>
                      <a:pt x="3145250" y="4649534"/>
                    </a:cubicBezTo>
                    <a:cubicBezTo>
                      <a:pt x="3255074" y="4675918"/>
                      <a:pt x="3366326" y="4698016"/>
                      <a:pt x="3479197" y="4699826"/>
                    </a:cubicBezTo>
                    <a:cubicBezTo>
                      <a:pt x="3585210" y="4701540"/>
                      <a:pt x="3691700" y="4685633"/>
                      <a:pt x="3786283" y="4638008"/>
                    </a:cubicBezTo>
                    <a:cubicBezTo>
                      <a:pt x="3862578" y="4599623"/>
                      <a:pt x="3927253" y="4542758"/>
                      <a:pt x="3991642" y="4486371"/>
                    </a:cubicBezTo>
                    <a:cubicBezTo>
                      <a:pt x="4064984" y="4422172"/>
                      <a:pt x="4138708" y="4358355"/>
                      <a:pt x="4207002" y="4288917"/>
                    </a:cubicBezTo>
                    <a:cubicBezTo>
                      <a:pt x="4282631" y="4211955"/>
                      <a:pt x="4351401" y="4128611"/>
                      <a:pt x="4420362" y="4045553"/>
                    </a:cubicBezTo>
                    <a:cubicBezTo>
                      <a:pt x="4488085" y="3964020"/>
                      <a:pt x="4556379" y="3882676"/>
                      <a:pt x="4629722" y="3806190"/>
                    </a:cubicBezTo>
                    <a:cubicBezTo>
                      <a:pt x="4732211" y="3699224"/>
                      <a:pt x="4844796" y="3602260"/>
                      <a:pt x="4943761" y="3491960"/>
                    </a:cubicBezTo>
                    <a:cubicBezTo>
                      <a:pt x="4991386" y="3438906"/>
                      <a:pt x="5035677" y="3382995"/>
                      <a:pt x="5080349" y="3327368"/>
                    </a:cubicBezTo>
                    <a:cubicBezTo>
                      <a:pt x="5165980" y="3220688"/>
                      <a:pt x="5253419" y="3115151"/>
                      <a:pt x="5327618" y="3000185"/>
                    </a:cubicBezTo>
                    <a:cubicBezTo>
                      <a:pt x="5390483" y="2902839"/>
                      <a:pt x="5443442" y="2799493"/>
                      <a:pt x="5489163" y="2693003"/>
                    </a:cubicBezTo>
                    <a:cubicBezTo>
                      <a:pt x="5532406" y="2592229"/>
                      <a:pt x="5569077" y="2488787"/>
                      <a:pt x="5606796" y="2385822"/>
                    </a:cubicBezTo>
                    <a:cubicBezTo>
                      <a:pt x="5652135" y="2261902"/>
                      <a:pt x="5699093" y="2137410"/>
                      <a:pt x="5776246" y="2030730"/>
                    </a:cubicBezTo>
                    <a:cubicBezTo>
                      <a:pt x="5831872" y="1953768"/>
                      <a:pt x="5901500" y="1888427"/>
                      <a:pt x="5976652" y="1830229"/>
                    </a:cubicBezTo>
                    <a:cubicBezTo>
                      <a:pt x="6047042" y="1775746"/>
                      <a:pt x="6121813" y="1727359"/>
                      <a:pt x="6196965" y="1679639"/>
                    </a:cubicBezTo>
                    <a:cubicBezTo>
                      <a:pt x="6286119" y="1622965"/>
                      <a:pt x="6375940" y="1566767"/>
                      <a:pt x="6456140" y="1498092"/>
                    </a:cubicBezTo>
                    <a:cubicBezTo>
                      <a:pt x="6534341" y="1431227"/>
                      <a:pt x="6602063" y="1353217"/>
                      <a:pt x="6663500" y="1270635"/>
                    </a:cubicBezTo>
                    <a:cubicBezTo>
                      <a:pt x="6737509" y="1171194"/>
                      <a:pt x="6802374" y="1064514"/>
                      <a:pt x="6842951" y="947452"/>
                    </a:cubicBezTo>
                    <a:cubicBezTo>
                      <a:pt x="6871240" y="865823"/>
                      <a:pt x="6887051" y="780383"/>
                      <a:pt x="6890766" y="694087"/>
                    </a:cubicBezTo>
                    <a:cubicBezTo>
                      <a:pt x="6893719" y="625888"/>
                      <a:pt x="6888861" y="557117"/>
                      <a:pt x="6866858" y="492633"/>
                    </a:cubicBezTo>
                    <a:cubicBezTo>
                      <a:pt x="6831616" y="389573"/>
                      <a:pt x="6755511" y="307848"/>
                      <a:pt x="6675406" y="233267"/>
                    </a:cubicBezTo>
                    <a:cubicBezTo>
                      <a:pt x="6607588" y="170402"/>
                      <a:pt x="6496336" y="56007"/>
                      <a:pt x="6422613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9CC44302-CB8C-48E2-B1CD-BA4D30DA63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16788" y="0"/>
                <a:ext cx="12542" cy="12542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/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0EAC85F3-ABB7-4AE5-A19F-69B28F09AF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18540" y="19439"/>
                <a:ext cx="8755533" cy="5998603"/>
              </a:xfrm>
              <a:custGeom>
                <a:avLst/>
                <a:gdLst>
                  <a:gd name="connsiteX0" fmla="*/ 6072569 w 6649344"/>
                  <a:gd name="connsiteY0" fmla="*/ 0 h 4555608"/>
                  <a:gd name="connsiteX1" fmla="*/ 6201347 w 6649344"/>
                  <a:gd name="connsiteY1" fmla="*/ 218218 h 4555608"/>
                  <a:gd name="connsiteX2" fmla="*/ 6519101 w 6649344"/>
                  <a:gd name="connsiteY2" fmla="*/ 492919 h 4555608"/>
                  <a:gd name="connsiteX3" fmla="*/ 6648260 w 6649344"/>
                  <a:gd name="connsiteY3" fmla="*/ 789718 h 4555608"/>
                  <a:gd name="connsiteX4" fmla="*/ 6574060 w 6649344"/>
                  <a:gd name="connsiteY4" fmla="*/ 1096137 h 4555608"/>
                  <a:gd name="connsiteX5" fmla="*/ 6385084 w 6649344"/>
                  <a:gd name="connsiteY5" fmla="*/ 1349883 h 4555608"/>
                  <a:gd name="connsiteX6" fmla="*/ 6126671 w 6649344"/>
                  <a:gd name="connsiteY6" fmla="*/ 1515047 h 4555608"/>
                  <a:gd name="connsiteX7" fmla="*/ 5851493 w 6649344"/>
                  <a:gd name="connsiteY7" fmla="*/ 1632299 h 4555608"/>
                  <a:gd name="connsiteX8" fmla="*/ 5679187 w 6649344"/>
                  <a:gd name="connsiteY8" fmla="*/ 1759172 h 4555608"/>
                  <a:gd name="connsiteX9" fmla="*/ 5564314 w 6649344"/>
                  <a:gd name="connsiteY9" fmla="*/ 1962626 h 4555608"/>
                  <a:gd name="connsiteX10" fmla="*/ 5470970 w 6649344"/>
                  <a:gd name="connsiteY10" fmla="*/ 2245138 h 4555608"/>
                  <a:gd name="connsiteX11" fmla="*/ 5406390 w 6649344"/>
                  <a:gd name="connsiteY11" fmla="*/ 2467737 h 4555608"/>
                  <a:gd name="connsiteX12" fmla="*/ 5327428 w 6649344"/>
                  <a:gd name="connsiteY12" fmla="*/ 2723864 h 4555608"/>
                  <a:gd name="connsiteX13" fmla="*/ 5198269 w 6649344"/>
                  <a:gd name="connsiteY13" fmla="*/ 2970467 h 4555608"/>
                  <a:gd name="connsiteX14" fmla="*/ 5085779 w 6649344"/>
                  <a:gd name="connsiteY14" fmla="*/ 3147632 h 4555608"/>
                  <a:gd name="connsiteX15" fmla="*/ 4839367 w 6649344"/>
                  <a:gd name="connsiteY15" fmla="*/ 3461195 h 4555608"/>
                  <a:gd name="connsiteX16" fmla="*/ 4639628 w 6649344"/>
                  <a:gd name="connsiteY16" fmla="*/ 3661125 h 4555608"/>
                  <a:gd name="connsiteX17" fmla="*/ 4467320 w 6649344"/>
                  <a:gd name="connsiteY17" fmla="*/ 3833432 h 4555608"/>
                  <a:gd name="connsiteX18" fmla="*/ 4292632 w 6649344"/>
                  <a:gd name="connsiteY18" fmla="*/ 4008215 h 4555608"/>
                  <a:gd name="connsiteX19" fmla="*/ 3976783 w 6649344"/>
                  <a:gd name="connsiteY19" fmla="*/ 4324160 h 4555608"/>
                  <a:gd name="connsiteX20" fmla="*/ 3793712 w 6649344"/>
                  <a:gd name="connsiteY20" fmla="*/ 4478560 h 4555608"/>
                  <a:gd name="connsiteX21" fmla="*/ 3509010 w 6649344"/>
                  <a:gd name="connsiteY21" fmla="*/ 4555141 h 4555608"/>
                  <a:gd name="connsiteX22" fmla="*/ 2982659 w 6649344"/>
                  <a:gd name="connsiteY22" fmla="*/ 4488085 h 4555608"/>
                  <a:gd name="connsiteX23" fmla="*/ 2420398 w 6649344"/>
                  <a:gd name="connsiteY23" fmla="*/ 4488085 h 4555608"/>
                  <a:gd name="connsiteX24" fmla="*/ 2176939 w 6649344"/>
                  <a:gd name="connsiteY24" fmla="*/ 4463034 h 4555608"/>
                  <a:gd name="connsiteX25" fmla="*/ 1810607 w 6649344"/>
                  <a:gd name="connsiteY25" fmla="*/ 4272629 h 4555608"/>
                  <a:gd name="connsiteX26" fmla="*/ 1615345 w 6649344"/>
                  <a:gd name="connsiteY26" fmla="*/ 3953733 h 4555608"/>
                  <a:gd name="connsiteX27" fmla="*/ 1455801 w 6649344"/>
                  <a:gd name="connsiteY27" fmla="*/ 3613309 h 4555608"/>
                  <a:gd name="connsiteX28" fmla="*/ 1362742 w 6649344"/>
                  <a:gd name="connsiteY28" fmla="*/ 3309080 h 4555608"/>
                  <a:gd name="connsiteX29" fmla="*/ 1429226 w 6649344"/>
                  <a:gd name="connsiteY29" fmla="*/ 2865215 h 4555608"/>
                  <a:gd name="connsiteX30" fmla="*/ 1493996 w 6649344"/>
                  <a:gd name="connsiteY30" fmla="*/ 2444591 h 4555608"/>
                  <a:gd name="connsiteX31" fmla="*/ 1379315 w 6649344"/>
                  <a:gd name="connsiteY31" fmla="*/ 2240090 h 4555608"/>
                  <a:gd name="connsiteX32" fmla="*/ 1243108 w 6649344"/>
                  <a:gd name="connsiteY32" fmla="*/ 2156936 h 4555608"/>
                  <a:gd name="connsiteX33" fmla="*/ 929069 w 6649344"/>
                  <a:gd name="connsiteY33" fmla="*/ 2075498 h 4555608"/>
                  <a:gd name="connsiteX34" fmla="*/ 736282 w 6649344"/>
                  <a:gd name="connsiteY34" fmla="*/ 2120360 h 4555608"/>
                  <a:gd name="connsiteX35" fmla="*/ 443865 w 6649344"/>
                  <a:gd name="connsiteY35" fmla="*/ 2266664 h 4555608"/>
                  <a:gd name="connsiteX36" fmla="*/ 0 w 6649344"/>
                  <a:gd name="connsiteY36" fmla="*/ 2592229 h 4555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6649344" h="4555608">
                    <a:moveTo>
                      <a:pt x="6072569" y="0"/>
                    </a:moveTo>
                    <a:cubicBezTo>
                      <a:pt x="6092857" y="34576"/>
                      <a:pt x="6094000" y="127349"/>
                      <a:pt x="6201347" y="218218"/>
                    </a:cubicBezTo>
                    <a:cubicBezTo>
                      <a:pt x="6308789" y="309086"/>
                      <a:pt x="6430518" y="383858"/>
                      <a:pt x="6519101" y="492919"/>
                    </a:cubicBezTo>
                    <a:cubicBezTo>
                      <a:pt x="6588919" y="578834"/>
                      <a:pt x="6640449" y="679704"/>
                      <a:pt x="6648260" y="789718"/>
                    </a:cubicBezTo>
                    <a:cubicBezTo>
                      <a:pt x="6655880" y="896303"/>
                      <a:pt x="6622542" y="1000411"/>
                      <a:pt x="6574060" y="1096137"/>
                    </a:cubicBezTo>
                    <a:cubicBezTo>
                      <a:pt x="6526054" y="1191101"/>
                      <a:pt x="6463570" y="1278160"/>
                      <a:pt x="6385084" y="1349883"/>
                    </a:cubicBezTo>
                    <a:cubicBezTo>
                      <a:pt x="6309170" y="1419225"/>
                      <a:pt x="6220397" y="1472660"/>
                      <a:pt x="6126671" y="1515047"/>
                    </a:cubicBezTo>
                    <a:cubicBezTo>
                      <a:pt x="6035707" y="1556194"/>
                      <a:pt x="5940362" y="1586960"/>
                      <a:pt x="5851493" y="1632299"/>
                    </a:cubicBezTo>
                    <a:cubicBezTo>
                      <a:pt x="5787390" y="1665065"/>
                      <a:pt x="5726906" y="1705356"/>
                      <a:pt x="5679187" y="1759172"/>
                    </a:cubicBezTo>
                    <a:cubicBezTo>
                      <a:pt x="5627180" y="1817846"/>
                      <a:pt x="5593176" y="1889569"/>
                      <a:pt x="5564314" y="1962626"/>
                    </a:cubicBezTo>
                    <a:cubicBezTo>
                      <a:pt x="5527834" y="2054923"/>
                      <a:pt x="5499354" y="2149983"/>
                      <a:pt x="5470970" y="2245138"/>
                    </a:cubicBezTo>
                    <a:cubicBezTo>
                      <a:pt x="5448872" y="2319147"/>
                      <a:pt x="5426869" y="2393252"/>
                      <a:pt x="5406390" y="2467737"/>
                    </a:cubicBezTo>
                    <a:cubicBezTo>
                      <a:pt x="5382673" y="2553938"/>
                      <a:pt x="5360765" y="2640902"/>
                      <a:pt x="5327428" y="2723864"/>
                    </a:cubicBezTo>
                    <a:cubicBezTo>
                      <a:pt x="5292757" y="2810066"/>
                      <a:pt x="5246275" y="2890838"/>
                      <a:pt x="5198269" y="2970467"/>
                    </a:cubicBezTo>
                    <a:cubicBezTo>
                      <a:pt x="5162074" y="3030379"/>
                      <a:pt x="5124927" y="3089625"/>
                      <a:pt x="5085779" y="3147632"/>
                    </a:cubicBezTo>
                    <a:cubicBezTo>
                      <a:pt x="5011293" y="3258026"/>
                      <a:pt x="4929854" y="3363659"/>
                      <a:pt x="4839367" y="3461195"/>
                    </a:cubicBezTo>
                    <a:cubicBezTo>
                      <a:pt x="4775264" y="3530251"/>
                      <a:pt x="4706779" y="3595021"/>
                      <a:pt x="4639628" y="3661125"/>
                    </a:cubicBezTo>
                    <a:cubicBezTo>
                      <a:pt x="4581620" y="3717989"/>
                      <a:pt x="4524661" y="3775901"/>
                      <a:pt x="4467320" y="3833432"/>
                    </a:cubicBezTo>
                    <a:cubicBezTo>
                      <a:pt x="4409218" y="3891820"/>
                      <a:pt x="4350925" y="3949922"/>
                      <a:pt x="4292632" y="4008215"/>
                    </a:cubicBezTo>
                    <a:cubicBezTo>
                      <a:pt x="4187285" y="4113467"/>
                      <a:pt x="4082129" y="4218909"/>
                      <a:pt x="3976783" y="4324160"/>
                    </a:cubicBezTo>
                    <a:cubicBezTo>
                      <a:pt x="3920014" y="4380929"/>
                      <a:pt x="3862673" y="4437793"/>
                      <a:pt x="3793712" y="4478560"/>
                    </a:cubicBezTo>
                    <a:cubicBezTo>
                      <a:pt x="3707797" y="4529328"/>
                      <a:pt x="3608832" y="4551712"/>
                      <a:pt x="3509010" y="4555141"/>
                    </a:cubicBezTo>
                    <a:cubicBezTo>
                      <a:pt x="3331845" y="4561237"/>
                      <a:pt x="3159347" y="4506087"/>
                      <a:pt x="2982659" y="4488085"/>
                    </a:cubicBezTo>
                    <a:cubicBezTo>
                      <a:pt x="2796064" y="4469130"/>
                      <a:pt x="2608135" y="4491323"/>
                      <a:pt x="2420398" y="4488085"/>
                    </a:cubicBezTo>
                    <a:cubicBezTo>
                      <a:pt x="2338673" y="4486656"/>
                      <a:pt x="2256949" y="4480084"/>
                      <a:pt x="2176939" y="4463034"/>
                    </a:cubicBezTo>
                    <a:cubicBezTo>
                      <a:pt x="2039207" y="4433697"/>
                      <a:pt x="1908429" y="4373499"/>
                      <a:pt x="1810607" y="4272629"/>
                    </a:cubicBezTo>
                    <a:cubicBezTo>
                      <a:pt x="1723358" y="4182618"/>
                      <a:pt x="1669637" y="4067175"/>
                      <a:pt x="1615345" y="3953733"/>
                    </a:cubicBezTo>
                    <a:cubicBezTo>
                      <a:pt x="1561243" y="3840671"/>
                      <a:pt x="1505807" y="3728180"/>
                      <a:pt x="1455801" y="3613309"/>
                    </a:cubicBezTo>
                    <a:cubicBezTo>
                      <a:pt x="1413129" y="3515392"/>
                      <a:pt x="1374553" y="3414998"/>
                      <a:pt x="1362742" y="3309080"/>
                    </a:cubicBezTo>
                    <a:cubicBezTo>
                      <a:pt x="1346073" y="3158966"/>
                      <a:pt x="1384649" y="3010091"/>
                      <a:pt x="1429226" y="2865215"/>
                    </a:cubicBezTo>
                    <a:cubicBezTo>
                      <a:pt x="1471898" y="2726627"/>
                      <a:pt x="1522190" y="2585657"/>
                      <a:pt x="1493996" y="2444591"/>
                    </a:cubicBezTo>
                    <a:cubicBezTo>
                      <a:pt x="1478280" y="2365915"/>
                      <a:pt x="1439513" y="2293144"/>
                      <a:pt x="1379315" y="2240090"/>
                    </a:cubicBezTo>
                    <a:cubicBezTo>
                      <a:pt x="1339215" y="2204752"/>
                      <a:pt x="1291495" y="2179796"/>
                      <a:pt x="1243108" y="2156936"/>
                    </a:cubicBezTo>
                    <a:cubicBezTo>
                      <a:pt x="1143476" y="2110073"/>
                      <a:pt x="1038511" y="2069973"/>
                      <a:pt x="929069" y="2075498"/>
                    </a:cubicBezTo>
                    <a:cubicBezTo>
                      <a:pt x="862870" y="2078831"/>
                      <a:pt x="799052" y="2098643"/>
                      <a:pt x="736282" y="2120360"/>
                    </a:cubicBezTo>
                    <a:cubicBezTo>
                      <a:pt x="632365" y="2156365"/>
                      <a:pt x="492633" y="2168366"/>
                      <a:pt x="443865" y="2266664"/>
                    </a:cubicBezTo>
                    <a:cubicBezTo>
                      <a:pt x="229648" y="2699480"/>
                      <a:pt x="8858" y="2576036"/>
                      <a:pt x="0" y="2592229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DD6442C7-EA96-48F7-8E52-15B32EDD6E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18540" y="12542"/>
                <a:ext cx="8335554" cy="5823102"/>
              </a:xfrm>
              <a:custGeom>
                <a:avLst/>
                <a:gdLst>
                  <a:gd name="connsiteX0" fmla="*/ 0 w 6330393"/>
                  <a:gd name="connsiteY0" fmla="*/ 2249519 h 4422324"/>
                  <a:gd name="connsiteX1" fmla="*/ 653129 w 6330393"/>
                  <a:gd name="connsiteY1" fmla="*/ 1966532 h 4422324"/>
                  <a:gd name="connsiteX2" fmla="*/ 972122 w 6330393"/>
                  <a:gd name="connsiteY2" fmla="*/ 1926622 h 4422324"/>
                  <a:gd name="connsiteX3" fmla="*/ 1340168 w 6330393"/>
                  <a:gd name="connsiteY3" fmla="*/ 2041398 h 4422324"/>
                  <a:gd name="connsiteX4" fmla="*/ 1572768 w 6330393"/>
                  <a:gd name="connsiteY4" fmla="*/ 2147697 h 4422324"/>
                  <a:gd name="connsiteX5" fmla="*/ 1747647 w 6330393"/>
                  <a:gd name="connsiteY5" fmla="*/ 2370677 h 4422324"/>
                  <a:gd name="connsiteX6" fmla="*/ 1718596 w 6330393"/>
                  <a:gd name="connsiteY6" fmla="*/ 2632043 h 4422324"/>
                  <a:gd name="connsiteX7" fmla="*/ 1575054 w 6330393"/>
                  <a:gd name="connsiteY7" fmla="*/ 2947988 h 4422324"/>
                  <a:gd name="connsiteX8" fmla="*/ 1543431 w 6330393"/>
                  <a:gd name="connsiteY8" fmla="*/ 3462147 h 4422324"/>
                  <a:gd name="connsiteX9" fmla="*/ 1666875 w 6330393"/>
                  <a:gd name="connsiteY9" fmla="*/ 3792474 h 4422324"/>
                  <a:gd name="connsiteX10" fmla="*/ 1801844 w 6330393"/>
                  <a:gd name="connsiteY10" fmla="*/ 4048125 h 4422324"/>
                  <a:gd name="connsiteX11" fmla="*/ 2011490 w 6330393"/>
                  <a:gd name="connsiteY11" fmla="*/ 4257866 h 4422324"/>
                  <a:gd name="connsiteX12" fmla="*/ 2383727 w 6330393"/>
                  <a:gd name="connsiteY12" fmla="*/ 4353687 h 4422324"/>
                  <a:gd name="connsiteX13" fmla="*/ 2745105 w 6330393"/>
                  <a:gd name="connsiteY13" fmla="*/ 4353687 h 4422324"/>
                  <a:gd name="connsiteX14" fmla="*/ 3001232 w 6330393"/>
                  <a:gd name="connsiteY14" fmla="*/ 4368927 h 4422324"/>
                  <a:gd name="connsiteX15" fmla="*/ 3316891 w 6330393"/>
                  <a:gd name="connsiteY15" fmla="*/ 4402170 h 4422324"/>
                  <a:gd name="connsiteX16" fmla="*/ 3578543 w 6330393"/>
                  <a:gd name="connsiteY16" fmla="*/ 4413218 h 4422324"/>
                  <a:gd name="connsiteX17" fmla="*/ 3746087 w 6330393"/>
                  <a:gd name="connsiteY17" fmla="*/ 4330065 h 4422324"/>
                  <a:gd name="connsiteX18" fmla="*/ 3986689 w 6330393"/>
                  <a:gd name="connsiteY18" fmla="*/ 4147280 h 4422324"/>
                  <a:gd name="connsiteX19" fmla="*/ 4469987 w 6330393"/>
                  <a:gd name="connsiteY19" fmla="*/ 3682841 h 4422324"/>
                  <a:gd name="connsiteX20" fmla="*/ 4742784 w 6330393"/>
                  <a:gd name="connsiteY20" fmla="*/ 3409950 h 4422324"/>
                  <a:gd name="connsiteX21" fmla="*/ 5029867 w 6330393"/>
                  <a:gd name="connsiteY21" fmla="*/ 3058097 h 4422324"/>
                  <a:gd name="connsiteX22" fmla="*/ 5211699 w 6330393"/>
                  <a:gd name="connsiteY22" fmla="*/ 2675096 h 4422324"/>
                  <a:gd name="connsiteX23" fmla="*/ 5326571 w 6330393"/>
                  <a:gd name="connsiteY23" fmla="*/ 2136458 h 4422324"/>
                  <a:gd name="connsiteX24" fmla="*/ 5407914 w 6330393"/>
                  <a:gd name="connsiteY24" fmla="*/ 1772603 h 4422324"/>
                  <a:gd name="connsiteX25" fmla="*/ 5517928 w 6330393"/>
                  <a:gd name="connsiteY25" fmla="*/ 1456658 h 4422324"/>
                  <a:gd name="connsiteX26" fmla="*/ 5649563 w 6330393"/>
                  <a:gd name="connsiteY26" fmla="*/ 1325023 h 4422324"/>
                  <a:gd name="connsiteX27" fmla="*/ 5963031 w 6330393"/>
                  <a:gd name="connsiteY27" fmla="*/ 1289114 h 4422324"/>
                  <a:gd name="connsiteX28" fmla="*/ 6185535 w 6330393"/>
                  <a:gd name="connsiteY28" fmla="*/ 1217295 h 4422324"/>
                  <a:gd name="connsiteX29" fmla="*/ 6326696 w 6330393"/>
                  <a:gd name="connsiteY29" fmla="*/ 992315 h 4422324"/>
                  <a:gd name="connsiteX30" fmla="*/ 6305169 w 6330393"/>
                  <a:gd name="connsiteY30" fmla="*/ 824770 h 4422324"/>
                  <a:gd name="connsiteX31" fmla="*/ 6156865 w 6330393"/>
                  <a:gd name="connsiteY31" fmla="*/ 654844 h 4422324"/>
                  <a:gd name="connsiteX32" fmla="*/ 5908072 w 6330393"/>
                  <a:gd name="connsiteY32" fmla="*/ 506444 h 4422324"/>
                  <a:gd name="connsiteX33" fmla="*/ 5606605 w 6330393"/>
                  <a:gd name="connsiteY33" fmla="*/ 353282 h 4422324"/>
                  <a:gd name="connsiteX34" fmla="*/ 5506117 w 6330393"/>
                  <a:gd name="connsiteY34" fmla="*/ 164211 h 4422324"/>
                  <a:gd name="connsiteX35" fmla="*/ 5598890 w 6330393"/>
                  <a:gd name="connsiteY35" fmla="*/ 0 h 4422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6330393" h="4422324">
                    <a:moveTo>
                      <a:pt x="0" y="2249519"/>
                    </a:moveTo>
                    <a:cubicBezTo>
                      <a:pt x="166592" y="2158746"/>
                      <a:pt x="472059" y="2022443"/>
                      <a:pt x="653129" y="1966532"/>
                    </a:cubicBezTo>
                    <a:cubicBezTo>
                      <a:pt x="756761" y="1934528"/>
                      <a:pt x="864489" y="1915573"/>
                      <a:pt x="972122" y="1926622"/>
                    </a:cubicBezTo>
                    <a:cubicBezTo>
                      <a:pt x="1100423" y="1939766"/>
                      <a:pt x="1219581" y="1994630"/>
                      <a:pt x="1340168" y="2041398"/>
                    </a:cubicBezTo>
                    <a:cubicBezTo>
                      <a:pt x="1419987" y="2072354"/>
                      <a:pt x="1501140" y="2101025"/>
                      <a:pt x="1572768" y="2147697"/>
                    </a:cubicBezTo>
                    <a:cubicBezTo>
                      <a:pt x="1654874" y="2201132"/>
                      <a:pt x="1723454" y="2276285"/>
                      <a:pt x="1747647" y="2370677"/>
                    </a:cubicBezTo>
                    <a:cubicBezTo>
                      <a:pt x="1769840" y="2457545"/>
                      <a:pt x="1750981" y="2547842"/>
                      <a:pt x="1718596" y="2632043"/>
                    </a:cubicBezTo>
                    <a:cubicBezTo>
                      <a:pt x="1676876" y="2740152"/>
                      <a:pt x="1615345" y="2839403"/>
                      <a:pt x="1575054" y="2947988"/>
                    </a:cubicBezTo>
                    <a:cubicBezTo>
                      <a:pt x="1514094" y="3112199"/>
                      <a:pt x="1505141" y="3291269"/>
                      <a:pt x="1543431" y="3462147"/>
                    </a:cubicBezTo>
                    <a:cubicBezTo>
                      <a:pt x="1569244" y="3577114"/>
                      <a:pt x="1617536" y="3685318"/>
                      <a:pt x="1666875" y="3792474"/>
                    </a:cubicBezTo>
                    <a:cubicBezTo>
                      <a:pt x="1707261" y="3880199"/>
                      <a:pt x="1748600" y="3967734"/>
                      <a:pt x="1801844" y="4048125"/>
                    </a:cubicBezTo>
                    <a:cubicBezTo>
                      <a:pt x="1857185" y="4131659"/>
                      <a:pt x="1925669" y="4206431"/>
                      <a:pt x="2011490" y="4257866"/>
                    </a:cubicBezTo>
                    <a:cubicBezTo>
                      <a:pt x="2122837" y="4324636"/>
                      <a:pt x="2253615" y="4347020"/>
                      <a:pt x="2383727" y="4353687"/>
                    </a:cubicBezTo>
                    <a:cubicBezTo>
                      <a:pt x="2504027" y="4359879"/>
                      <a:pt x="2624614" y="4351973"/>
                      <a:pt x="2745105" y="4353687"/>
                    </a:cubicBezTo>
                    <a:cubicBezTo>
                      <a:pt x="2830640" y="4354925"/>
                      <a:pt x="2915984" y="4361688"/>
                      <a:pt x="3001232" y="4368927"/>
                    </a:cubicBezTo>
                    <a:cubicBezTo>
                      <a:pt x="3106674" y="4377881"/>
                      <a:pt x="3212211" y="4386739"/>
                      <a:pt x="3316891" y="4402170"/>
                    </a:cubicBezTo>
                    <a:cubicBezTo>
                      <a:pt x="3404426" y="4415028"/>
                      <a:pt x="3493008" y="4433697"/>
                      <a:pt x="3578543" y="4413218"/>
                    </a:cubicBezTo>
                    <a:cubicBezTo>
                      <a:pt x="3639598" y="4398645"/>
                      <a:pt x="3693890" y="4365403"/>
                      <a:pt x="3746087" y="4330065"/>
                    </a:cubicBezTo>
                    <a:cubicBezTo>
                      <a:pt x="3829622" y="4273677"/>
                      <a:pt x="3909727" y="4212431"/>
                      <a:pt x="3986689" y="4147280"/>
                    </a:cubicBezTo>
                    <a:cubicBezTo>
                      <a:pt x="4157282" y="4002881"/>
                      <a:pt x="4311206" y="3840290"/>
                      <a:pt x="4469987" y="3682841"/>
                    </a:cubicBezTo>
                    <a:cubicBezTo>
                      <a:pt x="4561332" y="3592259"/>
                      <a:pt x="4653915" y="3503009"/>
                      <a:pt x="4742784" y="3409950"/>
                    </a:cubicBezTo>
                    <a:cubicBezTo>
                      <a:pt x="4847558" y="3300222"/>
                      <a:pt x="4947190" y="3185255"/>
                      <a:pt x="5029867" y="3058097"/>
                    </a:cubicBezTo>
                    <a:cubicBezTo>
                      <a:pt x="5107305" y="2939129"/>
                      <a:pt x="5168646" y="2810351"/>
                      <a:pt x="5211699" y="2675096"/>
                    </a:cubicBezTo>
                    <a:cubicBezTo>
                      <a:pt x="5267516" y="2500027"/>
                      <a:pt x="5292186" y="2317147"/>
                      <a:pt x="5326571" y="2136458"/>
                    </a:cubicBezTo>
                    <a:cubicBezTo>
                      <a:pt x="5349812" y="2014347"/>
                      <a:pt x="5378672" y="1893380"/>
                      <a:pt x="5407914" y="1772603"/>
                    </a:cubicBezTo>
                    <a:cubicBezTo>
                      <a:pt x="5434299" y="1663446"/>
                      <a:pt x="5460683" y="1552861"/>
                      <a:pt x="5517928" y="1456658"/>
                    </a:cubicBezTo>
                    <a:cubicBezTo>
                      <a:pt x="5550408" y="1402080"/>
                      <a:pt x="5592889" y="1353312"/>
                      <a:pt x="5649563" y="1325023"/>
                    </a:cubicBezTo>
                    <a:cubicBezTo>
                      <a:pt x="5744528" y="1277493"/>
                      <a:pt x="5856065" y="1296924"/>
                      <a:pt x="5963031" y="1289114"/>
                    </a:cubicBezTo>
                    <a:cubicBezTo>
                      <a:pt x="6042279" y="1283303"/>
                      <a:pt x="6120479" y="1262539"/>
                      <a:pt x="6185535" y="1217295"/>
                    </a:cubicBezTo>
                    <a:cubicBezTo>
                      <a:pt x="6261164" y="1164717"/>
                      <a:pt x="6312694" y="1083374"/>
                      <a:pt x="6326696" y="992315"/>
                    </a:cubicBezTo>
                    <a:cubicBezTo>
                      <a:pt x="6335459" y="935450"/>
                      <a:pt x="6328791" y="877253"/>
                      <a:pt x="6305169" y="824770"/>
                    </a:cubicBezTo>
                    <a:cubicBezTo>
                      <a:pt x="6273927" y="755333"/>
                      <a:pt x="6217158" y="701897"/>
                      <a:pt x="6156865" y="654844"/>
                    </a:cubicBezTo>
                    <a:cubicBezTo>
                      <a:pt x="6080379" y="595217"/>
                      <a:pt x="5996750" y="545687"/>
                      <a:pt x="5908072" y="506444"/>
                    </a:cubicBezTo>
                    <a:cubicBezTo>
                      <a:pt x="5803964" y="460343"/>
                      <a:pt x="5692807" y="426815"/>
                      <a:pt x="5606605" y="353282"/>
                    </a:cubicBezTo>
                    <a:cubicBezTo>
                      <a:pt x="5549170" y="304229"/>
                      <a:pt x="5503259" y="238887"/>
                      <a:pt x="5506117" y="164211"/>
                    </a:cubicBezTo>
                    <a:cubicBezTo>
                      <a:pt x="5508213" y="106109"/>
                      <a:pt x="5598890" y="0"/>
                      <a:pt x="559889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1ECB895E-B92E-4686-8B6F-BA0F9041C13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13900" y="12542"/>
                <a:ext cx="3256801" cy="2769035"/>
              </a:xfrm>
              <a:custGeom>
                <a:avLst/>
                <a:gdLst>
                  <a:gd name="connsiteX0" fmla="*/ 0 w 2563086"/>
                  <a:gd name="connsiteY0" fmla="*/ 2102930 h 2102929"/>
                  <a:gd name="connsiteX1" fmla="*/ 625888 w 2563086"/>
                  <a:gd name="connsiteY1" fmla="*/ 1834229 h 2102929"/>
                  <a:gd name="connsiteX2" fmla="*/ 954024 w 2563086"/>
                  <a:gd name="connsiteY2" fmla="*/ 1789938 h 2102929"/>
                  <a:gd name="connsiteX3" fmla="*/ 1379125 w 2563086"/>
                  <a:gd name="connsiteY3" fmla="*/ 1870329 h 2102929"/>
                  <a:gd name="connsiteX4" fmla="*/ 1819466 w 2563086"/>
                  <a:gd name="connsiteY4" fmla="*/ 2021300 h 2102929"/>
                  <a:gd name="connsiteX5" fmla="*/ 2221040 w 2563086"/>
                  <a:gd name="connsiteY5" fmla="*/ 2010251 h 2102929"/>
                  <a:gd name="connsiteX6" fmla="*/ 2507647 w 2563086"/>
                  <a:gd name="connsiteY6" fmla="*/ 1867567 h 2102929"/>
                  <a:gd name="connsiteX7" fmla="*/ 2560225 w 2563086"/>
                  <a:gd name="connsiteY7" fmla="*/ 1652873 h 2102929"/>
                  <a:gd name="connsiteX8" fmla="*/ 2328958 w 2563086"/>
                  <a:gd name="connsiteY8" fmla="*/ 1295495 h 2102929"/>
                  <a:gd name="connsiteX9" fmla="*/ 1676686 w 2563086"/>
                  <a:gd name="connsiteY9" fmla="*/ 812292 h 2102929"/>
                  <a:gd name="connsiteX10" fmla="*/ 1436942 w 2563086"/>
                  <a:gd name="connsiteY10" fmla="*/ 669036 h 2102929"/>
                  <a:gd name="connsiteX11" fmla="*/ 1157288 w 2563086"/>
                  <a:gd name="connsiteY11" fmla="*/ 498634 h 2102929"/>
                  <a:gd name="connsiteX12" fmla="*/ 928783 w 2563086"/>
                  <a:gd name="connsiteY12" fmla="*/ 355949 h 2102929"/>
                  <a:gd name="connsiteX13" fmla="*/ 649510 w 2563086"/>
                  <a:gd name="connsiteY13" fmla="*/ 161639 h 2102929"/>
                  <a:gd name="connsiteX14" fmla="*/ 373190 w 2563086"/>
                  <a:gd name="connsiteY14" fmla="*/ 0 h 2102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563086" h="2102929">
                    <a:moveTo>
                      <a:pt x="0" y="2102930"/>
                    </a:moveTo>
                    <a:cubicBezTo>
                      <a:pt x="182499" y="1964341"/>
                      <a:pt x="402717" y="1887855"/>
                      <a:pt x="625888" y="1834229"/>
                    </a:cubicBezTo>
                    <a:cubicBezTo>
                      <a:pt x="733711" y="1808321"/>
                      <a:pt x="843248" y="1789557"/>
                      <a:pt x="954024" y="1789938"/>
                    </a:cubicBezTo>
                    <a:cubicBezTo>
                      <a:pt x="1098995" y="1790414"/>
                      <a:pt x="1241965" y="1822609"/>
                      <a:pt x="1379125" y="1870329"/>
                    </a:cubicBezTo>
                    <a:cubicBezTo>
                      <a:pt x="1526191" y="1921478"/>
                      <a:pt x="1666780" y="1992059"/>
                      <a:pt x="1819466" y="2021300"/>
                    </a:cubicBezTo>
                    <a:cubicBezTo>
                      <a:pt x="1952244" y="2046827"/>
                      <a:pt x="2088356" y="2037112"/>
                      <a:pt x="2221040" y="2010251"/>
                    </a:cubicBezTo>
                    <a:cubicBezTo>
                      <a:pt x="2329720" y="1988249"/>
                      <a:pt x="2440877" y="1954530"/>
                      <a:pt x="2507647" y="1867567"/>
                    </a:cubicBezTo>
                    <a:cubicBezTo>
                      <a:pt x="2554320" y="1806702"/>
                      <a:pt x="2570226" y="1729073"/>
                      <a:pt x="2560225" y="1652873"/>
                    </a:cubicBezTo>
                    <a:cubicBezTo>
                      <a:pt x="2541270" y="1508665"/>
                      <a:pt x="2436019" y="1396175"/>
                      <a:pt x="2328958" y="1295495"/>
                    </a:cubicBezTo>
                    <a:cubicBezTo>
                      <a:pt x="2131314" y="1109567"/>
                      <a:pt x="1908429" y="953643"/>
                      <a:pt x="1676686" y="812292"/>
                    </a:cubicBezTo>
                    <a:cubicBezTo>
                      <a:pt x="1597152" y="763810"/>
                      <a:pt x="1516856" y="716756"/>
                      <a:pt x="1436942" y="669036"/>
                    </a:cubicBezTo>
                    <a:cubicBezTo>
                      <a:pt x="1343216" y="613029"/>
                      <a:pt x="1250442" y="555498"/>
                      <a:pt x="1157288" y="498634"/>
                    </a:cubicBezTo>
                    <a:cubicBezTo>
                      <a:pt x="1080611" y="451866"/>
                      <a:pt x="1003745" y="405479"/>
                      <a:pt x="928783" y="355949"/>
                    </a:cubicBezTo>
                    <a:cubicBezTo>
                      <a:pt x="834200" y="293465"/>
                      <a:pt x="743140" y="225552"/>
                      <a:pt x="649510" y="161639"/>
                    </a:cubicBezTo>
                    <a:cubicBezTo>
                      <a:pt x="539496" y="86487"/>
                      <a:pt x="373190" y="0"/>
                      <a:pt x="37319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357CEDFC-C202-445C-9D3B-467FB3DCE9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16788" y="0"/>
                <a:ext cx="12542" cy="12542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/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E763FC30-4283-464C-932E-272A62FE5D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16788" y="0"/>
                <a:ext cx="12542" cy="12542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/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0DE2B79E-20B8-482A-9098-FCAEF6B21B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18540" y="232906"/>
                <a:ext cx="1832649" cy="1702458"/>
              </a:xfrm>
              <a:custGeom>
                <a:avLst/>
                <a:gdLst>
                  <a:gd name="connsiteX0" fmla="*/ 0 w 1391796"/>
                  <a:gd name="connsiteY0" fmla="*/ 1292924 h 1292923"/>
                  <a:gd name="connsiteX1" fmla="*/ 696563 w 1391796"/>
                  <a:gd name="connsiteY1" fmla="*/ 1150906 h 1292923"/>
                  <a:gd name="connsiteX2" fmla="*/ 993934 w 1391796"/>
                  <a:gd name="connsiteY2" fmla="*/ 1192435 h 1292923"/>
                  <a:gd name="connsiteX3" fmla="*/ 1155097 w 1391796"/>
                  <a:gd name="connsiteY3" fmla="*/ 1192435 h 1292923"/>
                  <a:gd name="connsiteX4" fmla="*/ 1324547 w 1391796"/>
                  <a:gd name="connsiteY4" fmla="*/ 1184148 h 1292923"/>
                  <a:gd name="connsiteX5" fmla="*/ 1381030 w 1391796"/>
                  <a:gd name="connsiteY5" fmla="*/ 1149191 h 1292923"/>
                  <a:gd name="connsiteX6" fmla="*/ 1357789 w 1391796"/>
                  <a:gd name="connsiteY6" fmla="*/ 1027843 h 1292923"/>
                  <a:gd name="connsiteX7" fmla="*/ 1136809 w 1391796"/>
                  <a:gd name="connsiteY7" fmla="*/ 838295 h 1292923"/>
                  <a:gd name="connsiteX8" fmla="*/ 804482 w 1391796"/>
                  <a:gd name="connsiteY8" fmla="*/ 595598 h 1292923"/>
                  <a:gd name="connsiteX9" fmla="*/ 530352 w 1391796"/>
                  <a:gd name="connsiteY9" fmla="*/ 381191 h 1292923"/>
                  <a:gd name="connsiteX10" fmla="*/ 0 w 1391796"/>
                  <a:gd name="connsiteY10" fmla="*/ 0 h 1292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391796" h="1292923">
                    <a:moveTo>
                      <a:pt x="0" y="1292924"/>
                    </a:moveTo>
                    <a:cubicBezTo>
                      <a:pt x="158877" y="1243108"/>
                      <a:pt x="531019" y="1138047"/>
                      <a:pt x="696563" y="1150906"/>
                    </a:cubicBezTo>
                    <a:cubicBezTo>
                      <a:pt x="796481" y="1158621"/>
                      <a:pt x="894017" y="1185863"/>
                      <a:pt x="993934" y="1192435"/>
                    </a:cubicBezTo>
                    <a:cubicBezTo>
                      <a:pt x="1047559" y="1195959"/>
                      <a:pt x="1101376" y="1192054"/>
                      <a:pt x="1155097" y="1192435"/>
                    </a:cubicBezTo>
                    <a:cubicBezTo>
                      <a:pt x="1212056" y="1192816"/>
                      <a:pt x="1269683" y="1198626"/>
                      <a:pt x="1324547" y="1184148"/>
                    </a:cubicBezTo>
                    <a:cubicBezTo>
                      <a:pt x="1346930" y="1178243"/>
                      <a:pt x="1368266" y="1168241"/>
                      <a:pt x="1381030" y="1149191"/>
                    </a:cubicBezTo>
                    <a:cubicBezTo>
                      <a:pt x="1405795" y="1112425"/>
                      <a:pt x="1383506" y="1065752"/>
                      <a:pt x="1357789" y="1027843"/>
                    </a:cubicBezTo>
                    <a:cubicBezTo>
                      <a:pt x="1302734" y="946880"/>
                      <a:pt x="1218152" y="893540"/>
                      <a:pt x="1136809" y="838295"/>
                    </a:cubicBezTo>
                    <a:cubicBezTo>
                      <a:pt x="1023271" y="761238"/>
                      <a:pt x="912971" y="679609"/>
                      <a:pt x="804482" y="595598"/>
                    </a:cubicBezTo>
                    <a:cubicBezTo>
                      <a:pt x="712756" y="524542"/>
                      <a:pt x="620459" y="454247"/>
                      <a:pt x="530352" y="381191"/>
                    </a:cubicBezTo>
                    <a:cubicBezTo>
                      <a:pt x="378809" y="258318"/>
                      <a:pt x="149733" y="125063"/>
                      <a:pt x="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27ECCA13-011E-4D0B-8827-B1DFEF0943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54787" y="27843"/>
                <a:ext cx="2207527" cy="1610525"/>
              </a:xfrm>
              <a:custGeom>
                <a:avLst/>
                <a:gdLst>
                  <a:gd name="connsiteX0" fmla="*/ 1676495 w 1676495"/>
                  <a:gd name="connsiteY0" fmla="*/ 1223105 h 1223105"/>
                  <a:gd name="connsiteX1" fmla="*/ 1421702 w 1676495"/>
                  <a:gd name="connsiteY1" fmla="*/ 1000792 h 1223105"/>
                  <a:gd name="connsiteX2" fmla="*/ 1024604 w 1676495"/>
                  <a:gd name="connsiteY2" fmla="*/ 744760 h 1223105"/>
                  <a:gd name="connsiteX3" fmla="*/ 444722 w 1676495"/>
                  <a:gd name="connsiteY3" fmla="*/ 345758 h 1223105"/>
                  <a:gd name="connsiteX4" fmla="*/ 0 w 1676495"/>
                  <a:gd name="connsiteY4" fmla="*/ 0 h 12231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76495" h="1223105">
                    <a:moveTo>
                      <a:pt x="1676495" y="1223105"/>
                    </a:moveTo>
                    <a:cubicBezTo>
                      <a:pt x="1603724" y="1136523"/>
                      <a:pt x="1514094" y="1066324"/>
                      <a:pt x="1421702" y="1000792"/>
                    </a:cubicBezTo>
                    <a:cubicBezTo>
                      <a:pt x="1293209" y="909733"/>
                      <a:pt x="1158526" y="827723"/>
                      <a:pt x="1024604" y="744760"/>
                    </a:cubicBezTo>
                    <a:cubicBezTo>
                      <a:pt x="824770" y="621030"/>
                      <a:pt x="623888" y="497777"/>
                      <a:pt x="444722" y="345758"/>
                    </a:cubicBezTo>
                    <a:cubicBezTo>
                      <a:pt x="330518" y="248888"/>
                      <a:pt x="135731" y="61817"/>
                      <a:pt x="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24CCC8FF-3393-4965-BD21-DCB37A2453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18540" y="1638243"/>
                <a:ext cx="2318558" cy="594242"/>
              </a:xfrm>
              <a:custGeom>
                <a:avLst/>
                <a:gdLst>
                  <a:gd name="connsiteX0" fmla="*/ 0 w 1760817"/>
                  <a:gd name="connsiteY0" fmla="*/ 451295 h 451294"/>
                  <a:gd name="connsiteX1" fmla="*/ 335661 w 1760817"/>
                  <a:gd name="connsiteY1" fmla="*/ 319373 h 451294"/>
                  <a:gd name="connsiteX2" fmla="*/ 629984 w 1760817"/>
                  <a:gd name="connsiteY2" fmla="*/ 264319 h 451294"/>
                  <a:gd name="connsiteX3" fmla="*/ 878777 w 1760817"/>
                  <a:gd name="connsiteY3" fmla="*/ 278702 h 451294"/>
                  <a:gd name="connsiteX4" fmla="*/ 1024700 w 1760817"/>
                  <a:gd name="connsiteY4" fmla="*/ 302609 h 451294"/>
                  <a:gd name="connsiteX5" fmla="*/ 1316641 w 1760817"/>
                  <a:gd name="connsiteY5" fmla="*/ 360045 h 451294"/>
                  <a:gd name="connsiteX6" fmla="*/ 1527143 w 1760817"/>
                  <a:gd name="connsiteY6" fmla="*/ 386334 h 451294"/>
                  <a:gd name="connsiteX7" fmla="*/ 1704023 w 1760817"/>
                  <a:gd name="connsiteY7" fmla="*/ 0 h 451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60817" h="451294">
                    <a:moveTo>
                      <a:pt x="0" y="451295"/>
                    </a:moveTo>
                    <a:cubicBezTo>
                      <a:pt x="77438" y="429292"/>
                      <a:pt x="257270" y="337852"/>
                      <a:pt x="335661" y="319373"/>
                    </a:cubicBezTo>
                    <a:cubicBezTo>
                      <a:pt x="433007" y="296418"/>
                      <a:pt x="530162" y="270510"/>
                      <a:pt x="629984" y="264319"/>
                    </a:cubicBezTo>
                    <a:cubicBezTo>
                      <a:pt x="713137" y="259080"/>
                      <a:pt x="796290" y="266891"/>
                      <a:pt x="878777" y="278702"/>
                    </a:cubicBezTo>
                    <a:cubicBezTo>
                      <a:pt x="927545" y="285655"/>
                      <a:pt x="976217" y="293751"/>
                      <a:pt x="1024700" y="302609"/>
                    </a:cubicBezTo>
                    <a:cubicBezTo>
                      <a:pt x="1122236" y="320516"/>
                      <a:pt x="1219581" y="339471"/>
                      <a:pt x="1316641" y="360045"/>
                    </a:cubicBezTo>
                    <a:cubicBezTo>
                      <a:pt x="1386269" y="374809"/>
                      <a:pt x="1456277" y="389763"/>
                      <a:pt x="1527143" y="386334"/>
                    </a:cubicBezTo>
                    <a:cubicBezTo>
                      <a:pt x="1592008" y="383191"/>
                      <a:pt x="1881569" y="391287"/>
                      <a:pt x="1704023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A6D6870E-B40A-4E80-A706-BA8CB5E215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86372" y="454013"/>
                <a:ext cx="256959" cy="983296"/>
              </a:xfrm>
              <a:custGeom>
                <a:avLst/>
                <a:gdLst>
                  <a:gd name="connsiteX0" fmla="*/ 90011 w 267734"/>
                  <a:gd name="connsiteY0" fmla="*/ 746760 h 746759"/>
                  <a:gd name="connsiteX1" fmla="*/ 250603 w 267734"/>
                  <a:gd name="connsiteY1" fmla="*/ 541782 h 746759"/>
                  <a:gd name="connsiteX2" fmla="*/ 250603 w 267734"/>
                  <a:gd name="connsiteY2" fmla="*/ 325660 h 746759"/>
                  <a:gd name="connsiteX3" fmla="*/ 0 w 267734"/>
                  <a:gd name="connsiteY3" fmla="*/ 0 h 7467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7734" h="746759">
                    <a:moveTo>
                      <a:pt x="90011" y="746760"/>
                    </a:moveTo>
                    <a:cubicBezTo>
                      <a:pt x="159353" y="691801"/>
                      <a:pt x="221456" y="624935"/>
                      <a:pt x="250603" y="541782"/>
                    </a:cubicBezTo>
                    <a:cubicBezTo>
                      <a:pt x="275082" y="471868"/>
                      <a:pt x="271748" y="396907"/>
                      <a:pt x="250603" y="325660"/>
                    </a:cubicBezTo>
                    <a:cubicBezTo>
                      <a:pt x="210598" y="190500"/>
                      <a:pt x="117634" y="77629"/>
                      <a:pt x="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81B66FCF-F34F-4C17-A29E-EE8E138129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43887" y="12542"/>
                <a:ext cx="6404043" cy="1673812"/>
              </a:xfrm>
              <a:custGeom>
                <a:avLst/>
                <a:gdLst>
                  <a:gd name="connsiteX0" fmla="*/ 0 w 4863517"/>
                  <a:gd name="connsiteY0" fmla="*/ 0 h 1271168"/>
                  <a:gd name="connsiteX1" fmla="*/ 176879 w 4863517"/>
                  <a:gd name="connsiteY1" fmla="*/ 115157 h 1271168"/>
                  <a:gd name="connsiteX2" fmla="*/ 400812 w 4863517"/>
                  <a:gd name="connsiteY2" fmla="*/ 277178 h 1271168"/>
                  <a:gd name="connsiteX3" fmla="*/ 652367 w 4863517"/>
                  <a:gd name="connsiteY3" fmla="*/ 421958 h 1271168"/>
                  <a:gd name="connsiteX4" fmla="*/ 1110615 w 4863517"/>
                  <a:gd name="connsiteY4" fmla="*/ 690848 h 1271168"/>
                  <a:gd name="connsiteX5" fmla="*/ 1410843 w 4863517"/>
                  <a:gd name="connsiteY5" fmla="*/ 830580 h 1271168"/>
                  <a:gd name="connsiteX6" fmla="*/ 1585341 w 4863517"/>
                  <a:gd name="connsiteY6" fmla="*/ 917067 h 1271168"/>
                  <a:gd name="connsiteX7" fmla="*/ 1896046 w 4863517"/>
                  <a:gd name="connsiteY7" fmla="*/ 1114901 h 1271168"/>
                  <a:gd name="connsiteX8" fmla="*/ 2042255 w 4863517"/>
                  <a:gd name="connsiteY8" fmla="*/ 1204627 h 1271168"/>
                  <a:gd name="connsiteX9" fmla="*/ 2276570 w 4863517"/>
                  <a:gd name="connsiteY9" fmla="*/ 1271111 h 1271168"/>
                  <a:gd name="connsiteX10" fmla="*/ 2568988 w 4863517"/>
                  <a:gd name="connsiteY10" fmla="*/ 1128141 h 1271168"/>
                  <a:gd name="connsiteX11" fmla="*/ 2726817 w 4863517"/>
                  <a:gd name="connsiteY11" fmla="*/ 882110 h 1271168"/>
                  <a:gd name="connsiteX12" fmla="*/ 2861881 w 4863517"/>
                  <a:gd name="connsiteY12" fmla="*/ 574929 h 1271168"/>
                  <a:gd name="connsiteX13" fmla="*/ 2990660 w 4863517"/>
                  <a:gd name="connsiteY13" fmla="*/ 411480 h 1271168"/>
                  <a:gd name="connsiteX14" fmla="*/ 3259264 w 4863517"/>
                  <a:gd name="connsiteY14" fmla="*/ 292322 h 1271168"/>
                  <a:gd name="connsiteX15" fmla="*/ 3482150 w 4863517"/>
                  <a:gd name="connsiteY15" fmla="*/ 325565 h 1271168"/>
                  <a:gd name="connsiteX16" fmla="*/ 3824192 w 4863517"/>
                  <a:gd name="connsiteY16" fmla="*/ 383762 h 1271168"/>
                  <a:gd name="connsiteX17" fmla="*/ 4206145 w 4863517"/>
                  <a:gd name="connsiteY17" fmla="*/ 420434 h 1271168"/>
                  <a:gd name="connsiteX18" fmla="*/ 4505230 w 4863517"/>
                  <a:gd name="connsiteY18" fmla="*/ 420434 h 1271168"/>
                  <a:gd name="connsiteX19" fmla="*/ 4820127 w 4863517"/>
                  <a:gd name="connsiteY19" fmla="*/ 349091 h 1271168"/>
                  <a:gd name="connsiteX20" fmla="*/ 4863370 w 4863517"/>
                  <a:gd name="connsiteY20" fmla="*/ 242316 h 1271168"/>
                  <a:gd name="connsiteX21" fmla="*/ 4760691 w 4863517"/>
                  <a:gd name="connsiteY21" fmla="*/ 0 h 12711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863517" h="1271168">
                    <a:moveTo>
                      <a:pt x="0" y="0"/>
                    </a:moveTo>
                    <a:cubicBezTo>
                      <a:pt x="0" y="0"/>
                      <a:pt x="110680" y="67151"/>
                      <a:pt x="176879" y="115157"/>
                    </a:cubicBezTo>
                    <a:cubicBezTo>
                      <a:pt x="251555" y="169259"/>
                      <a:pt x="323564" y="226981"/>
                      <a:pt x="400812" y="277178"/>
                    </a:cubicBezTo>
                    <a:cubicBezTo>
                      <a:pt x="481965" y="329946"/>
                      <a:pt x="568166" y="374142"/>
                      <a:pt x="652367" y="421958"/>
                    </a:cubicBezTo>
                    <a:cubicBezTo>
                      <a:pt x="806386" y="509492"/>
                      <a:pt x="953167" y="609695"/>
                      <a:pt x="1110615" y="690848"/>
                    </a:cubicBezTo>
                    <a:cubicBezTo>
                      <a:pt x="1208723" y="741426"/>
                      <a:pt x="1310450" y="784670"/>
                      <a:pt x="1410843" y="830580"/>
                    </a:cubicBezTo>
                    <a:cubicBezTo>
                      <a:pt x="1469898" y="857631"/>
                      <a:pt x="1528477" y="885635"/>
                      <a:pt x="1585341" y="917067"/>
                    </a:cubicBezTo>
                    <a:cubicBezTo>
                      <a:pt x="1692878" y="976408"/>
                      <a:pt x="1794034" y="1046417"/>
                      <a:pt x="1896046" y="1114901"/>
                    </a:cubicBezTo>
                    <a:cubicBezTo>
                      <a:pt x="1943576" y="1146810"/>
                      <a:pt x="1991773" y="1177671"/>
                      <a:pt x="2042255" y="1204627"/>
                    </a:cubicBezTo>
                    <a:cubicBezTo>
                      <a:pt x="2115217" y="1243679"/>
                      <a:pt x="2194179" y="1272635"/>
                      <a:pt x="2276570" y="1271111"/>
                    </a:cubicBezTo>
                    <a:cubicBezTo>
                      <a:pt x="2388870" y="1269111"/>
                      <a:pt x="2490597" y="1209485"/>
                      <a:pt x="2568988" y="1128141"/>
                    </a:cubicBezTo>
                    <a:cubicBezTo>
                      <a:pt x="2637092" y="1057561"/>
                      <a:pt x="2686622" y="971836"/>
                      <a:pt x="2726817" y="882110"/>
                    </a:cubicBezTo>
                    <a:cubicBezTo>
                      <a:pt x="2772632" y="779907"/>
                      <a:pt x="2807208" y="672560"/>
                      <a:pt x="2861881" y="574929"/>
                    </a:cubicBezTo>
                    <a:cubicBezTo>
                      <a:pt x="2896076" y="513969"/>
                      <a:pt x="2938558" y="457962"/>
                      <a:pt x="2990660" y="411480"/>
                    </a:cubicBezTo>
                    <a:cubicBezTo>
                      <a:pt x="3065812" y="344329"/>
                      <a:pt x="3158966" y="297466"/>
                      <a:pt x="3259264" y="292322"/>
                    </a:cubicBezTo>
                    <a:cubicBezTo>
                      <a:pt x="3334607" y="288417"/>
                      <a:pt x="3408426" y="308324"/>
                      <a:pt x="3482150" y="325565"/>
                    </a:cubicBezTo>
                    <a:cubicBezTo>
                      <a:pt x="3594830" y="351854"/>
                      <a:pt x="3709416" y="368618"/>
                      <a:pt x="3824192" y="383762"/>
                    </a:cubicBezTo>
                    <a:cubicBezTo>
                      <a:pt x="3951065" y="400431"/>
                      <a:pt x="4078319" y="415290"/>
                      <a:pt x="4206145" y="420434"/>
                    </a:cubicBezTo>
                    <a:cubicBezTo>
                      <a:pt x="4305777" y="424434"/>
                      <a:pt x="4405503" y="419957"/>
                      <a:pt x="4505230" y="420434"/>
                    </a:cubicBezTo>
                    <a:cubicBezTo>
                      <a:pt x="4619435" y="421005"/>
                      <a:pt x="4745641" y="432149"/>
                      <a:pt x="4820127" y="349091"/>
                    </a:cubicBezTo>
                    <a:cubicBezTo>
                      <a:pt x="4846701" y="319469"/>
                      <a:pt x="4861655" y="282131"/>
                      <a:pt x="4863370" y="242316"/>
                    </a:cubicBezTo>
                    <a:cubicBezTo>
                      <a:pt x="4868037" y="134493"/>
                      <a:pt x="4760691" y="0"/>
                      <a:pt x="476069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FD861033-CAAF-46D9-B275-DCF52F2CB6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020816" y="12291"/>
                <a:ext cx="5654210" cy="1210473"/>
              </a:xfrm>
              <a:custGeom>
                <a:avLst/>
                <a:gdLst>
                  <a:gd name="connsiteX0" fmla="*/ 0 w 4294060"/>
                  <a:gd name="connsiteY0" fmla="*/ 190 h 919287"/>
                  <a:gd name="connsiteX1" fmla="*/ 417862 w 4294060"/>
                  <a:gd name="connsiteY1" fmla="*/ 274606 h 919287"/>
                  <a:gd name="connsiteX2" fmla="*/ 980218 w 4294060"/>
                  <a:gd name="connsiteY2" fmla="*/ 608171 h 919287"/>
                  <a:gd name="connsiteX3" fmla="*/ 1473137 w 4294060"/>
                  <a:gd name="connsiteY3" fmla="*/ 792480 h 919287"/>
                  <a:gd name="connsiteX4" fmla="*/ 1827276 w 4294060"/>
                  <a:gd name="connsiteY4" fmla="*/ 914591 h 919287"/>
                  <a:gd name="connsiteX5" fmla="*/ 2119217 w 4294060"/>
                  <a:gd name="connsiteY5" fmla="*/ 847535 h 919287"/>
                  <a:gd name="connsiteX6" fmla="*/ 2269998 w 4294060"/>
                  <a:gd name="connsiteY6" fmla="*/ 610553 h 919287"/>
                  <a:gd name="connsiteX7" fmla="*/ 2413540 w 4294060"/>
                  <a:gd name="connsiteY7" fmla="*/ 361569 h 919287"/>
                  <a:gd name="connsiteX8" fmla="*/ 2683859 w 4294060"/>
                  <a:gd name="connsiteY8" fmla="*/ 67151 h 919287"/>
                  <a:gd name="connsiteX9" fmla="*/ 3030760 w 4294060"/>
                  <a:gd name="connsiteY9" fmla="*/ 36005 h 919287"/>
                  <a:gd name="connsiteX10" fmla="*/ 3356134 w 4294060"/>
                  <a:gd name="connsiteY10" fmla="*/ 129350 h 919287"/>
                  <a:gd name="connsiteX11" fmla="*/ 3674364 w 4294060"/>
                  <a:gd name="connsiteY11" fmla="*/ 244221 h 919287"/>
                  <a:gd name="connsiteX12" fmla="*/ 3968687 w 4294060"/>
                  <a:gd name="connsiteY12" fmla="*/ 244221 h 919287"/>
                  <a:gd name="connsiteX13" fmla="*/ 4157662 w 4294060"/>
                  <a:gd name="connsiteY13" fmla="*/ 177165 h 919287"/>
                  <a:gd name="connsiteX14" fmla="*/ 4271296 w 4294060"/>
                  <a:gd name="connsiteY14" fmla="*/ 63437 h 919287"/>
                  <a:gd name="connsiteX15" fmla="*/ 4294061 w 4294060"/>
                  <a:gd name="connsiteY15" fmla="*/ 0 h 919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294060" h="919287">
                    <a:moveTo>
                      <a:pt x="0" y="190"/>
                    </a:moveTo>
                    <a:cubicBezTo>
                      <a:pt x="0" y="190"/>
                      <a:pt x="243745" y="162211"/>
                      <a:pt x="417862" y="274606"/>
                    </a:cubicBezTo>
                    <a:cubicBezTo>
                      <a:pt x="601408" y="393097"/>
                      <a:pt x="781145" y="518922"/>
                      <a:pt x="980218" y="608171"/>
                    </a:cubicBezTo>
                    <a:cubicBezTo>
                      <a:pt x="1140333" y="679990"/>
                      <a:pt x="1310545" y="726281"/>
                      <a:pt x="1473137" y="792480"/>
                    </a:cubicBezTo>
                    <a:cubicBezTo>
                      <a:pt x="1589532" y="839915"/>
                      <a:pt x="1702975" y="898112"/>
                      <a:pt x="1827276" y="914591"/>
                    </a:cubicBezTo>
                    <a:cubicBezTo>
                      <a:pt x="1930813" y="928307"/>
                      <a:pt x="2039207" y="913733"/>
                      <a:pt x="2119217" y="847535"/>
                    </a:cubicBezTo>
                    <a:cubicBezTo>
                      <a:pt x="2192084" y="787146"/>
                      <a:pt x="2228183" y="696278"/>
                      <a:pt x="2269998" y="610553"/>
                    </a:cubicBezTo>
                    <a:cubicBezTo>
                      <a:pt x="2312003" y="524351"/>
                      <a:pt x="2362867" y="442913"/>
                      <a:pt x="2413540" y="361569"/>
                    </a:cubicBezTo>
                    <a:cubicBezTo>
                      <a:pt x="2485835" y="245650"/>
                      <a:pt x="2562511" y="127064"/>
                      <a:pt x="2683859" y="67151"/>
                    </a:cubicBezTo>
                    <a:cubicBezTo>
                      <a:pt x="2790254" y="14573"/>
                      <a:pt x="2912935" y="16764"/>
                      <a:pt x="3030760" y="36005"/>
                    </a:cubicBezTo>
                    <a:cubicBezTo>
                      <a:pt x="3142393" y="54293"/>
                      <a:pt x="3251073" y="87344"/>
                      <a:pt x="3356134" y="129350"/>
                    </a:cubicBezTo>
                    <a:cubicBezTo>
                      <a:pt x="3461194" y="171355"/>
                      <a:pt x="3563588" y="221742"/>
                      <a:pt x="3674364" y="244221"/>
                    </a:cubicBezTo>
                    <a:cubicBezTo>
                      <a:pt x="3771233" y="263938"/>
                      <a:pt x="3871341" y="262319"/>
                      <a:pt x="3968687" y="244221"/>
                    </a:cubicBezTo>
                    <a:cubicBezTo>
                      <a:pt x="4034981" y="231839"/>
                      <a:pt x="4099941" y="211931"/>
                      <a:pt x="4157662" y="177165"/>
                    </a:cubicBezTo>
                    <a:cubicBezTo>
                      <a:pt x="4204526" y="148971"/>
                      <a:pt x="4246817" y="112300"/>
                      <a:pt x="4271296" y="63437"/>
                    </a:cubicBezTo>
                    <a:cubicBezTo>
                      <a:pt x="4286441" y="33242"/>
                      <a:pt x="4294061" y="0"/>
                      <a:pt x="429406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30B9015-F708-485A-9F3F-7E06230372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234783" y="12542"/>
                <a:ext cx="3018496" cy="823906"/>
              </a:xfrm>
              <a:custGeom>
                <a:avLst/>
                <a:gdLst>
                  <a:gd name="connsiteX0" fmla="*/ 0 w 2292381"/>
                  <a:gd name="connsiteY0" fmla="*/ 0 h 625711"/>
                  <a:gd name="connsiteX1" fmla="*/ 272415 w 2292381"/>
                  <a:gd name="connsiteY1" fmla="*/ 181070 h 625711"/>
                  <a:gd name="connsiteX2" fmla="*/ 651415 w 2292381"/>
                  <a:gd name="connsiteY2" fmla="*/ 385000 h 625711"/>
                  <a:gd name="connsiteX3" fmla="*/ 915543 w 2292381"/>
                  <a:gd name="connsiteY3" fmla="*/ 514255 h 625711"/>
                  <a:gd name="connsiteX4" fmla="*/ 1277303 w 2292381"/>
                  <a:gd name="connsiteY4" fmla="*/ 606171 h 625711"/>
                  <a:gd name="connsiteX5" fmla="*/ 1618964 w 2292381"/>
                  <a:gd name="connsiteY5" fmla="*/ 606171 h 625711"/>
                  <a:gd name="connsiteX6" fmla="*/ 1817084 w 2292381"/>
                  <a:gd name="connsiteY6" fmla="*/ 485489 h 625711"/>
                  <a:gd name="connsiteX7" fmla="*/ 1963483 w 2292381"/>
                  <a:gd name="connsiteY7" fmla="*/ 313182 h 625711"/>
                  <a:gd name="connsiteX8" fmla="*/ 2102739 w 2292381"/>
                  <a:gd name="connsiteY8" fmla="*/ 173831 h 625711"/>
                  <a:gd name="connsiteX9" fmla="*/ 2292382 w 2292381"/>
                  <a:gd name="connsiteY9" fmla="*/ 0 h 6257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92381" h="625711">
                    <a:moveTo>
                      <a:pt x="0" y="0"/>
                    </a:moveTo>
                    <a:cubicBezTo>
                      <a:pt x="0" y="0"/>
                      <a:pt x="152019" y="110776"/>
                      <a:pt x="272415" y="181070"/>
                    </a:cubicBezTo>
                    <a:cubicBezTo>
                      <a:pt x="396335" y="253460"/>
                      <a:pt x="524351" y="318325"/>
                      <a:pt x="651415" y="385000"/>
                    </a:cubicBezTo>
                    <a:cubicBezTo>
                      <a:pt x="738283" y="430625"/>
                      <a:pt x="824198" y="478536"/>
                      <a:pt x="915543" y="514255"/>
                    </a:cubicBezTo>
                    <a:cubicBezTo>
                      <a:pt x="1031748" y="559689"/>
                      <a:pt x="1154049" y="585788"/>
                      <a:pt x="1277303" y="606171"/>
                    </a:cubicBezTo>
                    <a:cubicBezTo>
                      <a:pt x="1391603" y="625031"/>
                      <a:pt x="1508379" y="638556"/>
                      <a:pt x="1618964" y="606171"/>
                    </a:cubicBezTo>
                    <a:cubicBezTo>
                      <a:pt x="1694307" y="584168"/>
                      <a:pt x="1760791" y="540258"/>
                      <a:pt x="1817084" y="485489"/>
                    </a:cubicBezTo>
                    <a:cubicBezTo>
                      <a:pt x="1871186" y="432911"/>
                      <a:pt x="1913287" y="369475"/>
                      <a:pt x="1963483" y="313182"/>
                    </a:cubicBezTo>
                    <a:cubicBezTo>
                      <a:pt x="2007203" y="264128"/>
                      <a:pt x="2055305" y="219361"/>
                      <a:pt x="2102739" y="173831"/>
                    </a:cubicBezTo>
                    <a:cubicBezTo>
                      <a:pt x="2170272" y="109347"/>
                      <a:pt x="2292382" y="0"/>
                      <a:pt x="2292382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33441AA6-F9EC-411F-A4FB-9B7EE56C58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89011" y="12542"/>
                <a:ext cx="2456863" cy="555074"/>
              </a:xfrm>
              <a:custGeom>
                <a:avLst/>
                <a:gdLst>
                  <a:gd name="connsiteX0" fmla="*/ 1865852 w 1865852"/>
                  <a:gd name="connsiteY0" fmla="*/ 0 h 421548"/>
                  <a:gd name="connsiteX1" fmla="*/ 1535049 w 1865852"/>
                  <a:gd name="connsiteY1" fmla="*/ 258699 h 421548"/>
                  <a:gd name="connsiteX2" fmla="*/ 1247966 w 1865852"/>
                  <a:gd name="connsiteY2" fmla="*/ 408051 h 421548"/>
                  <a:gd name="connsiteX3" fmla="*/ 955072 w 1865852"/>
                  <a:gd name="connsiteY3" fmla="*/ 408051 h 421548"/>
                  <a:gd name="connsiteX4" fmla="*/ 596170 w 1865852"/>
                  <a:gd name="connsiteY4" fmla="*/ 336233 h 421548"/>
                  <a:gd name="connsiteX5" fmla="*/ 283178 w 1865852"/>
                  <a:gd name="connsiteY5" fmla="*/ 186881 h 421548"/>
                  <a:gd name="connsiteX6" fmla="*/ 0 w 1865852"/>
                  <a:gd name="connsiteY6" fmla="*/ 0 h 421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65852" h="421548">
                    <a:moveTo>
                      <a:pt x="1865852" y="0"/>
                    </a:moveTo>
                    <a:cubicBezTo>
                      <a:pt x="1865852" y="0"/>
                      <a:pt x="1677543" y="155734"/>
                      <a:pt x="1535049" y="258699"/>
                    </a:cubicBezTo>
                    <a:cubicBezTo>
                      <a:pt x="1446752" y="322517"/>
                      <a:pt x="1353598" y="383096"/>
                      <a:pt x="1247966" y="408051"/>
                    </a:cubicBezTo>
                    <a:cubicBezTo>
                      <a:pt x="1152239" y="430625"/>
                      <a:pt x="1053084" y="420815"/>
                      <a:pt x="955072" y="408051"/>
                    </a:cubicBezTo>
                    <a:cubicBezTo>
                      <a:pt x="833723" y="392240"/>
                      <a:pt x="711803" y="376142"/>
                      <a:pt x="596170" y="336233"/>
                    </a:cubicBezTo>
                    <a:cubicBezTo>
                      <a:pt x="486728" y="298418"/>
                      <a:pt x="382715" y="246412"/>
                      <a:pt x="283178" y="186881"/>
                    </a:cubicBezTo>
                    <a:cubicBezTo>
                      <a:pt x="176213" y="122777"/>
                      <a:pt x="0" y="0"/>
                      <a:pt x="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A6968039-0590-4D7E-ADDB-E70FAF5048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827898" y="12542"/>
                <a:ext cx="1788496" cy="377822"/>
              </a:xfrm>
              <a:custGeom>
                <a:avLst/>
                <a:gdLst>
                  <a:gd name="connsiteX0" fmla="*/ 0 w 1358264"/>
                  <a:gd name="connsiteY0" fmla="*/ 11621 h 286935"/>
                  <a:gd name="connsiteX1" fmla="*/ 200977 w 1358264"/>
                  <a:gd name="connsiteY1" fmla="*/ 163830 h 286935"/>
                  <a:gd name="connsiteX2" fmla="*/ 499586 w 1358264"/>
                  <a:gd name="connsiteY2" fmla="*/ 258604 h 286935"/>
                  <a:gd name="connsiteX3" fmla="*/ 780955 w 1358264"/>
                  <a:gd name="connsiteY3" fmla="*/ 284417 h 286935"/>
                  <a:gd name="connsiteX4" fmla="*/ 1027843 w 1358264"/>
                  <a:gd name="connsiteY4" fmla="*/ 215456 h 286935"/>
                  <a:gd name="connsiteX5" fmla="*/ 1358265 w 1358264"/>
                  <a:gd name="connsiteY5" fmla="*/ 0 h 286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58264" h="286935">
                    <a:moveTo>
                      <a:pt x="0" y="11621"/>
                    </a:moveTo>
                    <a:cubicBezTo>
                      <a:pt x="0" y="11621"/>
                      <a:pt x="89249" y="104299"/>
                      <a:pt x="200977" y="163830"/>
                    </a:cubicBezTo>
                    <a:cubicBezTo>
                      <a:pt x="293465" y="213074"/>
                      <a:pt x="396812" y="237458"/>
                      <a:pt x="499586" y="258604"/>
                    </a:cubicBezTo>
                    <a:cubicBezTo>
                      <a:pt x="592360" y="277749"/>
                      <a:pt x="686752" y="293180"/>
                      <a:pt x="780955" y="284417"/>
                    </a:cubicBezTo>
                    <a:cubicBezTo>
                      <a:pt x="866584" y="276511"/>
                      <a:pt x="949166" y="250412"/>
                      <a:pt x="1027843" y="215456"/>
                    </a:cubicBezTo>
                    <a:cubicBezTo>
                      <a:pt x="1167860" y="153353"/>
                      <a:pt x="1358265" y="0"/>
                      <a:pt x="1358265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CBFFD17E-72B9-443C-8D9A-C2140F3EE9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073094" y="12542"/>
                <a:ext cx="1173183" cy="220293"/>
              </a:xfrm>
              <a:custGeom>
                <a:avLst/>
                <a:gdLst>
                  <a:gd name="connsiteX0" fmla="*/ 890969 w 890968"/>
                  <a:gd name="connsiteY0" fmla="*/ 0 h 167300"/>
                  <a:gd name="connsiteX1" fmla="*/ 657892 w 890968"/>
                  <a:gd name="connsiteY1" fmla="*/ 143732 h 167300"/>
                  <a:gd name="connsiteX2" fmla="*/ 408146 w 890968"/>
                  <a:gd name="connsiteY2" fmla="*/ 160973 h 167300"/>
                  <a:gd name="connsiteX3" fmla="*/ 0 w 890968"/>
                  <a:gd name="connsiteY3" fmla="*/ 0 h 167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0968" h="167300">
                    <a:moveTo>
                      <a:pt x="890969" y="0"/>
                    </a:moveTo>
                    <a:cubicBezTo>
                      <a:pt x="890969" y="0"/>
                      <a:pt x="763714" y="110585"/>
                      <a:pt x="657892" y="143732"/>
                    </a:cubicBezTo>
                    <a:cubicBezTo>
                      <a:pt x="577405" y="168974"/>
                      <a:pt x="491871" y="172593"/>
                      <a:pt x="408146" y="160973"/>
                    </a:cubicBezTo>
                    <a:cubicBezTo>
                      <a:pt x="235077" y="136970"/>
                      <a:pt x="0" y="0"/>
                      <a:pt x="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2227F8EB-7284-4904-98C3-32BCBD33A7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311911" y="706856"/>
                <a:ext cx="4728816" cy="4904604"/>
              </a:xfrm>
              <a:custGeom>
                <a:avLst/>
                <a:gdLst>
                  <a:gd name="connsiteX0" fmla="*/ 904672 w 3591275"/>
                  <a:gd name="connsiteY0" fmla="*/ 1758707 h 3724776"/>
                  <a:gd name="connsiteX1" fmla="*/ 926199 w 3591275"/>
                  <a:gd name="connsiteY1" fmla="*/ 1605545 h 3724776"/>
                  <a:gd name="connsiteX2" fmla="*/ 912864 w 3591275"/>
                  <a:gd name="connsiteY2" fmla="*/ 1413997 h 3724776"/>
                  <a:gd name="connsiteX3" fmla="*/ 949440 w 3591275"/>
                  <a:gd name="connsiteY3" fmla="*/ 1301412 h 3724776"/>
                  <a:gd name="connsiteX4" fmla="*/ 1089839 w 3591275"/>
                  <a:gd name="connsiteY4" fmla="*/ 1160918 h 3724776"/>
                  <a:gd name="connsiteX5" fmla="*/ 1324439 w 3591275"/>
                  <a:gd name="connsiteY5" fmla="*/ 973371 h 3724776"/>
                  <a:gd name="connsiteX6" fmla="*/ 1609046 w 3591275"/>
                  <a:gd name="connsiteY6" fmla="*/ 728102 h 3724776"/>
                  <a:gd name="connsiteX7" fmla="*/ 1785926 w 3591275"/>
                  <a:gd name="connsiteY7" fmla="*/ 472165 h 3724776"/>
                  <a:gd name="connsiteX8" fmla="*/ 1985951 w 3591275"/>
                  <a:gd name="connsiteY8" fmla="*/ 190320 h 3724776"/>
                  <a:gd name="connsiteX9" fmla="*/ 2153305 w 3591275"/>
                  <a:gd name="connsiteY9" fmla="*/ 67162 h 3724776"/>
                  <a:gd name="connsiteX10" fmla="*/ 2466773 w 3591275"/>
                  <a:gd name="connsiteY10" fmla="*/ 8488 h 3724776"/>
                  <a:gd name="connsiteX11" fmla="*/ 2830247 w 3591275"/>
                  <a:gd name="connsiteY11" fmla="*/ 8488 h 3724776"/>
                  <a:gd name="connsiteX12" fmla="*/ 3140857 w 3591275"/>
                  <a:gd name="connsiteY12" fmla="*/ 84498 h 3724776"/>
                  <a:gd name="connsiteX13" fmla="*/ 3405271 w 3591275"/>
                  <a:gd name="connsiteY13" fmla="*/ 216323 h 3724776"/>
                  <a:gd name="connsiteX14" fmla="*/ 3515856 w 3591275"/>
                  <a:gd name="connsiteY14" fmla="*/ 348150 h 3724776"/>
                  <a:gd name="connsiteX15" fmla="*/ 3590818 w 3591275"/>
                  <a:gd name="connsiteY15" fmla="*/ 627137 h 3724776"/>
                  <a:gd name="connsiteX16" fmla="*/ 3555290 w 3591275"/>
                  <a:gd name="connsiteY16" fmla="*/ 968608 h 3724776"/>
                  <a:gd name="connsiteX17" fmla="*/ 3537002 w 3591275"/>
                  <a:gd name="connsiteY17" fmla="*/ 1148535 h 3724776"/>
                  <a:gd name="connsiteX18" fmla="*/ 3509094 w 3591275"/>
                  <a:gd name="connsiteY18" fmla="*/ 1570017 h 3724776"/>
                  <a:gd name="connsiteX19" fmla="*/ 3465278 w 3591275"/>
                  <a:gd name="connsiteY19" fmla="*/ 1967114 h 3724776"/>
                  <a:gd name="connsiteX20" fmla="*/ 3336024 w 3591275"/>
                  <a:gd name="connsiteY20" fmla="*/ 2345733 h 3724776"/>
                  <a:gd name="connsiteX21" fmla="*/ 3049893 w 3591275"/>
                  <a:gd name="connsiteY21" fmla="*/ 2768262 h 3724776"/>
                  <a:gd name="connsiteX22" fmla="*/ 2838724 w 3591275"/>
                  <a:gd name="connsiteY22" fmla="*/ 2989908 h 3724776"/>
                  <a:gd name="connsiteX23" fmla="*/ 2605647 w 3591275"/>
                  <a:gd name="connsiteY23" fmla="*/ 3193077 h 3724776"/>
                  <a:gd name="connsiteX24" fmla="*/ 2217980 w 3591275"/>
                  <a:gd name="connsiteY24" fmla="*/ 3493209 h 3724776"/>
                  <a:gd name="connsiteX25" fmla="*/ 1832598 w 3591275"/>
                  <a:gd name="connsiteY25" fmla="*/ 3707903 h 3724776"/>
                  <a:gd name="connsiteX26" fmla="*/ 1581043 w 3591275"/>
                  <a:gd name="connsiteY26" fmla="*/ 3722952 h 3724776"/>
                  <a:gd name="connsiteX27" fmla="*/ 1068693 w 3591275"/>
                  <a:gd name="connsiteY27" fmla="*/ 3704474 h 3724776"/>
                  <a:gd name="connsiteX28" fmla="*/ 852952 w 3591275"/>
                  <a:gd name="connsiteY28" fmla="*/ 3704474 h 3724776"/>
                  <a:gd name="connsiteX29" fmla="*/ 519482 w 3591275"/>
                  <a:gd name="connsiteY29" fmla="*/ 3652562 h 3724776"/>
                  <a:gd name="connsiteX30" fmla="*/ 400609 w 3591275"/>
                  <a:gd name="connsiteY30" fmla="*/ 3595984 h 3724776"/>
                  <a:gd name="connsiteX31" fmla="*/ 184868 w 3591275"/>
                  <a:gd name="connsiteY31" fmla="*/ 3357002 h 3724776"/>
                  <a:gd name="connsiteX32" fmla="*/ 59138 w 3591275"/>
                  <a:gd name="connsiteY32" fmla="*/ 3101922 h 3724776"/>
                  <a:gd name="connsiteX33" fmla="*/ 274 w 3591275"/>
                  <a:gd name="connsiteY33" fmla="*/ 2778644 h 3724776"/>
                  <a:gd name="connsiteX34" fmla="*/ 172200 w 3591275"/>
                  <a:gd name="connsiteY34" fmla="*/ 2322682 h 3724776"/>
                  <a:gd name="connsiteX35" fmla="*/ 446806 w 3591275"/>
                  <a:gd name="connsiteY35" fmla="*/ 2095225 h 3724776"/>
                  <a:gd name="connsiteX36" fmla="*/ 633686 w 3591275"/>
                  <a:gd name="connsiteY36" fmla="*/ 2031693 h 3724776"/>
                  <a:gd name="connsiteX37" fmla="*/ 840188 w 3591275"/>
                  <a:gd name="connsiteY37" fmla="*/ 1910440 h 3724776"/>
                  <a:gd name="connsiteX38" fmla="*/ 904672 w 3591275"/>
                  <a:gd name="connsiteY38" fmla="*/ 1758707 h 3724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3591275" h="3724776">
                    <a:moveTo>
                      <a:pt x="904672" y="1758707"/>
                    </a:moveTo>
                    <a:cubicBezTo>
                      <a:pt x="916960" y="1708415"/>
                      <a:pt x="927056" y="1657266"/>
                      <a:pt x="926199" y="1605545"/>
                    </a:cubicBezTo>
                    <a:cubicBezTo>
                      <a:pt x="925151" y="1541251"/>
                      <a:pt x="907625" y="1478005"/>
                      <a:pt x="912864" y="1413997"/>
                    </a:cubicBezTo>
                    <a:cubicBezTo>
                      <a:pt x="916103" y="1374183"/>
                      <a:pt x="928866" y="1335702"/>
                      <a:pt x="949440" y="1301412"/>
                    </a:cubicBezTo>
                    <a:cubicBezTo>
                      <a:pt x="983730" y="1244262"/>
                      <a:pt x="1037641" y="1202733"/>
                      <a:pt x="1089839" y="1160918"/>
                    </a:cubicBezTo>
                    <a:cubicBezTo>
                      <a:pt x="1167944" y="1098339"/>
                      <a:pt x="1245382" y="1034712"/>
                      <a:pt x="1324439" y="973371"/>
                    </a:cubicBezTo>
                    <a:cubicBezTo>
                      <a:pt x="1423690" y="896313"/>
                      <a:pt x="1526179" y="822304"/>
                      <a:pt x="1609046" y="728102"/>
                    </a:cubicBezTo>
                    <a:cubicBezTo>
                      <a:pt x="1677626" y="650092"/>
                      <a:pt x="1732014" y="561033"/>
                      <a:pt x="1785926" y="472165"/>
                    </a:cubicBezTo>
                    <a:cubicBezTo>
                      <a:pt x="1845933" y="373296"/>
                      <a:pt x="1906226" y="273855"/>
                      <a:pt x="1985951" y="190320"/>
                    </a:cubicBezTo>
                    <a:cubicBezTo>
                      <a:pt x="2034242" y="139647"/>
                      <a:pt x="2089678" y="96213"/>
                      <a:pt x="2153305" y="67162"/>
                    </a:cubicBezTo>
                    <a:cubicBezTo>
                      <a:pt x="2250650" y="22680"/>
                      <a:pt x="2359616" y="15441"/>
                      <a:pt x="2466773" y="8488"/>
                    </a:cubicBezTo>
                    <a:cubicBezTo>
                      <a:pt x="2588026" y="582"/>
                      <a:pt x="2709660" y="-5800"/>
                      <a:pt x="2830247" y="8488"/>
                    </a:cubicBezTo>
                    <a:cubicBezTo>
                      <a:pt x="2936355" y="21061"/>
                      <a:pt x="3039606" y="49922"/>
                      <a:pt x="3140857" y="84498"/>
                    </a:cubicBezTo>
                    <a:cubicBezTo>
                      <a:pt x="3234868" y="116692"/>
                      <a:pt x="3328595" y="153459"/>
                      <a:pt x="3405271" y="216323"/>
                    </a:cubicBezTo>
                    <a:cubicBezTo>
                      <a:pt x="3450038" y="252995"/>
                      <a:pt x="3487281" y="297762"/>
                      <a:pt x="3515856" y="348150"/>
                    </a:cubicBezTo>
                    <a:cubicBezTo>
                      <a:pt x="3564052" y="433017"/>
                      <a:pt x="3587389" y="529505"/>
                      <a:pt x="3590818" y="627137"/>
                    </a:cubicBezTo>
                    <a:cubicBezTo>
                      <a:pt x="3594914" y="741722"/>
                      <a:pt x="3570625" y="854784"/>
                      <a:pt x="3555290" y="968608"/>
                    </a:cubicBezTo>
                    <a:cubicBezTo>
                      <a:pt x="3547194" y="1028330"/>
                      <a:pt x="3541860" y="1088433"/>
                      <a:pt x="3537002" y="1148535"/>
                    </a:cubicBezTo>
                    <a:cubicBezTo>
                      <a:pt x="3525762" y="1288839"/>
                      <a:pt x="3517856" y="1429427"/>
                      <a:pt x="3509094" y="1570017"/>
                    </a:cubicBezTo>
                    <a:cubicBezTo>
                      <a:pt x="3500712" y="1703176"/>
                      <a:pt x="3491472" y="1836431"/>
                      <a:pt x="3465278" y="1967114"/>
                    </a:cubicBezTo>
                    <a:cubicBezTo>
                      <a:pt x="3438894" y="2098464"/>
                      <a:pt x="3395365" y="2225622"/>
                      <a:pt x="3336024" y="2345733"/>
                    </a:cubicBezTo>
                    <a:cubicBezTo>
                      <a:pt x="3260491" y="2498799"/>
                      <a:pt x="3160860" y="2638436"/>
                      <a:pt x="3049893" y="2768262"/>
                    </a:cubicBezTo>
                    <a:cubicBezTo>
                      <a:pt x="2983504" y="2845891"/>
                      <a:pt x="2913114" y="2919900"/>
                      <a:pt x="2838724" y="2989908"/>
                    </a:cubicBezTo>
                    <a:cubicBezTo>
                      <a:pt x="2763667" y="3060584"/>
                      <a:pt x="2685466" y="3127830"/>
                      <a:pt x="2605647" y="3193077"/>
                    </a:cubicBezTo>
                    <a:cubicBezTo>
                      <a:pt x="2479155" y="3296613"/>
                      <a:pt x="2349044" y="3395578"/>
                      <a:pt x="2217980" y="3493209"/>
                    </a:cubicBezTo>
                    <a:cubicBezTo>
                      <a:pt x="2098441" y="3582173"/>
                      <a:pt x="1977092" y="3674375"/>
                      <a:pt x="1832598" y="3707903"/>
                    </a:cubicBezTo>
                    <a:cubicBezTo>
                      <a:pt x="1750397" y="3726953"/>
                      <a:pt x="1665530" y="3726286"/>
                      <a:pt x="1581043" y="3722952"/>
                    </a:cubicBezTo>
                    <a:cubicBezTo>
                      <a:pt x="1410260" y="3716190"/>
                      <a:pt x="1239667" y="3703712"/>
                      <a:pt x="1068693" y="3704474"/>
                    </a:cubicBezTo>
                    <a:cubicBezTo>
                      <a:pt x="996779" y="3704760"/>
                      <a:pt x="924865" y="3706665"/>
                      <a:pt x="852952" y="3704474"/>
                    </a:cubicBezTo>
                    <a:cubicBezTo>
                      <a:pt x="739890" y="3701045"/>
                      <a:pt x="626638" y="3688472"/>
                      <a:pt x="519482" y="3652562"/>
                    </a:cubicBezTo>
                    <a:cubicBezTo>
                      <a:pt x="477667" y="3638561"/>
                      <a:pt x="437567" y="3620082"/>
                      <a:pt x="400609" y="3595984"/>
                    </a:cubicBezTo>
                    <a:cubicBezTo>
                      <a:pt x="309836" y="3536929"/>
                      <a:pt x="242876" y="3448823"/>
                      <a:pt x="184868" y="3357002"/>
                    </a:cubicBezTo>
                    <a:cubicBezTo>
                      <a:pt x="134005" y="3276611"/>
                      <a:pt x="91618" y="3191267"/>
                      <a:pt x="59138" y="3101922"/>
                    </a:cubicBezTo>
                    <a:cubicBezTo>
                      <a:pt x="21324" y="2998004"/>
                      <a:pt x="-2870" y="2889039"/>
                      <a:pt x="274" y="2778644"/>
                    </a:cubicBezTo>
                    <a:cubicBezTo>
                      <a:pt x="4941" y="2612623"/>
                      <a:pt x="71045" y="2454889"/>
                      <a:pt x="172200" y="2322682"/>
                    </a:cubicBezTo>
                    <a:cubicBezTo>
                      <a:pt x="245638" y="2226670"/>
                      <a:pt x="336221" y="2143707"/>
                      <a:pt x="446806" y="2095225"/>
                    </a:cubicBezTo>
                    <a:cubicBezTo>
                      <a:pt x="507099" y="2068841"/>
                      <a:pt x="571012" y="2051982"/>
                      <a:pt x="633686" y="2031693"/>
                    </a:cubicBezTo>
                    <a:cubicBezTo>
                      <a:pt x="711696" y="2006547"/>
                      <a:pt x="789991" y="1974448"/>
                      <a:pt x="840188" y="1910440"/>
                    </a:cubicBezTo>
                    <a:cubicBezTo>
                      <a:pt x="874383" y="1866816"/>
                      <a:pt x="891433" y="1812904"/>
                      <a:pt x="904672" y="1758707"/>
                    </a:cubicBezTo>
                    <a:close/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0546E1AF-525C-4FD2-BAE6-9D672248307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41750" y="923845"/>
                <a:ext cx="4196097" cy="4479998"/>
              </a:xfrm>
              <a:custGeom>
                <a:avLst/>
                <a:gdLst>
                  <a:gd name="connsiteX0" fmla="*/ 78613 w 3186704"/>
                  <a:gd name="connsiteY0" fmla="*/ 3007044 h 3402311"/>
                  <a:gd name="connsiteX1" fmla="*/ 2032 w 3186704"/>
                  <a:gd name="connsiteY1" fmla="*/ 2731772 h 3402311"/>
                  <a:gd name="connsiteX2" fmla="*/ 21177 w 3186704"/>
                  <a:gd name="connsiteY2" fmla="*/ 2545082 h 3402311"/>
                  <a:gd name="connsiteX3" fmla="*/ 116903 w 3186704"/>
                  <a:gd name="connsiteY3" fmla="*/ 2389443 h 3402311"/>
                  <a:gd name="connsiteX4" fmla="*/ 241300 w 3186704"/>
                  <a:gd name="connsiteY4" fmla="*/ 2308100 h 3402311"/>
                  <a:gd name="connsiteX5" fmla="*/ 475805 w 3186704"/>
                  <a:gd name="connsiteY5" fmla="*/ 2296099 h 3402311"/>
                  <a:gd name="connsiteX6" fmla="*/ 664781 w 3186704"/>
                  <a:gd name="connsiteY6" fmla="*/ 2336770 h 3402311"/>
                  <a:gd name="connsiteX7" fmla="*/ 803560 w 3186704"/>
                  <a:gd name="connsiteY7" fmla="*/ 2336770 h 3402311"/>
                  <a:gd name="connsiteX8" fmla="*/ 942340 w 3186704"/>
                  <a:gd name="connsiteY8" fmla="*/ 2224280 h 3402311"/>
                  <a:gd name="connsiteX9" fmla="*/ 1018921 w 3186704"/>
                  <a:gd name="connsiteY9" fmla="*/ 1958532 h 3402311"/>
                  <a:gd name="connsiteX10" fmla="*/ 1061974 w 3186704"/>
                  <a:gd name="connsiteY10" fmla="*/ 1606679 h 3402311"/>
                  <a:gd name="connsiteX11" fmla="*/ 1114647 w 3186704"/>
                  <a:gd name="connsiteY11" fmla="*/ 1369697 h 3402311"/>
                  <a:gd name="connsiteX12" fmla="*/ 1243806 w 3186704"/>
                  <a:gd name="connsiteY12" fmla="*/ 1080042 h 3402311"/>
                  <a:gd name="connsiteX13" fmla="*/ 1468691 w 3186704"/>
                  <a:gd name="connsiteY13" fmla="*/ 795149 h 3402311"/>
                  <a:gd name="connsiteX14" fmla="*/ 1770157 w 3186704"/>
                  <a:gd name="connsiteY14" fmla="*/ 452820 h 3402311"/>
                  <a:gd name="connsiteX15" fmla="*/ 2082387 w 3186704"/>
                  <a:gd name="connsiteY15" fmla="*/ 140400 h 3402311"/>
                  <a:gd name="connsiteX16" fmla="*/ 2298890 w 3186704"/>
                  <a:gd name="connsiteY16" fmla="*/ 31530 h 3402311"/>
                  <a:gd name="connsiteX17" fmla="*/ 2533396 w 3186704"/>
                  <a:gd name="connsiteY17" fmla="*/ 383 h 3402311"/>
                  <a:gd name="connsiteX18" fmla="*/ 2796572 w 3186704"/>
                  <a:gd name="connsiteY18" fmla="*/ 53056 h 3402311"/>
                  <a:gd name="connsiteX19" fmla="*/ 3014313 w 3186704"/>
                  <a:gd name="connsiteY19" fmla="*/ 177548 h 3402311"/>
                  <a:gd name="connsiteX20" fmla="*/ 3131566 w 3186704"/>
                  <a:gd name="connsiteY20" fmla="*/ 366619 h 3402311"/>
                  <a:gd name="connsiteX21" fmla="*/ 3174619 w 3186704"/>
                  <a:gd name="connsiteY21" fmla="*/ 610745 h 3402311"/>
                  <a:gd name="connsiteX22" fmla="*/ 3168142 w 3186704"/>
                  <a:gd name="connsiteY22" fmla="*/ 993460 h 3402311"/>
                  <a:gd name="connsiteX23" fmla="*/ 3185763 w 3186704"/>
                  <a:gd name="connsiteY23" fmla="*/ 1497141 h 3402311"/>
                  <a:gd name="connsiteX24" fmla="*/ 3150806 w 3186704"/>
                  <a:gd name="connsiteY24" fmla="*/ 1790892 h 3402311"/>
                  <a:gd name="connsiteX25" fmla="*/ 3076130 w 3186704"/>
                  <a:gd name="connsiteY25" fmla="*/ 2071404 h 3402311"/>
                  <a:gd name="connsiteX26" fmla="*/ 2847435 w 3186704"/>
                  <a:gd name="connsiteY26" fmla="*/ 2470216 h 3402311"/>
                  <a:gd name="connsiteX27" fmla="*/ 2359374 w 3186704"/>
                  <a:gd name="connsiteY27" fmla="*/ 2929701 h 3402311"/>
                  <a:gd name="connsiteX28" fmla="*/ 2099723 w 3186704"/>
                  <a:gd name="connsiteY28" fmla="*/ 3097056 h 3402311"/>
                  <a:gd name="connsiteX29" fmla="*/ 1760537 w 3186704"/>
                  <a:gd name="connsiteY29" fmla="*/ 3241359 h 3402311"/>
                  <a:gd name="connsiteX30" fmla="*/ 1610518 w 3186704"/>
                  <a:gd name="connsiteY30" fmla="*/ 3309463 h 3402311"/>
                  <a:gd name="connsiteX31" fmla="*/ 1367059 w 3186704"/>
                  <a:gd name="connsiteY31" fmla="*/ 3374138 h 3402311"/>
                  <a:gd name="connsiteX32" fmla="*/ 1210183 w 3186704"/>
                  <a:gd name="connsiteY32" fmla="*/ 3385663 h 3402311"/>
                  <a:gd name="connsiteX33" fmla="*/ 905573 w 3186704"/>
                  <a:gd name="connsiteY33" fmla="*/ 3401856 h 3402311"/>
                  <a:gd name="connsiteX34" fmla="*/ 558292 w 3186704"/>
                  <a:gd name="connsiteY34" fmla="*/ 3382234 h 3402311"/>
                  <a:gd name="connsiteX35" fmla="*/ 467137 w 3186704"/>
                  <a:gd name="connsiteY35" fmla="*/ 3363756 h 3402311"/>
                  <a:gd name="connsiteX36" fmla="*/ 206343 w 3186704"/>
                  <a:gd name="connsiteY36" fmla="*/ 3202117 h 3402311"/>
                  <a:gd name="connsiteX37" fmla="*/ 78613 w 3186704"/>
                  <a:gd name="connsiteY37" fmla="*/ 3007044 h 34023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3186704" h="3402311">
                    <a:moveTo>
                      <a:pt x="78613" y="3007044"/>
                    </a:moveTo>
                    <a:cubicBezTo>
                      <a:pt x="38512" y="2919891"/>
                      <a:pt x="9937" y="2827308"/>
                      <a:pt x="2032" y="2731772"/>
                    </a:cubicBezTo>
                    <a:cubicBezTo>
                      <a:pt x="-3207" y="2668717"/>
                      <a:pt x="1174" y="2604994"/>
                      <a:pt x="21177" y="2545082"/>
                    </a:cubicBezTo>
                    <a:cubicBezTo>
                      <a:pt x="40608" y="2486599"/>
                      <a:pt x="73469" y="2433259"/>
                      <a:pt x="116903" y="2389443"/>
                    </a:cubicBezTo>
                    <a:cubicBezTo>
                      <a:pt x="152241" y="2353725"/>
                      <a:pt x="194151" y="2325150"/>
                      <a:pt x="241300" y="2308100"/>
                    </a:cubicBezTo>
                    <a:cubicBezTo>
                      <a:pt x="315880" y="2281049"/>
                      <a:pt x="397224" y="2282668"/>
                      <a:pt x="475805" y="2296099"/>
                    </a:cubicBezTo>
                    <a:cubicBezTo>
                      <a:pt x="539337" y="2306957"/>
                      <a:pt x="601440" y="2324959"/>
                      <a:pt x="664781" y="2336770"/>
                    </a:cubicBezTo>
                    <a:cubicBezTo>
                      <a:pt x="710978" y="2345343"/>
                      <a:pt x="758412" y="2349343"/>
                      <a:pt x="803560" y="2336770"/>
                    </a:cubicBezTo>
                    <a:cubicBezTo>
                      <a:pt x="862711" y="2320292"/>
                      <a:pt x="909288" y="2276382"/>
                      <a:pt x="942340" y="2224280"/>
                    </a:cubicBezTo>
                    <a:cubicBezTo>
                      <a:pt x="992155" y="2145604"/>
                      <a:pt x="1006919" y="2051306"/>
                      <a:pt x="1018921" y="1958532"/>
                    </a:cubicBezTo>
                    <a:cubicBezTo>
                      <a:pt x="1034065" y="1841280"/>
                      <a:pt x="1043972" y="1723456"/>
                      <a:pt x="1061974" y="1606679"/>
                    </a:cubicBezTo>
                    <a:cubicBezTo>
                      <a:pt x="1074356" y="1526574"/>
                      <a:pt x="1091120" y="1447231"/>
                      <a:pt x="1114647" y="1369697"/>
                    </a:cubicBezTo>
                    <a:cubicBezTo>
                      <a:pt x="1145413" y="1268065"/>
                      <a:pt x="1187989" y="1170244"/>
                      <a:pt x="1243806" y="1080042"/>
                    </a:cubicBezTo>
                    <a:cubicBezTo>
                      <a:pt x="1307623" y="976981"/>
                      <a:pt x="1388396" y="886017"/>
                      <a:pt x="1468691" y="795149"/>
                    </a:cubicBezTo>
                    <a:cubicBezTo>
                      <a:pt x="1569466" y="681230"/>
                      <a:pt x="1670621" y="567787"/>
                      <a:pt x="1770157" y="452820"/>
                    </a:cubicBezTo>
                    <a:cubicBezTo>
                      <a:pt x="1867027" y="340997"/>
                      <a:pt x="1962277" y="226316"/>
                      <a:pt x="2082387" y="140400"/>
                    </a:cubicBezTo>
                    <a:cubicBezTo>
                      <a:pt x="2148586" y="93061"/>
                      <a:pt x="2221166" y="55437"/>
                      <a:pt x="2298890" y="31530"/>
                    </a:cubicBezTo>
                    <a:cubicBezTo>
                      <a:pt x="2374709" y="8193"/>
                      <a:pt x="2454053" y="-2189"/>
                      <a:pt x="2533396" y="383"/>
                    </a:cubicBezTo>
                    <a:cubicBezTo>
                      <a:pt x="2623312" y="3336"/>
                      <a:pt x="2711704" y="22957"/>
                      <a:pt x="2796572" y="53056"/>
                    </a:cubicBezTo>
                    <a:cubicBezTo>
                      <a:pt x="2876391" y="81345"/>
                      <a:pt x="2953544" y="118779"/>
                      <a:pt x="3014313" y="177548"/>
                    </a:cubicBezTo>
                    <a:cubicBezTo>
                      <a:pt x="3068320" y="229745"/>
                      <a:pt x="3106515" y="295753"/>
                      <a:pt x="3131566" y="366619"/>
                    </a:cubicBezTo>
                    <a:cubicBezTo>
                      <a:pt x="3159283" y="444915"/>
                      <a:pt x="3170904" y="527687"/>
                      <a:pt x="3174619" y="610745"/>
                    </a:cubicBezTo>
                    <a:cubicBezTo>
                      <a:pt x="3180334" y="738285"/>
                      <a:pt x="3167856" y="865729"/>
                      <a:pt x="3168142" y="993460"/>
                    </a:cubicBezTo>
                    <a:cubicBezTo>
                      <a:pt x="3168618" y="1161576"/>
                      <a:pt x="3191573" y="1329120"/>
                      <a:pt x="3185763" y="1497141"/>
                    </a:cubicBezTo>
                    <a:cubicBezTo>
                      <a:pt x="3182334" y="1595820"/>
                      <a:pt x="3168904" y="1693833"/>
                      <a:pt x="3150806" y="1790892"/>
                    </a:cubicBezTo>
                    <a:cubicBezTo>
                      <a:pt x="3132994" y="1886238"/>
                      <a:pt x="3109753" y="1980535"/>
                      <a:pt x="3076130" y="2071404"/>
                    </a:cubicBezTo>
                    <a:cubicBezTo>
                      <a:pt x="3022600" y="2215993"/>
                      <a:pt x="2942590" y="2348867"/>
                      <a:pt x="2847435" y="2470216"/>
                    </a:cubicBezTo>
                    <a:cubicBezTo>
                      <a:pt x="2708941" y="2646714"/>
                      <a:pt x="2538920" y="2795018"/>
                      <a:pt x="2359374" y="2929701"/>
                    </a:cubicBezTo>
                    <a:cubicBezTo>
                      <a:pt x="2276792" y="2991614"/>
                      <a:pt x="2191734" y="3050383"/>
                      <a:pt x="2099723" y="3097056"/>
                    </a:cubicBezTo>
                    <a:cubicBezTo>
                      <a:pt x="1990090" y="3152682"/>
                      <a:pt x="1872551" y="3190687"/>
                      <a:pt x="1760537" y="3241359"/>
                    </a:cubicBezTo>
                    <a:cubicBezTo>
                      <a:pt x="1710531" y="3264029"/>
                      <a:pt x="1661382" y="3288794"/>
                      <a:pt x="1610518" y="3309463"/>
                    </a:cubicBezTo>
                    <a:cubicBezTo>
                      <a:pt x="1532414" y="3341182"/>
                      <a:pt x="1450689" y="3363375"/>
                      <a:pt x="1367059" y="3374138"/>
                    </a:cubicBezTo>
                    <a:cubicBezTo>
                      <a:pt x="1315053" y="3380806"/>
                      <a:pt x="1262570" y="3382806"/>
                      <a:pt x="1210183" y="3385663"/>
                    </a:cubicBezTo>
                    <a:cubicBezTo>
                      <a:pt x="1108646" y="3391188"/>
                      <a:pt x="1007205" y="3399760"/>
                      <a:pt x="905573" y="3401856"/>
                    </a:cubicBezTo>
                    <a:cubicBezTo>
                      <a:pt x="789463" y="3404142"/>
                      <a:pt x="673354" y="3397855"/>
                      <a:pt x="558292" y="3382234"/>
                    </a:cubicBezTo>
                    <a:cubicBezTo>
                      <a:pt x="527526" y="3378043"/>
                      <a:pt x="497046" y="3372328"/>
                      <a:pt x="467137" y="3363756"/>
                    </a:cubicBezTo>
                    <a:cubicBezTo>
                      <a:pt x="367220" y="3335276"/>
                      <a:pt x="277876" y="3277555"/>
                      <a:pt x="206343" y="3202117"/>
                    </a:cubicBezTo>
                    <a:cubicBezTo>
                      <a:pt x="152527" y="3145348"/>
                      <a:pt x="111379" y="3078196"/>
                      <a:pt x="78613" y="3007044"/>
                    </a:cubicBezTo>
                    <a:close/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704EA0D3-F1E3-4AF6-B30E-791175E319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960461" y="1175713"/>
                <a:ext cx="3568552" cy="3938179"/>
              </a:xfrm>
              <a:custGeom>
                <a:avLst/>
                <a:gdLst>
                  <a:gd name="connsiteX0" fmla="*/ 2179 w 2710118"/>
                  <a:gd name="connsiteY0" fmla="*/ 2712895 h 2990829"/>
                  <a:gd name="connsiteX1" fmla="*/ 18085 w 2710118"/>
                  <a:gd name="connsiteY1" fmla="*/ 2589260 h 2990829"/>
                  <a:gd name="connsiteX2" fmla="*/ 161627 w 2710118"/>
                  <a:gd name="connsiteY2" fmla="*/ 2489533 h 2990829"/>
                  <a:gd name="connsiteX3" fmla="*/ 384893 w 2710118"/>
                  <a:gd name="connsiteY3" fmla="*/ 2559352 h 2990829"/>
                  <a:gd name="connsiteX4" fmla="*/ 648069 w 2710118"/>
                  <a:gd name="connsiteY4" fmla="*/ 2579259 h 2990829"/>
                  <a:gd name="connsiteX5" fmla="*/ 831520 w 2710118"/>
                  <a:gd name="connsiteY5" fmla="*/ 2445623 h 2990829"/>
                  <a:gd name="connsiteX6" fmla="*/ 909244 w 2710118"/>
                  <a:gd name="connsiteY6" fmla="*/ 2210260 h 2990829"/>
                  <a:gd name="connsiteX7" fmla="*/ 975062 w 2710118"/>
                  <a:gd name="connsiteY7" fmla="*/ 1771444 h 2990829"/>
                  <a:gd name="connsiteX8" fmla="*/ 989064 w 2710118"/>
                  <a:gd name="connsiteY8" fmla="*/ 1486170 h 2990829"/>
                  <a:gd name="connsiteX9" fmla="*/ 1058882 w 2710118"/>
                  <a:gd name="connsiteY9" fmla="*/ 1115171 h 2990829"/>
                  <a:gd name="connsiteX10" fmla="*/ 1238333 w 2710118"/>
                  <a:gd name="connsiteY10" fmla="*/ 776081 h 2990829"/>
                  <a:gd name="connsiteX11" fmla="*/ 1567327 w 2710118"/>
                  <a:gd name="connsiteY11" fmla="*/ 399081 h 2990829"/>
                  <a:gd name="connsiteX12" fmla="*/ 1944136 w 2710118"/>
                  <a:gd name="connsiteY12" fmla="*/ 85899 h 2990829"/>
                  <a:gd name="connsiteX13" fmla="*/ 2167402 w 2710118"/>
                  <a:gd name="connsiteY13" fmla="*/ 2079 h 2990829"/>
                  <a:gd name="connsiteX14" fmla="*/ 2412671 w 2710118"/>
                  <a:gd name="connsiteY14" fmla="*/ 53991 h 2990829"/>
                  <a:gd name="connsiteX15" fmla="*/ 2616030 w 2710118"/>
                  <a:gd name="connsiteY15" fmla="*/ 291354 h 2990829"/>
                  <a:gd name="connsiteX16" fmla="*/ 2637937 w 2710118"/>
                  <a:gd name="connsiteY16" fmla="*/ 724265 h 2990829"/>
                  <a:gd name="connsiteX17" fmla="*/ 2691753 w 2710118"/>
                  <a:gd name="connsiteY17" fmla="*/ 1117266 h 2990829"/>
                  <a:gd name="connsiteX18" fmla="*/ 2705755 w 2710118"/>
                  <a:gd name="connsiteY18" fmla="*/ 1476359 h 2990829"/>
                  <a:gd name="connsiteX19" fmla="*/ 2616030 w 2710118"/>
                  <a:gd name="connsiteY19" fmla="*/ 1859359 h 2990829"/>
                  <a:gd name="connsiteX20" fmla="*/ 2404670 w 2710118"/>
                  <a:gd name="connsiteY20" fmla="*/ 2250361 h 2990829"/>
                  <a:gd name="connsiteX21" fmla="*/ 2198263 w 2710118"/>
                  <a:gd name="connsiteY21" fmla="*/ 2456862 h 2990829"/>
                  <a:gd name="connsiteX22" fmla="*/ 1724680 w 2710118"/>
                  <a:gd name="connsiteY22" fmla="*/ 2757091 h 2990829"/>
                  <a:gd name="connsiteX23" fmla="*/ 1327868 w 2710118"/>
                  <a:gd name="connsiteY23" fmla="*/ 2810907 h 2990829"/>
                  <a:gd name="connsiteX24" fmla="*/ 931057 w 2710118"/>
                  <a:gd name="connsiteY24" fmla="*/ 2912634 h 2990829"/>
                  <a:gd name="connsiteX25" fmla="*/ 695789 w 2710118"/>
                  <a:gd name="connsiteY25" fmla="*/ 2972451 h 2990829"/>
                  <a:gd name="connsiteX26" fmla="*/ 348889 w 2710118"/>
                  <a:gd name="connsiteY26" fmla="*/ 2984452 h 2990829"/>
                  <a:gd name="connsiteX27" fmla="*/ 73711 w 2710118"/>
                  <a:gd name="connsiteY27" fmla="*/ 2882725 h 2990829"/>
                  <a:gd name="connsiteX28" fmla="*/ 2179 w 2710118"/>
                  <a:gd name="connsiteY28" fmla="*/ 2712895 h 29908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2710118" h="2990829">
                    <a:moveTo>
                      <a:pt x="2179" y="2712895"/>
                    </a:moveTo>
                    <a:cubicBezTo>
                      <a:pt x="-2774" y="2670604"/>
                      <a:pt x="-12" y="2627551"/>
                      <a:pt x="18085" y="2589260"/>
                    </a:cubicBezTo>
                    <a:cubicBezTo>
                      <a:pt x="44755" y="2532967"/>
                      <a:pt x="99810" y="2495153"/>
                      <a:pt x="161627" y="2489533"/>
                    </a:cubicBezTo>
                    <a:cubicBezTo>
                      <a:pt x="240304" y="2482389"/>
                      <a:pt x="310312" y="2530491"/>
                      <a:pt x="384893" y="2559352"/>
                    </a:cubicBezTo>
                    <a:cubicBezTo>
                      <a:pt x="468904" y="2591832"/>
                      <a:pt x="561392" y="2603452"/>
                      <a:pt x="648069" y="2579259"/>
                    </a:cubicBezTo>
                    <a:cubicBezTo>
                      <a:pt x="723602" y="2558209"/>
                      <a:pt x="788563" y="2511346"/>
                      <a:pt x="831520" y="2445623"/>
                    </a:cubicBezTo>
                    <a:cubicBezTo>
                      <a:pt x="877050" y="2375805"/>
                      <a:pt x="893052" y="2292366"/>
                      <a:pt x="909244" y="2210260"/>
                    </a:cubicBezTo>
                    <a:cubicBezTo>
                      <a:pt x="938010" y="2064909"/>
                      <a:pt x="963156" y="1918986"/>
                      <a:pt x="975062" y="1771444"/>
                    </a:cubicBezTo>
                    <a:cubicBezTo>
                      <a:pt x="982682" y="1676575"/>
                      <a:pt x="981539" y="1581134"/>
                      <a:pt x="989064" y="1486170"/>
                    </a:cubicBezTo>
                    <a:cubicBezTo>
                      <a:pt x="998970" y="1360154"/>
                      <a:pt x="1017163" y="1234424"/>
                      <a:pt x="1058882" y="1115171"/>
                    </a:cubicBezTo>
                    <a:cubicBezTo>
                      <a:pt x="1101269" y="993822"/>
                      <a:pt x="1163848" y="880951"/>
                      <a:pt x="1238333" y="776081"/>
                    </a:cubicBezTo>
                    <a:cubicBezTo>
                      <a:pt x="1335107" y="639778"/>
                      <a:pt x="1448741" y="516906"/>
                      <a:pt x="1567327" y="399081"/>
                    </a:cubicBezTo>
                    <a:cubicBezTo>
                      <a:pt x="1683627" y="283543"/>
                      <a:pt x="1803452" y="169719"/>
                      <a:pt x="1944136" y="85899"/>
                    </a:cubicBezTo>
                    <a:cubicBezTo>
                      <a:pt x="2013383" y="44656"/>
                      <a:pt x="2087487" y="10366"/>
                      <a:pt x="2167402" y="2079"/>
                    </a:cubicBezTo>
                    <a:cubicBezTo>
                      <a:pt x="2252365" y="-6684"/>
                      <a:pt x="2337709" y="12557"/>
                      <a:pt x="2412671" y="53991"/>
                    </a:cubicBezTo>
                    <a:cubicBezTo>
                      <a:pt x="2507063" y="106092"/>
                      <a:pt x="2581263" y="189341"/>
                      <a:pt x="2616030" y="291354"/>
                    </a:cubicBezTo>
                    <a:cubicBezTo>
                      <a:pt x="2662892" y="429085"/>
                      <a:pt x="2633651" y="577770"/>
                      <a:pt x="2637937" y="724265"/>
                    </a:cubicBezTo>
                    <a:cubicBezTo>
                      <a:pt x="2641842" y="856472"/>
                      <a:pt x="2673941" y="986012"/>
                      <a:pt x="2691753" y="1117266"/>
                    </a:cubicBezTo>
                    <a:cubicBezTo>
                      <a:pt x="2707946" y="1236234"/>
                      <a:pt x="2715565" y="1356630"/>
                      <a:pt x="2705755" y="1476359"/>
                    </a:cubicBezTo>
                    <a:cubicBezTo>
                      <a:pt x="2694896" y="1607709"/>
                      <a:pt x="2662606" y="1736011"/>
                      <a:pt x="2616030" y="1859359"/>
                    </a:cubicBezTo>
                    <a:cubicBezTo>
                      <a:pt x="2563451" y="1998710"/>
                      <a:pt x="2496681" y="2133298"/>
                      <a:pt x="2404670" y="2250361"/>
                    </a:cubicBezTo>
                    <a:cubicBezTo>
                      <a:pt x="2344376" y="2327132"/>
                      <a:pt x="2272177" y="2392854"/>
                      <a:pt x="2198263" y="2456862"/>
                    </a:cubicBezTo>
                    <a:cubicBezTo>
                      <a:pt x="2054911" y="2580973"/>
                      <a:pt x="1905464" y="2703370"/>
                      <a:pt x="1724680" y="2757091"/>
                    </a:cubicBezTo>
                    <a:cubicBezTo>
                      <a:pt x="1596473" y="2795191"/>
                      <a:pt x="1460456" y="2791857"/>
                      <a:pt x="1327868" y="2810907"/>
                    </a:cubicBezTo>
                    <a:cubicBezTo>
                      <a:pt x="1192518" y="2830433"/>
                      <a:pt x="1062311" y="2873677"/>
                      <a:pt x="931057" y="2912634"/>
                    </a:cubicBezTo>
                    <a:cubicBezTo>
                      <a:pt x="853428" y="2935684"/>
                      <a:pt x="775513" y="2958259"/>
                      <a:pt x="695789" y="2972451"/>
                    </a:cubicBezTo>
                    <a:cubicBezTo>
                      <a:pt x="581203" y="2992929"/>
                      <a:pt x="464808" y="2995311"/>
                      <a:pt x="348889" y="2984452"/>
                    </a:cubicBezTo>
                    <a:cubicBezTo>
                      <a:pt x="247352" y="2974927"/>
                      <a:pt x="142006" y="2956544"/>
                      <a:pt x="73711" y="2882725"/>
                    </a:cubicBezTo>
                    <a:cubicBezTo>
                      <a:pt x="31420" y="2836434"/>
                      <a:pt x="9513" y="2775474"/>
                      <a:pt x="2179" y="2712895"/>
                    </a:cubicBezTo>
                    <a:close/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2910BB0F-2FD9-4EA6-82D7-5226F29ABE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536081" y="1589661"/>
                <a:ext cx="1743551" cy="2969484"/>
              </a:xfrm>
              <a:custGeom>
                <a:avLst/>
                <a:gdLst>
                  <a:gd name="connsiteX0" fmla="*/ 14495 w 1324131"/>
                  <a:gd name="connsiteY0" fmla="*/ 1664146 h 2255159"/>
                  <a:gd name="connsiteX1" fmla="*/ 97839 w 1324131"/>
                  <a:gd name="connsiteY1" fmla="*/ 1271049 h 2255159"/>
                  <a:gd name="connsiteX2" fmla="*/ 97839 w 1324131"/>
                  <a:gd name="connsiteY2" fmla="*/ 991109 h 2255159"/>
                  <a:gd name="connsiteX3" fmla="*/ 195756 w 1324131"/>
                  <a:gd name="connsiteY3" fmla="*/ 588964 h 2255159"/>
                  <a:gd name="connsiteX4" fmla="*/ 373778 w 1324131"/>
                  <a:gd name="connsiteY4" fmla="*/ 336170 h 2255159"/>
                  <a:gd name="connsiteX5" fmla="*/ 706867 w 1324131"/>
                  <a:gd name="connsiteY5" fmla="*/ 86234 h 2255159"/>
                  <a:gd name="connsiteX6" fmla="*/ 953755 w 1324131"/>
                  <a:gd name="connsiteY6" fmla="*/ 33 h 2255159"/>
                  <a:gd name="connsiteX7" fmla="*/ 1105965 w 1324131"/>
                  <a:gd name="connsiteY7" fmla="*/ 60326 h 2255159"/>
                  <a:gd name="connsiteX8" fmla="*/ 1146160 w 1324131"/>
                  <a:gd name="connsiteY8" fmla="*/ 221204 h 2255159"/>
                  <a:gd name="connsiteX9" fmla="*/ 1177783 w 1324131"/>
                  <a:gd name="connsiteY9" fmla="*/ 448089 h 2255159"/>
                  <a:gd name="connsiteX10" fmla="*/ 1281129 w 1324131"/>
                  <a:gd name="connsiteY10" fmla="*/ 789941 h 2255159"/>
                  <a:gd name="connsiteX11" fmla="*/ 1306942 w 1324131"/>
                  <a:gd name="connsiteY11" fmla="*/ 942151 h 2255159"/>
                  <a:gd name="connsiteX12" fmla="*/ 1321325 w 1324131"/>
                  <a:gd name="connsiteY12" fmla="*/ 1272478 h 2255159"/>
                  <a:gd name="connsiteX13" fmla="*/ 1215121 w 1324131"/>
                  <a:gd name="connsiteY13" fmla="*/ 1660240 h 2255159"/>
                  <a:gd name="connsiteX14" fmla="*/ 1085962 w 1324131"/>
                  <a:gd name="connsiteY14" fmla="*/ 1844073 h 2255159"/>
                  <a:gd name="connsiteX15" fmla="*/ 849075 w 1324131"/>
                  <a:gd name="connsiteY15" fmla="*/ 2081055 h 2255159"/>
                  <a:gd name="connsiteX16" fmla="*/ 445691 w 1324131"/>
                  <a:gd name="connsiteY16" fmla="*/ 2254887 h 2255159"/>
                  <a:gd name="connsiteX17" fmla="*/ 126985 w 1324131"/>
                  <a:gd name="connsiteY17" fmla="*/ 2134205 h 2255159"/>
                  <a:gd name="connsiteX18" fmla="*/ 683 w 1324131"/>
                  <a:gd name="connsiteY18" fmla="*/ 1829690 h 2255159"/>
                  <a:gd name="connsiteX19" fmla="*/ 14495 w 1324131"/>
                  <a:gd name="connsiteY19" fmla="*/ 1664146 h 22551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324131" h="2255159">
                    <a:moveTo>
                      <a:pt x="14495" y="1664146"/>
                    </a:moveTo>
                    <a:cubicBezTo>
                      <a:pt x="40593" y="1532320"/>
                      <a:pt x="87552" y="1404780"/>
                      <a:pt x="97839" y="1271049"/>
                    </a:cubicBezTo>
                    <a:cubicBezTo>
                      <a:pt x="104982" y="1177895"/>
                      <a:pt x="94790" y="1084454"/>
                      <a:pt x="97839" y="991109"/>
                    </a:cubicBezTo>
                    <a:cubicBezTo>
                      <a:pt x="102411" y="851759"/>
                      <a:pt x="135177" y="714408"/>
                      <a:pt x="195756" y="588964"/>
                    </a:cubicBezTo>
                    <a:cubicBezTo>
                      <a:pt x="240809" y="495524"/>
                      <a:pt x="301674" y="410751"/>
                      <a:pt x="373778" y="336170"/>
                    </a:cubicBezTo>
                    <a:cubicBezTo>
                      <a:pt x="470742" y="235967"/>
                      <a:pt x="585614" y="155386"/>
                      <a:pt x="706867" y="86234"/>
                    </a:cubicBezTo>
                    <a:cubicBezTo>
                      <a:pt x="784020" y="42229"/>
                      <a:pt x="865363" y="1367"/>
                      <a:pt x="953755" y="33"/>
                    </a:cubicBezTo>
                    <a:cubicBezTo>
                      <a:pt x="1011667" y="-824"/>
                      <a:pt x="1070817" y="14892"/>
                      <a:pt x="1105965" y="60326"/>
                    </a:cubicBezTo>
                    <a:cubicBezTo>
                      <a:pt x="1140350" y="104903"/>
                      <a:pt x="1142445" y="164244"/>
                      <a:pt x="1146160" y="221204"/>
                    </a:cubicBezTo>
                    <a:cubicBezTo>
                      <a:pt x="1151113" y="297594"/>
                      <a:pt x="1160543" y="373604"/>
                      <a:pt x="1177783" y="448089"/>
                    </a:cubicBezTo>
                    <a:cubicBezTo>
                      <a:pt x="1204644" y="564199"/>
                      <a:pt x="1253888" y="673927"/>
                      <a:pt x="1281129" y="789941"/>
                    </a:cubicBezTo>
                    <a:cubicBezTo>
                      <a:pt x="1292940" y="840043"/>
                      <a:pt x="1300656" y="891097"/>
                      <a:pt x="1306942" y="942151"/>
                    </a:cubicBezTo>
                    <a:cubicBezTo>
                      <a:pt x="1320563" y="1051784"/>
                      <a:pt x="1328754" y="1162274"/>
                      <a:pt x="1321325" y="1272478"/>
                    </a:cubicBezTo>
                    <a:cubicBezTo>
                      <a:pt x="1312181" y="1407828"/>
                      <a:pt x="1279700" y="1541178"/>
                      <a:pt x="1215121" y="1660240"/>
                    </a:cubicBezTo>
                    <a:cubicBezTo>
                      <a:pt x="1179307" y="1726249"/>
                      <a:pt x="1134063" y="1786352"/>
                      <a:pt x="1085962" y="1844073"/>
                    </a:cubicBezTo>
                    <a:cubicBezTo>
                      <a:pt x="1014239" y="1930084"/>
                      <a:pt x="936610" y="2011237"/>
                      <a:pt x="849075" y="2081055"/>
                    </a:cubicBezTo>
                    <a:cubicBezTo>
                      <a:pt x="731441" y="2174972"/>
                      <a:pt x="595424" y="2249743"/>
                      <a:pt x="445691" y="2254887"/>
                    </a:cubicBezTo>
                    <a:cubicBezTo>
                      <a:pt x="326915" y="2258887"/>
                      <a:pt x="210138" y="2218882"/>
                      <a:pt x="126985" y="2134205"/>
                    </a:cubicBezTo>
                    <a:cubicBezTo>
                      <a:pt x="47642" y="2053432"/>
                      <a:pt x="5922" y="1943228"/>
                      <a:pt x="683" y="1829690"/>
                    </a:cubicBezTo>
                    <a:cubicBezTo>
                      <a:pt x="-2079" y="1774255"/>
                      <a:pt x="3732" y="1718819"/>
                      <a:pt x="14495" y="1664146"/>
                    </a:cubicBezTo>
                    <a:close/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619C1A72-0647-44E4-9BB1-EA823EED52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56128" y="3099688"/>
                <a:ext cx="933037" cy="1078994"/>
              </a:xfrm>
              <a:custGeom>
                <a:avLst/>
                <a:gdLst>
                  <a:gd name="connsiteX0" fmla="*/ 23248 w 708590"/>
                  <a:gd name="connsiteY0" fmla="*/ 533652 h 819436"/>
                  <a:gd name="connsiteX1" fmla="*/ 132310 w 708590"/>
                  <a:gd name="connsiteY1" fmla="*/ 280859 h 819436"/>
                  <a:gd name="connsiteX2" fmla="*/ 255754 w 708590"/>
                  <a:gd name="connsiteY2" fmla="*/ 97026 h 819436"/>
                  <a:gd name="connsiteX3" fmla="*/ 445206 w 708590"/>
                  <a:gd name="connsiteY3" fmla="*/ 2253 h 819436"/>
                  <a:gd name="connsiteX4" fmla="*/ 597415 w 708590"/>
                  <a:gd name="connsiteY4" fmla="*/ 33875 h 819436"/>
                  <a:gd name="connsiteX5" fmla="*/ 703619 w 708590"/>
                  <a:gd name="connsiteY5" fmla="*/ 214851 h 819436"/>
                  <a:gd name="connsiteX6" fmla="*/ 686379 w 708590"/>
                  <a:gd name="connsiteY6" fmla="*/ 418781 h 819436"/>
                  <a:gd name="connsiteX7" fmla="*/ 585890 w 708590"/>
                  <a:gd name="connsiteY7" fmla="*/ 616996 h 819436"/>
                  <a:gd name="connsiteX8" fmla="*/ 347574 w 708590"/>
                  <a:gd name="connsiteY8" fmla="*/ 780731 h 819436"/>
                  <a:gd name="connsiteX9" fmla="*/ 166695 w 708590"/>
                  <a:gd name="connsiteY9" fmla="*/ 818069 h 819436"/>
                  <a:gd name="connsiteX10" fmla="*/ 14485 w 708590"/>
                  <a:gd name="connsiteY10" fmla="*/ 720438 h 819436"/>
                  <a:gd name="connsiteX11" fmla="*/ 23248 w 708590"/>
                  <a:gd name="connsiteY11" fmla="*/ 533652 h 8194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08590" h="819436">
                    <a:moveTo>
                      <a:pt x="23248" y="533652"/>
                    </a:moveTo>
                    <a:cubicBezTo>
                      <a:pt x="51728" y="446213"/>
                      <a:pt x="90685" y="362869"/>
                      <a:pt x="132310" y="280859"/>
                    </a:cubicBezTo>
                    <a:cubicBezTo>
                      <a:pt x="166028" y="214470"/>
                      <a:pt x="202223" y="148461"/>
                      <a:pt x="255754" y="97026"/>
                    </a:cubicBezTo>
                    <a:cubicBezTo>
                      <a:pt x="307855" y="46925"/>
                      <a:pt x="373578" y="11587"/>
                      <a:pt x="445206" y="2253"/>
                    </a:cubicBezTo>
                    <a:cubicBezTo>
                      <a:pt x="498546" y="-4701"/>
                      <a:pt x="552743" y="4062"/>
                      <a:pt x="597415" y="33875"/>
                    </a:cubicBezTo>
                    <a:cubicBezTo>
                      <a:pt x="657708" y="74071"/>
                      <a:pt x="691617" y="142937"/>
                      <a:pt x="703619" y="214851"/>
                    </a:cubicBezTo>
                    <a:cubicBezTo>
                      <a:pt x="715049" y="282954"/>
                      <a:pt x="705715" y="352296"/>
                      <a:pt x="686379" y="418781"/>
                    </a:cubicBezTo>
                    <a:cubicBezTo>
                      <a:pt x="665519" y="490790"/>
                      <a:pt x="634182" y="559846"/>
                      <a:pt x="585890" y="616996"/>
                    </a:cubicBezTo>
                    <a:cubicBezTo>
                      <a:pt x="523025" y="691386"/>
                      <a:pt x="437395" y="742155"/>
                      <a:pt x="347574" y="780731"/>
                    </a:cubicBezTo>
                    <a:cubicBezTo>
                      <a:pt x="289758" y="805591"/>
                      <a:pt x="228988" y="824831"/>
                      <a:pt x="166695" y="818069"/>
                    </a:cubicBezTo>
                    <a:cubicBezTo>
                      <a:pt x="102496" y="811115"/>
                      <a:pt x="41631" y="778445"/>
                      <a:pt x="14485" y="720438"/>
                    </a:cubicBezTo>
                    <a:cubicBezTo>
                      <a:pt x="-12661" y="662145"/>
                      <a:pt x="3055" y="595660"/>
                      <a:pt x="23248" y="533652"/>
                    </a:cubicBezTo>
                    <a:close/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2C60E4D0-A72D-4248-AFA0-D70960B66B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21413" y="2153126"/>
                <a:ext cx="562062" cy="821426"/>
              </a:xfrm>
              <a:custGeom>
                <a:avLst/>
                <a:gdLst>
                  <a:gd name="connsiteX0" fmla="*/ 149850 w 426855"/>
                  <a:gd name="connsiteY0" fmla="*/ 546425 h 623828"/>
                  <a:gd name="connsiteX1" fmla="*/ 209667 w 426855"/>
                  <a:gd name="connsiteY1" fmla="*/ 590336 h 623828"/>
                  <a:gd name="connsiteX2" fmla="*/ 285391 w 426855"/>
                  <a:gd name="connsiteY2" fmla="*/ 622244 h 623828"/>
                  <a:gd name="connsiteX3" fmla="*/ 393024 w 426855"/>
                  <a:gd name="connsiteY3" fmla="*/ 584335 h 623828"/>
                  <a:gd name="connsiteX4" fmla="*/ 420932 w 426855"/>
                  <a:gd name="connsiteY4" fmla="*/ 446699 h 623828"/>
                  <a:gd name="connsiteX5" fmla="*/ 420932 w 426855"/>
                  <a:gd name="connsiteY5" fmla="*/ 227243 h 623828"/>
                  <a:gd name="connsiteX6" fmla="*/ 341208 w 426855"/>
                  <a:gd name="connsiteY6" fmla="*/ 59698 h 623828"/>
                  <a:gd name="connsiteX7" fmla="*/ 273390 w 426855"/>
                  <a:gd name="connsiteY7" fmla="*/ 11787 h 623828"/>
                  <a:gd name="connsiteX8" fmla="*/ 4213 w 426855"/>
                  <a:gd name="connsiteY8" fmla="*/ 229243 h 623828"/>
                  <a:gd name="connsiteX9" fmla="*/ 58029 w 426855"/>
                  <a:gd name="connsiteY9" fmla="*/ 458605 h 623828"/>
                  <a:gd name="connsiteX10" fmla="*/ 149850 w 426855"/>
                  <a:gd name="connsiteY10" fmla="*/ 546425 h 6238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26855" h="623828">
                    <a:moveTo>
                      <a:pt x="149850" y="546425"/>
                    </a:moveTo>
                    <a:cubicBezTo>
                      <a:pt x="169186" y="561856"/>
                      <a:pt x="188807" y="577001"/>
                      <a:pt x="209667" y="590336"/>
                    </a:cubicBezTo>
                    <a:cubicBezTo>
                      <a:pt x="233004" y="605290"/>
                      <a:pt x="258054" y="617958"/>
                      <a:pt x="285391" y="622244"/>
                    </a:cubicBezTo>
                    <a:cubicBezTo>
                      <a:pt x="325777" y="628531"/>
                      <a:pt x="367687" y="616148"/>
                      <a:pt x="393024" y="584335"/>
                    </a:cubicBezTo>
                    <a:cubicBezTo>
                      <a:pt x="422932" y="546902"/>
                      <a:pt x="419884" y="495467"/>
                      <a:pt x="420932" y="446699"/>
                    </a:cubicBezTo>
                    <a:cubicBezTo>
                      <a:pt x="422551" y="373166"/>
                      <a:pt x="433409" y="299537"/>
                      <a:pt x="420932" y="227243"/>
                    </a:cubicBezTo>
                    <a:cubicBezTo>
                      <a:pt x="410168" y="165140"/>
                      <a:pt x="384165" y="105704"/>
                      <a:pt x="341208" y="59698"/>
                    </a:cubicBezTo>
                    <a:cubicBezTo>
                      <a:pt x="322062" y="39219"/>
                      <a:pt x="299488" y="22265"/>
                      <a:pt x="273390" y="11787"/>
                    </a:cubicBezTo>
                    <a:cubicBezTo>
                      <a:pt x="145278" y="-39743"/>
                      <a:pt x="27549" y="85892"/>
                      <a:pt x="4213" y="229243"/>
                    </a:cubicBezTo>
                    <a:cubicBezTo>
                      <a:pt x="-8932" y="310205"/>
                      <a:pt x="8594" y="393359"/>
                      <a:pt x="58029" y="458605"/>
                    </a:cubicBezTo>
                    <a:cubicBezTo>
                      <a:pt x="83747" y="492514"/>
                      <a:pt x="116608" y="519946"/>
                      <a:pt x="149850" y="546425"/>
                    </a:cubicBezTo>
                    <a:close/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40" name="Bottom Right">
            <a:extLst>
              <a:ext uri="{FF2B5EF4-FFF2-40B4-BE49-F238E27FC236}">
                <a16:creationId xmlns:a16="http://schemas.microsoft.com/office/drawing/2014/main" id="{A123D6C4-ECAE-4A6A-BBF9-0DE14764FB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221B5BF0-9A2C-48C4-B61E-041B76319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42" name="Graphic 157">
              <a:extLst>
                <a:ext uri="{FF2B5EF4-FFF2-40B4-BE49-F238E27FC236}">
                  <a16:creationId xmlns:a16="http://schemas.microsoft.com/office/drawing/2014/main" id="{6E057D01-EFCE-465E-9BD4-C95D34BA64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75A27398-CE92-4A19-8412-8B7ACCAD6B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95AF9CCA-48EC-44CD-8A83-AE4EFA06EDC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3365CA81-1B72-429C-A8DD-D360B8A58F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11C79CF9-E729-4ACE-8267-89276F8CE9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A2BFD27A-F2B0-407E-8CEE-081001B4F4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7233A9D3-222B-46F8-8EFF-56CEAEBECA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DFDB48BC-A62B-4298-AC8D-3B21D6C006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5071F2EC-A717-4C22-8446-B14C9D1A7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3666F56F-B1F5-7549-CF7F-942BB486B6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7025" y="97229"/>
            <a:ext cx="10902887" cy="1536780"/>
          </a:xfrm>
        </p:spPr>
        <p:txBody>
          <a:bodyPr>
            <a:normAutofit fontScale="90000"/>
          </a:bodyPr>
          <a:lstStyle/>
          <a:p>
            <a:pPr algn="l">
              <a:lnSpc>
                <a:spcPct val="90000"/>
              </a:lnSpc>
            </a:pPr>
            <a:r>
              <a:rPr lang="it-IT" sz="5400" dirty="0"/>
              <a:t>Come avvengono le trasformazioni del segnale in immagine</a:t>
            </a:r>
          </a:p>
        </p:txBody>
      </p:sp>
      <p:grpSp>
        <p:nvGrpSpPr>
          <p:cNvPr id="52" name="Cross">
            <a:extLst>
              <a:ext uri="{FF2B5EF4-FFF2-40B4-BE49-F238E27FC236}">
                <a16:creationId xmlns:a16="http://schemas.microsoft.com/office/drawing/2014/main" id="{94D09F36-C387-49FA-9BEA-D0427CE84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17877" y="4001584"/>
            <a:ext cx="118872" cy="118872"/>
            <a:chOff x="1175347" y="3733800"/>
            <a:chExt cx="118872" cy="118872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F4892719-E852-41F7-8526-E42BBE1EB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8EA6DD1-E3D2-4B98-85DC-1F975A09F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C1B1CC9E-F62C-7EAB-C282-65364937A496}"/>
              </a:ext>
            </a:extLst>
          </p:cNvPr>
          <p:cNvSpPr txBox="1"/>
          <p:nvPr/>
        </p:nvSpPr>
        <p:spPr>
          <a:xfrm>
            <a:off x="534845" y="1942725"/>
            <a:ext cx="393238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1" dirty="0" err="1">
                <a:solidFill>
                  <a:schemeClr val="accent6">
                    <a:lumMod val="50000"/>
                  </a:schemeClr>
                </a:solidFill>
              </a:rPr>
              <a:t>TSToPlot</a:t>
            </a:r>
            <a:endParaRPr lang="it-IT" b="1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it-IT" dirty="0"/>
          </a:p>
          <a:p>
            <a:r>
              <a:rPr lang="it-IT" dirty="0"/>
              <a:t>Trasforma un batch di serie temporali in una immagine creando un grafico </a:t>
            </a:r>
            <a:r>
              <a:rPr lang="it-IT" dirty="0" err="1"/>
              <a:t>matplotlib</a:t>
            </a:r>
            <a:r>
              <a:rPr lang="it-IT" dirty="0"/>
              <a:t>. Il metodo "plot" prende in input una sequenza di valori che rappresentano i punti della serie temporale e li disegna su un grafico utilizzando una linea continua. In questo modo, è possibile visualizzare come i valori della serie temporale cambiano nel tempo.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A91203CA-3766-DCAB-152D-9D3475FFFF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061" y="2510417"/>
            <a:ext cx="2767658" cy="2849060"/>
          </a:xfrm>
          <a:prstGeom prst="rect">
            <a:avLst/>
          </a:prstGeom>
          <a:effectLst>
            <a:outerShdw blurRad="444500" dist="50800" dir="5400000" algn="ctr" rotWithShape="0">
              <a:srgbClr val="FF0000"/>
            </a:outerShdw>
          </a:effectLst>
        </p:spPr>
      </p:pic>
    </p:spTree>
    <p:extLst>
      <p:ext uri="{BB962C8B-B14F-4D97-AF65-F5344CB8AC3E}">
        <p14:creationId xmlns:p14="http://schemas.microsoft.com/office/powerpoint/2010/main" val="40001657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D294E7E-62D8-48F8-A01E-1A457B5CA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BCADCC9-9C0D-4CE3-8966-44472EFCF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2" name="Top Left">
            <a:extLst>
              <a:ext uri="{FF2B5EF4-FFF2-40B4-BE49-F238E27FC236}">
                <a16:creationId xmlns:a16="http://schemas.microsoft.com/office/drawing/2014/main" id="{14DEC4C2-FF1C-4A02-81A7-BCB494625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76200" y="-3086"/>
            <a:ext cx="6711876" cy="4498887"/>
            <a:chOff x="-76200" y="-3086"/>
            <a:chExt cx="6711876" cy="4498887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EA2AE61-06D9-484D-8DD1-BACA157CCA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858DA4F-B13B-4D82-A95F-CBF114BDDD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76200" y="1"/>
              <a:ext cx="6711876" cy="4495800"/>
              <a:chOff x="-16788" y="0"/>
              <a:chExt cx="9475836" cy="6347177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CA4C0D61-C854-46C1-85D7-10CCCB9522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13900" y="22951"/>
                <a:ext cx="9345148" cy="6324226"/>
              </a:xfrm>
              <a:custGeom>
                <a:avLst/>
                <a:gdLst>
                  <a:gd name="connsiteX0" fmla="*/ 0 w 7097124"/>
                  <a:gd name="connsiteY0" fmla="*/ 3198971 h 4802900"/>
                  <a:gd name="connsiteX1" fmla="*/ 219837 w 7097124"/>
                  <a:gd name="connsiteY1" fmla="*/ 3452527 h 4802900"/>
                  <a:gd name="connsiteX2" fmla="*/ 399288 w 7097124"/>
                  <a:gd name="connsiteY2" fmla="*/ 3536347 h 4802900"/>
                  <a:gd name="connsiteX3" fmla="*/ 744188 w 7097124"/>
                  <a:gd name="connsiteY3" fmla="*/ 3536347 h 4802900"/>
                  <a:gd name="connsiteX4" fmla="*/ 981456 w 7097124"/>
                  <a:gd name="connsiteY4" fmla="*/ 3536347 h 4802900"/>
                  <a:gd name="connsiteX5" fmla="*/ 1116997 w 7097124"/>
                  <a:gd name="connsiteY5" fmla="*/ 3620167 h 4802900"/>
                  <a:gd name="connsiteX6" fmla="*/ 1236631 w 7097124"/>
                  <a:gd name="connsiteY6" fmla="*/ 3765804 h 4802900"/>
                  <a:gd name="connsiteX7" fmla="*/ 1378172 w 7097124"/>
                  <a:gd name="connsiteY7" fmla="*/ 3987260 h 4802900"/>
                  <a:gd name="connsiteX8" fmla="*/ 1545622 w 7097124"/>
                  <a:gd name="connsiteY8" fmla="*/ 4340352 h 4802900"/>
                  <a:gd name="connsiteX9" fmla="*/ 1697165 w 7097124"/>
                  <a:gd name="connsiteY9" fmla="*/ 4615625 h 4802900"/>
                  <a:gd name="connsiteX10" fmla="*/ 1800892 w 7097124"/>
                  <a:gd name="connsiteY10" fmla="*/ 4719352 h 4802900"/>
                  <a:gd name="connsiteX11" fmla="*/ 2205609 w 7097124"/>
                  <a:gd name="connsiteY11" fmla="*/ 4765262 h 4802900"/>
                  <a:gd name="connsiteX12" fmla="*/ 2658237 w 7097124"/>
                  <a:gd name="connsiteY12" fmla="*/ 4721352 h 4802900"/>
                  <a:gd name="connsiteX13" fmla="*/ 2825686 w 7097124"/>
                  <a:gd name="connsiteY13" fmla="*/ 4701445 h 4802900"/>
                  <a:gd name="connsiteX14" fmla="*/ 3124772 w 7097124"/>
                  <a:gd name="connsiteY14" fmla="*/ 4759262 h 4802900"/>
                  <a:gd name="connsiteX15" fmla="*/ 3435858 w 7097124"/>
                  <a:gd name="connsiteY15" fmla="*/ 4801172 h 4802900"/>
                  <a:gd name="connsiteX16" fmla="*/ 3718941 w 7097124"/>
                  <a:gd name="connsiteY16" fmla="*/ 4775264 h 4802900"/>
                  <a:gd name="connsiteX17" fmla="*/ 3992118 w 7097124"/>
                  <a:gd name="connsiteY17" fmla="*/ 4619625 h 4802900"/>
                  <a:gd name="connsiteX18" fmla="*/ 4219385 w 7097124"/>
                  <a:gd name="connsiteY18" fmla="*/ 4408170 h 4802900"/>
                  <a:gd name="connsiteX19" fmla="*/ 4564285 w 7097124"/>
                  <a:gd name="connsiteY19" fmla="*/ 4031171 h 4802900"/>
                  <a:gd name="connsiteX20" fmla="*/ 4871371 w 7097124"/>
                  <a:gd name="connsiteY20" fmla="*/ 3694081 h 4802900"/>
                  <a:gd name="connsiteX21" fmla="*/ 5292090 w 7097124"/>
                  <a:gd name="connsiteY21" fmla="*/ 3241262 h 4802900"/>
                  <a:gd name="connsiteX22" fmla="*/ 5551265 w 7097124"/>
                  <a:gd name="connsiteY22" fmla="*/ 2874169 h 4802900"/>
                  <a:gd name="connsiteX23" fmla="*/ 5788533 w 7097124"/>
                  <a:gd name="connsiteY23" fmla="*/ 2409349 h 4802900"/>
                  <a:gd name="connsiteX24" fmla="*/ 5959983 w 7097124"/>
                  <a:gd name="connsiteY24" fmla="*/ 2106168 h 4802900"/>
                  <a:gd name="connsiteX25" fmla="*/ 6209252 w 7097124"/>
                  <a:gd name="connsiteY25" fmla="*/ 1872806 h 4802900"/>
                  <a:gd name="connsiteX26" fmla="*/ 6510338 w 7097124"/>
                  <a:gd name="connsiteY26" fmla="*/ 1613440 h 4802900"/>
                  <a:gd name="connsiteX27" fmla="*/ 6779514 w 7097124"/>
                  <a:gd name="connsiteY27" fmla="*/ 1344168 h 4802900"/>
                  <a:gd name="connsiteX28" fmla="*/ 6994874 w 7097124"/>
                  <a:gd name="connsiteY28" fmla="*/ 987076 h 4802900"/>
                  <a:gd name="connsiteX29" fmla="*/ 7094601 w 7097124"/>
                  <a:gd name="connsiteY29" fmla="*/ 685895 h 4802900"/>
                  <a:gd name="connsiteX30" fmla="*/ 6947059 w 7097124"/>
                  <a:gd name="connsiteY30" fmla="*/ 227076 h 4802900"/>
                  <a:gd name="connsiteX31" fmla="*/ 6739128 w 7097124"/>
                  <a:gd name="connsiteY31" fmla="*/ 0 h 4802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7097124" h="4802900">
                    <a:moveTo>
                      <a:pt x="0" y="3198971"/>
                    </a:moveTo>
                    <a:cubicBezTo>
                      <a:pt x="32385" y="3249454"/>
                      <a:pt x="174403" y="3413570"/>
                      <a:pt x="219837" y="3452527"/>
                    </a:cubicBezTo>
                    <a:cubicBezTo>
                      <a:pt x="270701" y="3496151"/>
                      <a:pt x="333756" y="3521869"/>
                      <a:pt x="399288" y="3536347"/>
                    </a:cubicBezTo>
                    <a:cubicBezTo>
                      <a:pt x="512254" y="3561207"/>
                      <a:pt x="629222" y="3550634"/>
                      <a:pt x="744188" y="3536347"/>
                    </a:cubicBezTo>
                    <a:cubicBezTo>
                      <a:pt x="823817" y="3526441"/>
                      <a:pt x="905066" y="3513201"/>
                      <a:pt x="981456" y="3536347"/>
                    </a:cubicBezTo>
                    <a:cubicBezTo>
                      <a:pt x="1032986" y="3551968"/>
                      <a:pt x="1077944" y="3582924"/>
                      <a:pt x="1116997" y="3620167"/>
                    </a:cubicBezTo>
                    <a:cubicBezTo>
                      <a:pt x="1162526" y="3663601"/>
                      <a:pt x="1200245" y="3714369"/>
                      <a:pt x="1236631" y="3765804"/>
                    </a:cubicBezTo>
                    <a:cubicBezTo>
                      <a:pt x="1287304" y="3837337"/>
                      <a:pt x="1336167" y="3910298"/>
                      <a:pt x="1378172" y="3987260"/>
                    </a:cubicBezTo>
                    <a:cubicBezTo>
                      <a:pt x="1440656" y="4101560"/>
                      <a:pt x="1491425" y="4221766"/>
                      <a:pt x="1545622" y="4340352"/>
                    </a:cubicBezTo>
                    <a:cubicBezTo>
                      <a:pt x="1589342" y="4435888"/>
                      <a:pt x="1636014" y="4530376"/>
                      <a:pt x="1697165" y="4615625"/>
                    </a:cubicBezTo>
                    <a:cubicBezTo>
                      <a:pt x="1726025" y="4655820"/>
                      <a:pt x="1759553" y="4692396"/>
                      <a:pt x="1800892" y="4719352"/>
                    </a:cubicBezTo>
                    <a:cubicBezTo>
                      <a:pt x="1917097" y="4795076"/>
                      <a:pt x="2065592" y="4776121"/>
                      <a:pt x="2205609" y="4765262"/>
                    </a:cubicBezTo>
                    <a:cubicBezTo>
                      <a:pt x="2356866" y="4753452"/>
                      <a:pt x="2508599" y="4746117"/>
                      <a:pt x="2658237" y="4721352"/>
                    </a:cubicBezTo>
                    <a:cubicBezTo>
                      <a:pt x="2713863" y="4712208"/>
                      <a:pt x="2769394" y="4701445"/>
                      <a:pt x="2825686" y="4701445"/>
                    </a:cubicBezTo>
                    <a:cubicBezTo>
                      <a:pt x="2927509" y="4701254"/>
                      <a:pt x="3025331" y="4736116"/>
                      <a:pt x="3124772" y="4759262"/>
                    </a:cubicBezTo>
                    <a:cubicBezTo>
                      <a:pt x="3226880" y="4782979"/>
                      <a:pt x="3331083" y="4796219"/>
                      <a:pt x="3435858" y="4801172"/>
                    </a:cubicBezTo>
                    <a:cubicBezTo>
                      <a:pt x="3531394" y="4805648"/>
                      <a:pt x="3627692" y="4802886"/>
                      <a:pt x="3718941" y="4775264"/>
                    </a:cubicBezTo>
                    <a:cubicBezTo>
                      <a:pt x="3820001" y="4744593"/>
                      <a:pt x="3909441" y="4685824"/>
                      <a:pt x="3992118" y="4619625"/>
                    </a:cubicBezTo>
                    <a:cubicBezTo>
                      <a:pt x="4072985" y="4554951"/>
                      <a:pt x="4147376" y="4482656"/>
                      <a:pt x="4219385" y="4408170"/>
                    </a:cubicBezTo>
                    <a:cubicBezTo>
                      <a:pt x="4337780" y="4285679"/>
                      <a:pt x="4450937" y="4158234"/>
                      <a:pt x="4564285" y="4031171"/>
                    </a:cubicBezTo>
                    <a:cubicBezTo>
                      <a:pt x="4665536" y="3917728"/>
                      <a:pt x="4767072" y="3804666"/>
                      <a:pt x="4871371" y="3694081"/>
                    </a:cubicBezTo>
                    <a:cubicBezTo>
                      <a:pt x="5012722" y="3544062"/>
                      <a:pt x="5160455" y="3399854"/>
                      <a:pt x="5292090" y="3241262"/>
                    </a:cubicBezTo>
                    <a:cubicBezTo>
                      <a:pt x="5387912" y="3125819"/>
                      <a:pt x="5474970" y="3003328"/>
                      <a:pt x="5551265" y="2874169"/>
                    </a:cubicBezTo>
                    <a:cubicBezTo>
                      <a:pt x="5639848" y="2724341"/>
                      <a:pt x="5714524" y="2566987"/>
                      <a:pt x="5788533" y="2409349"/>
                    </a:cubicBezTo>
                    <a:cubicBezTo>
                      <a:pt x="5838064" y="2303812"/>
                      <a:pt x="5887593" y="2197322"/>
                      <a:pt x="5959983" y="2106168"/>
                    </a:cubicBezTo>
                    <a:cubicBezTo>
                      <a:pt x="6030945" y="2016824"/>
                      <a:pt x="6121051" y="1945481"/>
                      <a:pt x="6209252" y="1872806"/>
                    </a:cubicBezTo>
                    <a:cubicBezTo>
                      <a:pt x="6311456" y="1788509"/>
                      <a:pt x="6410897" y="1701070"/>
                      <a:pt x="6510338" y="1613440"/>
                    </a:cubicBezTo>
                    <a:cubicBezTo>
                      <a:pt x="6605874" y="1529334"/>
                      <a:pt x="6700076" y="1443419"/>
                      <a:pt x="6779514" y="1344168"/>
                    </a:cubicBezTo>
                    <a:cubicBezTo>
                      <a:pt x="6866573" y="1235393"/>
                      <a:pt x="6933248" y="1112139"/>
                      <a:pt x="6994874" y="987076"/>
                    </a:cubicBezTo>
                    <a:cubicBezTo>
                      <a:pt x="7042118" y="891159"/>
                      <a:pt x="7084219" y="792004"/>
                      <a:pt x="7094601" y="685895"/>
                    </a:cubicBezTo>
                    <a:cubicBezTo>
                      <a:pt x="7110699" y="520732"/>
                      <a:pt x="7048405" y="359093"/>
                      <a:pt x="6947059" y="227076"/>
                    </a:cubicBezTo>
                    <a:cubicBezTo>
                      <a:pt x="6861430" y="115538"/>
                      <a:pt x="6739128" y="0"/>
                      <a:pt x="6739128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C0CC377-89ED-4A85-84B3-011B44D54D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13540" y="12542"/>
                <a:ext cx="9121489" cy="6188666"/>
              </a:xfrm>
              <a:custGeom>
                <a:avLst/>
                <a:gdLst>
                  <a:gd name="connsiteX0" fmla="*/ 0 w 6891548"/>
                  <a:gd name="connsiteY0" fmla="*/ 2860739 h 4699949"/>
                  <a:gd name="connsiteX1" fmla="*/ 175451 w 6891548"/>
                  <a:gd name="connsiteY1" fmla="*/ 3155252 h 4699949"/>
                  <a:gd name="connsiteX2" fmla="*/ 341567 w 6891548"/>
                  <a:gd name="connsiteY2" fmla="*/ 3294888 h 4699949"/>
                  <a:gd name="connsiteX3" fmla="*/ 557594 w 6891548"/>
                  <a:gd name="connsiteY3" fmla="*/ 3336417 h 4699949"/>
                  <a:gd name="connsiteX4" fmla="*/ 753618 w 6891548"/>
                  <a:gd name="connsiteY4" fmla="*/ 3278220 h 4699949"/>
                  <a:gd name="connsiteX5" fmla="*/ 858298 w 6891548"/>
                  <a:gd name="connsiteY5" fmla="*/ 3151918 h 4699949"/>
                  <a:gd name="connsiteX6" fmla="*/ 846677 w 6891548"/>
                  <a:gd name="connsiteY6" fmla="*/ 2907506 h 4699949"/>
                  <a:gd name="connsiteX7" fmla="*/ 808482 w 6891548"/>
                  <a:gd name="connsiteY7" fmla="*/ 2648141 h 4699949"/>
                  <a:gd name="connsiteX8" fmla="*/ 785241 w 6891548"/>
                  <a:gd name="connsiteY8" fmla="*/ 2513457 h 4699949"/>
                  <a:gd name="connsiteX9" fmla="*/ 785241 w 6891548"/>
                  <a:gd name="connsiteY9" fmla="*/ 2408682 h 4699949"/>
                  <a:gd name="connsiteX10" fmla="*/ 908209 w 6891548"/>
                  <a:gd name="connsiteY10" fmla="*/ 2310575 h 4699949"/>
                  <a:gd name="connsiteX11" fmla="*/ 1089279 w 6891548"/>
                  <a:gd name="connsiteY11" fmla="*/ 2325529 h 4699949"/>
                  <a:gd name="connsiteX12" fmla="*/ 1198912 w 6891548"/>
                  <a:gd name="connsiteY12" fmla="*/ 2410301 h 4699949"/>
                  <a:gd name="connsiteX13" fmla="*/ 1252061 w 6891548"/>
                  <a:gd name="connsiteY13" fmla="*/ 2638044 h 4699949"/>
                  <a:gd name="connsiteX14" fmla="*/ 1147382 w 6891548"/>
                  <a:gd name="connsiteY14" fmla="*/ 2968847 h 4699949"/>
                  <a:gd name="connsiteX15" fmla="*/ 1115854 w 6891548"/>
                  <a:gd name="connsiteY15" fmla="*/ 3194971 h 4699949"/>
                  <a:gd name="connsiteX16" fmla="*/ 1215580 w 6891548"/>
                  <a:gd name="connsiteY16" fmla="*/ 3447669 h 4699949"/>
                  <a:gd name="connsiteX17" fmla="*/ 1396651 w 6891548"/>
                  <a:gd name="connsiteY17" fmla="*/ 3783425 h 4699949"/>
                  <a:gd name="connsiteX18" fmla="*/ 1507998 w 6891548"/>
                  <a:gd name="connsiteY18" fmla="*/ 4014502 h 4699949"/>
                  <a:gd name="connsiteX19" fmla="*/ 1678400 w 6891548"/>
                  <a:gd name="connsiteY19" fmla="*/ 4312634 h 4699949"/>
                  <a:gd name="connsiteX20" fmla="*/ 1838706 w 6891548"/>
                  <a:gd name="connsiteY20" fmla="*/ 4504182 h 4699949"/>
                  <a:gd name="connsiteX21" fmla="*/ 1996630 w 6891548"/>
                  <a:gd name="connsiteY21" fmla="*/ 4595146 h 4699949"/>
                  <a:gd name="connsiteX22" fmla="*/ 2235899 w 6891548"/>
                  <a:gd name="connsiteY22" fmla="*/ 4623912 h 4699949"/>
                  <a:gd name="connsiteX23" fmla="*/ 2463165 w 6891548"/>
                  <a:gd name="connsiteY23" fmla="*/ 4623912 h 4699949"/>
                  <a:gd name="connsiteX24" fmla="*/ 2761583 w 6891548"/>
                  <a:gd name="connsiteY24" fmla="*/ 4599528 h 4699949"/>
                  <a:gd name="connsiteX25" fmla="*/ 2889504 w 6891548"/>
                  <a:gd name="connsiteY25" fmla="*/ 4599528 h 4699949"/>
                  <a:gd name="connsiteX26" fmla="*/ 3145250 w 6891548"/>
                  <a:gd name="connsiteY26" fmla="*/ 4649534 h 4699949"/>
                  <a:gd name="connsiteX27" fmla="*/ 3479197 w 6891548"/>
                  <a:gd name="connsiteY27" fmla="*/ 4699826 h 4699949"/>
                  <a:gd name="connsiteX28" fmla="*/ 3786283 w 6891548"/>
                  <a:gd name="connsiteY28" fmla="*/ 4638008 h 4699949"/>
                  <a:gd name="connsiteX29" fmla="*/ 3991642 w 6891548"/>
                  <a:gd name="connsiteY29" fmla="*/ 4486371 h 4699949"/>
                  <a:gd name="connsiteX30" fmla="*/ 4207002 w 6891548"/>
                  <a:gd name="connsiteY30" fmla="*/ 4288917 h 4699949"/>
                  <a:gd name="connsiteX31" fmla="*/ 4420362 w 6891548"/>
                  <a:gd name="connsiteY31" fmla="*/ 4045553 h 4699949"/>
                  <a:gd name="connsiteX32" fmla="*/ 4629722 w 6891548"/>
                  <a:gd name="connsiteY32" fmla="*/ 3806190 h 4699949"/>
                  <a:gd name="connsiteX33" fmla="*/ 4943761 w 6891548"/>
                  <a:gd name="connsiteY33" fmla="*/ 3491960 h 4699949"/>
                  <a:gd name="connsiteX34" fmla="*/ 5080349 w 6891548"/>
                  <a:gd name="connsiteY34" fmla="*/ 3327368 h 4699949"/>
                  <a:gd name="connsiteX35" fmla="*/ 5327618 w 6891548"/>
                  <a:gd name="connsiteY35" fmla="*/ 3000185 h 4699949"/>
                  <a:gd name="connsiteX36" fmla="*/ 5489163 w 6891548"/>
                  <a:gd name="connsiteY36" fmla="*/ 2693003 h 4699949"/>
                  <a:gd name="connsiteX37" fmla="*/ 5606796 w 6891548"/>
                  <a:gd name="connsiteY37" fmla="*/ 2385822 h 4699949"/>
                  <a:gd name="connsiteX38" fmla="*/ 5776246 w 6891548"/>
                  <a:gd name="connsiteY38" fmla="*/ 2030730 h 4699949"/>
                  <a:gd name="connsiteX39" fmla="*/ 5976652 w 6891548"/>
                  <a:gd name="connsiteY39" fmla="*/ 1830229 h 4699949"/>
                  <a:gd name="connsiteX40" fmla="*/ 6196965 w 6891548"/>
                  <a:gd name="connsiteY40" fmla="*/ 1679639 h 4699949"/>
                  <a:gd name="connsiteX41" fmla="*/ 6456140 w 6891548"/>
                  <a:gd name="connsiteY41" fmla="*/ 1498092 h 4699949"/>
                  <a:gd name="connsiteX42" fmla="*/ 6663500 w 6891548"/>
                  <a:gd name="connsiteY42" fmla="*/ 1270635 h 4699949"/>
                  <a:gd name="connsiteX43" fmla="*/ 6842951 w 6891548"/>
                  <a:gd name="connsiteY43" fmla="*/ 947452 h 4699949"/>
                  <a:gd name="connsiteX44" fmla="*/ 6890766 w 6891548"/>
                  <a:gd name="connsiteY44" fmla="*/ 694087 h 4699949"/>
                  <a:gd name="connsiteX45" fmla="*/ 6866858 w 6891548"/>
                  <a:gd name="connsiteY45" fmla="*/ 492633 h 4699949"/>
                  <a:gd name="connsiteX46" fmla="*/ 6675406 w 6891548"/>
                  <a:gd name="connsiteY46" fmla="*/ 233267 h 4699949"/>
                  <a:gd name="connsiteX47" fmla="*/ 6422613 w 6891548"/>
                  <a:gd name="connsiteY47" fmla="*/ 0 h 46999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6891548" h="4699949">
                    <a:moveTo>
                      <a:pt x="0" y="2860739"/>
                    </a:moveTo>
                    <a:cubicBezTo>
                      <a:pt x="32861" y="2919603"/>
                      <a:pt x="133255" y="3102674"/>
                      <a:pt x="175451" y="3155252"/>
                    </a:cubicBezTo>
                    <a:cubicBezTo>
                      <a:pt x="221266" y="3212402"/>
                      <a:pt x="275939" y="3262598"/>
                      <a:pt x="341567" y="3294888"/>
                    </a:cubicBezTo>
                    <a:cubicBezTo>
                      <a:pt x="408432" y="3327845"/>
                      <a:pt x="483108" y="3340132"/>
                      <a:pt x="557594" y="3336417"/>
                    </a:cubicBezTo>
                    <a:cubicBezTo>
                      <a:pt x="626936" y="3332988"/>
                      <a:pt x="695420" y="3315653"/>
                      <a:pt x="753618" y="3278220"/>
                    </a:cubicBezTo>
                    <a:cubicBezTo>
                      <a:pt x="800957" y="3247739"/>
                      <a:pt x="839915" y="3204972"/>
                      <a:pt x="858298" y="3151918"/>
                    </a:cubicBezTo>
                    <a:cubicBezTo>
                      <a:pt x="885349" y="3073718"/>
                      <a:pt x="862203" y="2989803"/>
                      <a:pt x="846677" y="2907506"/>
                    </a:cubicBezTo>
                    <a:cubicBezTo>
                      <a:pt x="830485" y="2821591"/>
                      <a:pt x="822293" y="2734437"/>
                      <a:pt x="808482" y="2648141"/>
                    </a:cubicBezTo>
                    <a:cubicBezTo>
                      <a:pt x="801243" y="2603183"/>
                      <a:pt x="792671" y="2558415"/>
                      <a:pt x="785241" y="2513457"/>
                    </a:cubicBezTo>
                    <a:cubicBezTo>
                      <a:pt x="779431" y="2478405"/>
                      <a:pt x="774383" y="2442401"/>
                      <a:pt x="785241" y="2408682"/>
                    </a:cubicBezTo>
                    <a:cubicBezTo>
                      <a:pt x="802291" y="2355723"/>
                      <a:pt x="853631" y="2324576"/>
                      <a:pt x="908209" y="2310575"/>
                    </a:cubicBezTo>
                    <a:cubicBezTo>
                      <a:pt x="968502" y="2295144"/>
                      <a:pt x="1032129" y="2301050"/>
                      <a:pt x="1089279" y="2325529"/>
                    </a:cubicBezTo>
                    <a:cubicBezTo>
                      <a:pt x="1132523" y="2344007"/>
                      <a:pt x="1170718" y="2372678"/>
                      <a:pt x="1198912" y="2410301"/>
                    </a:cubicBezTo>
                    <a:cubicBezTo>
                      <a:pt x="1247299" y="2474690"/>
                      <a:pt x="1260443" y="2557558"/>
                      <a:pt x="1252061" y="2638044"/>
                    </a:cubicBezTo>
                    <a:cubicBezTo>
                      <a:pt x="1240060" y="2753487"/>
                      <a:pt x="1184148" y="2858357"/>
                      <a:pt x="1147382" y="2968847"/>
                    </a:cubicBezTo>
                    <a:cubicBezTo>
                      <a:pt x="1122998" y="3041999"/>
                      <a:pt x="1106900" y="3118485"/>
                      <a:pt x="1115854" y="3194971"/>
                    </a:cubicBezTo>
                    <a:cubicBezTo>
                      <a:pt x="1126426" y="3285649"/>
                      <a:pt x="1171099" y="3367469"/>
                      <a:pt x="1215580" y="3447669"/>
                    </a:cubicBezTo>
                    <a:cubicBezTo>
                      <a:pt x="1277207" y="3558921"/>
                      <a:pt x="1340072" y="3669602"/>
                      <a:pt x="1396651" y="3783425"/>
                    </a:cubicBezTo>
                    <a:cubicBezTo>
                      <a:pt x="1434751" y="3860006"/>
                      <a:pt x="1469993" y="3937921"/>
                      <a:pt x="1507998" y="4014502"/>
                    </a:cubicBezTo>
                    <a:cubicBezTo>
                      <a:pt x="1558957" y="4117086"/>
                      <a:pt x="1614964" y="4217194"/>
                      <a:pt x="1678400" y="4312634"/>
                    </a:cubicBezTo>
                    <a:cubicBezTo>
                      <a:pt x="1724692" y="4382357"/>
                      <a:pt x="1775079" y="4449890"/>
                      <a:pt x="1838706" y="4504182"/>
                    </a:cubicBezTo>
                    <a:cubicBezTo>
                      <a:pt x="1885379" y="4543997"/>
                      <a:pt x="1938338" y="4576001"/>
                      <a:pt x="1996630" y="4595146"/>
                    </a:cubicBezTo>
                    <a:cubicBezTo>
                      <a:pt x="2073307" y="4620387"/>
                      <a:pt x="2155031" y="4622006"/>
                      <a:pt x="2235899" y="4623912"/>
                    </a:cubicBezTo>
                    <a:cubicBezTo>
                      <a:pt x="2311718" y="4625626"/>
                      <a:pt x="2387536" y="4627531"/>
                      <a:pt x="2463165" y="4623912"/>
                    </a:cubicBezTo>
                    <a:cubicBezTo>
                      <a:pt x="2562892" y="4619149"/>
                      <a:pt x="2661857" y="4605147"/>
                      <a:pt x="2761583" y="4599528"/>
                    </a:cubicBezTo>
                    <a:cubicBezTo>
                      <a:pt x="2804160" y="4597146"/>
                      <a:pt x="2846927" y="4596289"/>
                      <a:pt x="2889504" y="4599528"/>
                    </a:cubicBezTo>
                    <a:cubicBezTo>
                      <a:pt x="2976277" y="4606100"/>
                      <a:pt x="3060573" y="4629246"/>
                      <a:pt x="3145250" y="4649534"/>
                    </a:cubicBezTo>
                    <a:cubicBezTo>
                      <a:pt x="3255074" y="4675918"/>
                      <a:pt x="3366326" y="4698016"/>
                      <a:pt x="3479197" y="4699826"/>
                    </a:cubicBezTo>
                    <a:cubicBezTo>
                      <a:pt x="3585210" y="4701540"/>
                      <a:pt x="3691700" y="4685633"/>
                      <a:pt x="3786283" y="4638008"/>
                    </a:cubicBezTo>
                    <a:cubicBezTo>
                      <a:pt x="3862578" y="4599623"/>
                      <a:pt x="3927253" y="4542758"/>
                      <a:pt x="3991642" y="4486371"/>
                    </a:cubicBezTo>
                    <a:cubicBezTo>
                      <a:pt x="4064984" y="4422172"/>
                      <a:pt x="4138708" y="4358355"/>
                      <a:pt x="4207002" y="4288917"/>
                    </a:cubicBezTo>
                    <a:cubicBezTo>
                      <a:pt x="4282631" y="4211955"/>
                      <a:pt x="4351401" y="4128611"/>
                      <a:pt x="4420362" y="4045553"/>
                    </a:cubicBezTo>
                    <a:cubicBezTo>
                      <a:pt x="4488085" y="3964020"/>
                      <a:pt x="4556379" y="3882676"/>
                      <a:pt x="4629722" y="3806190"/>
                    </a:cubicBezTo>
                    <a:cubicBezTo>
                      <a:pt x="4732211" y="3699224"/>
                      <a:pt x="4844796" y="3602260"/>
                      <a:pt x="4943761" y="3491960"/>
                    </a:cubicBezTo>
                    <a:cubicBezTo>
                      <a:pt x="4991386" y="3438906"/>
                      <a:pt x="5035677" y="3382995"/>
                      <a:pt x="5080349" y="3327368"/>
                    </a:cubicBezTo>
                    <a:cubicBezTo>
                      <a:pt x="5165980" y="3220688"/>
                      <a:pt x="5253419" y="3115151"/>
                      <a:pt x="5327618" y="3000185"/>
                    </a:cubicBezTo>
                    <a:cubicBezTo>
                      <a:pt x="5390483" y="2902839"/>
                      <a:pt x="5443442" y="2799493"/>
                      <a:pt x="5489163" y="2693003"/>
                    </a:cubicBezTo>
                    <a:cubicBezTo>
                      <a:pt x="5532406" y="2592229"/>
                      <a:pt x="5569077" y="2488787"/>
                      <a:pt x="5606796" y="2385822"/>
                    </a:cubicBezTo>
                    <a:cubicBezTo>
                      <a:pt x="5652135" y="2261902"/>
                      <a:pt x="5699093" y="2137410"/>
                      <a:pt x="5776246" y="2030730"/>
                    </a:cubicBezTo>
                    <a:cubicBezTo>
                      <a:pt x="5831872" y="1953768"/>
                      <a:pt x="5901500" y="1888427"/>
                      <a:pt x="5976652" y="1830229"/>
                    </a:cubicBezTo>
                    <a:cubicBezTo>
                      <a:pt x="6047042" y="1775746"/>
                      <a:pt x="6121813" y="1727359"/>
                      <a:pt x="6196965" y="1679639"/>
                    </a:cubicBezTo>
                    <a:cubicBezTo>
                      <a:pt x="6286119" y="1622965"/>
                      <a:pt x="6375940" y="1566767"/>
                      <a:pt x="6456140" y="1498092"/>
                    </a:cubicBezTo>
                    <a:cubicBezTo>
                      <a:pt x="6534341" y="1431227"/>
                      <a:pt x="6602063" y="1353217"/>
                      <a:pt x="6663500" y="1270635"/>
                    </a:cubicBezTo>
                    <a:cubicBezTo>
                      <a:pt x="6737509" y="1171194"/>
                      <a:pt x="6802374" y="1064514"/>
                      <a:pt x="6842951" y="947452"/>
                    </a:cubicBezTo>
                    <a:cubicBezTo>
                      <a:pt x="6871240" y="865823"/>
                      <a:pt x="6887051" y="780383"/>
                      <a:pt x="6890766" y="694087"/>
                    </a:cubicBezTo>
                    <a:cubicBezTo>
                      <a:pt x="6893719" y="625888"/>
                      <a:pt x="6888861" y="557117"/>
                      <a:pt x="6866858" y="492633"/>
                    </a:cubicBezTo>
                    <a:cubicBezTo>
                      <a:pt x="6831616" y="389573"/>
                      <a:pt x="6755511" y="307848"/>
                      <a:pt x="6675406" y="233267"/>
                    </a:cubicBezTo>
                    <a:cubicBezTo>
                      <a:pt x="6607588" y="170402"/>
                      <a:pt x="6496336" y="56007"/>
                      <a:pt x="6422613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9CC44302-CB8C-48E2-B1CD-BA4D30DA63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16788" y="0"/>
                <a:ext cx="12542" cy="12542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/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0EAC85F3-ABB7-4AE5-A19F-69B28F09AF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18540" y="19439"/>
                <a:ext cx="8755533" cy="5998603"/>
              </a:xfrm>
              <a:custGeom>
                <a:avLst/>
                <a:gdLst>
                  <a:gd name="connsiteX0" fmla="*/ 6072569 w 6649344"/>
                  <a:gd name="connsiteY0" fmla="*/ 0 h 4555608"/>
                  <a:gd name="connsiteX1" fmla="*/ 6201347 w 6649344"/>
                  <a:gd name="connsiteY1" fmla="*/ 218218 h 4555608"/>
                  <a:gd name="connsiteX2" fmla="*/ 6519101 w 6649344"/>
                  <a:gd name="connsiteY2" fmla="*/ 492919 h 4555608"/>
                  <a:gd name="connsiteX3" fmla="*/ 6648260 w 6649344"/>
                  <a:gd name="connsiteY3" fmla="*/ 789718 h 4555608"/>
                  <a:gd name="connsiteX4" fmla="*/ 6574060 w 6649344"/>
                  <a:gd name="connsiteY4" fmla="*/ 1096137 h 4555608"/>
                  <a:gd name="connsiteX5" fmla="*/ 6385084 w 6649344"/>
                  <a:gd name="connsiteY5" fmla="*/ 1349883 h 4555608"/>
                  <a:gd name="connsiteX6" fmla="*/ 6126671 w 6649344"/>
                  <a:gd name="connsiteY6" fmla="*/ 1515047 h 4555608"/>
                  <a:gd name="connsiteX7" fmla="*/ 5851493 w 6649344"/>
                  <a:gd name="connsiteY7" fmla="*/ 1632299 h 4555608"/>
                  <a:gd name="connsiteX8" fmla="*/ 5679187 w 6649344"/>
                  <a:gd name="connsiteY8" fmla="*/ 1759172 h 4555608"/>
                  <a:gd name="connsiteX9" fmla="*/ 5564314 w 6649344"/>
                  <a:gd name="connsiteY9" fmla="*/ 1962626 h 4555608"/>
                  <a:gd name="connsiteX10" fmla="*/ 5470970 w 6649344"/>
                  <a:gd name="connsiteY10" fmla="*/ 2245138 h 4555608"/>
                  <a:gd name="connsiteX11" fmla="*/ 5406390 w 6649344"/>
                  <a:gd name="connsiteY11" fmla="*/ 2467737 h 4555608"/>
                  <a:gd name="connsiteX12" fmla="*/ 5327428 w 6649344"/>
                  <a:gd name="connsiteY12" fmla="*/ 2723864 h 4555608"/>
                  <a:gd name="connsiteX13" fmla="*/ 5198269 w 6649344"/>
                  <a:gd name="connsiteY13" fmla="*/ 2970467 h 4555608"/>
                  <a:gd name="connsiteX14" fmla="*/ 5085779 w 6649344"/>
                  <a:gd name="connsiteY14" fmla="*/ 3147632 h 4555608"/>
                  <a:gd name="connsiteX15" fmla="*/ 4839367 w 6649344"/>
                  <a:gd name="connsiteY15" fmla="*/ 3461195 h 4555608"/>
                  <a:gd name="connsiteX16" fmla="*/ 4639628 w 6649344"/>
                  <a:gd name="connsiteY16" fmla="*/ 3661125 h 4555608"/>
                  <a:gd name="connsiteX17" fmla="*/ 4467320 w 6649344"/>
                  <a:gd name="connsiteY17" fmla="*/ 3833432 h 4555608"/>
                  <a:gd name="connsiteX18" fmla="*/ 4292632 w 6649344"/>
                  <a:gd name="connsiteY18" fmla="*/ 4008215 h 4555608"/>
                  <a:gd name="connsiteX19" fmla="*/ 3976783 w 6649344"/>
                  <a:gd name="connsiteY19" fmla="*/ 4324160 h 4555608"/>
                  <a:gd name="connsiteX20" fmla="*/ 3793712 w 6649344"/>
                  <a:gd name="connsiteY20" fmla="*/ 4478560 h 4555608"/>
                  <a:gd name="connsiteX21" fmla="*/ 3509010 w 6649344"/>
                  <a:gd name="connsiteY21" fmla="*/ 4555141 h 4555608"/>
                  <a:gd name="connsiteX22" fmla="*/ 2982659 w 6649344"/>
                  <a:gd name="connsiteY22" fmla="*/ 4488085 h 4555608"/>
                  <a:gd name="connsiteX23" fmla="*/ 2420398 w 6649344"/>
                  <a:gd name="connsiteY23" fmla="*/ 4488085 h 4555608"/>
                  <a:gd name="connsiteX24" fmla="*/ 2176939 w 6649344"/>
                  <a:gd name="connsiteY24" fmla="*/ 4463034 h 4555608"/>
                  <a:gd name="connsiteX25" fmla="*/ 1810607 w 6649344"/>
                  <a:gd name="connsiteY25" fmla="*/ 4272629 h 4555608"/>
                  <a:gd name="connsiteX26" fmla="*/ 1615345 w 6649344"/>
                  <a:gd name="connsiteY26" fmla="*/ 3953733 h 4555608"/>
                  <a:gd name="connsiteX27" fmla="*/ 1455801 w 6649344"/>
                  <a:gd name="connsiteY27" fmla="*/ 3613309 h 4555608"/>
                  <a:gd name="connsiteX28" fmla="*/ 1362742 w 6649344"/>
                  <a:gd name="connsiteY28" fmla="*/ 3309080 h 4555608"/>
                  <a:gd name="connsiteX29" fmla="*/ 1429226 w 6649344"/>
                  <a:gd name="connsiteY29" fmla="*/ 2865215 h 4555608"/>
                  <a:gd name="connsiteX30" fmla="*/ 1493996 w 6649344"/>
                  <a:gd name="connsiteY30" fmla="*/ 2444591 h 4555608"/>
                  <a:gd name="connsiteX31" fmla="*/ 1379315 w 6649344"/>
                  <a:gd name="connsiteY31" fmla="*/ 2240090 h 4555608"/>
                  <a:gd name="connsiteX32" fmla="*/ 1243108 w 6649344"/>
                  <a:gd name="connsiteY32" fmla="*/ 2156936 h 4555608"/>
                  <a:gd name="connsiteX33" fmla="*/ 929069 w 6649344"/>
                  <a:gd name="connsiteY33" fmla="*/ 2075498 h 4555608"/>
                  <a:gd name="connsiteX34" fmla="*/ 736282 w 6649344"/>
                  <a:gd name="connsiteY34" fmla="*/ 2120360 h 4555608"/>
                  <a:gd name="connsiteX35" fmla="*/ 443865 w 6649344"/>
                  <a:gd name="connsiteY35" fmla="*/ 2266664 h 4555608"/>
                  <a:gd name="connsiteX36" fmla="*/ 0 w 6649344"/>
                  <a:gd name="connsiteY36" fmla="*/ 2592229 h 4555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6649344" h="4555608">
                    <a:moveTo>
                      <a:pt x="6072569" y="0"/>
                    </a:moveTo>
                    <a:cubicBezTo>
                      <a:pt x="6092857" y="34576"/>
                      <a:pt x="6094000" y="127349"/>
                      <a:pt x="6201347" y="218218"/>
                    </a:cubicBezTo>
                    <a:cubicBezTo>
                      <a:pt x="6308789" y="309086"/>
                      <a:pt x="6430518" y="383858"/>
                      <a:pt x="6519101" y="492919"/>
                    </a:cubicBezTo>
                    <a:cubicBezTo>
                      <a:pt x="6588919" y="578834"/>
                      <a:pt x="6640449" y="679704"/>
                      <a:pt x="6648260" y="789718"/>
                    </a:cubicBezTo>
                    <a:cubicBezTo>
                      <a:pt x="6655880" y="896303"/>
                      <a:pt x="6622542" y="1000411"/>
                      <a:pt x="6574060" y="1096137"/>
                    </a:cubicBezTo>
                    <a:cubicBezTo>
                      <a:pt x="6526054" y="1191101"/>
                      <a:pt x="6463570" y="1278160"/>
                      <a:pt x="6385084" y="1349883"/>
                    </a:cubicBezTo>
                    <a:cubicBezTo>
                      <a:pt x="6309170" y="1419225"/>
                      <a:pt x="6220397" y="1472660"/>
                      <a:pt x="6126671" y="1515047"/>
                    </a:cubicBezTo>
                    <a:cubicBezTo>
                      <a:pt x="6035707" y="1556194"/>
                      <a:pt x="5940362" y="1586960"/>
                      <a:pt x="5851493" y="1632299"/>
                    </a:cubicBezTo>
                    <a:cubicBezTo>
                      <a:pt x="5787390" y="1665065"/>
                      <a:pt x="5726906" y="1705356"/>
                      <a:pt x="5679187" y="1759172"/>
                    </a:cubicBezTo>
                    <a:cubicBezTo>
                      <a:pt x="5627180" y="1817846"/>
                      <a:pt x="5593176" y="1889569"/>
                      <a:pt x="5564314" y="1962626"/>
                    </a:cubicBezTo>
                    <a:cubicBezTo>
                      <a:pt x="5527834" y="2054923"/>
                      <a:pt x="5499354" y="2149983"/>
                      <a:pt x="5470970" y="2245138"/>
                    </a:cubicBezTo>
                    <a:cubicBezTo>
                      <a:pt x="5448872" y="2319147"/>
                      <a:pt x="5426869" y="2393252"/>
                      <a:pt x="5406390" y="2467737"/>
                    </a:cubicBezTo>
                    <a:cubicBezTo>
                      <a:pt x="5382673" y="2553938"/>
                      <a:pt x="5360765" y="2640902"/>
                      <a:pt x="5327428" y="2723864"/>
                    </a:cubicBezTo>
                    <a:cubicBezTo>
                      <a:pt x="5292757" y="2810066"/>
                      <a:pt x="5246275" y="2890838"/>
                      <a:pt x="5198269" y="2970467"/>
                    </a:cubicBezTo>
                    <a:cubicBezTo>
                      <a:pt x="5162074" y="3030379"/>
                      <a:pt x="5124927" y="3089625"/>
                      <a:pt x="5085779" y="3147632"/>
                    </a:cubicBezTo>
                    <a:cubicBezTo>
                      <a:pt x="5011293" y="3258026"/>
                      <a:pt x="4929854" y="3363659"/>
                      <a:pt x="4839367" y="3461195"/>
                    </a:cubicBezTo>
                    <a:cubicBezTo>
                      <a:pt x="4775264" y="3530251"/>
                      <a:pt x="4706779" y="3595021"/>
                      <a:pt x="4639628" y="3661125"/>
                    </a:cubicBezTo>
                    <a:cubicBezTo>
                      <a:pt x="4581620" y="3717989"/>
                      <a:pt x="4524661" y="3775901"/>
                      <a:pt x="4467320" y="3833432"/>
                    </a:cubicBezTo>
                    <a:cubicBezTo>
                      <a:pt x="4409218" y="3891820"/>
                      <a:pt x="4350925" y="3949922"/>
                      <a:pt x="4292632" y="4008215"/>
                    </a:cubicBezTo>
                    <a:cubicBezTo>
                      <a:pt x="4187285" y="4113467"/>
                      <a:pt x="4082129" y="4218909"/>
                      <a:pt x="3976783" y="4324160"/>
                    </a:cubicBezTo>
                    <a:cubicBezTo>
                      <a:pt x="3920014" y="4380929"/>
                      <a:pt x="3862673" y="4437793"/>
                      <a:pt x="3793712" y="4478560"/>
                    </a:cubicBezTo>
                    <a:cubicBezTo>
                      <a:pt x="3707797" y="4529328"/>
                      <a:pt x="3608832" y="4551712"/>
                      <a:pt x="3509010" y="4555141"/>
                    </a:cubicBezTo>
                    <a:cubicBezTo>
                      <a:pt x="3331845" y="4561237"/>
                      <a:pt x="3159347" y="4506087"/>
                      <a:pt x="2982659" y="4488085"/>
                    </a:cubicBezTo>
                    <a:cubicBezTo>
                      <a:pt x="2796064" y="4469130"/>
                      <a:pt x="2608135" y="4491323"/>
                      <a:pt x="2420398" y="4488085"/>
                    </a:cubicBezTo>
                    <a:cubicBezTo>
                      <a:pt x="2338673" y="4486656"/>
                      <a:pt x="2256949" y="4480084"/>
                      <a:pt x="2176939" y="4463034"/>
                    </a:cubicBezTo>
                    <a:cubicBezTo>
                      <a:pt x="2039207" y="4433697"/>
                      <a:pt x="1908429" y="4373499"/>
                      <a:pt x="1810607" y="4272629"/>
                    </a:cubicBezTo>
                    <a:cubicBezTo>
                      <a:pt x="1723358" y="4182618"/>
                      <a:pt x="1669637" y="4067175"/>
                      <a:pt x="1615345" y="3953733"/>
                    </a:cubicBezTo>
                    <a:cubicBezTo>
                      <a:pt x="1561243" y="3840671"/>
                      <a:pt x="1505807" y="3728180"/>
                      <a:pt x="1455801" y="3613309"/>
                    </a:cubicBezTo>
                    <a:cubicBezTo>
                      <a:pt x="1413129" y="3515392"/>
                      <a:pt x="1374553" y="3414998"/>
                      <a:pt x="1362742" y="3309080"/>
                    </a:cubicBezTo>
                    <a:cubicBezTo>
                      <a:pt x="1346073" y="3158966"/>
                      <a:pt x="1384649" y="3010091"/>
                      <a:pt x="1429226" y="2865215"/>
                    </a:cubicBezTo>
                    <a:cubicBezTo>
                      <a:pt x="1471898" y="2726627"/>
                      <a:pt x="1522190" y="2585657"/>
                      <a:pt x="1493996" y="2444591"/>
                    </a:cubicBezTo>
                    <a:cubicBezTo>
                      <a:pt x="1478280" y="2365915"/>
                      <a:pt x="1439513" y="2293144"/>
                      <a:pt x="1379315" y="2240090"/>
                    </a:cubicBezTo>
                    <a:cubicBezTo>
                      <a:pt x="1339215" y="2204752"/>
                      <a:pt x="1291495" y="2179796"/>
                      <a:pt x="1243108" y="2156936"/>
                    </a:cubicBezTo>
                    <a:cubicBezTo>
                      <a:pt x="1143476" y="2110073"/>
                      <a:pt x="1038511" y="2069973"/>
                      <a:pt x="929069" y="2075498"/>
                    </a:cubicBezTo>
                    <a:cubicBezTo>
                      <a:pt x="862870" y="2078831"/>
                      <a:pt x="799052" y="2098643"/>
                      <a:pt x="736282" y="2120360"/>
                    </a:cubicBezTo>
                    <a:cubicBezTo>
                      <a:pt x="632365" y="2156365"/>
                      <a:pt x="492633" y="2168366"/>
                      <a:pt x="443865" y="2266664"/>
                    </a:cubicBezTo>
                    <a:cubicBezTo>
                      <a:pt x="229648" y="2699480"/>
                      <a:pt x="8858" y="2576036"/>
                      <a:pt x="0" y="2592229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DD6442C7-EA96-48F7-8E52-15B32EDD6E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18540" y="12542"/>
                <a:ext cx="8335554" cy="5823102"/>
              </a:xfrm>
              <a:custGeom>
                <a:avLst/>
                <a:gdLst>
                  <a:gd name="connsiteX0" fmla="*/ 0 w 6330393"/>
                  <a:gd name="connsiteY0" fmla="*/ 2249519 h 4422324"/>
                  <a:gd name="connsiteX1" fmla="*/ 653129 w 6330393"/>
                  <a:gd name="connsiteY1" fmla="*/ 1966532 h 4422324"/>
                  <a:gd name="connsiteX2" fmla="*/ 972122 w 6330393"/>
                  <a:gd name="connsiteY2" fmla="*/ 1926622 h 4422324"/>
                  <a:gd name="connsiteX3" fmla="*/ 1340168 w 6330393"/>
                  <a:gd name="connsiteY3" fmla="*/ 2041398 h 4422324"/>
                  <a:gd name="connsiteX4" fmla="*/ 1572768 w 6330393"/>
                  <a:gd name="connsiteY4" fmla="*/ 2147697 h 4422324"/>
                  <a:gd name="connsiteX5" fmla="*/ 1747647 w 6330393"/>
                  <a:gd name="connsiteY5" fmla="*/ 2370677 h 4422324"/>
                  <a:gd name="connsiteX6" fmla="*/ 1718596 w 6330393"/>
                  <a:gd name="connsiteY6" fmla="*/ 2632043 h 4422324"/>
                  <a:gd name="connsiteX7" fmla="*/ 1575054 w 6330393"/>
                  <a:gd name="connsiteY7" fmla="*/ 2947988 h 4422324"/>
                  <a:gd name="connsiteX8" fmla="*/ 1543431 w 6330393"/>
                  <a:gd name="connsiteY8" fmla="*/ 3462147 h 4422324"/>
                  <a:gd name="connsiteX9" fmla="*/ 1666875 w 6330393"/>
                  <a:gd name="connsiteY9" fmla="*/ 3792474 h 4422324"/>
                  <a:gd name="connsiteX10" fmla="*/ 1801844 w 6330393"/>
                  <a:gd name="connsiteY10" fmla="*/ 4048125 h 4422324"/>
                  <a:gd name="connsiteX11" fmla="*/ 2011490 w 6330393"/>
                  <a:gd name="connsiteY11" fmla="*/ 4257866 h 4422324"/>
                  <a:gd name="connsiteX12" fmla="*/ 2383727 w 6330393"/>
                  <a:gd name="connsiteY12" fmla="*/ 4353687 h 4422324"/>
                  <a:gd name="connsiteX13" fmla="*/ 2745105 w 6330393"/>
                  <a:gd name="connsiteY13" fmla="*/ 4353687 h 4422324"/>
                  <a:gd name="connsiteX14" fmla="*/ 3001232 w 6330393"/>
                  <a:gd name="connsiteY14" fmla="*/ 4368927 h 4422324"/>
                  <a:gd name="connsiteX15" fmla="*/ 3316891 w 6330393"/>
                  <a:gd name="connsiteY15" fmla="*/ 4402170 h 4422324"/>
                  <a:gd name="connsiteX16" fmla="*/ 3578543 w 6330393"/>
                  <a:gd name="connsiteY16" fmla="*/ 4413218 h 4422324"/>
                  <a:gd name="connsiteX17" fmla="*/ 3746087 w 6330393"/>
                  <a:gd name="connsiteY17" fmla="*/ 4330065 h 4422324"/>
                  <a:gd name="connsiteX18" fmla="*/ 3986689 w 6330393"/>
                  <a:gd name="connsiteY18" fmla="*/ 4147280 h 4422324"/>
                  <a:gd name="connsiteX19" fmla="*/ 4469987 w 6330393"/>
                  <a:gd name="connsiteY19" fmla="*/ 3682841 h 4422324"/>
                  <a:gd name="connsiteX20" fmla="*/ 4742784 w 6330393"/>
                  <a:gd name="connsiteY20" fmla="*/ 3409950 h 4422324"/>
                  <a:gd name="connsiteX21" fmla="*/ 5029867 w 6330393"/>
                  <a:gd name="connsiteY21" fmla="*/ 3058097 h 4422324"/>
                  <a:gd name="connsiteX22" fmla="*/ 5211699 w 6330393"/>
                  <a:gd name="connsiteY22" fmla="*/ 2675096 h 4422324"/>
                  <a:gd name="connsiteX23" fmla="*/ 5326571 w 6330393"/>
                  <a:gd name="connsiteY23" fmla="*/ 2136458 h 4422324"/>
                  <a:gd name="connsiteX24" fmla="*/ 5407914 w 6330393"/>
                  <a:gd name="connsiteY24" fmla="*/ 1772603 h 4422324"/>
                  <a:gd name="connsiteX25" fmla="*/ 5517928 w 6330393"/>
                  <a:gd name="connsiteY25" fmla="*/ 1456658 h 4422324"/>
                  <a:gd name="connsiteX26" fmla="*/ 5649563 w 6330393"/>
                  <a:gd name="connsiteY26" fmla="*/ 1325023 h 4422324"/>
                  <a:gd name="connsiteX27" fmla="*/ 5963031 w 6330393"/>
                  <a:gd name="connsiteY27" fmla="*/ 1289114 h 4422324"/>
                  <a:gd name="connsiteX28" fmla="*/ 6185535 w 6330393"/>
                  <a:gd name="connsiteY28" fmla="*/ 1217295 h 4422324"/>
                  <a:gd name="connsiteX29" fmla="*/ 6326696 w 6330393"/>
                  <a:gd name="connsiteY29" fmla="*/ 992315 h 4422324"/>
                  <a:gd name="connsiteX30" fmla="*/ 6305169 w 6330393"/>
                  <a:gd name="connsiteY30" fmla="*/ 824770 h 4422324"/>
                  <a:gd name="connsiteX31" fmla="*/ 6156865 w 6330393"/>
                  <a:gd name="connsiteY31" fmla="*/ 654844 h 4422324"/>
                  <a:gd name="connsiteX32" fmla="*/ 5908072 w 6330393"/>
                  <a:gd name="connsiteY32" fmla="*/ 506444 h 4422324"/>
                  <a:gd name="connsiteX33" fmla="*/ 5606605 w 6330393"/>
                  <a:gd name="connsiteY33" fmla="*/ 353282 h 4422324"/>
                  <a:gd name="connsiteX34" fmla="*/ 5506117 w 6330393"/>
                  <a:gd name="connsiteY34" fmla="*/ 164211 h 4422324"/>
                  <a:gd name="connsiteX35" fmla="*/ 5598890 w 6330393"/>
                  <a:gd name="connsiteY35" fmla="*/ 0 h 4422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6330393" h="4422324">
                    <a:moveTo>
                      <a:pt x="0" y="2249519"/>
                    </a:moveTo>
                    <a:cubicBezTo>
                      <a:pt x="166592" y="2158746"/>
                      <a:pt x="472059" y="2022443"/>
                      <a:pt x="653129" y="1966532"/>
                    </a:cubicBezTo>
                    <a:cubicBezTo>
                      <a:pt x="756761" y="1934528"/>
                      <a:pt x="864489" y="1915573"/>
                      <a:pt x="972122" y="1926622"/>
                    </a:cubicBezTo>
                    <a:cubicBezTo>
                      <a:pt x="1100423" y="1939766"/>
                      <a:pt x="1219581" y="1994630"/>
                      <a:pt x="1340168" y="2041398"/>
                    </a:cubicBezTo>
                    <a:cubicBezTo>
                      <a:pt x="1419987" y="2072354"/>
                      <a:pt x="1501140" y="2101025"/>
                      <a:pt x="1572768" y="2147697"/>
                    </a:cubicBezTo>
                    <a:cubicBezTo>
                      <a:pt x="1654874" y="2201132"/>
                      <a:pt x="1723454" y="2276285"/>
                      <a:pt x="1747647" y="2370677"/>
                    </a:cubicBezTo>
                    <a:cubicBezTo>
                      <a:pt x="1769840" y="2457545"/>
                      <a:pt x="1750981" y="2547842"/>
                      <a:pt x="1718596" y="2632043"/>
                    </a:cubicBezTo>
                    <a:cubicBezTo>
                      <a:pt x="1676876" y="2740152"/>
                      <a:pt x="1615345" y="2839403"/>
                      <a:pt x="1575054" y="2947988"/>
                    </a:cubicBezTo>
                    <a:cubicBezTo>
                      <a:pt x="1514094" y="3112199"/>
                      <a:pt x="1505141" y="3291269"/>
                      <a:pt x="1543431" y="3462147"/>
                    </a:cubicBezTo>
                    <a:cubicBezTo>
                      <a:pt x="1569244" y="3577114"/>
                      <a:pt x="1617536" y="3685318"/>
                      <a:pt x="1666875" y="3792474"/>
                    </a:cubicBezTo>
                    <a:cubicBezTo>
                      <a:pt x="1707261" y="3880199"/>
                      <a:pt x="1748600" y="3967734"/>
                      <a:pt x="1801844" y="4048125"/>
                    </a:cubicBezTo>
                    <a:cubicBezTo>
                      <a:pt x="1857185" y="4131659"/>
                      <a:pt x="1925669" y="4206431"/>
                      <a:pt x="2011490" y="4257866"/>
                    </a:cubicBezTo>
                    <a:cubicBezTo>
                      <a:pt x="2122837" y="4324636"/>
                      <a:pt x="2253615" y="4347020"/>
                      <a:pt x="2383727" y="4353687"/>
                    </a:cubicBezTo>
                    <a:cubicBezTo>
                      <a:pt x="2504027" y="4359879"/>
                      <a:pt x="2624614" y="4351973"/>
                      <a:pt x="2745105" y="4353687"/>
                    </a:cubicBezTo>
                    <a:cubicBezTo>
                      <a:pt x="2830640" y="4354925"/>
                      <a:pt x="2915984" y="4361688"/>
                      <a:pt x="3001232" y="4368927"/>
                    </a:cubicBezTo>
                    <a:cubicBezTo>
                      <a:pt x="3106674" y="4377881"/>
                      <a:pt x="3212211" y="4386739"/>
                      <a:pt x="3316891" y="4402170"/>
                    </a:cubicBezTo>
                    <a:cubicBezTo>
                      <a:pt x="3404426" y="4415028"/>
                      <a:pt x="3493008" y="4433697"/>
                      <a:pt x="3578543" y="4413218"/>
                    </a:cubicBezTo>
                    <a:cubicBezTo>
                      <a:pt x="3639598" y="4398645"/>
                      <a:pt x="3693890" y="4365403"/>
                      <a:pt x="3746087" y="4330065"/>
                    </a:cubicBezTo>
                    <a:cubicBezTo>
                      <a:pt x="3829622" y="4273677"/>
                      <a:pt x="3909727" y="4212431"/>
                      <a:pt x="3986689" y="4147280"/>
                    </a:cubicBezTo>
                    <a:cubicBezTo>
                      <a:pt x="4157282" y="4002881"/>
                      <a:pt x="4311206" y="3840290"/>
                      <a:pt x="4469987" y="3682841"/>
                    </a:cubicBezTo>
                    <a:cubicBezTo>
                      <a:pt x="4561332" y="3592259"/>
                      <a:pt x="4653915" y="3503009"/>
                      <a:pt x="4742784" y="3409950"/>
                    </a:cubicBezTo>
                    <a:cubicBezTo>
                      <a:pt x="4847558" y="3300222"/>
                      <a:pt x="4947190" y="3185255"/>
                      <a:pt x="5029867" y="3058097"/>
                    </a:cubicBezTo>
                    <a:cubicBezTo>
                      <a:pt x="5107305" y="2939129"/>
                      <a:pt x="5168646" y="2810351"/>
                      <a:pt x="5211699" y="2675096"/>
                    </a:cubicBezTo>
                    <a:cubicBezTo>
                      <a:pt x="5267516" y="2500027"/>
                      <a:pt x="5292186" y="2317147"/>
                      <a:pt x="5326571" y="2136458"/>
                    </a:cubicBezTo>
                    <a:cubicBezTo>
                      <a:pt x="5349812" y="2014347"/>
                      <a:pt x="5378672" y="1893380"/>
                      <a:pt x="5407914" y="1772603"/>
                    </a:cubicBezTo>
                    <a:cubicBezTo>
                      <a:pt x="5434299" y="1663446"/>
                      <a:pt x="5460683" y="1552861"/>
                      <a:pt x="5517928" y="1456658"/>
                    </a:cubicBezTo>
                    <a:cubicBezTo>
                      <a:pt x="5550408" y="1402080"/>
                      <a:pt x="5592889" y="1353312"/>
                      <a:pt x="5649563" y="1325023"/>
                    </a:cubicBezTo>
                    <a:cubicBezTo>
                      <a:pt x="5744528" y="1277493"/>
                      <a:pt x="5856065" y="1296924"/>
                      <a:pt x="5963031" y="1289114"/>
                    </a:cubicBezTo>
                    <a:cubicBezTo>
                      <a:pt x="6042279" y="1283303"/>
                      <a:pt x="6120479" y="1262539"/>
                      <a:pt x="6185535" y="1217295"/>
                    </a:cubicBezTo>
                    <a:cubicBezTo>
                      <a:pt x="6261164" y="1164717"/>
                      <a:pt x="6312694" y="1083374"/>
                      <a:pt x="6326696" y="992315"/>
                    </a:cubicBezTo>
                    <a:cubicBezTo>
                      <a:pt x="6335459" y="935450"/>
                      <a:pt x="6328791" y="877253"/>
                      <a:pt x="6305169" y="824770"/>
                    </a:cubicBezTo>
                    <a:cubicBezTo>
                      <a:pt x="6273927" y="755333"/>
                      <a:pt x="6217158" y="701897"/>
                      <a:pt x="6156865" y="654844"/>
                    </a:cubicBezTo>
                    <a:cubicBezTo>
                      <a:pt x="6080379" y="595217"/>
                      <a:pt x="5996750" y="545687"/>
                      <a:pt x="5908072" y="506444"/>
                    </a:cubicBezTo>
                    <a:cubicBezTo>
                      <a:pt x="5803964" y="460343"/>
                      <a:pt x="5692807" y="426815"/>
                      <a:pt x="5606605" y="353282"/>
                    </a:cubicBezTo>
                    <a:cubicBezTo>
                      <a:pt x="5549170" y="304229"/>
                      <a:pt x="5503259" y="238887"/>
                      <a:pt x="5506117" y="164211"/>
                    </a:cubicBezTo>
                    <a:cubicBezTo>
                      <a:pt x="5508213" y="106109"/>
                      <a:pt x="5598890" y="0"/>
                      <a:pt x="559889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1ECB895E-B92E-4686-8B6F-BA0F9041C13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13900" y="12542"/>
                <a:ext cx="3256801" cy="2769035"/>
              </a:xfrm>
              <a:custGeom>
                <a:avLst/>
                <a:gdLst>
                  <a:gd name="connsiteX0" fmla="*/ 0 w 2563086"/>
                  <a:gd name="connsiteY0" fmla="*/ 2102930 h 2102929"/>
                  <a:gd name="connsiteX1" fmla="*/ 625888 w 2563086"/>
                  <a:gd name="connsiteY1" fmla="*/ 1834229 h 2102929"/>
                  <a:gd name="connsiteX2" fmla="*/ 954024 w 2563086"/>
                  <a:gd name="connsiteY2" fmla="*/ 1789938 h 2102929"/>
                  <a:gd name="connsiteX3" fmla="*/ 1379125 w 2563086"/>
                  <a:gd name="connsiteY3" fmla="*/ 1870329 h 2102929"/>
                  <a:gd name="connsiteX4" fmla="*/ 1819466 w 2563086"/>
                  <a:gd name="connsiteY4" fmla="*/ 2021300 h 2102929"/>
                  <a:gd name="connsiteX5" fmla="*/ 2221040 w 2563086"/>
                  <a:gd name="connsiteY5" fmla="*/ 2010251 h 2102929"/>
                  <a:gd name="connsiteX6" fmla="*/ 2507647 w 2563086"/>
                  <a:gd name="connsiteY6" fmla="*/ 1867567 h 2102929"/>
                  <a:gd name="connsiteX7" fmla="*/ 2560225 w 2563086"/>
                  <a:gd name="connsiteY7" fmla="*/ 1652873 h 2102929"/>
                  <a:gd name="connsiteX8" fmla="*/ 2328958 w 2563086"/>
                  <a:gd name="connsiteY8" fmla="*/ 1295495 h 2102929"/>
                  <a:gd name="connsiteX9" fmla="*/ 1676686 w 2563086"/>
                  <a:gd name="connsiteY9" fmla="*/ 812292 h 2102929"/>
                  <a:gd name="connsiteX10" fmla="*/ 1436942 w 2563086"/>
                  <a:gd name="connsiteY10" fmla="*/ 669036 h 2102929"/>
                  <a:gd name="connsiteX11" fmla="*/ 1157288 w 2563086"/>
                  <a:gd name="connsiteY11" fmla="*/ 498634 h 2102929"/>
                  <a:gd name="connsiteX12" fmla="*/ 928783 w 2563086"/>
                  <a:gd name="connsiteY12" fmla="*/ 355949 h 2102929"/>
                  <a:gd name="connsiteX13" fmla="*/ 649510 w 2563086"/>
                  <a:gd name="connsiteY13" fmla="*/ 161639 h 2102929"/>
                  <a:gd name="connsiteX14" fmla="*/ 373190 w 2563086"/>
                  <a:gd name="connsiteY14" fmla="*/ 0 h 2102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563086" h="2102929">
                    <a:moveTo>
                      <a:pt x="0" y="2102930"/>
                    </a:moveTo>
                    <a:cubicBezTo>
                      <a:pt x="182499" y="1964341"/>
                      <a:pt x="402717" y="1887855"/>
                      <a:pt x="625888" y="1834229"/>
                    </a:cubicBezTo>
                    <a:cubicBezTo>
                      <a:pt x="733711" y="1808321"/>
                      <a:pt x="843248" y="1789557"/>
                      <a:pt x="954024" y="1789938"/>
                    </a:cubicBezTo>
                    <a:cubicBezTo>
                      <a:pt x="1098995" y="1790414"/>
                      <a:pt x="1241965" y="1822609"/>
                      <a:pt x="1379125" y="1870329"/>
                    </a:cubicBezTo>
                    <a:cubicBezTo>
                      <a:pt x="1526191" y="1921478"/>
                      <a:pt x="1666780" y="1992059"/>
                      <a:pt x="1819466" y="2021300"/>
                    </a:cubicBezTo>
                    <a:cubicBezTo>
                      <a:pt x="1952244" y="2046827"/>
                      <a:pt x="2088356" y="2037112"/>
                      <a:pt x="2221040" y="2010251"/>
                    </a:cubicBezTo>
                    <a:cubicBezTo>
                      <a:pt x="2329720" y="1988249"/>
                      <a:pt x="2440877" y="1954530"/>
                      <a:pt x="2507647" y="1867567"/>
                    </a:cubicBezTo>
                    <a:cubicBezTo>
                      <a:pt x="2554320" y="1806702"/>
                      <a:pt x="2570226" y="1729073"/>
                      <a:pt x="2560225" y="1652873"/>
                    </a:cubicBezTo>
                    <a:cubicBezTo>
                      <a:pt x="2541270" y="1508665"/>
                      <a:pt x="2436019" y="1396175"/>
                      <a:pt x="2328958" y="1295495"/>
                    </a:cubicBezTo>
                    <a:cubicBezTo>
                      <a:pt x="2131314" y="1109567"/>
                      <a:pt x="1908429" y="953643"/>
                      <a:pt x="1676686" y="812292"/>
                    </a:cubicBezTo>
                    <a:cubicBezTo>
                      <a:pt x="1597152" y="763810"/>
                      <a:pt x="1516856" y="716756"/>
                      <a:pt x="1436942" y="669036"/>
                    </a:cubicBezTo>
                    <a:cubicBezTo>
                      <a:pt x="1343216" y="613029"/>
                      <a:pt x="1250442" y="555498"/>
                      <a:pt x="1157288" y="498634"/>
                    </a:cubicBezTo>
                    <a:cubicBezTo>
                      <a:pt x="1080611" y="451866"/>
                      <a:pt x="1003745" y="405479"/>
                      <a:pt x="928783" y="355949"/>
                    </a:cubicBezTo>
                    <a:cubicBezTo>
                      <a:pt x="834200" y="293465"/>
                      <a:pt x="743140" y="225552"/>
                      <a:pt x="649510" y="161639"/>
                    </a:cubicBezTo>
                    <a:cubicBezTo>
                      <a:pt x="539496" y="86487"/>
                      <a:pt x="373190" y="0"/>
                      <a:pt x="37319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357CEDFC-C202-445C-9D3B-467FB3DCE9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16788" y="0"/>
                <a:ext cx="12542" cy="12542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/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E763FC30-4283-464C-932E-272A62FE5D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16788" y="0"/>
                <a:ext cx="12542" cy="12542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/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0DE2B79E-20B8-482A-9098-FCAEF6B21B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18540" y="232906"/>
                <a:ext cx="1832649" cy="1702458"/>
              </a:xfrm>
              <a:custGeom>
                <a:avLst/>
                <a:gdLst>
                  <a:gd name="connsiteX0" fmla="*/ 0 w 1391796"/>
                  <a:gd name="connsiteY0" fmla="*/ 1292924 h 1292923"/>
                  <a:gd name="connsiteX1" fmla="*/ 696563 w 1391796"/>
                  <a:gd name="connsiteY1" fmla="*/ 1150906 h 1292923"/>
                  <a:gd name="connsiteX2" fmla="*/ 993934 w 1391796"/>
                  <a:gd name="connsiteY2" fmla="*/ 1192435 h 1292923"/>
                  <a:gd name="connsiteX3" fmla="*/ 1155097 w 1391796"/>
                  <a:gd name="connsiteY3" fmla="*/ 1192435 h 1292923"/>
                  <a:gd name="connsiteX4" fmla="*/ 1324547 w 1391796"/>
                  <a:gd name="connsiteY4" fmla="*/ 1184148 h 1292923"/>
                  <a:gd name="connsiteX5" fmla="*/ 1381030 w 1391796"/>
                  <a:gd name="connsiteY5" fmla="*/ 1149191 h 1292923"/>
                  <a:gd name="connsiteX6" fmla="*/ 1357789 w 1391796"/>
                  <a:gd name="connsiteY6" fmla="*/ 1027843 h 1292923"/>
                  <a:gd name="connsiteX7" fmla="*/ 1136809 w 1391796"/>
                  <a:gd name="connsiteY7" fmla="*/ 838295 h 1292923"/>
                  <a:gd name="connsiteX8" fmla="*/ 804482 w 1391796"/>
                  <a:gd name="connsiteY8" fmla="*/ 595598 h 1292923"/>
                  <a:gd name="connsiteX9" fmla="*/ 530352 w 1391796"/>
                  <a:gd name="connsiteY9" fmla="*/ 381191 h 1292923"/>
                  <a:gd name="connsiteX10" fmla="*/ 0 w 1391796"/>
                  <a:gd name="connsiteY10" fmla="*/ 0 h 1292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391796" h="1292923">
                    <a:moveTo>
                      <a:pt x="0" y="1292924"/>
                    </a:moveTo>
                    <a:cubicBezTo>
                      <a:pt x="158877" y="1243108"/>
                      <a:pt x="531019" y="1138047"/>
                      <a:pt x="696563" y="1150906"/>
                    </a:cubicBezTo>
                    <a:cubicBezTo>
                      <a:pt x="796481" y="1158621"/>
                      <a:pt x="894017" y="1185863"/>
                      <a:pt x="993934" y="1192435"/>
                    </a:cubicBezTo>
                    <a:cubicBezTo>
                      <a:pt x="1047559" y="1195959"/>
                      <a:pt x="1101376" y="1192054"/>
                      <a:pt x="1155097" y="1192435"/>
                    </a:cubicBezTo>
                    <a:cubicBezTo>
                      <a:pt x="1212056" y="1192816"/>
                      <a:pt x="1269683" y="1198626"/>
                      <a:pt x="1324547" y="1184148"/>
                    </a:cubicBezTo>
                    <a:cubicBezTo>
                      <a:pt x="1346930" y="1178243"/>
                      <a:pt x="1368266" y="1168241"/>
                      <a:pt x="1381030" y="1149191"/>
                    </a:cubicBezTo>
                    <a:cubicBezTo>
                      <a:pt x="1405795" y="1112425"/>
                      <a:pt x="1383506" y="1065752"/>
                      <a:pt x="1357789" y="1027843"/>
                    </a:cubicBezTo>
                    <a:cubicBezTo>
                      <a:pt x="1302734" y="946880"/>
                      <a:pt x="1218152" y="893540"/>
                      <a:pt x="1136809" y="838295"/>
                    </a:cubicBezTo>
                    <a:cubicBezTo>
                      <a:pt x="1023271" y="761238"/>
                      <a:pt x="912971" y="679609"/>
                      <a:pt x="804482" y="595598"/>
                    </a:cubicBezTo>
                    <a:cubicBezTo>
                      <a:pt x="712756" y="524542"/>
                      <a:pt x="620459" y="454247"/>
                      <a:pt x="530352" y="381191"/>
                    </a:cubicBezTo>
                    <a:cubicBezTo>
                      <a:pt x="378809" y="258318"/>
                      <a:pt x="149733" y="125063"/>
                      <a:pt x="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27ECCA13-011E-4D0B-8827-B1DFEF0943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54787" y="27843"/>
                <a:ext cx="2207527" cy="1610525"/>
              </a:xfrm>
              <a:custGeom>
                <a:avLst/>
                <a:gdLst>
                  <a:gd name="connsiteX0" fmla="*/ 1676495 w 1676495"/>
                  <a:gd name="connsiteY0" fmla="*/ 1223105 h 1223105"/>
                  <a:gd name="connsiteX1" fmla="*/ 1421702 w 1676495"/>
                  <a:gd name="connsiteY1" fmla="*/ 1000792 h 1223105"/>
                  <a:gd name="connsiteX2" fmla="*/ 1024604 w 1676495"/>
                  <a:gd name="connsiteY2" fmla="*/ 744760 h 1223105"/>
                  <a:gd name="connsiteX3" fmla="*/ 444722 w 1676495"/>
                  <a:gd name="connsiteY3" fmla="*/ 345758 h 1223105"/>
                  <a:gd name="connsiteX4" fmla="*/ 0 w 1676495"/>
                  <a:gd name="connsiteY4" fmla="*/ 0 h 12231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76495" h="1223105">
                    <a:moveTo>
                      <a:pt x="1676495" y="1223105"/>
                    </a:moveTo>
                    <a:cubicBezTo>
                      <a:pt x="1603724" y="1136523"/>
                      <a:pt x="1514094" y="1066324"/>
                      <a:pt x="1421702" y="1000792"/>
                    </a:cubicBezTo>
                    <a:cubicBezTo>
                      <a:pt x="1293209" y="909733"/>
                      <a:pt x="1158526" y="827723"/>
                      <a:pt x="1024604" y="744760"/>
                    </a:cubicBezTo>
                    <a:cubicBezTo>
                      <a:pt x="824770" y="621030"/>
                      <a:pt x="623888" y="497777"/>
                      <a:pt x="444722" y="345758"/>
                    </a:cubicBezTo>
                    <a:cubicBezTo>
                      <a:pt x="330518" y="248888"/>
                      <a:pt x="135731" y="61817"/>
                      <a:pt x="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24CCC8FF-3393-4965-BD21-DCB37A2453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18540" y="1638243"/>
                <a:ext cx="2318558" cy="594242"/>
              </a:xfrm>
              <a:custGeom>
                <a:avLst/>
                <a:gdLst>
                  <a:gd name="connsiteX0" fmla="*/ 0 w 1760817"/>
                  <a:gd name="connsiteY0" fmla="*/ 451295 h 451294"/>
                  <a:gd name="connsiteX1" fmla="*/ 335661 w 1760817"/>
                  <a:gd name="connsiteY1" fmla="*/ 319373 h 451294"/>
                  <a:gd name="connsiteX2" fmla="*/ 629984 w 1760817"/>
                  <a:gd name="connsiteY2" fmla="*/ 264319 h 451294"/>
                  <a:gd name="connsiteX3" fmla="*/ 878777 w 1760817"/>
                  <a:gd name="connsiteY3" fmla="*/ 278702 h 451294"/>
                  <a:gd name="connsiteX4" fmla="*/ 1024700 w 1760817"/>
                  <a:gd name="connsiteY4" fmla="*/ 302609 h 451294"/>
                  <a:gd name="connsiteX5" fmla="*/ 1316641 w 1760817"/>
                  <a:gd name="connsiteY5" fmla="*/ 360045 h 451294"/>
                  <a:gd name="connsiteX6" fmla="*/ 1527143 w 1760817"/>
                  <a:gd name="connsiteY6" fmla="*/ 386334 h 451294"/>
                  <a:gd name="connsiteX7" fmla="*/ 1704023 w 1760817"/>
                  <a:gd name="connsiteY7" fmla="*/ 0 h 451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60817" h="451294">
                    <a:moveTo>
                      <a:pt x="0" y="451295"/>
                    </a:moveTo>
                    <a:cubicBezTo>
                      <a:pt x="77438" y="429292"/>
                      <a:pt x="257270" y="337852"/>
                      <a:pt x="335661" y="319373"/>
                    </a:cubicBezTo>
                    <a:cubicBezTo>
                      <a:pt x="433007" y="296418"/>
                      <a:pt x="530162" y="270510"/>
                      <a:pt x="629984" y="264319"/>
                    </a:cubicBezTo>
                    <a:cubicBezTo>
                      <a:pt x="713137" y="259080"/>
                      <a:pt x="796290" y="266891"/>
                      <a:pt x="878777" y="278702"/>
                    </a:cubicBezTo>
                    <a:cubicBezTo>
                      <a:pt x="927545" y="285655"/>
                      <a:pt x="976217" y="293751"/>
                      <a:pt x="1024700" y="302609"/>
                    </a:cubicBezTo>
                    <a:cubicBezTo>
                      <a:pt x="1122236" y="320516"/>
                      <a:pt x="1219581" y="339471"/>
                      <a:pt x="1316641" y="360045"/>
                    </a:cubicBezTo>
                    <a:cubicBezTo>
                      <a:pt x="1386269" y="374809"/>
                      <a:pt x="1456277" y="389763"/>
                      <a:pt x="1527143" y="386334"/>
                    </a:cubicBezTo>
                    <a:cubicBezTo>
                      <a:pt x="1592008" y="383191"/>
                      <a:pt x="1881569" y="391287"/>
                      <a:pt x="1704023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A6D6870E-B40A-4E80-A706-BA8CB5E215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86372" y="454013"/>
                <a:ext cx="256959" cy="983296"/>
              </a:xfrm>
              <a:custGeom>
                <a:avLst/>
                <a:gdLst>
                  <a:gd name="connsiteX0" fmla="*/ 90011 w 267734"/>
                  <a:gd name="connsiteY0" fmla="*/ 746760 h 746759"/>
                  <a:gd name="connsiteX1" fmla="*/ 250603 w 267734"/>
                  <a:gd name="connsiteY1" fmla="*/ 541782 h 746759"/>
                  <a:gd name="connsiteX2" fmla="*/ 250603 w 267734"/>
                  <a:gd name="connsiteY2" fmla="*/ 325660 h 746759"/>
                  <a:gd name="connsiteX3" fmla="*/ 0 w 267734"/>
                  <a:gd name="connsiteY3" fmla="*/ 0 h 7467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7734" h="746759">
                    <a:moveTo>
                      <a:pt x="90011" y="746760"/>
                    </a:moveTo>
                    <a:cubicBezTo>
                      <a:pt x="159353" y="691801"/>
                      <a:pt x="221456" y="624935"/>
                      <a:pt x="250603" y="541782"/>
                    </a:cubicBezTo>
                    <a:cubicBezTo>
                      <a:pt x="275082" y="471868"/>
                      <a:pt x="271748" y="396907"/>
                      <a:pt x="250603" y="325660"/>
                    </a:cubicBezTo>
                    <a:cubicBezTo>
                      <a:pt x="210598" y="190500"/>
                      <a:pt x="117634" y="77629"/>
                      <a:pt x="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81B66FCF-F34F-4C17-A29E-EE8E138129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43887" y="12542"/>
                <a:ext cx="6404043" cy="1673812"/>
              </a:xfrm>
              <a:custGeom>
                <a:avLst/>
                <a:gdLst>
                  <a:gd name="connsiteX0" fmla="*/ 0 w 4863517"/>
                  <a:gd name="connsiteY0" fmla="*/ 0 h 1271168"/>
                  <a:gd name="connsiteX1" fmla="*/ 176879 w 4863517"/>
                  <a:gd name="connsiteY1" fmla="*/ 115157 h 1271168"/>
                  <a:gd name="connsiteX2" fmla="*/ 400812 w 4863517"/>
                  <a:gd name="connsiteY2" fmla="*/ 277178 h 1271168"/>
                  <a:gd name="connsiteX3" fmla="*/ 652367 w 4863517"/>
                  <a:gd name="connsiteY3" fmla="*/ 421958 h 1271168"/>
                  <a:gd name="connsiteX4" fmla="*/ 1110615 w 4863517"/>
                  <a:gd name="connsiteY4" fmla="*/ 690848 h 1271168"/>
                  <a:gd name="connsiteX5" fmla="*/ 1410843 w 4863517"/>
                  <a:gd name="connsiteY5" fmla="*/ 830580 h 1271168"/>
                  <a:gd name="connsiteX6" fmla="*/ 1585341 w 4863517"/>
                  <a:gd name="connsiteY6" fmla="*/ 917067 h 1271168"/>
                  <a:gd name="connsiteX7" fmla="*/ 1896046 w 4863517"/>
                  <a:gd name="connsiteY7" fmla="*/ 1114901 h 1271168"/>
                  <a:gd name="connsiteX8" fmla="*/ 2042255 w 4863517"/>
                  <a:gd name="connsiteY8" fmla="*/ 1204627 h 1271168"/>
                  <a:gd name="connsiteX9" fmla="*/ 2276570 w 4863517"/>
                  <a:gd name="connsiteY9" fmla="*/ 1271111 h 1271168"/>
                  <a:gd name="connsiteX10" fmla="*/ 2568988 w 4863517"/>
                  <a:gd name="connsiteY10" fmla="*/ 1128141 h 1271168"/>
                  <a:gd name="connsiteX11" fmla="*/ 2726817 w 4863517"/>
                  <a:gd name="connsiteY11" fmla="*/ 882110 h 1271168"/>
                  <a:gd name="connsiteX12" fmla="*/ 2861881 w 4863517"/>
                  <a:gd name="connsiteY12" fmla="*/ 574929 h 1271168"/>
                  <a:gd name="connsiteX13" fmla="*/ 2990660 w 4863517"/>
                  <a:gd name="connsiteY13" fmla="*/ 411480 h 1271168"/>
                  <a:gd name="connsiteX14" fmla="*/ 3259264 w 4863517"/>
                  <a:gd name="connsiteY14" fmla="*/ 292322 h 1271168"/>
                  <a:gd name="connsiteX15" fmla="*/ 3482150 w 4863517"/>
                  <a:gd name="connsiteY15" fmla="*/ 325565 h 1271168"/>
                  <a:gd name="connsiteX16" fmla="*/ 3824192 w 4863517"/>
                  <a:gd name="connsiteY16" fmla="*/ 383762 h 1271168"/>
                  <a:gd name="connsiteX17" fmla="*/ 4206145 w 4863517"/>
                  <a:gd name="connsiteY17" fmla="*/ 420434 h 1271168"/>
                  <a:gd name="connsiteX18" fmla="*/ 4505230 w 4863517"/>
                  <a:gd name="connsiteY18" fmla="*/ 420434 h 1271168"/>
                  <a:gd name="connsiteX19" fmla="*/ 4820127 w 4863517"/>
                  <a:gd name="connsiteY19" fmla="*/ 349091 h 1271168"/>
                  <a:gd name="connsiteX20" fmla="*/ 4863370 w 4863517"/>
                  <a:gd name="connsiteY20" fmla="*/ 242316 h 1271168"/>
                  <a:gd name="connsiteX21" fmla="*/ 4760691 w 4863517"/>
                  <a:gd name="connsiteY21" fmla="*/ 0 h 12711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863517" h="1271168">
                    <a:moveTo>
                      <a:pt x="0" y="0"/>
                    </a:moveTo>
                    <a:cubicBezTo>
                      <a:pt x="0" y="0"/>
                      <a:pt x="110680" y="67151"/>
                      <a:pt x="176879" y="115157"/>
                    </a:cubicBezTo>
                    <a:cubicBezTo>
                      <a:pt x="251555" y="169259"/>
                      <a:pt x="323564" y="226981"/>
                      <a:pt x="400812" y="277178"/>
                    </a:cubicBezTo>
                    <a:cubicBezTo>
                      <a:pt x="481965" y="329946"/>
                      <a:pt x="568166" y="374142"/>
                      <a:pt x="652367" y="421958"/>
                    </a:cubicBezTo>
                    <a:cubicBezTo>
                      <a:pt x="806386" y="509492"/>
                      <a:pt x="953167" y="609695"/>
                      <a:pt x="1110615" y="690848"/>
                    </a:cubicBezTo>
                    <a:cubicBezTo>
                      <a:pt x="1208723" y="741426"/>
                      <a:pt x="1310450" y="784670"/>
                      <a:pt x="1410843" y="830580"/>
                    </a:cubicBezTo>
                    <a:cubicBezTo>
                      <a:pt x="1469898" y="857631"/>
                      <a:pt x="1528477" y="885635"/>
                      <a:pt x="1585341" y="917067"/>
                    </a:cubicBezTo>
                    <a:cubicBezTo>
                      <a:pt x="1692878" y="976408"/>
                      <a:pt x="1794034" y="1046417"/>
                      <a:pt x="1896046" y="1114901"/>
                    </a:cubicBezTo>
                    <a:cubicBezTo>
                      <a:pt x="1943576" y="1146810"/>
                      <a:pt x="1991773" y="1177671"/>
                      <a:pt x="2042255" y="1204627"/>
                    </a:cubicBezTo>
                    <a:cubicBezTo>
                      <a:pt x="2115217" y="1243679"/>
                      <a:pt x="2194179" y="1272635"/>
                      <a:pt x="2276570" y="1271111"/>
                    </a:cubicBezTo>
                    <a:cubicBezTo>
                      <a:pt x="2388870" y="1269111"/>
                      <a:pt x="2490597" y="1209485"/>
                      <a:pt x="2568988" y="1128141"/>
                    </a:cubicBezTo>
                    <a:cubicBezTo>
                      <a:pt x="2637092" y="1057561"/>
                      <a:pt x="2686622" y="971836"/>
                      <a:pt x="2726817" y="882110"/>
                    </a:cubicBezTo>
                    <a:cubicBezTo>
                      <a:pt x="2772632" y="779907"/>
                      <a:pt x="2807208" y="672560"/>
                      <a:pt x="2861881" y="574929"/>
                    </a:cubicBezTo>
                    <a:cubicBezTo>
                      <a:pt x="2896076" y="513969"/>
                      <a:pt x="2938558" y="457962"/>
                      <a:pt x="2990660" y="411480"/>
                    </a:cubicBezTo>
                    <a:cubicBezTo>
                      <a:pt x="3065812" y="344329"/>
                      <a:pt x="3158966" y="297466"/>
                      <a:pt x="3259264" y="292322"/>
                    </a:cubicBezTo>
                    <a:cubicBezTo>
                      <a:pt x="3334607" y="288417"/>
                      <a:pt x="3408426" y="308324"/>
                      <a:pt x="3482150" y="325565"/>
                    </a:cubicBezTo>
                    <a:cubicBezTo>
                      <a:pt x="3594830" y="351854"/>
                      <a:pt x="3709416" y="368618"/>
                      <a:pt x="3824192" y="383762"/>
                    </a:cubicBezTo>
                    <a:cubicBezTo>
                      <a:pt x="3951065" y="400431"/>
                      <a:pt x="4078319" y="415290"/>
                      <a:pt x="4206145" y="420434"/>
                    </a:cubicBezTo>
                    <a:cubicBezTo>
                      <a:pt x="4305777" y="424434"/>
                      <a:pt x="4405503" y="419957"/>
                      <a:pt x="4505230" y="420434"/>
                    </a:cubicBezTo>
                    <a:cubicBezTo>
                      <a:pt x="4619435" y="421005"/>
                      <a:pt x="4745641" y="432149"/>
                      <a:pt x="4820127" y="349091"/>
                    </a:cubicBezTo>
                    <a:cubicBezTo>
                      <a:pt x="4846701" y="319469"/>
                      <a:pt x="4861655" y="282131"/>
                      <a:pt x="4863370" y="242316"/>
                    </a:cubicBezTo>
                    <a:cubicBezTo>
                      <a:pt x="4868037" y="134493"/>
                      <a:pt x="4760691" y="0"/>
                      <a:pt x="476069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FD861033-CAAF-46D9-B275-DCF52F2CB6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020816" y="12291"/>
                <a:ext cx="5654210" cy="1210473"/>
              </a:xfrm>
              <a:custGeom>
                <a:avLst/>
                <a:gdLst>
                  <a:gd name="connsiteX0" fmla="*/ 0 w 4294060"/>
                  <a:gd name="connsiteY0" fmla="*/ 190 h 919287"/>
                  <a:gd name="connsiteX1" fmla="*/ 417862 w 4294060"/>
                  <a:gd name="connsiteY1" fmla="*/ 274606 h 919287"/>
                  <a:gd name="connsiteX2" fmla="*/ 980218 w 4294060"/>
                  <a:gd name="connsiteY2" fmla="*/ 608171 h 919287"/>
                  <a:gd name="connsiteX3" fmla="*/ 1473137 w 4294060"/>
                  <a:gd name="connsiteY3" fmla="*/ 792480 h 919287"/>
                  <a:gd name="connsiteX4" fmla="*/ 1827276 w 4294060"/>
                  <a:gd name="connsiteY4" fmla="*/ 914591 h 919287"/>
                  <a:gd name="connsiteX5" fmla="*/ 2119217 w 4294060"/>
                  <a:gd name="connsiteY5" fmla="*/ 847535 h 919287"/>
                  <a:gd name="connsiteX6" fmla="*/ 2269998 w 4294060"/>
                  <a:gd name="connsiteY6" fmla="*/ 610553 h 919287"/>
                  <a:gd name="connsiteX7" fmla="*/ 2413540 w 4294060"/>
                  <a:gd name="connsiteY7" fmla="*/ 361569 h 919287"/>
                  <a:gd name="connsiteX8" fmla="*/ 2683859 w 4294060"/>
                  <a:gd name="connsiteY8" fmla="*/ 67151 h 919287"/>
                  <a:gd name="connsiteX9" fmla="*/ 3030760 w 4294060"/>
                  <a:gd name="connsiteY9" fmla="*/ 36005 h 919287"/>
                  <a:gd name="connsiteX10" fmla="*/ 3356134 w 4294060"/>
                  <a:gd name="connsiteY10" fmla="*/ 129350 h 919287"/>
                  <a:gd name="connsiteX11" fmla="*/ 3674364 w 4294060"/>
                  <a:gd name="connsiteY11" fmla="*/ 244221 h 919287"/>
                  <a:gd name="connsiteX12" fmla="*/ 3968687 w 4294060"/>
                  <a:gd name="connsiteY12" fmla="*/ 244221 h 919287"/>
                  <a:gd name="connsiteX13" fmla="*/ 4157662 w 4294060"/>
                  <a:gd name="connsiteY13" fmla="*/ 177165 h 919287"/>
                  <a:gd name="connsiteX14" fmla="*/ 4271296 w 4294060"/>
                  <a:gd name="connsiteY14" fmla="*/ 63437 h 919287"/>
                  <a:gd name="connsiteX15" fmla="*/ 4294061 w 4294060"/>
                  <a:gd name="connsiteY15" fmla="*/ 0 h 919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294060" h="919287">
                    <a:moveTo>
                      <a:pt x="0" y="190"/>
                    </a:moveTo>
                    <a:cubicBezTo>
                      <a:pt x="0" y="190"/>
                      <a:pt x="243745" y="162211"/>
                      <a:pt x="417862" y="274606"/>
                    </a:cubicBezTo>
                    <a:cubicBezTo>
                      <a:pt x="601408" y="393097"/>
                      <a:pt x="781145" y="518922"/>
                      <a:pt x="980218" y="608171"/>
                    </a:cubicBezTo>
                    <a:cubicBezTo>
                      <a:pt x="1140333" y="679990"/>
                      <a:pt x="1310545" y="726281"/>
                      <a:pt x="1473137" y="792480"/>
                    </a:cubicBezTo>
                    <a:cubicBezTo>
                      <a:pt x="1589532" y="839915"/>
                      <a:pt x="1702975" y="898112"/>
                      <a:pt x="1827276" y="914591"/>
                    </a:cubicBezTo>
                    <a:cubicBezTo>
                      <a:pt x="1930813" y="928307"/>
                      <a:pt x="2039207" y="913733"/>
                      <a:pt x="2119217" y="847535"/>
                    </a:cubicBezTo>
                    <a:cubicBezTo>
                      <a:pt x="2192084" y="787146"/>
                      <a:pt x="2228183" y="696278"/>
                      <a:pt x="2269998" y="610553"/>
                    </a:cubicBezTo>
                    <a:cubicBezTo>
                      <a:pt x="2312003" y="524351"/>
                      <a:pt x="2362867" y="442913"/>
                      <a:pt x="2413540" y="361569"/>
                    </a:cubicBezTo>
                    <a:cubicBezTo>
                      <a:pt x="2485835" y="245650"/>
                      <a:pt x="2562511" y="127064"/>
                      <a:pt x="2683859" y="67151"/>
                    </a:cubicBezTo>
                    <a:cubicBezTo>
                      <a:pt x="2790254" y="14573"/>
                      <a:pt x="2912935" y="16764"/>
                      <a:pt x="3030760" y="36005"/>
                    </a:cubicBezTo>
                    <a:cubicBezTo>
                      <a:pt x="3142393" y="54293"/>
                      <a:pt x="3251073" y="87344"/>
                      <a:pt x="3356134" y="129350"/>
                    </a:cubicBezTo>
                    <a:cubicBezTo>
                      <a:pt x="3461194" y="171355"/>
                      <a:pt x="3563588" y="221742"/>
                      <a:pt x="3674364" y="244221"/>
                    </a:cubicBezTo>
                    <a:cubicBezTo>
                      <a:pt x="3771233" y="263938"/>
                      <a:pt x="3871341" y="262319"/>
                      <a:pt x="3968687" y="244221"/>
                    </a:cubicBezTo>
                    <a:cubicBezTo>
                      <a:pt x="4034981" y="231839"/>
                      <a:pt x="4099941" y="211931"/>
                      <a:pt x="4157662" y="177165"/>
                    </a:cubicBezTo>
                    <a:cubicBezTo>
                      <a:pt x="4204526" y="148971"/>
                      <a:pt x="4246817" y="112300"/>
                      <a:pt x="4271296" y="63437"/>
                    </a:cubicBezTo>
                    <a:cubicBezTo>
                      <a:pt x="4286441" y="33242"/>
                      <a:pt x="4294061" y="0"/>
                      <a:pt x="429406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30B9015-F708-485A-9F3F-7E06230372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234783" y="12542"/>
                <a:ext cx="3018496" cy="823906"/>
              </a:xfrm>
              <a:custGeom>
                <a:avLst/>
                <a:gdLst>
                  <a:gd name="connsiteX0" fmla="*/ 0 w 2292381"/>
                  <a:gd name="connsiteY0" fmla="*/ 0 h 625711"/>
                  <a:gd name="connsiteX1" fmla="*/ 272415 w 2292381"/>
                  <a:gd name="connsiteY1" fmla="*/ 181070 h 625711"/>
                  <a:gd name="connsiteX2" fmla="*/ 651415 w 2292381"/>
                  <a:gd name="connsiteY2" fmla="*/ 385000 h 625711"/>
                  <a:gd name="connsiteX3" fmla="*/ 915543 w 2292381"/>
                  <a:gd name="connsiteY3" fmla="*/ 514255 h 625711"/>
                  <a:gd name="connsiteX4" fmla="*/ 1277303 w 2292381"/>
                  <a:gd name="connsiteY4" fmla="*/ 606171 h 625711"/>
                  <a:gd name="connsiteX5" fmla="*/ 1618964 w 2292381"/>
                  <a:gd name="connsiteY5" fmla="*/ 606171 h 625711"/>
                  <a:gd name="connsiteX6" fmla="*/ 1817084 w 2292381"/>
                  <a:gd name="connsiteY6" fmla="*/ 485489 h 625711"/>
                  <a:gd name="connsiteX7" fmla="*/ 1963483 w 2292381"/>
                  <a:gd name="connsiteY7" fmla="*/ 313182 h 625711"/>
                  <a:gd name="connsiteX8" fmla="*/ 2102739 w 2292381"/>
                  <a:gd name="connsiteY8" fmla="*/ 173831 h 625711"/>
                  <a:gd name="connsiteX9" fmla="*/ 2292382 w 2292381"/>
                  <a:gd name="connsiteY9" fmla="*/ 0 h 6257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92381" h="625711">
                    <a:moveTo>
                      <a:pt x="0" y="0"/>
                    </a:moveTo>
                    <a:cubicBezTo>
                      <a:pt x="0" y="0"/>
                      <a:pt x="152019" y="110776"/>
                      <a:pt x="272415" y="181070"/>
                    </a:cubicBezTo>
                    <a:cubicBezTo>
                      <a:pt x="396335" y="253460"/>
                      <a:pt x="524351" y="318325"/>
                      <a:pt x="651415" y="385000"/>
                    </a:cubicBezTo>
                    <a:cubicBezTo>
                      <a:pt x="738283" y="430625"/>
                      <a:pt x="824198" y="478536"/>
                      <a:pt x="915543" y="514255"/>
                    </a:cubicBezTo>
                    <a:cubicBezTo>
                      <a:pt x="1031748" y="559689"/>
                      <a:pt x="1154049" y="585788"/>
                      <a:pt x="1277303" y="606171"/>
                    </a:cubicBezTo>
                    <a:cubicBezTo>
                      <a:pt x="1391603" y="625031"/>
                      <a:pt x="1508379" y="638556"/>
                      <a:pt x="1618964" y="606171"/>
                    </a:cubicBezTo>
                    <a:cubicBezTo>
                      <a:pt x="1694307" y="584168"/>
                      <a:pt x="1760791" y="540258"/>
                      <a:pt x="1817084" y="485489"/>
                    </a:cubicBezTo>
                    <a:cubicBezTo>
                      <a:pt x="1871186" y="432911"/>
                      <a:pt x="1913287" y="369475"/>
                      <a:pt x="1963483" y="313182"/>
                    </a:cubicBezTo>
                    <a:cubicBezTo>
                      <a:pt x="2007203" y="264128"/>
                      <a:pt x="2055305" y="219361"/>
                      <a:pt x="2102739" y="173831"/>
                    </a:cubicBezTo>
                    <a:cubicBezTo>
                      <a:pt x="2170272" y="109347"/>
                      <a:pt x="2292382" y="0"/>
                      <a:pt x="2292382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33441AA6-F9EC-411F-A4FB-9B7EE56C58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89011" y="12542"/>
                <a:ext cx="2456863" cy="555074"/>
              </a:xfrm>
              <a:custGeom>
                <a:avLst/>
                <a:gdLst>
                  <a:gd name="connsiteX0" fmla="*/ 1865852 w 1865852"/>
                  <a:gd name="connsiteY0" fmla="*/ 0 h 421548"/>
                  <a:gd name="connsiteX1" fmla="*/ 1535049 w 1865852"/>
                  <a:gd name="connsiteY1" fmla="*/ 258699 h 421548"/>
                  <a:gd name="connsiteX2" fmla="*/ 1247966 w 1865852"/>
                  <a:gd name="connsiteY2" fmla="*/ 408051 h 421548"/>
                  <a:gd name="connsiteX3" fmla="*/ 955072 w 1865852"/>
                  <a:gd name="connsiteY3" fmla="*/ 408051 h 421548"/>
                  <a:gd name="connsiteX4" fmla="*/ 596170 w 1865852"/>
                  <a:gd name="connsiteY4" fmla="*/ 336233 h 421548"/>
                  <a:gd name="connsiteX5" fmla="*/ 283178 w 1865852"/>
                  <a:gd name="connsiteY5" fmla="*/ 186881 h 421548"/>
                  <a:gd name="connsiteX6" fmla="*/ 0 w 1865852"/>
                  <a:gd name="connsiteY6" fmla="*/ 0 h 421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65852" h="421548">
                    <a:moveTo>
                      <a:pt x="1865852" y="0"/>
                    </a:moveTo>
                    <a:cubicBezTo>
                      <a:pt x="1865852" y="0"/>
                      <a:pt x="1677543" y="155734"/>
                      <a:pt x="1535049" y="258699"/>
                    </a:cubicBezTo>
                    <a:cubicBezTo>
                      <a:pt x="1446752" y="322517"/>
                      <a:pt x="1353598" y="383096"/>
                      <a:pt x="1247966" y="408051"/>
                    </a:cubicBezTo>
                    <a:cubicBezTo>
                      <a:pt x="1152239" y="430625"/>
                      <a:pt x="1053084" y="420815"/>
                      <a:pt x="955072" y="408051"/>
                    </a:cubicBezTo>
                    <a:cubicBezTo>
                      <a:pt x="833723" y="392240"/>
                      <a:pt x="711803" y="376142"/>
                      <a:pt x="596170" y="336233"/>
                    </a:cubicBezTo>
                    <a:cubicBezTo>
                      <a:pt x="486728" y="298418"/>
                      <a:pt x="382715" y="246412"/>
                      <a:pt x="283178" y="186881"/>
                    </a:cubicBezTo>
                    <a:cubicBezTo>
                      <a:pt x="176213" y="122777"/>
                      <a:pt x="0" y="0"/>
                      <a:pt x="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A6968039-0590-4D7E-ADDB-E70FAF5048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827898" y="12542"/>
                <a:ext cx="1788496" cy="377822"/>
              </a:xfrm>
              <a:custGeom>
                <a:avLst/>
                <a:gdLst>
                  <a:gd name="connsiteX0" fmla="*/ 0 w 1358264"/>
                  <a:gd name="connsiteY0" fmla="*/ 11621 h 286935"/>
                  <a:gd name="connsiteX1" fmla="*/ 200977 w 1358264"/>
                  <a:gd name="connsiteY1" fmla="*/ 163830 h 286935"/>
                  <a:gd name="connsiteX2" fmla="*/ 499586 w 1358264"/>
                  <a:gd name="connsiteY2" fmla="*/ 258604 h 286935"/>
                  <a:gd name="connsiteX3" fmla="*/ 780955 w 1358264"/>
                  <a:gd name="connsiteY3" fmla="*/ 284417 h 286935"/>
                  <a:gd name="connsiteX4" fmla="*/ 1027843 w 1358264"/>
                  <a:gd name="connsiteY4" fmla="*/ 215456 h 286935"/>
                  <a:gd name="connsiteX5" fmla="*/ 1358265 w 1358264"/>
                  <a:gd name="connsiteY5" fmla="*/ 0 h 286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58264" h="286935">
                    <a:moveTo>
                      <a:pt x="0" y="11621"/>
                    </a:moveTo>
                    <a:cubicBezTo>
                      <a:pt x="0" y="11621"/>
                      <a:pt x="89249" y="104299"/>
                      <a:pt x="200977" y="163830"/>
                    </a:cubicBezTo>
                    <a:cubicBezTo>
                      <a:pt x="293465" y="213074"/>
                      <a:pt x="396812" y="237458"/>
                      <a:pt x="499586" y="258604"/>
                    </a:cubicBezTo>
                    <a:cubicBezTo>
                      <a:pt x="592360" y="277749"/>
                      <a:pt x="686752" y="293180"/>
                      <a:pt x="780955" y="284417"/>
                    </a:cubicBezTo>
                    <a:cubicBezTo>
                      <a:pt x="866584" y="276511"/>
                      <a:pt x="949166" y="250412"/>
                      <a:pt x="1027843" y="215456"/>
                    </a:cubicBezTo>
                    <a:cubicBezTo>
                      <a:pt x="1167860" y="153353"/>
                      <a:pt x="1358265" y="0"/>
                      <a:pt x="1358265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CBFFD17E-72B9-443C-8D9A-C2140F3EE9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073094" y="12542"/>
                <a:ext cx="1173183" cy="220293"/>
              </a:xfrm>
              <a:custGeom>
                <a:avLst/>
                <a:gdLst>
                  <a:gd name="connsiteX0" fmla="*/ 890969 w 890968"/>
                  <a:gd name="connsiteY0" fmla="*/ 0 h 167300"/>
                  <a:gd name="connsiteX1" fmla="*/ 657892 w 890968"/>
                  <a:gd name="connsiteY1" fmla="*/ 143732 h 167300"/>
                  <a:gd name="connsiteX2" fmla="*/ 408146 w 890968"/>
                  <a:gd name="connsiteY2" fmla="*/ 160973 h 167300"/>
                  <a:gd name="connsiteX3" fmla="*/ 0 w 890968"/>
                  <a:gd name="connsiteY3" fmla="*/ 0 h 167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0968" h="167300">
                    <a:moveTo>
                      <a:pt x="890969" y="0"/>
                    </a:moveTo>
                    <a:cubicBezTo>
                      <a:pt x="890969" y="0"/>
                      <a:pt x="763714" y="110585"/>
                      <a:pt x="657892" y="143732"/>
                    </a:cubicBezTo>
                    <a:cubicBezTo>
                      <a:pt x="577405" y="168974"/>
                      <a:pt x="491871" y="172593"/>
                      <a:pt x="408146" y="160973"/>
                    </a:cubicBezTo>
                    <a:cubicBezTo>
                      <a:pt x="235077" y="136970"/>
                      <a:pt x="0" y="0"/>
                      <a:pt x="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2227F8EB-7284-4904-98C3-32BCBD33A7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311911" y="706856"/>
                <a:ext cx="4728816" cy="4904604"/>
              </a:xfrm>
              <a:custGeom>
                <a:avLst/>
                <a:gdLst>
                  <a:gd name="connsiteX0" fmla="*/ 904672 w 3591275"/>
                  <a:gd name="connsiteY0" fmla="*/ 1758707 h 3724776"/>
                  <a:gd name="connsiteX1" fmla="*/ 926199 w 3591275"/>
                  <a:gd name="connsiteY1" fmla="*/ 1605545 h 3724776"/>
                  <a:gd name="connsiteX2" fmla="*/ 912864 w 3591275"/>
                  <a:gd name="connsiteY2" fmla="*/ 1413997 h 3724776"/>
                  <a:gd name="connsiteX3" fmla="*/ 949440 w 3591275"/>
                  <a:gd name="connsiteY3" fmla="*/ 1301412 h 3724776"/>
                  <a:gd name="connsiteX4" fmla="*/ 1089839 w 3591275"/>
                  <a:gd name="connsiteY4" fmla="*/ 1160918 h 3724776"/>
                  <a:gd name="connsiteX5" fmla="*/ 1324439 w 3591275"/>
                  <a:gd name="connsiteY5" fmla="*/ 973371 h 3724776"/>
                  <a:gd name="connsiteX6" fmla="*/ 1609046 w 3591275"/>
                  <a:gd name="connsiteY6" fmla="*/ 728102 h 3724776"/>
                  <a:gd name="connsiteX7" fmla="*/ 1785926 w 3591275"/>
                  <a:gd name="connsiteY7" fmla="*/ 472165 h 3724776"/>
                  <a:gd name="connsiteX8" fmla="*/ 1985951 w 3591275"/>
                  <a:gd name="connsiteY8" fmla="*/ 190320 h 3724776"/>
                  <a:gd name="connsiteX9" fmla="*/ 2153305 w 3591275"/>
                  <a:gd name="connsiteY9" fmla="*/ 67162 h 3724776"/>
                  <a:gd name="connsiteX10" fmla="*/ 2466773 w 3591275"/>
                  <a:gd name="connsiteY10" fmla="*/ 8488 h 3724776"/>
                  <a:gd name="connsiteX11" fmla="*/ 2830247 w 3591275"/>
                  <a:gd name="connsiteY11" fmla="*/ 8488 h 3724776"/>
                  <a:gd name="connsiteX12" fmla="*/ 3140857 w 3591275"/>
                  <a:gd name="connsiteY12" fmla="*/ 84498 h 3724776"/>
                  <a:gd name="connsiteX13" fmla="*/ 3405271 w 3591275"/>
                  <a:gd name="connsiteY13" fmla="*/ 216323 h 3724776"/>
                  <a:gd name="connsiteX14" fmla="*/ 3515856 w 3591275"/>
                  <a:gd name="connsiteY14" fmla="*/ 348150 h 3724776"/>
                  <a:gd name="connsiteX15" fmla="*/ 3590818 w 3591275"/>
                  <a:gd name="connsiteY15" fmla="*/ 627137 h 3724776"/>
                  <a:gd name="connsiteX16" fmla="*/ 3555290 w 3591275"/>
                  <a:gd name="connsiteY16" fmla="*/ 968608 h 3724776"/>
                  <a:gd name="connsiteX17" fmla="*/ 3537002 w 3591275"/>
                  <a:gd name="connsiteY17" fmla="*/ 1148535 h 3724776"/>
                  <a:gd name="connsiteX18" fmla="*/ 3509094 w 3591275"/>
                  <a:gd name="connsiteY18" fmla="*/ 1570017 h 3724776"/>
                  <a:gd name="connsiteX19" fmla="*/ 3465278 w 3591275"/>
                  <a:gd name="connsiteY19" fmla="*/ 1967114 h 3724776"/>
                  <a:gd name="connsiteX20" fmla="*/ 3336024 w 3591275"/>
                  <a:gd name="connsiteY20" fmla="*/ 2345733 h 3724776"/>
                  <a:gd name="connsiteX21" fmla="*/ 3049893 w 3591275"/>
                  <a:gd name="connsiteY21" fmla="*/ 2768262 h 3724776"/>
                  <a:gd name="connsiteX22" fmla="*/ 2838724 w 3591275"/>
                  <a:gd name="connsiteY22" fmla="*/ 2989908 h 3724776"/>
                  <a:gd name="connsiteX23" fmla="*/ 2605647 w 3591275"/>
                  <a:gd name="connsiteY23" fmla="*/ 3193077 h 3724776"/>
                  <a:gd name="connsiteX24" fmla="*/ 2217980 w 3591275"/>
                  <a:gd name="connsiteY24" fmla="*/ 3493209 h 3724776"/>
                  <a:gd name="connsiteX25" fmla="*/ 1832598 w 3591275"/>
                  <a:gd name="connsiteY25" fmla="*/ 3707903 h 3724776"/>
                  <a:gd name="connsiteX26" fmla="*/ 1581043 w 3591275"/>
                  <a:gd name="connsiteY26" fmla="*/ 3722952 h 3724776"/>
                  <a:gd name="connsiteX27" fmla="*/ 1068693 w 3591275"/>
                  <a:gd name="connsiteY27" fmla="*/ 3704474 h 3724776"/>
                  <a:gd name="connsiteX28" fmla="*/ 852952 w 3591275"/>
                  <a:gd name="connsiteY28" fmla="*/ 3704474 h 3724776"/>
                  <a:gd name="connsiteX29" fmla="*/ 519482 w 3591275"/>
                  <a:gd name="connsiteY29" fmla="*/ 3652562 h 3724776"/>
                  <a:gd name="connsiteX30" fmla="*/ 400609 w 3591275"/>
                  <a:gd name="connsiteY30" fmla="*/ 3595984 h 3724776"/>
                  <a:gd name="connsiteX31" fmla="*/ 184868 w 3591275"/>
                  <a:gd name="connsiteY31" fmla="*/ 3357002 h 3724776"/>
                  <a:gd name="connsiteX32" fmla="*/ 59138 w 3591275"/>
                  <a:gd name="connsiteY32" fmla="*/ 3101922 h 3724776"/>
                  <a:gd name="connsiteX33" fmla="*/ 274 w 3591275"/>
                  <a:gd name="connsiteY33" fmla="*/ 2778644 h 3724776"/>
                  <a:gd name="connsiteX34" fmla="*/ 172200 w 3591275"/>
                  <a:gd name="connsiteY34" fmla="*/ 2322682 h 3724776"/>
                  <a:gd name="connsiteX35" fmla="*/ 446806 w 3591275"/>
                  <a:gd name="connsiteY35" fmla="*/ 2095225 h 3724776"/>
                  <a:gd name="connsiteX36" fmla="*/ 633686 w 3591275"/>
                  <a:gd name="connsiteY36" fmla="*/ 2031693 h 3724776"/>
                  <a:gd name="connsiteX37" fmla="*/ 840188 w 3591275"/>
                  <a:gd name="connsiteY37" fmla="*/ 1910440 h 3724776"/>
                  <a:gd name="connsiteX38" fmla="*/ 904672 w 3591275"/>
                  <a:gd name="connsiteY38" fmla="*/ 1758707 h 3724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3591275" h="3724776">
                    <a:moveTo>
                      <a:pt x="904672" y="1758707"/>
                    </a:moveTo>
                    <a:cubicBezTo>
                      <a:pt x="916960" y="1708415"/>
                      <a:pt x="927056" y="1657266"/>
                      <a:pt x="926199" y="1605545"/>
                    </a:cubicBezTo>
                    <a:cubicBezTo>
                      <a:pt x="925151" y="1541251"/>
                      <a:pt x="907625" y="1478005"/>
                      <a:pt x="912864" y="1413997"/>
                    </a:cubicBezTo>
                    <a:cubicBezTo>
                      <a:pt x="916103" y="1374183"/>
                      <a:pt x="928866" y="1335702"/>
                      <a:pt x="949440" y="1301412"/>
                    </a:cubicBezTo>
                    <a:cubicBezTo>
                      <a:pt x="983730" y="1244262"/>
                      <a:pt x="1037641" y="1202733"/>
                      <a:pt x="1089839" y="1160918"/>
                    </a:cubicBezTo>
                    <a:cubicBezTo>
                      <a:pt x="1167944" y="1098339"/>
                      <a:pt x="1245382" y="1034712"/>
                      <a:pt x="1324439" y="973371"/>
                    </a:cubicBezTo>
                    <a:cubicBezTo>
                      <a:pt x="1423690" y="896313"/>
                      <a:pt x="1526179" y="822304"/>
                      <a:pt x="1609046" y="728102"/>
                    </a:cubicBezTo>
                    <a:cubicBezTo>
                      <a:pt x="1677626" y="650092"/>
                      <a:pt x="1732014" y="561033"/>
                      <a:pt x="1785926" y="472165"/>
                    </a:cubicBezTo>
                    <a:cubicBezTo>
                      <a:pt x="1845933" y="373296"/>
                      <a:pt x="1906226" y="273855"/>
                      <a:pt x="1985951" y="190320"/>
                    </a:cubicBezTo>
                    <a:cubicBezTo>
                      <a:pt x="2034242" y="139647"/>
                      <a:pt x="2089678" y="96213"/>
                      <a:pt x="2153305" y="67162"/>
                    </a:cubicBezTo>
                    <a:cubicBezTo>
                      <a:pt x="2250650" y="22680"/>
                      <a:pt x="2359616" y="15441"/>
                      <a:pt x="2466773" y="8488"/>
                    </a:cubicBezTo>
                    <a:cubicBezTo>
                      <a:pt x="2588026" y="582"/>
                      <a:pt x="2709660" y="-5800"/>
                      <a:pt x="2830247" y="8488"/>
                    </a:cubicBezTo>
                    <a:cubicBezTo>
                      <a:pt x="2936355" y="21061"/>
                      <a:pt x="3039606" y="49922"/>
                      <a:pt x="3140857" y="84498"/>
                    </a:cubicBezTo>
                    <a:cubicBezTo>
                      <a:pt x="3234868" y="116692"/>
                      <a:pt x="3328595" y="153459"/>
                      <a:pt x="3405271" y="216323"/>
                    </a:cubicBezTo>
                    <a:cubicBezTo>
                      <a:pt x="3450038" y="252995"/>
                      <a:pt x="3487281" y="297762"/>
                      <a:pt x="3515856" y="348150"/>
                    </a:cubicBezTo>
                    <a:cubicBezTo>
                      <a:pt x="3564052" y="433017"/>
                      <a:pt x="3587389" y="529505"/>
                      <a:pt x="3590818" y="627137"/>
                    </a:cubicBezTo>
                    <a:cubicBezTo>
                      <a:pt x="3594914" y="741722"/>
                      <a:pt x="3570625" y="854784"/>
                      <a:pt x="3555290" y="968608"/>
                    </a:cubicBezTo>
                    <a:cubicBezTo>
                      <a:pt x="3547194" y="1028330"/>
                      <a:pt x="3541860" y="1088433"/>
                      <a:pt x="3537002" y="1148535"/>
                    </a:cubicBezTo>
                    <a:cubicBezTo>
                      <a:pt x="3525762" y="1288839"/>
                      <a:pt x="3517856" y="1429427"/>
                      <a:pt x="3509094" y="1570017"/>
                    </a:cubicBezTo>
                    <a:cubicBezTo>
                      <a:pt x="3500712" y="1703176"/>
                      <a:pt x="3491472" y="1836431"/>
                      <a:pt x="3465278" y="1967114"/>
                    </a:cubicBezTo>
                    <a:cubicBezTo>
                      <a:pt x="3438894" y="2098464"/>
                      <a:pt x="3395365" y="2225622"/>
                      <a:pt x="3336024" y="2345733"/>
                    </a:cubicBezTo>
                    <a:cubicBezTo>
                      <a:pt x="3260491" y="2498799"/>
                      <a:pt x="3160860" y="2638436"/>
                      <a:pt x="3049893" y="2768262"/>
                    </a:cubicBezTo>
                    <a:cubicBezTo>
                      <a:pt x="2983504" y="2845891"/>
                      <a:pt x="2913114" y="2919900"/>
                      <a:pt x="2838724" y="2989908"/>
                    </a:cubicBezTo>
                    <a:cubicBezTo>
                      <a:pt x="2763667" y="3060584"/>
                      <a:pt x="2685466" y="3127830"/>
                      <a:pt x="2605647" y="3193077"/>
                    </a:cubicBezTo>
                    <a:cubicBezTo>
                      <a:pt x="2479155" y="3296613"/>
                      <a:pt x="2349044" y="3395578"/>
                      <a:pt x="2217980" y="3493209"/>
                    </a:cubicBezTo>
                    <a:cubicBezTo>
                      <a:pt x="2098441" y="3582173"/>
                      <a:pt x="1977092" y="3674375"/>
                      <a:pt x="1832598" y="3707903"/>
                    </a:cubicBezTo>
                    <a:cubicBezTo>
                      <a:pt x="1750397" y="3726953"/>
                      <a:pt x="1665530" y="3726286"/>
                      <a:pt x="1581043" y="3722952"/>
                    </a:cubicBezTo>
                    <a:cubicBezTo>
                      <a:pt x="1410260" y="3716190"/>
                      <a:pt x="1239667" y="3703712"/>
                      <a:pt x="1068693" y="3704474"/>
                    </a:cubicBezTo>
                    <a:cubicBezTo>
                      <a:pt x="996779" y="3704760"/>
                      <a:pt x="924865" y="3706665"/>
                      <a:pt x="852952" y="3704474"/>
                    </a:cubicBezTo>
                    <a:cubicBezTo>
                      <a:pt x="739890" y="3701045"/>
                      <a:pt x="626638" y="3688472"/>
                      <a:pt x="519482" y="3652562"/>
                    </a:cubicBezTo>
                    <a:cubicBezTo>
                      <a:pt x="477667" y="3638561"/>
                      <a:pt x="437567" y="3620082"/>
                      <a:pt x="400609" y="3595984"/>
                    </a:cubicBezTo>
                    <a:cubicBezTo>
                      <a:pt x="309836" y="3536929"/>
                      <a:pt x="242876" y="3448823"/>
                      <a:pt x="184868" y="3357002"/>
                    </a:cubicBezTo>
                    <a:cubicBezTo>
                      <a:pt x="134005" y="3276611"/>
                      <a:pt x="91618" y="3191267"/>
                      <a:pt x="59138" y="3101922"/>
                    </a:cubicBezTo>
                    <a:cubicBezTo>
                      <a:pt x="21324" y="2998004"/>
                      <a:pt x="-2870" y="2889039"/>
                      <a:pt x="274" y="2778644"/>
                    </a:cubicBezTo>
                    <a:cubicBezTo>
                      <a:pt x="4941" y="2612623"/>
                      <a:pt x="71045" y="2454889"/>
                      <a:pt x="172200" y="2322682"/>
                    </a:cubicBezTo>
                    <a:cubicBezTo>
                      <a:pt x="245638" y="2226670"/>
                      <a:pt x="336221" y="2143707"/>
                      <a:pt x="446806" y="2095225"/>
                    </a:cubicBezTo>
                    <a:cubicBezTo>
                      <a:pt x="507099" y="2068841"/>
                      <a:pt x="571012" y="2051982"/>
                      <a:pt x="633686" y="2031693"/>
                    </a:cubicBezTo>
                    <a:cubicBezTo>
                      <a:pt x="711696" y="2006547"/>
                      <a:pt x="789991" y="1974448"/>
                      <a:pt x="840188" y="1910440"/>
                    </a:cubicBezTo>
                    <a:cubicBezTo>
                      <a:pt x="874383" y="1866816"/>
                      <a:pt x="891433" y="1812904"/>
                      <a:pt x="904672" y="1758707"/>
                    </a:cubicBezTo>
                    <a:close/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0546E1AF-525C-4FD2-BAE6-9D672248307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41750" y="923845"/>
                <a:ext cx="4196097" cy="4479998"/>
              </a:xfrm>
              <a:custGeom>
                <a:avLst/>
                <a:gdLst>
                  <a:gd name="connsiteX0" fmla="*/ 78613 w 3186704"/>
                  <a:gd name="connsiteY0" fmla="*/ 3007044 h 3402311"/>
                  <a:gd name="connsiteX1" fmla="*/ 2032 w 3186704"/>
                  <a:gd name="connsiteY1" fmla="*/ 2731772 h 3402311"/>
                  <a:gd name="connsiteX2" fmla="*/ 21177 w 3186704"/>
                  <a:gd name="connsiteY2" fmla="*/ 2545082 h 3402311"/>
                  <a:gd name="connsiteX3" fmla="*/ 116903 w 3186704"/>
                  <a:gd name="connsiteY3" fmla="*/ 2389443 h 3402311"/>
                  <a:gd name="connsiteX4" fmla="*/ 241300 w 3186704"/>
                  <a:gd name="connsiteY4" fmla="*/ 2308100 h 3402311"/>
                  <a:gd name="connsiteX5" fmla="*/ 475805 w 3186704"/>
                  <a:gd name="connsiteY5" fmla="*/ 2296099 h 3402311"/>
                  <a:gd name="connsiteX6" fmla="*/ 664781 w 3186704"/>
                  <a:gd name="connsiteY6" fmla="*/ 2336770 h 3402311"/>
                  <a:gd name="connsiteX7" fmla="*/ 803560 w 3186704"/>
                  <a:gd name="connsiteY7" fmla="*/ 2336770 h 3402311"/>
                  <a:gd name="connsiteX8" fmla="*/ 942340 w 3186704"/>
                  <a:gd name="connsiteY8" fmla="*/ 2224280 h 3402311"/>
                  <a:gd name="connsiteX9" fmla="*/ 1018921 w 3186704"/>
                  <a:gd name="connsiteY9" fmla="*/ 1958532 h 3402311"/>
                  <a:gd name="connsiteX10" fmla="*/ 1061974 w 3186704"/>
                  <a:gd name="connsiteY10" fmla="*/ 1606679 h 3402311"/>
                  <a:gd name="connsiteX11" fmla="*/ 1114647 w 3186704"/>
                  <a:gd name="connsiteY11" fmla="*/ 1369697 h 3402311"/>
                  <a:gd name="connsiteX12" fmla="*/ 1243806 w 3186704"/>
                  <a:gd name="connsiteY12" fmla="*/ 1080042 h 3402311"/>
                  <a:gd name="connsiteX13" fmla="*/ 1468691 w 3186704"/>
                  <a:gd name="connsiteY13" fmla="*/ 795149 h 3402311"/>
                  <a:gd name="connsiteX14" fmla="*/ 1770157 w 3186704"/>
                  <a:gd name="connsiteY14" fmla="*/ 452820 h 3402311"/>
                  <a:gd name="connsiteX15" fmla="*/ 2082387 w 3186704"/>
                  <a:gd name="connsiteY15" fmla="*/ 140400 h 3402311"/>
                  <a:gd name="connsiteX16" fmla="*/ 2298890 w 3186704"/>
                  <a:gd name="connsiteY16" fmla="*/ 31530 h 3402311"/>
                  <a:gd name="connsiteX17" fmla="*/ 2533396 w 3186704"/>
                  <a:gd name="connsiteY17" fmla="*/ 383 h 3402311"/>
                  <a:gd name="connsiteX18" fmla="*/ 2796572 w 3186704"/>
                  <a:gd name="connsiteY18" fmla="*/ 53056 h 3402311"/>
                  <a:gd name="connsiteX19" fmla="*/ 3014313 w 3186704"/>
                  <a:gd name="connsiteY19" fmla="*/ 177548 h 3402311"/>
                  <a:gd name="connsiteX20" fmla="*/ 3131566 w 3186704"/>
                  <a:gd name="connsiteY20" fmla="*/ 366619 h 3402311"/>
                  <a:gd name="connsiteX21" fmla="*/ 3174619 w 3186704"/>
                  <a:gd name="connsiteY21" fmla="*/ 610745 h 3402311"/>
                  <a:gd name="connsiteX22" fmla="*/ 3168142 w 3186704"/>
                  <a:gd name="connsiteY22" fmla="*/ 993460 h 3402311"/>
                  <a:gd name="connsiteX23" fmla="*/ 3185763 w 3186704"/>
                  <a:gd name="connsiteY23" fmla="*/ 1497141 h 3402311"/>
                  <a:gd name="connsiteX24" fmla="*/ 3150806 w 3186704"/>
                  <a:gd name="connsiteY24" fmla="*/ 1790892 h 3402311"/>
                  <a:gd name="connsiteX25" fmla="*/ 3076130 w 3186704"/>
                  <a:gd name="connsiteY25" fmla="*/ 2071404 h 3402311"/>
                  <a:gd name="connsiteX26" fmla="*/ 2847435 w 3186704"/>
                  <a:gd name="connsiteY26" fmla="*/ 2470216 h 3402311"/>
                  <a:gd name="connsiteX27" fmla="*/ 2359374 w 3186704"/>
                  <a:gd name="connsiteY27" fmla="*/ 2929701 h 3402311"/>
                  <a:gd name="connsiteX28" fmla="*/ 2099723 w 3186704"/>
                  <a:gd name="connsiteY28" fmla="*/ 3097056 h 3402311"/>
                  <a:gd name="connsiteX29" fmla="*/ 1760537 w 3186704"/>
                  <a:gd name="connsiteY29" fmla="*/ 3241359 h 3402311"/>
                  <a:gd name="connsiteX30" fmla="*/ 1610518 w 3186704"/>
                  <a:gd name="connsiteY30" fmla="*/ 3309463 h 3402311"/>
                  <a:gd name="connsiteX31" fmla="*/ 1367059 w 3186704"/>
                  <a:gd name="connsiteY31" fmla="*/ 3374138 h 3402311"/>
                  <a:gd name="connsiteX32" fmla="*/ 1210183 w 3186704"/>
                  <a:gd name="connsiteY32" fmla="*/ 3385663 h 3402311"/>
                  <a:gd name="connsiteX33" fmla="*/ 905573 w 3186704"/>
                  <a:gd name="connsiteY33" fmla="*/ 3401856 h 3402311"/>
                  <a:gd name="connsiteX34" fmla="*/ 558292 w 3186704"/>
                  <a:gd name="connsiteY34" fmla="*/ 3382234 h 3402311"/>
                  <a:gd name="connsiteX35" fmla="*/ 467137 w 3186704"/>
                  <a:gd name="connsiteY35" fmla="*/ 3363756 h 3402311"/>
                  <a:gd name="connsiteX36" fmla="*/ 206343 w 3186704"/>
                  <a:gd name="connsiteY36" fmla="*/ 3202117 h 3402311"/>
                  <a:gd name="connsiteX37" fmla="*/ 78613 w 3186704"/>
                  <a:gd name="connsiteY37" fmla="*/ 3007044 h 34023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3186704" h="3402311">
                    <a:moveTo>
                      <a:pt x="78613" y="3007044"/>
                    </a:moveTo>
                    <a:cubicBezTo>
                      <a:pt x="38512" y="2919891"/>
                      <a:pt x="9937" y="2827308"/>
                      <a:pt x="2032" y="2731772"/>
                    </a:cubicBezTo>
                    <a:cubicBezTo>
                      <a:pt x="-3207" y="2668717"/>
                      <a:pt x="1174" y="2604994"/>
                      <a:pt x="21177" y="2545082"/>
                    </a:cubicBezTo>
                    <a:cubicBezTo>
                      <a:pt x="40608" y="2486599"/>
                      <a:pt x="73469" y="2433259"/>
                      <a:pt x="116903" y="2389443"/>
                    </a:cubicBezTo>
                    <a:cubicBezTo>
                      <a:pt x="152241" y="2353725"/>
                      <a:pt x="194151" y="2325150"/>
                      <a:pt x="241300" y="2308100"/>
                    </a:cubicBezTo>
                    <a:cubicBezTo>
                      <a:pt x="315880" y="2281049"/>
                      <a:pt x="397224" y="2282668"/>
                      <a:pt x="475805" y="2296099"/>
                    </a:cubicBezTo>
                    <a:cubicBezTo>
                      <a:pt x="539337" y="2306957"/>
                      <a:pt x="601440" y="2324959"/>
                      <a:pt x="664781" y="2336770"/>
                    </a:cubicBezTo>
                    <a:cubicBezTo>
                      <a:pt x="710978" y="2345343"/>
                      <a:pt x="758412" y="2349343"/>
                      <a:pt x="803560" y="2336770"/>
                    </a:cubicBezTo>
                    <a:cubicBezTo>
                      <a:pt x="862711" y="2320292"/>
                      <a:pt x="909288" y="2276382"/>
                      <a:pt x="942340" y="2224280"/>
                    </a:cubicBezTo>
                    <a:cubicBezTo>
                      <a:pt x="992155" y="2145604"/>
                      <a:pt x="1006919" y="2051306"/>
                      <a:pt x="1018921" y="1958532"/>
                    </a:cubicBezTo>
                    <a:cubicBezTo>
                      <a:pt x="1034065" y="1841280"/>
                      <a:pt x="1043972" y="1723456"/>
                      <a:pt x="1061974" y="1606679"/>
                    </a:cubicBezTo>
                    <a:cubicBezTo>
                      <a:pt x="1074356" y="1526574"/>
                      <a:pt x="1091120" y="1447231"/>
                      <a:pt x="1114647" y="1369697"/>
                    </a:cubicBezTo>
                    <a:cubicBezTo>
                      <a:pt x="1145413" y="1268065"/>
                      <a:pt x="1187989" y="1170244"/>
                      <a:pt x="1243806" y="1080042"/>
                    </a:cubicBezTo>
                    <a:cubicBezTo>
                      <a:pt x="1307623" y="976981"/>
                      <a:pt x="1388396" y="886017"/>
                      <a:pt x="1468691" y="795149"/>
                    </a:cubicBezTo>
                    <a:cubicBezTo>
                      <a:pt x="1569466" y="681230"/>
                      <a:pt x="1670621" y="567787"/>
                      <a:pt x="1770157" y="452820"/>
                    </a:cubicBezTo>
                    <a:cubicBezTo>
                      <a:pt x="1867027" y="340997"/>
                      <a:pt x="1962277" y="226316"/>
                      <a:pt x="2082387" y="140400"/>
                    </a:cubicBezTo>
                    <a:cubicBezTo>
                      <a:pt x="2148586" y="93061"/>
                      <a:pt x="2221166" y="55437"/>
                      <a:pt x="2298890" y="31530"/>
                    </a:cubicBezTo>
                    <a:cubicBezTo>
                      <a:pt x="2374709" y="8193"/>
                      <a:pt x="2454053" y="-2189"/>
                      <a:pt x="2533396" y="383"/>
                    </a:cubicBezTo>
                    <a:cubicBezTo>
                      <a:pt x="2623312" y="3336"/>
                      <a:pt x="2711704" y="22957"/>
                      <a:pt x="2796572" y="53056"/>
                    </a:cubicBezTo>
                    <a:cubicBezTo>
                      <a:pt x="2876391" y="81345"/>
                      <a:pt x="2953544" y="118779"/>
                      <a:pt x="3014313" y="177548"/>
                    </a:cubicBezTo>
                    <a:cubicBezTo>
                      <a:pt x="3068320" y="229745"/>
                      <a:pt x="3106515" y="295753"/>
                      <a:pt x="3131566" y="366619"/>
                    </a:cubicBezTo>
                    <a:cubicBezTo>
                      <a:pt x="3159283" y="444915"/>
                      <a:pt x="3170904" y="527687"/>
                      <a:pt x="3174619" y="610745"/>
                    </a:cubicBezTo>
                    <a:cubicBezTo>
                      <a:pt x="3180334" y="738285"/>
                      <a:pt x="3167856" y="865729"/>
                      <a:pt x="3168142" y="993460"/>
                    </a:cubicBezTo>
                    <a:cubicBezTo>
                      <a:pt x="3168618" y="1161576"/>
                      <a:pt x="3191573" y="1329120"/>
                      <a:pt x="3185763" y="1497141"/>
                    </a:cubicBezTo>
                    <a:cubicBezTo>
                      <a:pt x="3182334" y="1595820"/>
                      <a:pt x="3168904" y="1693833"/>
                      <a:pt x="3150806" y="1790892"/>
                    </a:cubicBezTo>
                    <a:cubicBezTo>
                      <a:pt x="3132994" y="1886238"/>
                      <a:pt x="3109753" y="1980535"/>
                      <a:pt x="3076130" y="2071404"/>
                    </a:cubicBezTo>
                    <a:cubicBezTo>
                      <a:pt x="3022600" y="2215993"/>
                      <a:pt x="2942590" y="2348867"/>
                      <a:pt x="2847435" y="2470216"/>
                    </a:cubicBezTo>
                    <a:cubicBezTo>
                      <a:pt x="2708941" y="2646714"/>
                      <a:pt x="2538920" y="2795018"/>
                      <a:pt x="2359374" y="2929701"/>
                    </a:cubicBezTo>
                    <a:cubicBezTo>
                      <a:pt x="2276792" y="2991614"/>
                      <a:pt x="2191734" y="3050383"/>
                      <a:pt x="2099723" y="3097056"/>
                    </a:cubicBezTo>
                    <a:cubicBezTo>
                      <a:pt x="1990090" y="3152682"/>
                      <a:pt x="1872551" y="3190687"/>
                      <a:pt x="1760537" y="3241359"/>
                    </a:cubicBezTo>
                    <a:cubicBezTo>
                      <a:pt x="1710531" y="3264029"/>
                      <a:pt x="1661382" y="3288794"/>
                      <a:pt x="1610518" y="3309463"/>
                    </a:cubicBezTo>
                    <a:cubicBezTo>
                      <a:pt x="1532414" y="3341182"/>
                      <a:pt x="1450689" y="3363375"/>
                      <a:pt x="1367059" y="3374138"/>
                    </a:cubicBezTo>
                    <a:cubicBezTo>
                      <a:pt x="1315053" y="3380806"/>
                      <a:pt x="1262570" y="3382806"/>
                      <a:pt x="1210183" y="3385663"/>
                    </a:cubicBezTo>
                    <a:cubicBezTo>
                      <a:pt x="1108646" y="3391188"/>
                      <a:pt x="1007205" y="3399760"/>
                      <a:pt x="905573" y="3401856"/>
                    </a:cubicBezTo>
                    <a:cubicBezTo>
                      <a:pt x="789463" y="3404142"/>
                      <a:pt x="673354" y="3397855"/>
                      <a:pt x="558292" y="3382234"/>
                    </a:cubicBezTo>
                    <a:cubicBezTo>
                      <a:pt x="527526" y="3378043"/>
                      <a:pt x="497046" y="3372328"/>
                      <a:pt x="467137" y="3363756"/>
                    </a:cubicBezTo>
                    <a:cubicBezTo>
                      <a:pt x="367220" y="3335276"/>
                      <a:pt x="277876" y="3277555"/>
                      <a:pt x="206343" y="3202117"/>
                    </a:cubicBezTo>
                    <a:cubicBezTo>
                      <a:pt x="152527" y="3145348"/>
                      <a:pt x="111379" y="3078196"/>
                      <a:pt x="78613" y="3007044"/>
                    </a:cubicBezTo>
                    <a:close/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704EA0D3-F1E3-4AF6-B30E-791175E319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960461" y="1175713"/>
                <a:ext cx="3568552" cy="3938179"/>
              </a:xfrm>
              <a:custGeom>
                <a:avLst/>
                <a:gdLst>
                  <a:gd name="connsiteX0" fmla="*/ 2179 w 2710118"/>
                  <a:gd name="connsiteY0" fmla="*/ 2712895 h 2990829"/>
                  <a:gd name="connsiteX1" fmla="*/ 18085 w 2710118"/>
                  <a:gd name="connsiteY1" fmla="*/ 2589260 h 2990829"/>
                  <a:gd name="connsiteX2" fmla="*/ 161627 w 2710118"/>
                  <a:gd name="connsiteY2" fmla="*/ 2489533 h 2990829"/>
                  <a:gd name="connsiteX3" fmla="*/ 384893 w 2710118"/>
                  <a:gd name="connsiteY3" fmla="*/ 2559352 h 2990829"/>
                  <a:gd name="connsiteX4" fmla="*/ 648069 w 2710118"/>
                  <a:gd name="connsiteY4" fmla="*/ 2579259 h 2990829"/>
                  <a:gd name="connsiteX5" fmla="*/ 831520 w 2710118"/>
                  <a:gd name="connsiteY5" fmla="*/ 2445623 h 2990829"/>
                  <a:gd name="connsiteX6" fmla="*/ 909244 w 2710118"/>
                  <a:gd name="connsiteY6" fmla="*/ 2210260 h 2990829"/>
                  <a:gd name="connsiteX7" fmla="*/ 975062 w 2710118"/>
                  <a:gd name="connsiteY7" fmla="*/ 1771444 h 2990829"/>
                  <a:gd name="connsiteX8" fmla="*/ 989064 w 2710118"/>
                  <a:gd name="connsiteY8" fmla="*/ 1486170 h 2990829"/>
                  <a:gd name="connsiteX9" fmla="*/ 1058882 w 2710118"/>
                  <a:gd name="connsiteY9" fmla="*/ 1115171 h 2990829"/>
                  <a:gd name="connsiteX10" fmla="*/ 1238333 w 2710118"/>
                  <a:gd name="connsiteY10" fmla="*/ 776081 h 2990829"/>
                  <a:gd name="connsiteX11" fmla="*/ 1567327 w 2710118"/>
                  <a:gd name="connsiteY11" fmla="*/ 399081 h 2990829"/>
                  <a:gd name="connsiteX12" fmla="*/ 1944136 w 2710118"/>
                  <a:gd name="connsiteY12" fmla="*/ 85899 h 2990829"/>
                  <a:gd name="connsiteX13" fmla="*/ 2167402 w 2710118"/>
                  <a:gd name="connsiteY13" fmla="*/ 2079 h 2990829"/>
                  <a:gd name="connsiteX14" fmla="*/ 2412671 w 2710118"/>
                  <a:gd name="connsiteY14" fmla="*/ 53991 h 2990829"/>
                  <a:gd name="connsiteX15" fmla="*/ 2616030 w 2710118"/>
                  <a:gd name="connsiteY15" fmla="*/ 291354 h 2990829"/>
                  <a:gd name="connsiteX16" fmla="*/ 2637937 w 2710118"/>
                  <a:gd name="connsiteY16" fmla="*/ 724265 h 2990829"/>
                  <a:gd name="connsiteX17" fmla="*/ 2691753 w 2710118"/>
                  <a:gd name="connsiteY17" fmla="*/ 1117266 h 2990829"/>
                  <a:gd name="connsiteX18" fmla="*/ 2705755 w 2710118"/>
                  <a:gd name="connsiteY18" fmla="*/ 1476359 h 2990829"/>
                  <a:gd name="connsiteX19" fmla="*/ 2616030 w 2710118"/>
                  <a:gd name="connsiteY19" fmla="*/ 1859359 h 2990829"/>
                  <a:gd name="connsiteX20" fmla="*/ 2404670 w 2710118"/>
                  <a:gd name="connsiteY20" fmla="*/ 2250361 h 2990829"/>
                  <a:gd name="connsiteX21" fmla="*/ 2198263 w 2710118"/>
                  <a:gd name="connsiteY21" fmla="*/ 2456862 h 2990829"/>
                  <a:gd name="connsiteX22" fmla="*/ 1724680 w 2710118"/>
                  <a:gd name="connsiteY22" fmla="*/ 2757091 h 2990829"/>
                  <a:gd name="connsiteX23" fmla="*/ 1327868 w 2710118"/>
                  <a:gd name="connsiteY23" fmla="*/ 2810907 h 2990829"/>
                  <a:gd name="connsiteX24" fmla="*/ 931057 w 2710118"/>
                  <a:gd name="connsiteY24" fmla="*/ 2912634 h 2990829"/>
                  <a:gd name="connsiteX25" fmla="*/ 695789 w 2710118"/>
                  <a:gd name="connsiteY25" fmla="*/ 2972451 h 2990829"/>
                  <a:gd name="connsiteX26" fmla="*/ 348889 w 2710118"/>
                  <a:gd name="connsiteY26" fmla="*/ 2984452 h 2990829"/>
                  <a:gd name="connsiteX27" fmla="*/ 73711 w 2710118"/>
                  <a:gd name="connsiteY27" fmla="*/ 2882725 h 2990829"/>
                  <a:gd name="connsiteX28" fmla="*/ 2179 w 2710118"/>
                  <a:gd name="connsiteY28" fmla="*/ 2712895 h 29908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2710118" h="2990829">
                    <a:moveTo>
                      <a:pt x="2179" y="2712895"/>
                    </a:moveTo>
                    <a:cubicBezTo>
                      <a:pt x="-2774" y="2670604"/>
                      <a:pt x="-12" y="2627551"/>
                      <a:pt x="18085" y="2589260"/>
                    </a:cubicBezTo>
                    <a:cubicBezTo>
                      <a:pt x="44755" y="2532967"/>
                      <a:pt x="99810" y="2495153"/>
                      <a:pt x="161627" y="2489533"/>
                    </a:cubicBezTo>
                    <a:cubicBezTo>
                      <a:pt x="240304" y="2482389"/>
                      <a:pt x="310312" y="2530491"/>
                      <a:pt x="384893" y="2559352"/>
                    </a:cubicBezTo>
                    <a:cubicBezTo>
                      <a:pt x="468904" y="2591832"/>
                      <a:pt x="561392" y="2603452"/>
                      <a:pt x="648069" y="2579259"/>
                    </a:cubicBezTo>
                    <a:cubicBezTo>
                      <a:pt x="723602" y="2558209"/>
                      <a:pt x="788563" y="2511346"/>
                      <a:pt x="831520" y="2445623"/>
                    </a:cubicBezTo>
                    <a:cubicBezTo>
                      <a:pt x="877050" y="2375805"/>
                      <a:pt x="893052" y="2292366"/>
                      <a:pt x="909244" y="2210260"/>
                    </a:cubicBezTo>
                    <a:cubicBezTo>
                      <a:pt x="938010" y="2064909"/>
                      <a:pt x="963156" y="1918986"/>
                      <a:pt x="975062" y="1771444"/>
                    </a:cubicBezTo>
                    <a:cubicBezTo>
                      <a:pt x="982682" y="1676575"/>
                      <a:pt x="981539" y="1581134"/>
                      <a:pt x="989064" y="1486170"/>
                    </a:cubicBezTo>
                    <a:cubicBezTo>
                      <a:pt x="998970" y="1360154"/>
                      <a:pt x="1017163" y="1234424"/>
                      <a:pt x="1058882" y="1115171"/>
                    </a:cubicBezTo>
                    <a:cubicBezTo>
                      <a:pt x="1101269" y="993822"/>
                      <a:pt x="1163848" y="880951"/>
                      <a:pt x="1238333" y="776081"/>
                    </a:cubicBezTo>
                    <a:cubicBezTo>
                      <a:pt x="1335107" y="639778"/>
                      <a:pt x="1448741" y="516906"/>
                      <a:pt x="1567327" y="399081"/>
                    </a:cubicBezTo>
                    <a:cubicBezTo>
                      <a:pt x="1683627" y="283543"/>
                      <a:pt x="1803452" y="169719"/>
                      <a:pt x="1944136" y="85899"/>
                    </a:cubicBezTo>
                    <a:cubicBezTo>
                      <a:pt x="2013383" y="44656"/>
                      <a:pt x="2087487" y="10366"/>
                      <a:pt x="2167402" y="2079"/>
                    </a:cubicBezTo>
                    <a:cubicBezTo>
                      <a:pt x="2252365" y="-6684"/>
                      <a:pt x="2337709" y="12557"/>
                      <a:pt x="2412671" y="53991"/>
                    </a:cubicBezTo>
                    <a:cubicBezTo>
                      <a:pt x="2507063" y="106092"/>
                      <a:pt x="2581263" y="189341"/>
                      <a:pt x="2616030" y="291354"/>
                    </a:cubicBezTo>
                    <a:cubicBezTo>
                      <a:pt x="2662892" y="429085"/>
                      <a:pt x="2633651" y="577770"/>
                      <a:pt x="2637937" y="724265"/>
                    </a:cubicBezTo>
                    <a:cubicBezTo>
                      <a:pt x="2641842" y="856472"/>
                      <a:pt x="2673941" y="986012"/>
                      <a:pt x="2691753" y="1117266"/>
                    </a:cubicBezTo>
                    <a:cubicBezTo>
                      <a:pt x="2707946" y="1236234"/>
                      <a:pt x="2715565" y="1356630"/>
                      <a:pt x="2705755" y="1476359"/>
                    </a:cubicBezTo>
                    <a:cubicBezTo>
                      <a:pt x="2694896" y="1607709"/>
                      <a:pt x="2662606" y="1736011"/>
                      <a:pt x="2616030" y="1859359"/>
                    </a:cubicBezTo>
                    <a:cubicBezTo>
                      <a:pt x="2563451" y="1998710"/>
                      <a:pt x="2496681" y="2133298"/>
                      <a:pt x="2404670" y="2250361"/>
                    </a:cubicBezTo>
                    <a:cubicBezTo>
                      <a:pt x="2344376" y="2327132"/>
                      <a:pt x="2272177" y="2392854"/>
                      <a:pt x="2198263" y="2456862"/>
                    </a:cubicBezTo>
                    <a:cubicBezTo>
                      <a:pt x="2054911" y="2580973"/>
                      <a:pt x="1905464" y="2703370"/>
                      <a:pt x="1724680" y="2757091"/>
                    </a:cubicBezTo>
                    <a:cubicBezTo>
                      <a:pt x="1596473" y="2795191"/>
                      <a:pt x="1460456" y="2791857"/>
                      <a:pt x="1327868" y="2810907"/>
                    </a:cubicBezTo>
                    <a:cubicBezTo>
                      <a:pt x="1192518" y="2830433"/>
                      <a:pt x="1062311" y="2873677"/>
                      <a:pt x="931057" y="2912634"/>
                    </a:cubicBezTo>
                    <a:cubicBezTo>
                      <a:pt x="853428" y="2935684"/>
                      <a:pt x="775513" y="2958259"/>
                      <a:pt x="695789" y="2972451"/>
                    </a:cubicBezTo>
                    <a:cubicBezTo>
                      <a:pt x="581203" y="2992929"/>
                      <a:pt x="464808" y="2995311"/>
                      <a:pt x="348889" y="2984452"/>
                    </a:cubicBezTo>
                    <a:cubicBezTo>
                      <a:pt x="247352" y="2974927"/>
                      <a:pt x="142006" y="2956544"/>
                      <a:pt x="73711" y="2882725"/>
                    </a:cubicBezTo>
                    <a:cubicBezTo>
                      <a:pt x="31420" y="2836434"/>
                      <a:pt x="9513" y="2775474"/>
                      <a:pt x="2179" y="2712895"/>
                    </a:cubicBezTo>
                    <a:close/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2910BB0F-2FD9-4EA6-82D7-5226F29ABE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536081" y="1589661"/>
                <a:ext cx="1743551" cy="2969484"/>
              </a:xfrm>
              <a:custGeom>
                <a:avLst/>
                <a:gdLst>
                  <a:gd name="connsiteX0" fmla="*/ 14495 w 1324131"/>
                  <a:gd name="connsiteY0" fmla="*/ 1664146 h 2255159"/>
                  <a:gd name="connsiteX1" fmla="*/ 97839 w 1324131"/>
                  <a:gd name="connsiteY1" fmla="*/ 1271049 h 2255159"/>
                  <a:gd name="connsiteX2" fmla="*/ 97839 w 1324131"/>
                  <a:gd name="connsiteY2" fmla="*/ 991109 h 2255159"/>
                  <a:gd name="connsiteX3" fmla="*/ 195756 w 1324131"/>
                  <a:gd name="connsiteY3" fmla="*/ 588964 h 2255159"/>
                  <a:gd name="connsiteX4" fmla="*/ 373778 w 1324131"/>
                  <a:gd name="connsiteY4" fmla="*/ 336170 h 2255159"/>
                  <a:gd name="connsiteX5" fmla="*/ 706867 w 1324131"/>
                  <a:gd name="connsiteY5" fmla="*/ 86234 h 2255159"/>
                  <a:gd name="connsiteX6" fmla="*/ 953755 w 1324131"/>
                  <a:gd name="connsiteY6" fmla="*/ 33 h 2255159"/>
                  <a:gd name="connsiteX7" fmla="*/ 1105965 w 1324131"/>
                  <a:gd name="connsiteY7" fmla="*/ 60326 h 2255159"/>
                  <a:gd name="connsiteX8" fmla="*/ 1146160 w 1324131"/>
                  <a:gd name="connsiteY8" fmla="*/ 221204 h 2255159"/>
                  <a:gd name="connsiteX9" fmla="*/ 1177783 w 1324131"/>
                  <a:gd name="connsiteY9" fmla="*/ 448089 h 2255159"/>
                  <a:gd name="connsiteX10" fmla="*/ 1281129 w 1324131"/>
                  <a:gd name="connsiteY10" fmla="*/ 789941 h 2255159"/>
                  <a:gd name="connsiteX11" fmla="*/ 1306942 w 1324131"/>
                  <a:gd name="connsiteY11" fmla="*/ 942151 h 2255159"/>
                  <a:gd name="connsiteX12" fmla="*/ 1321325 w 1324131"/>
                  <a:gd name="connsiteY12" fmla="*/ 1272478 h 2255159"/>
                  <a:gd name="connsiteX13" fmla="*/ 1215121 w 1324131"/>
                  <a:gd name="connsiteY13" fmla="*/ 1660240 h 2255159"/>
                  <a:gd name="connsiteX14" fmla="*/ 1085962 w 1324131"/>
                  <a:gd name="connsiteY14" fmla="*/ 1844073 h 2255159"/>
                  <a:gd name="connsiteX15" fmla="*/ 849075 w 1324131"/>
                  <a:gd name="connsiteY15" fmla="*/ 2081055 h 2255159"/>
                  <a:gd name="connsiteX16" fmla="*/ 445691 w 1324131"/>
                  <a:gd name="connsiteY16" fmla="*/ 2254887 h 2255159"/>
                  <a:gd name="connsiteX17" fmla="*/ 126985 w 1324131"/>
                  <a:gd name="connsiteY17" fmla="*/ 2134205 h 2255159"/>
                  <a:gd name="connsiteX18" fmla="*/ 683 w 1324131"/>
                  <a:gd name="connsiteY18" fmla="*/ 1829690 h 2255159"/>
                  <a:gd name="connsiteX19" fmla="*/ 14495 w 1324131"/>
                  <a:gd name="connsiteY19" fmla="*/ 1664146 h 22551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324131" h="2255159">
                    <a:moveTo>
                      <a:pt x="14495" y="1664146"/>
                    </a:moveTo>
                    <a:cubicBezTo>
                      <a:pt x="40593" y="1532320"/>
                      <a:pt x="87552" y="1404780"/>
                      <a:pt x="97839" y="1271049"/>
                    </a:cubicBezTo>
                    <a:cubicBezTo>
                      <a:pt x="104982" y="1177895"/>
                      <a:pt x="94790" y="1084454"/>
                      <a:pt x="97839" y="991109"/>
                    </a:cubicBezTo>
                    <a:cubicBezTo>
                      <a:pt x="102411" y="851759"/>
                      <a:pt x="135177" y="714408"/>
                      <a:pt x="195756" y="588964"/>
                    </a:cubicBezTo>
                    <a:cubicBezTo>
                      <a:pt x="240809" y="495524"/>
                      <a:pt x="301674" y="410751"/>
                      <a:pt x="373778" y="336170"/>
                    </a:cubicBezTo>
                    <a:cubicBezTo>
                      <a:pt x="470742" y="235967"/>
                      <a:pt x="585614" y="155386"/>
                      <a:pt x="706867" y="86234"/>
                    </a:cubicBezTo>
                    <a:cubicBezTo>
                      <a:pt x="784020" y="42229"/>
                      <a:pt x="865363" y="1367"/>
                      <a:pt x="953755" y="33"/>
                    </a:cubicBezTo>
                    <a:cubicBezTo>
                      <a:pt x="1011667" y="-824"/>
                      <a:pt x="1070817" y="14892"/>
                      <a:pt x="1105965" y="60326"/>
                    </a:cubicBezTo>
                    <a:cubicBezTo>
                      <a:pt x="1140350" y="104903"/>
                      <a:pt x="1142445" y="164244"/>
                      <a:pt x="1146160" y="221204"/>
                    </a:cubicBezTo>
                    <a:cubicBezTo>
                      <a:pt x="1151113" y="297594"/>
                      <a:pt x="1160543" y="373604"/>
                      <a:pt x="1177783" y="448089"/>
                    </a:cubicBezTo>
                    <a:cubicBezTo>
                      <a:pt x="1204644" y="564199"/>
                      <a:pt x="1253888" y="673927"/>
                      <a:pt x="1281129" y="789941"/>
                    </a:cubicBezTo>
                    <a:cubicBezTo>
                      <a:pt x="1292940" y="840043"/>
                      <a:pt x="1300656" y="891097"/>
                      <a:pt x="1306942" y="942151"/>
                    </a:cubicBezTo>
                    <a:cubicBezTo>
                      <a:pt x="1320563" y="1051784"/>
                      <a:pt x="1328754" y="1162274"/>
                      <a:pt x="1321325" y="1272478"/>
                    </a:cubicBezTo>
                    <a:cubicBezTo>
                      <a:pt x="1312181" y="1407828"/>
                      <a:pt x="1279700" y="1541178"/>
                      <a:pt x="1215121" y="1660240"/>
                    </a:cubicBezTo>
                    <a:cubicBezTo>
                      <a:pt x="1179307" y="1726249"/>
                      <a:pt x="1134063" y="1786352"/>
                      <a:pt x="1085962" y="1844073"/>
                    </a:cubicBezTo>
                    <a:cubicBezTo>
                      <a:pt x="1014239" y="1930084"/>
                      <a:pt x="936610" y="2011237"/>
                      <a:pt x="849075" y="2081055"/>
                    </a:cubicBezTo>
                    <a:cubicBezTo>
                      <a:pt x="731441" y="2174972"/>
                      <a:pt x="595424" y="2249743"/>
                      <a:pt x="445691" y="2254887"/>
                    </a:cubicBezTo>
                    <a:cubicBezTo>
                      <a:pt x="326915" y="2258887"/>
                      <a:pt x="210138" y="2218882"/>
                      <a:pt x="126985" y="2134205"/>
                    </a:cubicBezTo>
                    <a:cubicBezTo>
                      <a:pt x="47642" y="2053432"/>
                      <a:pt x="5922" y="1943228"/>
                      <a:pt x="683" y="1829690"/>
                    </a:cubicBezTo>
                    <a:cubicBezTo>
                      <a:pt x="-2079" y="1774255"/>
                      <a:pt x="3732" y="1718819"/>
                      <a:pt x="14495" y="1664146"/>
                    </a:cubicBezTo>
                    <a:close/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619C1A72-0647-44E4-9BB1-EA823EED52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56128" y="3099688"/>
                <a:ext cx="933037" cy="1078994"/>
              </a:xfrm>
              <a:custGeom>
                <a:avLst/>
                <a:gdLst>
                  <a:gd name="connsiteX0" fmla="*/ 23248 w 708590"/>
                  <a:gd name="connsiteY0" fmla="*/ 533652 h 819436"/>
                  <a:gd name="connsiteX1" fmla="*/ 132310 w 708590"/>
                  <a:gd name="connsiteY1" fmla="*/ 280859 h 819436"/>
                  <a:gd name="connsiteX2" fmla="*/ 255754 w 708590"/>
                  <a:gd name="connsiteY2" fmla="*/ 97026 h 819436"/>
                  <a:gd name="connsiteX3" fmla="*/ 445206 w 708590"/>
                  <a:gd name="connsiteY3" fmla="*/ 2253 h 819436"/>
                  <a:gd name="connsiteX4" fmla="*/ 597415 w 708590"/>
                  <a:gd name="connsiteY4" fmla="*/ 33875 h 819436"/>
                  <a:gd name="connsiteX5" fmla="*/ 703619 w 708590"/>
                  <a:gd name="connsiteY5" fmla="*/ 214851 h 819436"/>
                  <a:gd name="connsiteX6" fmla="*/ 686379 w 708590"/>
                  <a:gd name="connsiteY6" fmla="*/ 418781 h 819436"/>
                  <a:gd name="connsiteX7" fmla="*/ 585890 w 708590"/>
                  <a:gd name="connsiteY7" fmla="*/ 616996 h 819436"/>
                  <a:gd name="connsiteX8" fmla="*/ 347574 w 708590"/>
                  <a:gd name="connsiteY8" fmla="*/ 780731 h 819436"/>
                  <a:gd name="connsiteX9" fmla="*/ 166695 w 708590"/>
                  <a:gd name="connsiteY9" fmla="*/ 818069 h 819436"/>
                  <a:gd name="connsiteX10" fmla="*/ 14485 w 708590"/>
                  <a:gd name="connsiteY10" fmla="*/ 720438 h 819436"/>
                  <a:gd name="connsiteX11" fmla="*/ 23248 w 708590"/>
                  <a:gd name="connsiteY11" fmla="*/ 533652 h 8194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08590" h="819436">
                    <a:moveTo>
                      <a:pt x="23248" y="533652"/>
                    </a:moveTo>
                    <a:cubicBezTo>
                      <a:pt x="51728" y="446213"/>
                      <a:pt x="90685" y="362869"/>
                      <a:pt x="132310" y="280859"/>
                    </a:cubicBezTo>
                    <a:cubicBezTo>
                      <a:pt x="166028" y="214470"/>
                      <a:pt x="202223" y="148461"/>
                      <a:pt x="255754" y="97026"/>
                    </a:cubicBezTo>
                    <a:cubicBezTo>
                      <a:pt x="307855" y="46925"/>
                      <a:pt x="373578" y="11587"/>
                      <a:pt x="445206" y="2253"/>
                    </a:cubicBezTo>
                    <a:cubicBezTo>
                      <a:pt x="498546" y="-4701"/>
                      <a:pt x="552743" y="4062"/>
                      <a:pt x="597415" y="33875"/>
                    </a:cubicBezTo>
                    <a:cubicBezTo>
                      <a:pt x="657708" y="74071"/>
                      <a:pt x="691617" y="142937"/>
                      <a:pt x="703619" y="214851"/>
                    </a:cubicBezTo>
                    <a:cubicBezTo>
                      <a:pt x="715049" y="282954"/>
                      <a:pt x="705715" y="352296"/>
                      <a:pt x="686379" y="418781"/>
                    </a:cubicBezTo>
                    <a:cubicBezTo>
                      <a:pt x="665519" y="490790"/>
                      <a:pt x="634182" y="559846"/>
                      <a:pt x="585890" y="616996"/>
                    </a:cubicBezTo>
                    <a:cubicBezTo>
                      <a:pt x="523025" y="691386"/>
                      <a:pt x="437395" y="742155"/>
                      <a:pt x="347574" y="780731"/>
                    </a:cubicBezTo>
                    <a:cubicBezTo>
                      <a:pt x="289758" y="805591"/>
                      <a:pt x="228988" y="824831"/>
                      <a:pt x="166695" y="818069"/>
                    </a:cubicBezTo>
                    <a:cubicBezTo>
                      <a:pt x="102496" y="811115"/>
                      <a:pt x="41631" y="778445"/>
                      <a:pt x="14485" y="720438"/>
                    </a:cubicBezTo>
                    <a:cubicBezTo>
                      <a:pt x="-12661" y="662145"/>
                      <a:pt x="3055" y="595660"/>
                      <a:pt x="23248" y="533652"/>
                    </a:cubicBezTo>
                    <a:close/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2C60E4D0-A72D-4248-AFA0-D70960B66B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21413" y="2153126"/>
                <a:ext cx="562062" cy="821426"/>
              </a:xfrm>
              <a:custGeom>
                <a:avLst/>
                <a:gdLst>
                  <a:gd name="connsiteX0" fmla="*/ 149850 w 426855"/>
                  <a:gd name="connsiteY0" fmla="*/ 546425 h 623828"/>
                  <a:gd name="connsiteX1" fmla="*/ 209667 w 426855"/>
                  <a:gd name="connsiteY1" fmla="*/ 590336 h 623828"/>
                  <a:gd name="connsiteX2" fmla="*/ 285391 w 426855"/>
                  <a:gd name="connsiteY2" fmla="*/ 622244 h 623828"/>
                  <a:gd name="connsiteX3" fmla="*/ 393024 w 426855"/>
                  <a:gd name="connsiteY3" fmla="*/ 584335 h 623828"/>
                  <a:gd name="connsiteX4" fmla="*/ 420932 w 426855"/>
                  <a:gd name="connsiteY4" fmla="*/ 446699 h 623828"/>
                  <a:gd name="connsiteX5" fmla="*/ 420932 w 426855"/>
                  <a:gd name="connsiteY5" fmla="*/ 227243 h 623828"/>
                  <a:gd name="connsiteX6" fmla="*/ 341208 w 426855"/>
                  <a:gd name="connsiteY6" fmla="*/ 59698 h 623828"/>
                  <a:gd name="connsiteX7" fmla="*/ 273390 w 426855"/>
                  <a:gd name="connsiteY7" fmla="*/ 11787 h 623828"/>
                  <a:gd name="connsiteX8" fmla="*/ 4213 w 426855"/>
                  <a:gd name="connsiteY8" fmla="*/ 229243 h 623828"/>
                  <a:gd name="connsiteX9" fmla="*/ 58029 w 426855"/>
                  <a:gd name="connsiteY9" fmla="*/ 458605 h 623828"/>
                  <a:gd name="connsiteX10" fmla="*/ 149850 w 426855"/>
                  <a:gd name="connsiteY10" fmla="*/ 546425 h 6238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26855" h="623828">
                    <a:moveTo>
                      <a:pt x="149850" y="546425"/>
                    </a:moveTo>
                    <a:cubicBezTo>
                      <a:pt x="169186" y="561856"/>
                      <a:pt x="188807" y="577001"/>
                      <a:pt x="209667" y="590336"/>
                    </a:cubicBezTo>
                    <a:cubicBezTo>
                      <a:pt x="233004" y="605290"/>
                      <a:pt x="258054" y="617958"/>
                      <a:pt x="285391" y="622244"/>
                    </a:cubicBezTo>
                    <a:cubicBezTo>
                      <a:pt x="325777" y="628531"/>
                      <a:pt x="367687" y="616148"/>
                      <a:pt x="393024" y="584335"/>
                    </a:cubicBezTo>
                    <a:cubicBezTo>
                      <a:pt x="422932" y="546902"/>
                      <a:pt x="419884" y="495467"/>
                      <a:pt x="420932" y="446699"/>
                    </a:cubicBezTo>
                    <a:cubicBezTo>
                      <a:pt x="422551" y="373166"/>
                      <a:pt x="433409" y="299537"/>
                      <a:pt x="420932" y="227243"/>
                    </a:cubicBezTo>
                    <a:cubicBezTo>
                      <a:pt x="410168" y="165140"/>
                      <a:pt x="384165" y="105704"/>
                      <a:pt x="341208" y="59698"/>
                    </a:cubicBezTo>
                    <a:cubicBezTo>
                      <a:pt x="322062" y="39219"/>
                      <a:pt x="299488" y="22265"/>
                      <a:pt x="273390" y="11787"/>
                    </a:cubicBezTo>
                    <a:cubicBezTo>
                      <a:pt x="145278" y="-39743"/>
                      <a:pt x="27549" y="85892"/>
                      <a:pt x="4213" y="229243"/>
                    </a:cubicBezTo>
                    <a:cubicBezTo>
                      <a:pt x="-8932" y="310205"/>
                      <a:pt x="8594" y="393359"/>
                      <a:pt x="58029" y="458605"/>
                    </a:cubicBezTo>
                    <a:cubicBezTo>
                      <a:pt x="83747" y="492514"/>
                      <a:pt x="116608" y="519946"/>
                      <a:pt x="149850" y="546425"/>
                    </a:cubicBezTo>
                    <a:close/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40" name="Bottom Right">
            <a:extLst>
              <a:ext uri="{FF2B5EF4-FFF2-40B4-BE49-F238E27FC236}">
                <a16:creationId xmlns:a16="http://schemas.microsoft.com/office/drawing/2014/main" id="{A123D6C4-ECAE-4A6A-BBF9-0DE14764FB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221B5BF0-9A2C-48C4-B61E-041B76319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42" name="Graphic 157">
              <a:extLst>
                <a:ext uri="{FF2B5EF4-FFF2-40B4-BE49-F238E27FC236}">
                  <a16:creationId xmlns:a16="http://schemas.microsoft.com/office/drawing/2014/main" id="{6E057D01-EFCE-465E-9BD4-C95D34BA64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75A27398-CE92-4A19-8412-8B7ACCAD6B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95AF9CCA-48EC-44CD-8A83-AE4EFA06EDC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3365CA81-1B72-429C-A8DD-D360B8A58F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11C79CF9-E729-4ACE-8267-89276F8CE9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A2BFD27A-F2B0-407E-8CEE-081001B4F4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7233A9D3-222B-46F8-8EFF-56CEAEBECA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DFDB48BC-A62B-4298-AC8D-3B21D6C006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5071F2EC-A717-4C22-8446-B14C9D1A7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3666F56F-B1F5-7549-CF7F-942BB486B6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7025" y="97229"/>
            <a:ext cx="10902887" cy="1536780"/>
          </a:xfrm>
        </p:spPr>
        <p:txBody>
          <a:bodyPr>
            <a:normAutofit fontScale="90000"/>
          </a:bodyPr>
          <a:lstStyle/>
          <a:p>
            <a:pPr algn="l">
              <a:lnSpc>
                <a:spcPct val="90000"/>
              </a:lnSpc>
            </a:pPr>
            <a:r>
              <a:rPr lang="it-IT" sz="5400"/>
              <a:t>Come avvengono le trasformazioni del segnale in immagine</a:t>
            </a:r>
            <a:endParaRPr lang="it-IT" sz="5400" dirty="0"/>
          </a:p>
        </p:txBody>
      </p:sp>
      <p:grpSp>
        <p:nvGrpSpPr>
          <p:cNvPr id="52" name="Cross">
            <a:extLst>
              <a:ext uri="{FF2B5EF4-FFF2-40B4-BE49-F238E27FC236}">
                <a16:creationId xmlns:a16="http://schemas.microsoft.com/office/drawing/2014/main" id="{94D09F36-C387-49FA-9BEA-D0427CE84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17877" y="4001584"/>
            <a:ext cx="118872" cy="118872"/>
            <a:chOff x="1175347" y="3733800"/>
            <a:chExt cx="118872" cy="118872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F4892719-E852-41F7-8526-E42BBE1EB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8EA6DD1-E3D2-4B98-85DC-1F975A09F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C1B1CC9E-F62C-7EAB-C282-65364937A496}"/>
              </a:ext>
            </a:extLst>
          </p:cNvPr>
          <p:cNvSpPr txBox="1"/>
          <p:nvPr/>
        </p:nvSpPr>
        <p:spPr>
          <a:xfrm>
            <a:off x="256866" y="1650109"/>
            <a:ext cx="7117521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1" dirty="0" err="1">
                <a:solidFill>
                  <a:schemeClr val="accent6"/>
                </a:solidFill>
              </a:rPr>
              <a:t>TSToMat</a:t>
            </a:r>
            <a:endParaRPr lang="it-IT" b="1" dirty="0">
              <a:solidFill>
                <a:schemeClr val="accent6"/>
              </a:solidFill>
            </a:endParaRPr>
          </a:p>
          <a:p>
            <a:endParaRPr lang="it-IT" dirty="0"/>
          </a:p>
          <a:p>
            <a:r>
              <a:rPr lang="it-IT" dirty="0"/>
              <a:t>-Trasforma un batch di serie temporali in immagini creando una matrice </a:t>
            </a:r>
            <a:r>
              <a:rPr lang="it-IT" dirty="0" err="1"/>
              <a:t>matplotlib</a:t>
            </a:r>
            <a:r>
              <a:rPr lang="it-IT" dirty="0"/>
              <a:t>.</a:t>
            </a:r>
          </a:p>
          <a:p>
            <a:endParaRPr lang="it-IT" dirty="0"/>
          </a:p>
          <a:p>
            <a:r>
              <a:rPr lang="it-IT" dirty="0"/>
              <a:t>-I dati di input devono essere normalizzati con un intervallo (-1, 1)</a:t>
            </a:r>
          </a:p>
          <a:p>
            <a:endParaRPr lang="it-IT" dirty="0"/>
          </a:p>
          <a:p>
            <a:r>
              <a:rPr lang="it-IT" dirty="0"/>
              <a:t>-Il primo passo è trasformare la serie temporale in una matrice di valori. </a:t>
            </a:r>
          </a:p>
          <a:p>
            <a:endParaRPr lang="it-IT" dirty="0"/>
          </a:p>
          <a:p>
            <a:r>
              <a:rPr lang="it-IT" dirty="0"/>
              <a:t>-Consiste nell’assegnare un colore in corrispondenza di un determinato valore assunto, e in base ai valori assunti assegnare il colore corrispondente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C14ADA28-2867-7C66-6F28-F7789E3950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0597" y="1135166"/>
            <a:ext cx="3348917" cy="3047211"/>
          </a:xfrm>
          <a:prstGeom prst="rect">
            <a:avLst/>
          </a:prstGeom>
          <a:effectLst>
            <a:outerShdw blurRad="736600" dist="50800" dir="5400000" algn="ctr" rotWithShape="0">
              <a:schemeClr val="accent6"/>
            </a:outerShdw>
          </a:effectLst>
        </p:spPr>
      </p:pic>
      <p:pic>
        <p:nvPicPr>
          <p:cNvPr id="3" name="Immagine 2" descr="Immagine che contiene tavolo&#10;&#10;Descrizione generata automaticamente">
            <a:extLst>
              <a:ext uri="{FF2B5EF4-FFF2-40B4-BE49-F238E27FC236}">
                <a16:creationId xmlns:a16="http://schemas.microsoft.com/office/drawing/2014/main" id="{84BA5539-F275-E792-B6C2-9E69425E850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75" r="68118"/>
          <a:stretch/>
        </p:blipFill>
        <p:spPr>
          <a:xfrm>
            <a:off x="8646558" y="4312871"/>
            <a:ext cx="2330755" cy="2211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3185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D294E7E-62D8-48F8-A01E-1A457B5CA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BCADCC9-9C0D-4CE3-8966-44472EFCF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2" name="Top Left">
            <a:extLst>
              <a:ext uri="{FF2B5EF4-FFF2-40B4-BE49-F238E27FC236}">
                <a16:creationId xmlns:a16="http://schemas.microsoft.com/office/drawing/2014/main" id="{14DEC4C2-FF1C-4A02-81A7-BCB494625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76200" y="-3086"/>
            <a:ext cx="6711876" cy="4498887"/>
            <a:chOff x="-76200" y="-3086"/>
            <a:chExt cx="6711876" cy="4498887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EA2AE61-06D9-484D-8DD1-BACA157CCA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858DA4F-B13B-4D82-A95F-CBF114BDDD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76200" y="1"/>
              <a:ext cx="6711876" cy="4495800"/>
              <a:chOff x="-16788" y="0"/>
              <a:chExt cx="9475836" cy="6347177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CA4C0D61-C854-46C1-85D7-10CCCB9522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13900" y="22951"/>
                <a:ext cx="9345148" cy="6324226"/>
              </a:xfrm>
              <a:custGeom>
                <a:avLst/>
                <a:gdLst>
                  <a:gd name="connsiteX0" fmla="*/ 0 w 7097124"/>
                  <a:gd name="connsiteY0" fmla="*/ 3198971 h 4802900"/>
                  <a:gd name="connsiteX1" fmla="*/ 219837 w 7097124"/>
                  <a:gd name="connsiteY1" fmla="*/ 3452527 h 4802900"/>
                  <a:gd name="connsiteX2" fmla="*/ 399288 w 7097124"/>
                  <a:gd name="connsiteY2" fmla="*/ 3536347 h 4802900"/>
                  <a:gd name="connsiteX3" fmla="*/ 744188 w 7097124"/>
                  <a:gd name="connsiteY3" fmla="*/ 3536347 h 4802900"/>
                  <a:gd name="connsiteX4" fmla="*/ 981456 w 7097124"/>
                  <a:gd name="connsiteY4" fmla="*/ 3536347 h 4802900"/>
                  <a:gd name="connsiteX5" fmla="*/ 1116997 w 7097124"/>
                  <a:gd name="connsiteY5" fmla="*/ 3620167 h 4802900"/>
                  <a:gd name="connsiteX6" fmla="*/ 1236631 w 7097124"/>
                  <a:gd name="connsiteY6" fmla="*/ 3765804 h 4802900"/>
                  <a:gd name="connsiteX7" fmla="*/ 1378172 w 7097124"/>
                  <a:gd name="connsiteY7" fmla="*/ 3987260 h 4802900"/>
                  <a:gd name="connsiteX8" fmla="*/ 1545622 w 7097124"/>
                  <a:gd name="connsiteY8" fmla="*/ 4340352 h 4802900"/>
                  <a:gd name="connsiteX9" fmla="*/ 1697165 w 7097124"/>
                  <a:gd name="connsiteY9" fmla="*/ 4615625 h 4802900"/>
                  <a:gd name="connsiteX10" fmla="*/ 1800892 w 7097124"/>
                  <a:gd name="connsiteY10" fmla="*/ 4719352 h 4802900"/>
                  <a:gd name="connsiteX11" fmla="*/ 2205609 w 7097124"/>
                  <a:gd name="connsiteY11" fmla="*/ 4765262 h 4802900"/>
                  <a:gd name="connsiteX12" fmla="*/ 2658237 w 7097124"/>
                  <a:gd name="connsiteY12" fmla="*/ 4721352 h 4802900"/>
                  <a:gd name="connsiteX13" fmla="*/ 2825686 w 7097124"/>
                  <a:gd name="connsiteY13" fmla="*/ 4701445 h 4802900"/>
                  <a:gd name="connsiteX14" fmla="*/ 3124772 w 7097124"/>
                  <a:gd name="connsiteY14" fmla="*/ 4759262 h 4802900"/>
                  <a:gd name="connsiteX15" fmla="*/ 3435858 w 7097124"/>
                  <a:gd name="connsiteY15" fmla="*/ 4801172 h 4802900"/>
                  <a:gd name="connsiteX16" fmla="*/ 3718941 w 7097124"/>
                  <a:gd name="connsiteY16" fmla="*/ 4775264 h 4802900"/>
                  <a:gd name="connsiteX17" fmla="*/ 3992118 w 7097124"/>
                  <a:gd name="connsiteY17" fmla="*/ 4619625 h 4802900"/>
                  <a:gd name="connsiteX18" fmla="*/ 4219385 w 7097124"/>
                  <a:gd name="connsiteY18" fmla="*/ 4408170 h 4802900"/>
                  <a:gd name="connsiteX19" fmla="*/ 4564285 w 7097124"/>
                  <a:gd name="connsiteY19" fmla="*/ 4031171 h 4802900"/>
                  <a:gd name="connsiteX20" fmla="*/ 4871371 w 7097124"/>
                  <a:gd name="connsiteY20" fmla="*/ 3694081 h 4802900"/>
                  <a:gd name="connsiteX21" fmla="*/ 5292090 w 7097124"/>
                  <a:gd name="connsiteY21" fmla="*/ 3241262 h 4802900"/>
                  <a:gd name="connsiteX22" fmla="*/ 5551265 w 7097124"/>
                  <a:gd name="connsiteY22" fmla="*/ 2874169 h 4802900"/>
                  <a:gd name="connsiteX23" fmla="*/ 5788533 w 7097124"/>
                  <a:gd name="connsiteY23" fmla="*/ 2409349 h 4802900"/>
                  <a:gd name="connsiteX24" fmla="*/ 5959983 w 7097124"/>
                  <a:gd name="connsiteY24" fmla="*/ 2106168 h 4802900"/>
                  <a:gd name="connsiteX25" fmla="*/ 6209252 w 7097124"/>
                  <a:gd name="connsiteY25" fmla="*/ 1872806 h 4802900"/>
                  <a:gd name="connsiteX26" fmla="*/ 6510338 w 7097124"/>
                  <a:gd name="connsiteY26" fmla="*/ 1613440 h 4802900"/>
                  <a:gd name="connsiteX27" fmla="*/ 6779514 w 7097124"/>
                  <a:gd name="connsiteY27" fmla="*/ 1344168 h 4802900"/>
                  <a:gd name="connsiteX28" fmla="*/ 6994874 w 7097124"/>
                  <a:gd name="connsiteY28" fmla="*/ 987076 h 4802900"/>
                  <a:gd name="connsiteX29" fmla="*/ 7094601 w 7097124"/>
                  <a:gd name="connsiteY29" fmla="*/ 685895 h 4802900"/>
                  <a:gd name="connsiteX30" fmla="*/ 6947059 w 7097124"/>
                  <a:gd name="connsiteY30" fmla="*/ 227076 h 4802900"/>
                  <a:gd name="connsiteX31" fmla="*/ 6739128 w 7097124"/>
                  <a:gd name="connsiteY31" fmla="*/ 0 h 4802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7097124" h="4802900">
                    <a:moveTo>
                      <a:pt x="0" y="3198971"/>
                    </a:moveTo>
                    <a:cubicBezTo>
                      <a:pt x="32385" y="3249454"/>
                      <a:pt x="174403" y="3413570"/>
                      <a:pt x="219837" y="3452527"/>
                    </a:cubicBezTo>
                    <a:cubicBezTo>
                      <a:pt x="270701" y="3496151"/>
                      <a:pt x="333756" y="3521869"/>
                      <a:pt x="399288" y="3536347"/>
                    </a:cubicBezTo>
                    <a:cubicBezTo>
                      <a:pt x="512254" y="3561207"/>
                      <a:pt x="629222" y="3550634"/>
                      <a:pt x="744188" y="3536347"/>
                    </a:cubicBezTo>
                    <a:cubicBezTo>
                      <a:pt x="823817" y="3526441"/>
                      <a:pt x="905066" y="3513201"/>
                      <a:pt x="981456" y="3536347"/>
                    </a:cubicBezTo>
                    <a:cubicBezTo>
                      <a:pt x="1032986" y="3551968"/>
                      <a:pt x="1077944" y="3582924"/>
                      <a:pt x="1116997" y="3620167"/>
                    </a:cubicBezTo>
                    <a:cubicBezTo>
                      <a:pt x="1162526" y="3663601"/>
                      <a:pt x="1200245" y="3714369"/>
                      <a:pt x="1236631" y="3765804"/>
                    </a:cubicBezTo>
                    <a:cubicBezTo>
                      <a:pt x="1287304" y="3837337"/>
                      <a:pt x="1336167" y="3910298"/>
                      <a:pt x="1378172" y="3987260"/>
                    </a:cubicBezTo>
                    <a:cubicBezTo>
                      <a:pt x="1440656" y="4101560"/>
                      <a:pt x="1491425" y="4221766"/>
                      <a:pt x="1545622" y="4340352"/>
                    </a:cubicBezTo>
                    <a:cubicBezTo>
                      <a:pt x="1589342" y="4435888"/>
                      <a:pt x="1636014" y="4530376"/>
                      <a:pt x="1697165" y="4615625"/>
                    </a:cubicBezTo>
                    <a:cubicBezTo>
                      <a:pt x="1726025" y="4655820"/>
                      <a:pt x="1759553" y="4692396"/>
                      <a:pt x="1800892" y="4719352"/>
                    </a:cubicBezTo>
                    <a:cubicBezTo>
                      <a:pt x="1917097" y="4795076"/>
                      <a:pt x="2065592" y="4776121"/>
                      <a:pt x="2205609" y="4765262"/>
                    </a:cubicBezTo>
                    <a:cubicBezTo>
                      <a:pt x="2356866" y="4753452"/>
                      <a:pt x="2508599" y="4746117"/>
                      <a:pt x="2658237" y="4721352"/>
                    </a:cubicBezTo>
                    <a:cubicBezTo>
                      <a:pt x="2713863" y="4712208"/>
                      <a:pt x="2769394" y="4701445"/>
                      <a:pt x="2825686" y="4701445"/>
                    </a:cubicBezTo>
                    <a:cubicBezTo>
                      <a:pt x="2927509" y="4701254"/>
                      <a:pt x="3025331" y="4736116"/>
                      <a:pt x="3124772" y="4759262"/>
                    </a:cubicBezTo>
                    <a:cubicBezTo>
                      <a:pt x="3226880" y="4782979"/>
                      <a:pt x="3331083" y="4796219"/>
                      <a:pt x="3435858" y="4801172"/>
                    </a:cubicBezTo>
                    <a:cubicBezTo>
                      <a:pt x="3531394" y="4805648"/>
                      <a:pt x="3627692" y="4802886"/>
                      <a:pt x="3718941" y="4775264"/>
                    </a:cubicBezTo>
                    <a:cubicBezTo>
                      <a:pt x="3820001" y="4744593"/>
                      <a:pt x="3909441" y="4685824"/>
                      <a:pt x="3992118" y="4619625"/>
                    </a:cubicBezTo>
                    <a:cubicBezTo>
                      <a:pt x="4072985" y="4554951"/>
                      <a:pt x="4147376" y="4482656"/>
                      <a:pt x="4219385" y="4408170"/>
                    </a:cubicBezTo>
                    <a:cubicBezTo>
                      <a:pt x="4337780" y="4285679"/>
                      <a:pt x="4450937" y="4158234"/>
                      <a:pt x="4564285" y="4031171"/>
                    </a:cubicBezTo>
                    <a:cubicBezTo>
                      <a:pt x="4665536" y="3917728"/>
                      <a:pt x="4767072" y="3804666"/>
                      <a:pt x="4871371" y="3694081"/>
                    </a:cubicBezTo>
                    <a:cubicBezTo>
                      <a:pt x="5012722" y="3544062"/>
                      <a:pt x="5160455" y="3399854"/>
                      <a:pt x="5292090" y="3241262"/>
                    </a:cubicBezTo>
                    <a:cubicBezTo>
                      <a:pt x="5387912" y="3125819"/>
                      <a:pt x="5474970" y="3003328"/>
                      <a:pt x="5551265" y="2874169"/>
                    </a:cubicBezTo>
                    <a:cubicBezTo>
                      <a:pt x="5639848" y="2724341"/>
                      <a:pt x="5714524" y="2566987"/>
                      <a:pt x="5788533" y="2409349"/>
                    </a:cubicBezTo>
                    <a:cubicBezTo>
                      <a:pt x="5838064" y="2303812"/>
                      <a:pt x="5887593" y="2197322"/>
                      <a:pt x="5959983" y="2106168"/>
                    </a:cubicBezTo>
                    <a:cubicBezTo>
                      <a:pt x="6030945" y="2016824"/>
                      <a:pt x="6121051" y="1945481"/>
                      <a:pt x="6209252" y="1872806"/>
                    </a:cubicBezTo>
                    <a:cubicBezTo>
                      <a:pt x="6311456" y="1788509"/>
                      <a:pt x="6410897" y="1701070"/>
                      <a:pt x="6510338" y="1613440"/>
                    </a:cubicBezTo>
                    <a:cubicBezTo>
                      <a:pt x="6605874" y="1529334"/>
                      <a:pt x="6700076" y="1443419"/>
                      <a:pt x="6779514" y="1344168"/>
                    </a:cubicBezTo>
                    <a:cubicBezTo>
                      <a:pt x="6866573" y="1235393"/>
                      <a:pt x="6933248" y="1112139"/>
                      <a:pt x="6994874" y="987076"/>
                    </a:cubicBezTo>
                    <a:cubicBezTo>
                      <a:pt x="7042118" y="891159"/>
                      <a:pt x="7084219" y="792004"/>
                      <a:pt x="7094601" y="685895"/>
                    </a:cubicBezTo>
                    <a:cubicBezTo>
                      <a:pt x="7110699" y="520732"/>
                      <a:pt x="7048405" y="359093"/>
                      <a:pt x="6947059" y="227076"/>
                    </a:cubicBezTo>
                    <a:cubicBezTo>
                      <a:pt x="6861430" y="115538"/>
                      <a:pt x="6739128" y="0"/>
                      <a:pt x="6739128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C0CC377-89ED-4A85-84B3-011B44D54D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13540" y="12542"/>
                <a:ext cx="9121489" cy="6188666"/>
              </a:xfrm>
              <a:custGeom>
                <a:avLst/>
                <a:gdLst>
                  <a:gd name="connsiteX0" fmla="*/ 0 w 6891548"/>
                  <a:gd name="connsiteY0" fmla="*/ 2860739 h 4699949"/>
                  <a:gd name="connsiteX1" fmla="*/ 175451 w 6891548"/>
                  <a:gd name="connsiteY1" fmla="*/ 3155252 h 4699949"/>
                  <a:gd name="connsiteX2" fmla="*/ 341567 w 6891548"/>
                  <a:gd name="connsiteY2" fmla="*/ 3294888 h 4699949"/>
                  <a:gd name="connsiteX3" fmla="*/ 557594 w 6891548"/>
                  <a:gd name="connsiteY3" fmla="*/ 3336417 h 4699949"/>
                  <a:gd name="connsiteX4" fmla="*/ 753618 w 6891548"/>
                  <a:gd name="connsiteY4" fmla="*/ 3278220 h 4699949"/>
                  <a:gd name="connsiteX5" fmla="*/ 858298 w 6891548"/>
                  <a:gd name="connsiteY5" fmla="*/ 3151918 h 4699949"/>
                  <a:gd name="connsiteX6" fmla="*/ 846677 w 6891548"/>
                  <a:gd name="connsiteY6" fmla="*/ 2907506 h 4699949"/>
                  <a:gd name="connsiteX7" fmla="*/ 808482 w 6891548"/>
                  <a:gd name="connsiteY7" fmla="*/ 2648141 h 4699949"/>
                  <a:gd name="connsiteX8" fmla="*/ 785241 w 6891548"/>
                  <a:gd name="connsiteY8" fmla="*/ 2513457 h 4699949"/>
                  <a:gd name="connsiteX9" fmla="*/ 785241 w 6891548"/>
                  <a:gd name="connsiteY9" fmla="*/ 2408682 h 4699949"/>
                  <a:gd name="connsiteX10" fmla="*/ 908209 w 6891548"/>
                  <a:gd name="connsiteY10" fmla="*/ 2310575 h 4699949"/>
                  <a:gd name="connsiteX11" fmla="*/ 1089279 w 6891548"/>
                  <a:gd name="connsiteY11" fmla="*/ 2325529 h 4699949"/>
                  <a:gd name="connsiteX12" fmla="*/ 1198912 w 6891548"/>
                  <a:gd name="connsiteY12" fmla="*/ 2410301 h 4699949"/>
                  <a:gd name="connsiteX13" fmla="*/ 1252061 w 6891548"/>
                  <a:gd name="connsiteY13" fmla="*/ 2638044 h 4699949"/>
                  <a:gd name="connsiteX14" fmla="*/ 1147382 w 6891548"/>
                  <a:gd name="connsiteY14" fmla="*/ 2968847 h 4699949"/>
                  <a:gd name="connsiteX15" fmla="*/ 1115854 w 6891548"/>
                  <a:gd name="connsiteY15" fmla="*/ 3194971 h 4699949"/>
                  <a:gd name="connsiteX16" fmla="*/ 1215580 w 6891548"/>
                  <a:gd name="connsiteY16" fmla="*/ 3447669 h 4699949"/>
                  <a:gd name="connsiteX17" fmla="*/ 1396651 w 6891548"/>
                  <a:gd name="connsiteY17" fmla="*/ 3783425 h 4699949"/>
                  <a:gd name="connsiteX18" fmla="*/ 1507998 w 6891548"/>
                  <a:gd name="connsiteY18" fmla="*/ 4014502 h 4699949"/>
                  <a:gd name="connsiteX19" fmla="*/ 1678400 w 6891548"/>
                  <a:gd name="connsiteY19" fmla="*/ 4312634 h 4699949"/>
                  <a:gd name="connsiteX20" fmla="*/ 1838706 w 6891548"/>
                  <a:gd name="connsiteY20" fmla="*/ 4504182 h 4699949"/>
                  <a:gd name="connsiteX21" fmla="*/ 1996630 w 6891548"/>
                  <a:gd name="connsiteY21" fmla="*/ 4595146 h 4699949"/>
                  <a:gd name="connsiteX22" fmla="*/ 2235899 w 6891548"/>
                  <a:gd name="connsiteY22" fmla="*/ 4623912 h 4699949"/>
                  <a:gd name="connsiteX23" fmla="*/ 2463165 w 6891548"/>
                  <a:gd name="connsiteY23" fmla="*/ 4623912 h 4699949"/>
                  <a:gd name="connsiteX24" fmla="*/ 2761583 w 6891548"/>
                  <a:gd name="connsiteY24" fmla="*/ 4599528 h 4699949"/>
                  <a:gd name="connsiteX25" fmla="*/ 2889504 w 6891548"/>
                  <a:gd name="connsiteY25" fmla="*/ 4599528 h 4699949"/>
                  <a:gd name="connsiteX26" fmla="*/ 3145250 w 6891548"/>
                  <a:gd name="connsiteY26" fmla="*/ 4649534 h 4699949"/>
                  <a:gd name="connsiteX27" fmla="*/ 3479197 w 6891548"/>
                  <a:gd name="connsiteY27" fmla="*/ 4699826 h 4699949"/>
                  <a:gd name="connsiteX28" fmla="*/ 3786283 w 6891548"/>
                  <a:gd name="connsiteY28" fmla="*/ 4638008 h 4699949"/>
                  <a:gd name="connsiteX29" fmla="*/ 3991642 w 6891548"/>
                  <a:gd name="connsiteY29" fmla="*/ 4486371 h 4699949"/>
                  <a:gd name="connsiteX30" fmla="*/ 4207002 w 6891548"/>
                  <a:gd name="connsiteY30" fmla="*/ 4288917 h 4699949"/>
                  <a:gd name="connsiteX31" fmla="*/ 4420362 w 6891548"/>
                  <a:gd name="connsiteY31" fmla="*/ 4045553 h 4699949"/>
                  <a:gd name="connsiteX32" fmla="*/ 4629722 w 6891548"/>
                  <a:gd name="connsiteY32" fmla="*/ 3806190 h 4699949"/>
                  <a:gd name="connsiteX33" fmla="*/ 4943761 w 6891548"/>
                  <a:gd name="connsiteY33" fmla="*/ 3491960 h 4699949"/>
                  <a:gd name="connsiteX34" fmla="*/ 5080349 w 6891548"/>
                  <a:gd name="connsiteY34" fmla="*/ 3327368 h 4699949"/>
                  <a:gd name="connsiteX35" fmla="*/ 5327618 w 6891548"/>
                  <a:gd name="connsiteY35" fmla="*/ 3000185 h 4699949"/>
                  <a:gd name="connsiteX36" fmla="*/ 5489163 w 6891548"/>
                  <a:gd name="connsiteY36" fmla="*/ 2693003 h 4699949"/>
                  <a:gd name="connsiteX37" fmla="*/ 5606796 w 6891548"/>
                  <a:gd name="connsiteY37" fmla="*/ 2385822 h 4699949"/>
                  <a:gd name="connsiteX38" fmla="*/ 5776246 w 6891548"/>
                  <a:gd name="connsiteY38" fmla="*/ 2030730 h 4699949"/>
                  <a:gd name="connsiteX39" fmla="*/ 5976652 w 6891548"/>
                  <a:gd name="connsiteY39" fmla="*/ 1830229 h 4699949"/>
                  <a:gd name="connsiteX40" fmla="*/ 6196965 w 6891548"/>
                  <a:gd name="connsiteY40" fmla="*/ 1679639 h 4699949"/>
                  <a:gd name="connsiteX41" fmla="*/ 6456140 w 6891548"/>
                  <a:gd name="connsiteY41" fmla="*/ 1498092 h 4699949"/>
                  <a:gd name="connsiteX42" fmla="*/ 6663500 w 6891548"/>
                  <a:gd name="connsiteY42" fmla="*/ 1270635 h 4699949"/>
                  <a:gd name="connsiteX43" fmla="*/ 6842951 w 6891548"/>
                  <a:gd name="connsiteY43" fmla="*/ 947452 h 4699949"/>
                  <a:gd name="connsiteX44" fmla="*/ 6890766 w 6891548"/>
                  <a:gd name="connsiteY44" fmla="*/ 694087 h 4699949"/>
                  <a:gd name="connsiteX45" fmla="*/ 6866858 w 6891548"/>
                  <a:gd name="connsiteY45" fmla="*/ 492633 h 4699949"/>
                  <a:gd name="connsiteX46" fmla="*/ 6675406 w 6891548"/>
                  <a:gd name="connsiteY46" fmla="*/ 233267 h 4699949"/>
                  <a:gd name="connsiteX47" fmla="*/ 6422613 w 6891548"/>
                  <a:gd name="connsiteY47" fmla="*/ 0 h 46999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6891548" h="4699949">
                    <a:moveTo>
                      <a:pt x="0" y="2860739"/>
                    </a:moveTo>
                    <a:cubicBezTo>
                      <a:pt x="32861" y="2919603"/>
                      <a:pt x="133255" y="3102674"/>
                      <a:pt x="175451" y="3155252"/>
                    </a:cubicBezTo>
                    <a:cubicBezTo>
                      <a:pt x="221266" y="3212402"/>
                      <a:pt x="275939" y="3262598"/>
                      <a:pt x="341567" y="3294888"/>
                    </a:cubicBezTo>
                    <a:cubicBezTo>
                      <a:pt x="408432" y="3327845"/>
                      <a:pt x="483108" y="3340132"/>
                      <a:pt x="557594" y="3336417"/>
                    </a:cubicBezTo>
                    <a:cubicBezTo>
                      <a:pt x="626936" y="3332988"/>
                      <a:pt x="695420" y="3315653"/>
                      <a:pt x="753618" y="3278220"/>
                    </a:cubicBezTo>
                    <a:cubicBezTo>
                      <a:pt x="800957" y="3247739"/>
                      <a:pt x="839915" y="3204972"/>
                      <a:pt x="858298" y="3151918"/>
                    </a:cubicBezTo>
                    <a:cubicBezTo>
                      <a:pt x="885349" y="3073718"/>
                      <a:pt x="862203" y="2989803"/>
                      <a:pt x="846677" y="2907506"/>
                    </a:cubicBezTo>
                    <a:cubicBezTo>
                      <a:pt x="830485" y="2821591"/>
                      <a:pt x="822293" y="2734437"/>
                      <a:pt x="808482" y="2648141"/>
                    </a:cubicBezTo>
                    <a:cubicBezTo>
                      <a:pt x="801243" y="2603183"/>
                      <a:pt x="792671" y="2558415"/>
                      <a:pt x="785241" y="2513457"/>
                    </a:cubicBezTo>
                    <a:cubicBezTo>
                      <a:pt x="779431" y="2478405"/>
                      <a:pt x="774383" y="2442401"/>
                      <a:pt x="785241" y="2408682"/>
                    </a:cubicBezTo>
                    <a:cubicBezTo>
                      <a:pt x="802291" y="2355723"/>
                      <a:pt x="853631" y="2324576"/>
                      <a:pt x="908209" y="2310575"/>
                    </a:cubicBezTo>
                    <a:cubicBezTo>
                      <a:pt x="968502" y="2295144"/>
                      <a:pt x="1032129" y="2301050"/>
                      <a:pt x="1089279" y="2325529"/>
                    </a:cubicBezTo>
                    <a:cubicBezTo>
                      <a:pt x="1132523" y="2344007"/>
                      <a:pt x="1170718" y="2372678"/>
                      <a:pt x="1198912" y="2410301"/>
                    </a:cubicBezTo>
                    <a:cubicBezTo>
                      <a:pt x="1247299" y="2474690"/>
                      <a:pt x="1260443" y="2557558"/>
                      <a:pt x="1252061" y="2638044"/>
                    </a:cubicBezTo>
                    <a:cubicBezTo>
                      <a:pt x="1240060" y="2753487"/>
                      <a:pt x="1184148" y="2858357"/>
                      <a:pt x="1147382" y="2968847"/>
                    </a:cubicBezTo>
                    <a:cubicBezTo>
                      <a:pt x="1122998" y="3041999"/>
                      <a:pt x="1106900" y="3118485"/>
                      <a:pt x="1115854" y="3194971"/>
                    </a:cubicBezTo>
                    <a:cubicBezTo>
                      <a:pt x="1126426" y="3285649"/>
                      <a:pt x="1171099" y="3367469"/>
                      <a:pt x="1215580" y="3447669"/>
                    </a:cubicBezTo>
                    <a:cubicBezTo>
                      <a:pt x="1277207" y="3558921"/>
                      <a:pt x="1340072" y="3669602"/>
                      <a:pt x="1396651" y="3783425"/>
                    </a:cubicBezTo>
                    <a:cubicBezTo>
                      <a:pt x="1434751" y="3860006"/>
                      <a:pt x="1469993" y="3937921"/>
                      <a:pt x="1507998" y="4014502"/>
                    </a:cubicBezTo>
                    <a:cubicBezTo>
                      <a:pt x="1558957" y="4117086"/>
                      <a:pt x="1614964" y="4217194"/>
                      <a:pt x="1678400" y="4312634"/>
                    </a:cubicBezTo>
                    <a:cubicBezTo>
                      <a:pt x="1724692" y="4382357"/>
                      <a:pt x="1775079" y="4449890"/>
                      <a:pt x="1838706" y="4504182"/>
                    </a:cubicBezTo>
                    <a:cubicBezTo>
                      <a:pt x="1885379" y="4543997"/>
                      <a:pt x="1938338" y="4576001"/>
                      <a:pt x="1996630" y="4595146"/>
                    </a:cubicBezTo>
                    <a:cubicBezTo>
                      <a:pt x="2073307" y="4620387"/>
                      <a:pt x="2155031" y="4622006"/>
                      <a:pt x="2235899" y="4623912"/>
                    </a:cubicBezTo>
                    <a:cubicBezTo>
                      <a:pt x="2311718" y="4625626"/>
                      <a:pt x="2387536" y="4627531"/>
                      <a:pt x="2463165" y="4623912"/>
                    </a:cubicBezTo>
                    <a:cubicBezTo>
                      <a:pt x="2562892" y="4619149"/>
                      <a:pt x="2661857" y="4605147"/>
                      <a:pt x="2761583" y="4599528"/>
                    </a:cubicBezTo>
                    <a:cubicBezTo>
                      <a:pt x="2804160" y="4597146"/>
                      <a:pt x="2846927" y="4596289"/>
                      <a:pt x="2889504" y="4599528"/>
                    </a:cubicBezTo>
                    <a:cubicBezTo>
                      <a:pt x="2976277" y="4606100"/>
                      <a:pt x="3060573" y="4629246"/>
                      <a:pt x="3145250" y="4649534"/>
                    </a:cubicBezTo>
                    <a:cubicBezTo>
                      <a:pt x="3255074" y="4675918"/>
                      <a:pt x="3366326" y="4698016"/>
                      <a:pt x="3479197" y="4699826"/>
                    </a:cubicBezTo>
                    <a:cubicBezTo>
                      <a:pt x="3585210" y="4701540"/>
                      <a:pt x="3691700" y="4685633"/>
                      <a:pt x="3786283" y="4638008"/>
                    </a:cubicBezTo>
                    <a:cubicBezTo>
                      <a:pt x="3862578" y="4599623"/>
                      <a:pt x="3927253" y="4542758"/>
                      <a:pt x="3991642" y="4486371"/>
                    </a:cubicBezTo>
                    <a:cubicBezTo>
                      <a:pt x="4064984" y="4422172"/>
                      <a:pt x="4138708" y="4358355"/>
                      <a:pt x="4207002" y="4288917"/>
                    </a:cubicBezTo>
                    <a:cubicBezTo>
                      <a:pt x="4282631" y="4211955"/>
                      <a:pt x="4351401" y="4128611"/>
                      <a:pt x="4420362" y="4045553"/>
                    </a:cubicBezTo>
                    <a:cubicBezTo>
                      <a:pt x="4488085" y="3964020"/>
                      <a:pt x="4556379" y="3882676"/>
                      <a:pt x="4629722" y="3806190"/>
                    </a:cubicBezTo>
                    <a:cubicBezTo>
                      <a:pt x="4732211" y="3699224"/>
                      <a:pt x="4844796" y="3602260"/>
                      <a:pt x="4943761" y="3491960"/>
                    </a:cubicBezTo>
                    <a:cubicBezTo>
                      <a:pt x="4991386" y="3438906"/>
                      <a:pt x="5035677" y="3382995"/>
                      <a:pt x="5080349" y="3327368"/>
                    </a:cubicBezTo>
                    <a:cubicBezTo>
                      <a:pt x="5165980" y="3220688"/>
                      <a:pt x="5253419" y="3115151"/>
                      <a:pt x="5327618" y="3000185"/>
                    </a:cubicBezTo>
                    <a:cubicBezTo>
                      <a:pt x="5390483" y="2902839"/>
                      <a:pt x="5443442" y="2799493"/>
                      <a:pt x="5489163" y="2693003"/>
                    </a:cubicBezTo>
                    <a:cubicBezTo>
                      <a:pt x="5532406" y="2592229"/>
                      <a:pt x="5569077" y="2488787"/>
                      <a:pt x="5606796" y="2385822"/>
                    </a:cubicBezTo>
                    <a:cubicBezTo>
                      <a:pt x="5652135" y="2261902"/>
                      <a:pt x="5699093" y="2137410"/>
                      <a:pt x="5776246" y="2030730"/>
                    </a:cubicBezTo>
                    <a:cubicBezTo>
                      <a:pt x="5831872" y="1953768"/>
                      <a:pt x="5901500" y="1888427"/>
                      <a:pt x="5976652" y="1830229"/>
                    </a:cubicBezTo>
                    <a:cubicBezTo>
                      <a:pt x="6047042" y="1775746"/>
                      <a:pt x="6121813" y="1727359"/>
                      <a:pt x="6196965" y="1679639"/>
                    </a:cubicBezTo>
                    <a:cubicBezTo>
                      <a:pt x="6286119" y="1622965"/>
                      <a:pt x="6375940" y="1566767"/>
                      <a:pt x="6456140" y="1498092"/>
                    </a:cubicBezTo>
                    <a:cubicBezTo>
                      <a:pt x="6534341" y="1431227"/>
                      <a:pt x="6602063" y="1353217"/>
                      <a:pt x="6663500" y="1270635"/>
                    </a:cubicBezTo>
                    <a:cubicBezTo>
                      <a:pt x="6737509" y="1171194"/>
                      <a:pt x="6802374" y="1064514"/>
                      <a:pt x="6842951" y="947452"/>
                    </a:cubicBezTo>
                    <a:cubicBezTo>
                      <a:pt x="6871240" y="865823"/>
                      <a:pt x="6887051" y="780383"/>
                      <a:pt x="6890766" y="694087"/>
                    </a:cubicBezTo>
                    <a:cubicBezTo>
                      <a:pt x="6893719" y="625888"/>
                      <a:pt x="6888861" y="557117"/>
                      <a:pt x="6866858" y="492633"/>
                    </a:cubicBezTo>
                    <a:cubicBezTo>
                      <a:pt x="6831616" y="389573"/>
                      <a:pt x="6755511" y="307848"/>
                      <a:pt x="6675406" y="233267"/>
                    </a:cubicBezTo>
                    <a:cubicBezTo>
                      <a:pt x="6607588" y="170402"/>
                      <a:pt x="6496336" y="56007"/>
                      <a:pt x="6422613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9CC44302-CB8C-48E2-B1CD-BA4D30DA63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16788" y="0"/>
                <a:ext cx="12542" cy="12542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/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0EAC85F3-ABB7-4AE5-A19F-69B28F09AF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18540" y="19439"/>
                <a:ext cx="8755533" cy="5998603"/>
              </a:xfrm>
              <a:custGeom>
                <a:avLst/>
                <a:gdLst>
                  <a:gd name="connsiteX0" fmla="*/ 6072569 w 6649344"/>
                  <a:gd name="connsiteY0" fmla="*/ 0 h 4555608"/>
                  <a:gd name="connsiteX1" fmla="*/ 6201347 w 6649344"/>
                  <a:gd name="connsiteY1" fmla="*/ 218218 h 4555608"/>
                  <a:gd name="connsiteX2" fmla="*/ 6519101 w 6649344"/>
                  <a:gd name="connsiteY2" fmla="*/ 492919 h 4555608"/>
                  <a:gd name="connsiteX3" fmla="*/ 6648260 w 6649344"/>
                  <a:gd name="connsiteY3" fmla="*/ 789718 h 4555608"/>
                  <a:gd name="connsiteX4" fmla="*/ 6574060 w 6649344"/>
                  <a:gd name="connsiteY4" fmla="*/ 1096137 h 4555608"/>
                  <a:gd name="connsiteX5" fmla="*/ 6385084 w 6649344"/>
                  <a:gd name="connsiteY5" fmla="*/ 1349883 h 4555608"/>
                  <a:gd name="connsiteX6" fmla="*/ 6126671 w 6649344"/>
                  <a:gd name="connsiteY6" fmla="*/ 1515047 h 4555608"/>
                  <a:gd name="connsiteX7" fmla="*/ 5851493 w 6649344"/>
                  <a:gd name="connsiteY7" fmla="*/ 1632299 h 4555608"/>
                  <a:gd name="connsiteX8" fmla="*/ 5679187 w 6649344"/>
                  <a:gd name="connsiteY8" fmla="*/ 1759172 h 4555608"/>
                  <a:gd name="connsiteX9" fmla="*/ 5564314 w 6649344"/>
                  <a:gd name="connsiteY9" fmla="*/ 1962626 h 4555608"/>
                  <a:gd name="connsiteX10" fmla="*/ 5470970 w 6649344"/>
                  <a:gd name="connsiteY10" fmla="*/ 2245138 h 4555608"/>
                  <a:gd name="connsiteX11" fmla="*/ 5406390 w 6649344"/>
                  <a:gd name="connsiteY11" fmla="*/ 2467737 h 4555608"/>
                  <a:gd name="connsiteX12" fmla="*/ 5327428 w 6649344"/>
                  <a:gd name="connsiteY12" fmla="*/ 2723864 h 4555608"/>
                  <a:gd name="connsiteX13" fmla="*/ 5198269 w 6649344"/>
                  <a:gd name="connsiteY13" fmla="*/ 2970467 h 4555608"/>
                  <a:gd name="connsiteX14" fmla="*/ 5085779 w 6649344"/>
                  <a:gd name="connsiteY14" fmla="*/ 3147632 h 4555608"/>
                  <a:gd name="connsiteX15" fmla="*/ 4839367 w 6649344"/>
                  <a:gd name="connsiteY15" fmla="*/ 3461195 h 4555608"/>
                  <a:gd name="connsiteX16" fmla="*/ 4639628 w 6649344"/>
                  <a:gd name="connsiteY16" fmla="*/ 3661125 h 4555608"/>
                  <a:gd name="connsiteX17" fmla="*/ 4467320 w 6649344"/>
                  <a:gd name="connsiteY17" fmla="*/ 3833432 h 4555608"/>
                  <a:gd name="connsiteX18" fmla="*/ 4292632 w 6649344"/>
                  <a:gd name="connsiteY18" fmla="*/ 4008215 h 4555608"/>
                  <a:gd name="connsiteX19" fmla="*/ 3976783 w 6649344"/>
                  <a:gd name="connsiteY19" fmla="*/ 4324160 h 4555608"/>
                  <a:gd name="connsiteX20" fmla="*/ 3793712 w 6649344"/>
                  <a:gd name="connsiteY20" fmla="*/ 4478560 h 4555608"/>
                  <a:gd name="connsiteX21" fmla="*/ 3509010 w 6649344"/>
                  <a:gd name="connsiteY21" fmla="*/ 4555141 h 4555608"/>
                  <a:gd name="connsiteX22" fmla="*/ 2982659 w 6649344"/>
                  <a:gd name="connsiteY22" fmla="*/ 4488085 h 4555608"/>
                  <a:gd name="connsiteX23" fmla="*/ 2420398 w 6649344"/>
                  <a:gd name="connsiteY23" fmla="*/ 4488085 h 4555608"/>
                  <a:gd name="connsiteX24" fmla="*/ 2176939 w 6649344"/>
                  <a:gd name="connsiteY24" fmla="*/ 4463034 h 4555608"/>
                  <a:gd name="connsiteX25" fmla="*/ 1810607 w 6649344"/>
                  <a:gd name="connsiteY25" fmla="*/ 4272629 h 4555608"/>
                  <a:gd name="connsiteX26" fmla="*/ 1615345 w 6649344"/>
                  <a:gd name="connsiteY26" fmla="*/ 3953733 h 4555608"/>
                  <a:gd name="connsiteX27" fmla="*/ 1455801 w 6649344"/>
                  <a:gd name="connsiteY27" fmla="*/ 3613309 h 4555608"/>
                  <a:gd name="connsiteX28" fmla="*/ 1362742 w 6649344"/>
                  <a:gd name="connsiteY28" fmla="*/ 3309080 h 4555608"/>
                  <a:gd name="connsiteX29" fmla="*/ 1429226 w 6649344"/>
                  <a:gd name="connsiteY29" fmla="*/ 2865215 h 4555608"/>
                  <a:gd name="connsiteX30" fmla="*/ 1493996 w 6649344"/>
                  <a:gd name="connsiteY30" fmla="*/ 2444591 h 4555608"/>
                  <a:gd name="connsiteX31" fmla="*/ 1379315 w 6649344"/>
                  <a:gd name="connsiteY31" fmla="*/ 2240090 h 4555608"/>
                  <a:gd name="connsiteX32" fmla="*/ 1243108 w 6649344"/>
                  <a:gd name="connsiteY32" fmla="*/ 2156936 h 4555608"/>
                  <a:gd name="connsiteX33" fmla="*/ 929069 w 6649344"/>
                  <a:gd name="connsiteY33" fmla="*/ 2075498 h 4555608"/>
                  <a:gd name="connsiteX34" fmla="*/ 736282 w 6649344"/>
                  <a:gd name="connsiteY34" fmla="*/ 2120360 h 4555608"/>
                  <a:gd name="connsiteX35" fmla="*/ 443865 w 6649344"/>
                  <a:gd name="connsiteY35" fmla="*/ 2266664 h 4555608"/>
                  <a:gd name="connsiteX36" fmla="*/ 0 w 6649344"/>
                  <a:gd name="connsiteY36" fmla="*/ 2592229 h 4555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6649344" h="4555608">
                    <a:moveTo>
                      <a:pt x="6072569" y="0"/>
                    </a:moveTo>
                    <a:cubicBezTo>
                      <a:pt x="6092857" y="34576"/>
                      <a:pt x="6094000" y="127349"/>
                      <a:pt x="6201347" y="218218"/>
                    </a:cubicBezTo>
                    <a:cubicBezTo>
                      <a:pt x="6308789" y="309086"/>
                      <a:pt x="6430518" y="383858"/>
                      <a:pt x="6519101" y="492919"/>
                    </a:cubicBezTo>
                    <a:cubicBezTo>
                      <a:pt x="6588919" y="578834"/>
                      <a:pt x="6640449" y="679704"/>
                      <a:pt x="6648260" y="789718"/>
                    </a:cubicBezTo>
                    <a:cubicBezTo>
                      <a:pt x="6655880" y="896303"/>
                      <a:pt x="6622542" y="1000411"/>
                      <a:pt x="6574060" y="1096137"/>
                    </a:cubicBezTo>
                    <a:cubicBezTo>
                      <a:pt x="6526054" y="1191101"/>
                      <a:pt x="6463570" y="1278160"/>
                      <a:pt x="6385084" y="1349883"/>
                    </a:cubicBezTo>
                    <a:cubicBezTo>
                      <a:pt x="6309170" y="1419225"/>
                      <a:pt x="6220397" y="1472660"/>
                      <a:pt x="6126671" y="1515047"/>
                    </a:cubicBezTo>
                    <a:cubicBezTo>
                      <a:pt x="6035707" y="1556194"/>
                      <a:pt x="5940362" y="1586960"/>
                      <a:pt x="5851493" y="1632299"/>
                    </a:cubicBezTo>
                    <a:cubicBezTo>
                      <a:pt x="5787390" y="1665065"/>
                      <a:pt x="5726906" y="1705356"/>
                      <a:pt x="5679187" y="1759172"/>
                    </a:cubicBezTo>
                    <a:cubicBezTo>
                      <a:pt x="5627180" y="1817846"/>
                      <a:pt x="5593176" y="1889569"/>
                      <a:pt x="5564314" y="1962626"/>
                    </a:cubicBezTo>
                    <a:cubicBezTo>
                      <a:pt x="5527834" y="2054923"/>
                      <a:pt x="5499354" y="2149983"/>
                      <a:pt x="5470970" y="2245138"/>
                    </a:cubicBezTo>
                    <a:cubicBezTo>
                      <a:pt x="5448872" y="2319147"/>
                      <a:pt x="5426869" y="2393252"/>
                      <a:pt x="5406390" y="2467737"/>
                    </a:cubicBezTo>
                    <a:cubicBezTo>
                      <a:pt x="5382673" y="2553938"/>
                      <a:pt x="5360765" y="2640902"/>
                      <a:pt x="5327428" y="2723864"/>
                    </a:cubicBezTo>
                    <a:cubicBezTo>
                      <a:pt x="5292757" y="2810066"/>
                      <a:pt x="5246275" y="2890838"/>
                      <a:pt x="5198269" y="2970467"/>
                    </a:cubicBezTo>
                    <a:cubicBezTo>
                      <a:pt x="5162074" y="3030379"/>
                      <a:pt x="5124927" y="3089625"/>
                      <a:pt x="5085779" y="3147632"/>
                    </a:cubicBezTo>
                    <a:cubicBezTo>
                      <a:pt x="5011293" y="3258026"/>
                      <a:pt x="4929854" y="3363659"/>
                      <a:pt x="4839367" y="3461195"/>
                    </a:cubicBezTo>
                    <a:cubicBezTo>
                      <a:pt x="4775264" y="3530251"/>
                      <a:pt x="4706779" y="3595021"/>
                      <a:pt x="4639628" y="3661125"/>
                    </a:cubicBezTo>
                    <a:cubicBezTo>
                      <a:pt x="4581620" y="3717989"/>
                      <a:pt x="4524661" y="3775901"/>
                      <a:pt x="4467320" y="3833432"/>
                    </a:cubicBezTo>
                    <a:cubicBezTo>
                      <a:pt x="4409218" y="3891820"/>
                      <a:pt x="4350925" y="3949922"/>
                      <a:pt x="4292632" y="4008215"/>
                    </a:cubicBezTo>
                    <a:cubicBezTo>
                      <a:pt x="4187285" y="4113467"/>
                      <a:pt x="4082129" y="4218909"/>
                      <a:pt x="3976783" y="4324160"/>
                    </a:cubicBezTo>
                    <a:cubicBezTo>
                      <a:pt x="3920014" y="4380929"/>
                      <a:pt x="3862673" y="4437793"/>
                      <a:pt x="3793712" y="4478560"/>
                    </a:cubicBezTo>
                    <a:cubicBezTo>
                      <a:pt x="3707797" y="4529328"/>
                      <a:pt x="3608832" y="4551712"/>
                      <a:pt x="3509010" y="4555141"/>
                    </a:cubicBezTo>
                    <a:cubicBezTo>
                      <a:pt x="3331845" y="4561237"/>
                      <a:pt x="3159347" y="4506087"/>
                      <a:pt x="2982659" y="4488085"/>
                    </a:cubicBezTo>
                    <a:cubicBezTo>
                      <a:pt x="2796064" y="4469130"/>
                      <a:pt x="2608135" y="4491323"/>
                      <a:pt x="2420398" y="4488085"/>
                    </a:cubicBezTo>
                    <a:cubicBezTo>
                      <a:pt x="2338673" y="4486656"/>
                      <a:pt x="2256949" y="4480084"/>
                      <a:pt x="2176939" y="4463034"/>
                    </a:cubicBezTo>
                    <a:cubicBezTo>
                      <a:pt x="2039207" y="4433697"/>
                      <a:pt x="1908429" y="4373499"/>
                      <a:pt x="1810607" y="4272629"/>
                    </a:cubicBezTo>
                    <a:cubicBezTo>
                      <a:pt x="1723358" y="4182618"/>
                      <a:pt x="1669637" y="4067175"/>
                      <a:pt x="1615345" y="3953733"/>
                    </a:cubicBezTo>
                    <a:cubicBezTo>
                      <a:pt x="1561243" y="3840671"/>
                      <a:pt x="1505807" y="3728180"/>
                      <a:pt x="1455801" y="3613309"/>
                    </a:cubicBezTo>
                    <a:cubicBezTo>
                      <a:pt x="1413129" y="3515392"/>
                      <a:pt x="1374553" y="3414998"/>
                      <a:pt x="1362742" y="3309080"/>
                    </a:cubicBezTo>
                    <a:cubicBezTo>
                      <a:pt x="1346073" y="3158966"/>
                      <a:pt x="1384649" y="3010091"/>
                      <a:pt x="1429226" y="2865215"/>
                    </a:cubicBezTo>
                    <a:cubicBezTo>
                      <a:pt x="1471898" y="2726627"/>
                      <a:pt x="1522190" y="2585657"/>
                      <a:pt x="1493996" y="2444591"/>
                    </a:cubicBezTo>
                    <a:cubicBezTo>
                      <a:pt x="1478280" y="2365915"/>
                      <a:pt x="1439513" y="2293144"/>
                      <a:pt x="1379315" y="2240090"/>
                    </a:cubicBezTo>
                    <a:cubicBezTo>
                      <a:pt x="1339215" y="2204752"/>
                      <a:pt x="1291495" y="2179796"/>
                      <a:pt x="1243108" y="2156936"/>
                    </a:cubicBezTo>
                    <a:cubicBezTo>
                      <a:pt x="1143476" y="2110073"/>
                      <a:pt x="1038511" y="2069973"/>
                      <a:pt x="929069" y="2075498"/>
                    </a:cubicBezTo>
                    <a:cubicBezTo>
                      <a:pt x="862870" y="2078831"/>
                      <a:pt x="799052" y="2098643"/>
                      <a:pt x="736282" y="2120360"/>
                    </a:cubicBezTo>
                    <a:cubicBezTo>
                      <a:pt x="632365" y="2156365"/>
                      <a:pt x="492633" y="2168366"/>
                      <a:pt x="443865" y="2266664"/>
                    </a:cubicBezTo>
                    <a:cubicBezTo>
                      <a:pt x="229648" y="2699480"/>
                      <a:pt x="8858" y="2576036"/>
                      <a:pt x="0" y="2592229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DD6442C7-EA96-48F7-8E52-15B32EDD6E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18540" y="12542"/>
                <a:ext cx="8335554" cy="5823102"/>
              </a:xfrm>
              <a:custGeom>
                <a:avLst/>
                <a:gdLst>
                  <a:gd name="connsiteX0" fmla="*/ 0 w 6330393"/>
                  <a:gd name="connsiteY0" fmla="*/ 2249519 h 4422324"/>
                  <a:gd name="connsiteX1" fmla="*/ 653129 w 6330393"/>
                  <a:gd name="connsiteY1" fmla="*/ 1966532 h 4422324"/>
                  <a:gd name="connsiteX2" fmla="*/ 972122 w 6330393"/>
                  <a:gd name="connsiteY2" fmla="*/ 1926622 h 4422324"/>
                  <a:gd name="connsiteX3" fmla="*/ 1340168 w 6330393"/>
                  <a:gd name="connsiteY3" fmla="*/ 2041398 h 4422324"/>
                  <a:gd name="connsiteX4" fmla="*/ 1572768 w 6330393"/>
                  <a:gd name="connsiteY4" fmla="*/ 2147697 h 4422324"/>
                  <a:gd name="connsiteX5" fmla="*/ 1747647 w 6330393"/>
                  <a:gd name="connsiteY5" fmla="*/ 2370677 h 4422324"/>
                  <a:gd name="connsiteX6" fmla="*/ 1718596 w 6330393"/>
                  <a:gd name="connsiteY6" fmla="*/ 2632043 h 4422324"/>
                  <a:gd name="connsiteX7" fmla="*/ 1575054 w 6330393"/>
                  <a:gd name="connsiteY7" fmla="*/ 2947988 h 4422324"/>
                  <a:gd name="connsiteX8" fmla="*/ 1543431 w 6330393"/>
                  <a:gd name="connsiteY8" fmla="*/ 3462147 h 4422324"/>
                  <a:gd name="connsiteX9" fmla="*/ 1666875 w 6330393"/>
                  <a:gd name="connsiteY9" fmla="*/ 3792474 h 4422324"/>
                  <a:gd name="connsiteX10" fmla="*/ 1801844 w 6330393"/>
                  <a:gd name="connsiteY10" fmla="*/ 4048125 h 4422324"/>
                  <a:gd name="connsiteX11" fmla="*/ 2011490 w 6330393"/>
                  <a:gd name="connsiteY11" fmla="*/ 4257866 h 4422324"/>
                  <a:gd name="connsiteX12" fmla="*/ 2383727 w 6330393"/>
                  <a:gd name="connsiteY12" fmla="*/ 4353687 h 4422324"/>
                  <a:gd name="connsiteX13" fmla="*/ 2745105 w 6330393"/>
                  <a:gd name="connsiteY13" fmla="*/ 4353687 h 4422324"/>
                  <a:gd name="connsiteX14" fmla="*/ 3001232 w 6330393"/>
                  <a:gd name="connsiteY14" fmla="*/ 4368927 h 4422324"/>
                  <a:gd name="connsiteX15" fmla="*/ 3316891 w 6330393"/>
                  <a:gd name="connsiteY15" fmla="*/ 4402170 h 4422324"/>
                  <a:gd name="connsiteX16" fmla="*/ 3578543 w 6330393"/>
                  <a:gd name="connsiteY16" fmla="*/ 4413218 h 4422324"/>
                  <a:gd name="connsiteX17" fmla="*/ 3746087 w 6330393"/>
                  <a:gd name="connsiteY17" fmla="*/ 4330065 h 4422324"/>
                  <a:gd name="connsiteX18" fmla="*/ 3986689 w 6330393"/>
                  <a:gd name="connsiteY18" fmla="*/ 4147280 h 4422324"/>
                  <a:gd name="connsiteX19" fmla="*/ 4469987 w 6330393"/>
                  <a:gd name="connsiteY19" fmla="*/ 3682841 h 4422324"/>
                  <a:gd name="connsiteX20" fmla="*/ 4742784 w 6330393"/>
                  <a:gd name="connsiteY20" fmla="*/ 3409950 h 4422324"/>
                  <a:gd name="connsiteX21" fmla="*/ 5029867 w 6330393"/>
                  <a:gd name="connsiteY21" fmla="*/ 3058097 h 4422324"/>
                  <a:gd name="connsiteX22" fmla="*/ 5211699 w 6330393"/>
                  <a:gd name="connsiteY22" fmla="*/ 2675096 h 4422324"/>
                  <a:gd name="connsiteX23" fmla="*/ 5326571 w 6330393"/>
                  <a:gd name="connsiteY23" fmla="*/ 2136458 h 4422324"/>
                  <a:gd name="connsiteX24" fmla="*/ 5407914 w 6330393"/>
                  <a:gd name="connsiteY24" fmla="*/ 1772603 h 4422324"/>
                  <a:gd name="connsiteX25" fmla="*/ 5517928 w 6330393"/>
                  <a:gd name="connsiteY25" fmla="*/ 1456658 h 4422324"/>
                  <a:gd name="connsiteX26" fmla="*/ 5649563 w 6330393"/>
                  <a:gd name="connsiteY26" fmla="*/ 1325023 h 4422324"/>
                  <a:gd name="connsiteX27" fmla="*/ 5963031 w 6330393"/>
                  <a:gd name="connsiteY27" fmla="*/ 1289114 h 4422324"/>
                  <a:gd name="connsiteX28" fmla="*/ 6185535 w 6330393"/>
                  <a:gd name="connsiteY28" fmla="*/ 1217295 h 4422324"/>
                  <a:gd name="connsiteX29" fmla="*/ 6326696 w 6330393"/>
                  <a:gd name="connsiteY29" fmla="*/ 992315 h 4422324"/>
                  <a:gd name="connsiteX30" fmla="*/ 6305169 w 6330393"/>
                  <a:gd name="connsiteY30" fmla="*/ 824770 h 4422324"/>
                  <a:gd name="connsiteX31" fmla="*/ 6156865 w 6330393"/>
                  <a:gd name="connsiteY31" fmla="*/ 654844 h 4422324"/>
                  <a:gd name="connsiteX32" fmla="*/ 5908072 w 6330393"/>
                  <a:gd name="connsiteY32" fmla="*/ 506444 h 4422324"/>
                  <a:gd name="connsiteX33" fmla="*/ 5606605 w 6330393"/>
                  <a:gd name="connsiteY33" fmla="*/ 353282 h 4422324"/>
                  <a:gd name="connsiteX34" fmla="*/ 5506117 w 6330393"/>
                  <a:gd name="connsiteY34" fmla="*/ 164211 h 4422324"/>
                  <a:gd name="connsiteX35" fmla="*/ 5598890 w 6330393"/>
                  <a:gd name="connsiteY35" fmla="*/ 0 h 4422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6330393" h="4422324">
                    <a:moveTo>
                      <a:pt x="0" y="2249519"/>
                    </a:moveTo>
                    <a:cubicBezTo>
                      <a:pt x="166592" y="2158746"/>
                      <a:pt x="472059" y="2022443"/>
                      <a:pt x="653129" y="1966532"/>
                    </a:cubicBezTo>
                    <a:cubicBezTo>
                      <a:pt x="756761" y="1934528"/>
                      <a:pt x="864489" y="1915573"/>
                      <a:pt x="972122" y="1926622"/>
                    </a:cubicBezTo>
                    <a:cubicBezTo>
                      <a:pt x="1100423" y="1939766"/>
                      <a:pt x="1219581" y="1994630"/>
                      <a:pt x="1340168" y="2041398"/>
                    </a:cubicBezTo>
                    <a:cubicBezTo>
                      <a:pt x="1419987" y="2072354"/>
                      <a:pt x="1501140" y="2101025"/>
                      <a:pt x="1572768" y="2147697"/>
                    </a:cubicBezTo>
                    <a:cubicBezTo>
                      <a:pt x="1654874" y="2201132"/>
                      <a:pt x="1723454" y="2276285"/>
                      <a:pt x="1747647" y="2370677"/>
                    </a:cubicBezTo>
                    <a:cubicBezTo>
                      <a:pt x="1769840" y="2457545"/>
                      <a:pt x="1750981" y="2547842"/>
                      <a:pt x="1718596" y="2632043"/>
                    </a:cubicBezTo>
                    <a:cubicBezTo>
                      <a:pt x="1676876" y="2740152"/>
                      <a:pt x="1615345" y="2839403"/>
                      <a:pt x="1575054" y="2947988"/>
                    </a:cubicBezTo>
                    <a:cubicBezTo>
                      <a:pt x="1514094" y="3112199"/>
                      <a:pt x="1505141" y="3291269"/>
                      <a:pt x="1543431" y="3462147"/>
                    </a:cubicBezTo>
                    <a:cubicBezTo>
                      <a:pt x="1569244" y="3577114"/>
                      <a:pt x="1617536" y="3685318"/>
                      <a:pt x="1666875" y="3792474"/>
                    </a:cubicBezTo>
                    <a:cubicBezTo>
                      <a:pt x="1707261" y="3880199"/>
                      <a:pt x="1748600" y="3967734"/>
                      <a:pt x="1801844" y="4048125"/>
                    </a:cubicBezTo>
                    <a:cubicBezTo>
                      <a:pt x="1857185" y="4131659"/>
                      <a:pt x="1925669" y="4206431"/>
                      <a:pt x="2011490" y="4257866"/>
                    </a:cubicBezTo>
                    <a:cubicBezTo>
                      <a:pt x="2122837" y="4324636"/>
                      <a:pt x="2253615" y="4347020"/>
                      <a:pt x="2383727" y="4353687"/>
                    </a:cubicBezTo>
                    <a:cubicBezTo>
                      <a:pt x="2504027" y="4359879"/>
                      <a:pt x="2624614" y="4351973"/>
                      <a:pt x="2745105" y="4353687"/>
                    </a:cubicBezTo>
                    <a:cubicBezTo>
                      <a:pt x="2830640" y="4354925"/>
                      <a:pt x="2915984" y="4361688"/>
                      <a:pt x="3001232" y="4368927"/>
                    </a:cubicBezTo>
                    <a:cubicBezTo>
                      <a:pt x="3106674" y="4377881"/>
                      <a:pt x="3212211" y="4386739"/>
                      <a:pt x="3316891" y="4402170"/>
                    </a:cubicBezTo>
                    <a:cubicBezTo>
                      <a:pt x="3404426" y="4415028"/>
                      <a:pt x="3493008" y="4433697"/>
                      <a:pt x="3578543" y="4413218"/>
                    </a:cubicBezTo>
                    <a:cubicBezTo>
                      <a:pt x="3639598" y="4398645"/>
                      <a:pt x="3693890" y="4365403"/>
                      <a:pt x="3746087" y="4330065"/>
                    </a:cubicBezTo>
                    <a:cubicBezTo>
                      <a:pt x="3829622" y="4273677"/>
                      <a:pt x="3909727" y="4212431"/>
                      <a:pt x="3986689" y="4147280"/>
                    </a:cubicBezTo>
                    <a:cubicBezTo>
                      <a:pt x="4157282" y="4002881"/>
                      <a:pt x="4311206" y="3840290"/>
                      <a:pt x="4469987" y="3682841"/>
                    </a:cubicBezTo>
                    <a:cubicBezTo>
                      <a:pt x="4561332" y="3592259"/>
                      <a:pt x="4653915" y="3503009"/>
                      <a:pt x="4742784" y="3409950"/>
                    </a:cubicBezTo>
                    <a:cubicBezTo>
                      <a:pt x="4847558" y="3300222"/>
                      <a:pt x="4947190" y="3185255"/>
                      <a:pt x="5029867" y="3058097"/>
                    </a:cubicBezTo>
                    <a:cubicBezTo>
                      <a:pt x="5107305" y="2939129"/>
                      <a:pt x="5168646" y="2810351"/>
                      <a:pt x="5211699" y="2675096"/>
                    </a:cubicBezTo>
                    <a:cubicBezTo>
                      <a:pt x="5267516" y="2500027"/>
                      <a:pt x="5292186" y="2317147"/>
                      <a:pt x="5326571" y="2136458"/>
                    </a:cubicBezTo>
                    <a:cubicBezTo>
                      <a:pt x="5349812" y="2014347"/>
                      <a:pt x="5378672" y="1893380"/>
                      <a:pt x="5407914" y="1772603"/>
                    </a:cubicBezTo>
                    <a:cubicBezTo>
                      <a:pt x="5434299" y="1663446"/>
                      <a:pt x="5460683" y="1552861"/>
                      <a:pt x="5517928" y="1456658"/>
                    </a:cubicBezTo>
                    <a:cubicBezTo>
                      <a:pt x="5550408" y="1402080"/>
                      <a:pt x="5592889" y="1353312"/>
                      <a:pt x="5649563" y="1325023"/>
                    </a:cubicBezTo>
                    <a:cubicBezTo>
                      <a:pt x="5744528" y="1277493"/>
                      <a:pt x="5856065" y="1296924"/>
                      <a:pt x="5963031" y="1289114"/>
                    </a:cubicBezTo>
                    <a:cubicBezTo>
                      <a:pt x="6042279" y="1283303"/>
                      <a:pt x="6120479" y="1262539"/>
                      <a:pt x="6185535" y="1217295"/>
                    </a:cubicBezTo>
                    <a:cubicBezTo>
                      <a:pt x="6261164" y="1164717"/>
                      <a:pt x="6312694" y="1083374"/>
                      <a:pt x="6326696" y="992315"/>
                    </a:cubicBezTo>
                    <a:cubicBezTo>
                      <a:pt x="6335459" y="935450"/>
                      <a:pt x="6328791" y="877253"/>
                      <a:pt x="6305169" y="824770"/>
                    </a:cubicBezTo>
                    <a:cubicBezTo>
                      <a:pt x="6273927" y="755333"/>
                      <a:pt x="6217158" y="701897"/>
                      <a:pt x="6156865" y="654844"/>
                    </a:cubicBezTo>
                    <a:cubicBezTo>
                      <a:pt x="6080379" y="595217"/>
                      <a:pt x="5996750" y="545687"/>
                      <a:pt x="5908072" y="506444"/>
                    </a:cubicBezTo>
                    <a:cubicBezTo>
                      <a:pt x="5803964" y="460343"/>
                      <a:pt x="5692807" y="426815"/>
                      <a:pt x="5606605" y="353282"/>
                    </a:cubicBezTo>
                    <a:cubicBezTo>
                      <a:pt x="5549170" y="304229"/>
                      <a:pt x="5503259" y="238887"/>
                      <a:pt x="5506117" y="164211"/>
                    </a:cubicBezTo>
                    <a:cubicBezTo>
                      <a:pt x="5508213" y="106109"/>
                      <a:pt x="5598890" y="0"/>
                      <a:pt x="559889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1ECB895E-B92E-4686-8B6F-BA0F9041C13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13900" y="12542"/>
                <a:ext cx="3256801" cy="2769035"/>
              </a:xfrm>
              <a:custGeom>
                <a:avLst/>
                <a:gdLst>
                  <a:gd name="connsiteX0" fmla="*/ 0 w 2563086"/>
                  <a:gd name="connsiteY0" fmla="*/ 2102930 h 2102929"/>
                  <a:gd name="connsiteX1" fmla="*/ 625888 w 2563086"/>
                  <a:gd name="connsiteY1" fmla="*/ 1834229 h 2102929"/>
                  <a:gd name="connsiteX2" fmla="*/ 954024 w 2563086"/>
                  <a:gd name="connsiteY2" fmla="*/ 1789938 h 2102929"/>
                  <a:gd name="connsiteX3" fmla="*/ 1379125 w 2563086"/>
                  <a:gd name="connsiteY3" fmla="*/ 1870329 h 2102929"/>
                  <a:gd name="connsiteX4" fmla="*/ 1819466 w 2563086"/>
                  <a:gd name="connsiteY4" fmla="*/ 2021300 h 2102929"/>
                  <a:gd name="connsiteX5" fmla="*/ 2221040 w 2563086"/>
                  <a:gd name="connsiteY5" fmla="*/ 2010251 h 2102929"/>
                  <a:gd name="connsiteX6" fmla="*/ 2507647 w 2563086"/>
                  <a:gd name="connsiteY6" fmla="*/ 1867567 h 2102929"/>
                  <a:gd name="connsiteX7" fmla="*/ 2560225 w 2563086"/>
                  <a:gd name="connsiteY7" fmla="*/ 1652873 h 2102929"/>
                  <a:gd name="connsiteX8" fmla="*/ 2328958 w 2563086"/>
                  <a:gd name="connsiteY8" fmla="*/ 1295495 h 2102929"/>
                  <a:gd name="connsiteX9" fmla="*/ 1676686 w 2563086"/>
                  <a:gd name="connsiteY9" fmla="*/ 812292 h 2102929"/>
                  <a:gd name="connsiteX10" fmla="*/ 1436942 w 2563086"/>
                  <a:gd name="connsiteY10" fmla="*/ 669036 h 2102929"/>
                  <a:gd name="connsiteX11" fmla="*/ 1157288 w 2563086"/>
                  <a:gd name="connsiteY11" fmla="*/ 498634 h 2102929"/>
                  <a:gd name="connsiteX12" fmla="*/ 928783 w 2563086"/>
                  <a:gd name="connsiteY12" fmla="*/ 355949 h 2102929"/>
                  <a:gd name="connsiteX13" fmla="*/ 649510 w 2563086"/>
                  <a:gd name="connsiteY13" fmla="*/ 161639 h 2102929"/>
                  <a:gd name="connsiteX14" fmla="*/ 373190 w 2563086"/>
                  <a:gd name="connsiteY14" fmla="*/ 0 h 2102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563086" h="2102929">
                    <a:moveTo>
                      <a:pt x="0" y="2102930"/>
                    </a:moveTo>
                    <a:cubicBezTo>
                      <a:pt x="182499" y="1964341"/>
                      <a:pt x="402717" y="1887855"/>
                      <a:pt x="625888" y="1834229"/>
                    </a:cubicBezTo>
                    <a:cubicBezTo>
                      <a:pt x="733711" y="1808321"/>
                      <a:pt x="843248" y="1789557"/>
                      <a:pt x="954024" y="1789938"/>
                    </a:cubicBezTo>
                    <a:cubicBezTo>
                      <a:pt x="1098995" y="1790414"/>
                      <a:pt x="1241965" y="1822609"/>
                      <a:pt x="1379125" y="1870329"/>
                    </a:cubicBezTo>
                    <a:cubicBezTo>
                      <a:pt x="1526191" y="1921478"/>
                      <a:pt x="1666780" y="1992059"/>
                      <a:pt x="1819466" y="2021300"/>
                    </a:cubicBezTo>
                    <a:cubicBezTo>
                      <a:pt x="1952244" y="2046827"/>
                      <a:pt x="2088356" y="2037112"/>
                      <a:pt x="2221040" y="2010251"/>
                    </a:cubicBezTo>
                    <a:cubicBezTo>
                      <a:pt x="2329720" y="1988249"/>
                      <a:pt x="2440877" y="1954530"/>
                      <a:pt x="2507647" y="1867567"/>
                    </a:cubicBezTo>
                    <a:cubicBezTo>
                      <a:pt x="2554320" y="1806702"/>
                      <a:pt x="2570226" y="1729073"/>
                      <a:pt x="2560225" y="1652873"/>
                    </a:cubicBezTo>
                    <a:cubicBezTo>
                      <a:pt x="2541270" y="1508665"/>
                      <a:pt x="2436019" y="1396175"/>
                      <a:pt x="2328958" y="1295495"/>
                    </a:cubicBezTo>
                    <a:cubicBezTo>
                      <a:pt x="2131314" y="1109567"/>
                      <a:pt x="1908429" y="953643"/>
                      <a:pt x="1676686" y="812292"/>
                    </a:cubicBezTo>
                    <a:cubicBezTo>
                      <a:pt x="1597152" y="763810"/>
                      <a:pt x="1516856" y="716756"/>
                      <a:pt x="1436942" y="669036"/>
                    </a:cubicBezTo>
                    <a:cubicBezTo>
                      <a:pt x="1343216" y="613029"/>
                      <a:pt x="1250442" y="555498"/>
                      <a:pt x="1157288" y="498634"/>
                    </a:cubicBezTo>
                    <a:cubicBezTo>
                      <a:pt x="1080611" y="451866"/>
                      <a:pt x="1003745" y="405479"/>
                      <a:pt x="928783" y="355949"/>
                    </a:cubicBezTo>
                    <a:cubicBezTo>
                      <a:pt x="834200" y="293465"/>
                      <a:pt x="743140" y="225552"/>
                      <a:pt x="649510" y="161639"/>
                    </a:cubicBezTo>
                    <a:cubicBezTo>
                      <a:pt x="539496" y="86487"/>
                      <a:pt x="373190" y="0"/>
                      <a:pt x="37319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357CEDFC-C202-445C-9D3B-467FB3DCE9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16788" y="0"/>
                <a:ext cx="12542" cy="12542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/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E763FC30-4283-464C-932E-272A62FE5D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16788" y="0"/>
                <a:ext cx="12542" cy="12542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/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0DE2B79E-20B8-482A-9098-FCAEF6B21B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18540" y="232906"/>
                <a:ext cx="1832649" cy="1702458"/>
              </a:xfrm>
              <a:custGeom>
                <a:avLst/>
                <a:gdLst>
                  <a:gd name="connsiteX0" fmla="*/ 0 w 1391796"/>
                  <a:gd name="connsiteY0" fmla="*/ 1292924 h 1292923"/>
                  <a:gd name="connsiteX1" fmla="*/ 696563 w 1391796"/>
                  <a:gd name="connsiteY1" fmla="*/ 1150906 h 1292923"/>
                  <a:gd name="connsiteX2" fmla="*/ 993934 w 1391796"/>
                  <a:gd name="connsiteY2" fmla="*/ 1192435 h 1292923"/>
                  <a:gd name="connsiteX3" fmla="*/ 1155097 w 1391796"/>
                  <a:gd name="connsiteY3" fmla="*/ 1192435 h 1292923"/>
                  <a:gd name="connsiteX4" fmla="*/ 1324547 w 1391796"/>
                  <a:gd name="connsiteY4" fmla="*/ 1184148 h 1292923"/>
                  <a:gd name="connsiteX5" fmla="*/ 1381030 w 1391796"/>
                  <a:gd name="connsiteY5" fmla="*/ 1149191 h 1292923"/>
                  <a:gd name="connsiteX6" fmla="*/ 1357789 w 1391796"/>
                  <a:gd name="connsiteY6" fmla="*/ 1027843 h 1292923"/>
                  <a:gd name="connsiteX7" fmla="*/ 1136809 w 1391796"/>
                  <a:gd name="connsiteY7" fmla="*/ 838295 h 1292923"/>
                  <a:gd name="connsiteX8" fmla="*/ 804482 w 1391796"/>
                  <a:gd name="connsiteY8" fmla="*/ 595598 h 1292923"/>
                  <a:gd name="connsiteX9" fmla="*/ 530352 w 1391796"/>
                  <a:gd name="connsiteY9" fmla="*/ 381191 h 1292923"/>
                  <a:gd name="connsiteX10" fmla="*/ 0 w 1391796"/>
                  <a:gd name="connsiteY10" fmla="*/ 0 h 1292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391796" h="1292923">
                    <a:moveTo>
                      <a:pt x="0" y="1292924"/>
                    </a:moveTo>
                    <a:cubicBezTo>
                      <a:pt x="158877" y="1243108"/>
                      <a:pt x="531019" y="1138047"/>
                      <a:pt x="696563" y="1150906"/>
                    </a:cubicBezTo>
                    <a:cubicBezTo>
                      <a:pt x="796481" y="1158621"/>
                      <a:pt x="894017" y="1185863"/>
                      <a:pt x="993934" y="1192435"/>
                    </a:cubicBezTo>
                    <a:cubicBezTo>
                      <a:pt x="1047559" y="1195959"/>
                      <a:pt x="1101376" y="1192054"/>
                      <a:pt x="1155097" y="1192435"/>
                    </a:cubicBezTo>
                    <a:cubicBezTo>
                      <a:pt x="1212056" y="1192816"/>
                      <a:pt x="1269683" y="1198626"/>
                      <a:pt x="1324547" y="1184148"/>
                    </a:cubicBezTo>
                    <a:cubicBezTo>
                      <a:pt x="1346930" y="1178243"/>
                      <a:pt x="1368266" y="1168241"/>
                      <a:pt x="1381030" y="1149191"/>
                    </a:cubicBezTo>
                    <a:cubicBezTo>
                      <a:pt x="1405795" y="1112425"/>
                      <a:pt x="1383506" y="1065752"/>
                      <a:pt x="1357789" y="1027843"/>
                    </a:cubicBezTo>
                    <a:cubicBezTo>
                      <a:pt x="1302734" y="946880"/>
                      <a:pt x="1218152" y="893540"/>
                      <a:pt x="1136809" y="838295"/>
                    </a:cubicBezTo>
                    <a:cubicBezTo>
                      <a:pt x="1023271" y="761238"/>
                      <a:pt x="912971" y="679609"/>
                      <a:pt x="804482" y="595598"/>
                    </a:cubicBezTo>
                    <a:cubicBezTo>
                      <a:pt x="712756" y="524542"/>
                      <a:pt x="620459" y="454247"/>
                      <a:pt x="530352" y="381191"/>
                    </a:cubicBezTo>
                    <a:cubicBezTo>
                      <a:pt x="378809" y="258318"/>
                      <a:pt x="149733" y="125063"/>
                      <a:pt x="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27ECCA13-011E-4D0B-8827-B1DFEF0943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54787" y="27843"/>
                <a:ext cx="2207527" cy="1610525"/>
              </a:xfrm>
              <a:custGeom>
                <a:avLst/>
                <a:gdLst>
                  <a:gd name="connsiteX0" fmla="*/ 1676495 w 1676495"/>
                  <a:gd name="connsiteY0" fmla="*/ 1223105 h 1223105"/>
                  <a:gd name="connsiteX1" fmla="*/ 1421702 w 1676495"/>
                  <a:gd name="connsiteY1" fmla="*/ 1000792 h 1223105"/>
                  <a:gd name="connsiteX2" fmla="*/ 1024604 w 1676495"/>
                  <a:gd name="connsiteY2" fmla="*/ 744760 h 1223105"/>
                  <a:gd name="connsiteX3" fmla="*/ 444722 w 1676495"/>
                  <a:gd name="connsiteY3" fmla="*/ 345758 h 1223105"/>
                  <a:gd name="connsiteX4" fmla="*/ 0 w 1676495"/>
                  <a:gd name="connsiteY4" fmla="*/ 0 h 12231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76495" h="1223105">
                    <a:moveTo>
                      <a:pt x="1676495" y="1223105"/>
                    </a:moveTo>
                    <a:cubicBezTo>
                      <a:pt x="1603724" y="1136523"/>
                      <a:pt x="1514094" y="1066324"/>
                      <a:pt x="1421702" y="1000792"/>
                    </a:cubicBezTo>
                    <a:cubicBezTo>
                      <a:pt x="1293209" y="909733"/>
                      <a:pt x="1158526" y="827723"/>
                      <a:pt x="1024604" y="744760"/>
                    </a:cubicBezTo>
                    <a:cubicBezTo>
                      <a:pt x="824770" y="621030"/>
                      <a:pt x="623888" y="497777"/>
                      <a:pt x="444722" y="345758"/>
                    </a:cubicBezTo>
                    <a:cubicBezTo>
                      <a:pt x="330518" y="248888"/>
                      <a:pt x="135731" y="61817"/>
                      <a:pt x="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24CCC8FF-3393-4965-BD21-DCB37A2453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18540" y="1638243"/>
                <a:ext cx="2318558" cy="594242"/>
              </a:xfrm>
              <a:custGeom>
                <a:avLst/>
                <a:gdLst>
                  <a:gd name="connsiteX0" fmla="*/ 0 w 1760817"/>
                  <a:gd name="connsiteY0" fmla="*/ 451295 h 451294"/>
                  <a:gd name="connsiteX1" fmla="*/ 335661 w 1760817"/>
                  <a:gd name="connsiteY1" fmla="*/ 319373 h 451294"/>
                  <a:gd name="connsiteX2" fmla="*/ 629984 w 1760817"/>
                  <a:gd name="connsiteY2" fmla="*/ 264319 h 451294"/>
                  <a:gd name="connsiteX3" fmla="*/ 878777 w 1760817"/>
                  <a:gd name="connsiteY3" fmla="*/ 278702 h 451294"/>
                  <a:gd name="connsiteX4" fmla="*/ 1024700 w 1760817"/>
                  <a:gd name="connsiteY4" fmla="*/ 302609 h 451294"/>
                  <a:gd name="connsiteX5" fmla="*/ 1316641 w 1760817"/>
                  <a:gd name="connsiteY5" fmla="*/ 360045 h 451294"/>
                  <a:gd name="connsiteX6" fmla="*/ 1527143 w 1760817"/>
                  <a:gd name="connsiteY6" fmla="*/ 386334 h 451294"/>
                  <a:gd name="connsiteX7" fmla="*/ 1704023 w 1760817"/>
                  <a:gd name="connsiteY7" fmla="*/ 0 h 451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60817" h="451294">
                    <a:moveTo>
                      <a:pt x="0" y="451295"/>
                    </a:moveTo>
                    <a:cubicBezTo>
                      <a:pt x="77438" y="429292"/>
                      <a:pt x="257270" y="337852"/>
                      <a:pt x="335661" y="319373"/>
                    </a:cubicBezTo>
                    <a:cubicBezTo>
                      <a:pt x="433007" y="296418"/>
                      <a:pt x="530162" y="270510"/>
                      <a:pt x="629984" y="264319"/>
                    </a:cubicBezTo>
                    <a:cubicBezTo>
                      <a:pt x="713137" y="259080"/>
                      <a:pt x="796290" y="266891"/>
                      <a:pt x="878777" y="278702"/>
                    </a:cubicBezTo>
                    <a:cubicBezTo>
                      <a:pt x="927545" y="285655"/>
                      <a:pt x="976217" y="293751"/>
                      <a:pt x="1024700" y="302609"/>
                    </a:cubicBezTo>
                    <a:cubicBezTo>
                      <a:pt x="1122236" y="320516"/>
                      <a:pt x="1219581" y="339471"/>
                      <a:pt x="1316641" y="360045"/>
                    </a:cubicBezTo>
                    <a:cubicBezTo>
                      <a:pt x="1386269" y="374809"/>
                      <a:pt x="1456277" y="389763"/>
                      <a:pt x="1527143" y="386334"/>
                    </a:cubicBezTo>
                    <a:cubicBezTo>
                      <a:pt x="1592008" y="383191"/>
                      <a:pt x="1881569" y="391287"/>
                      <a:pt x="1704023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A6D6870E-B40A-4E80-A706-BA8CB5E215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86372" y="454013"/>
                <a:ext cx="256959" cy="983296"/>
              </a:xfrm>
              <a:custGeom>
                <a:avLst/>
                <a:gdLst>
                  <a:gd name="connsiteX0" fmla="*/ 90011 w 267734"/>
                  <a:gd name="connsiteY0" fmla="*/ 746760 h 746759"/>
                  <a:gd name="connsiteX1" fmla="*/ 250603 w 267734"/>
                  <a:gd name="connsiteY1" fmla="*/ 541782 h 746759"/>
                  <a:gd name="connsiteX2" fmla="*/ 250603 w 267734"/>
                  <a:gd name="connsiteY2" fmla="*/ 325660 h 746759"/>
                  <a:gd name="connsiteX3" fmla="*/ 0 w 267734"/>
                  <a:gd name="connsiteY3" fmla="*/ 0 h 7467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7734" h="746759">
                    <a:moveTo>
                      <a:pt x="90011" y="746760"/>
                    </a:moveTo>
                    <a:cubicBezTo>
                      <a:pt x="159353" y="691801"/>
                      <a:pt x="221456" y="624935"/>
                      <a:pt x="250603" y="541782"/>
                    </a:cubicBezTo>
                    <a:cubicBezTo>
                      <a:pt x="275082" y="471868"/>
                      <a:pt x="271748" y="396907"/>
                      <a:pt x="250603" y="325660"/>
                    </a:cubicBezTo>
                    <a:cubicBezTo>
                      <a:pt x="210598" y="190500"/>
                      <a:pt x="117634" y="77629"/>
                      <a:pt x="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81B66FCF-F34F-4C17-A29E-EE8E138129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43887" y="12542"/>
                <a:ext cx="6404043" cy="1673812"/>
              </a:xfrm>
              <a:custGeom>
                <a:avLst/>
                <a:gdLst>
                  <a:gd name="connsiteX0" fmla="*/ 0 w 4863517"/>
                  <a:gd name="connsiteY0" fmla="*/ 0 h 1271168"/>
                  <a:gd name="connsiteX1" fmla="*/ 176879 w 4863517"/>
                  <a:gd name="connsiteY1" fmla="*/ 115157 h 1271168"/>
                  <a:gd name="connsiteX2" fmla="*/ 400812 w 4863517"/>
                  <a:gd name="connsiteY2" fmla="*/ 277178 h 1271168"/>
                  <a:gd name="connsiteX3" fmla="*/ 652367 w 4863517"/>
                  <a:gd name="connsiteY3" fmla="*/ 421958 h 1271168"/>
                  <a:gd name="connsiteX4" fmla="*/ 1110615 w 4863517"/>
                  <a:gd name="connsiteY4" fmla="*/ 690848 h 1271168"/>
                  <a:gd name="connsiteX5" fmla="*/ 1410843 w 4863517"/>
                  <a:gd name="connsiteY5" fmla="*/ 830580 h 1271168"/>
                  <a:gd name="connsiteX6" fmla="*/ 1585341 w 4863517"/>
                  <a:gd name="connsiteY6" fmla="*/ 917067 h 1271168"/>
                  <a:gd name="connsiteX7" fmla="*/ 1896046 w 4863517"/>
                  <a:gd name="connsiteY7" fmla="*/ 1114901 h 1271168"/>
                  <a:gd name="connsiteX8" fmla="*/ 2042255 w 4863517"/>
                  <a:gd name="connsiteY8" fmla="*/ 1204627 h 1271168"/>
                  <a:gd name="connsiteX9" fmla="*/ 2276570 w 4863517"/>
                  <a:gd name="connsiteY9" fmla="*/ 1271111 h 1271168"/>
                  <a:gd name="connsiteX10" fmla="*/ 2568988 w 4863517"/>
                  <a:gd name="connsiteY10" fmla="*/ 1128141 h 1271168"/>
                  <a:gd name="connsiteX11" fmla="*/ 2726817 w 4863517"/>
                  <a:gd name="connsiteY11" fmla="*/ 882110 h 1271168"/>
                  <a:gd name="connsiteX12" fmla="*/ 2861881 w 4863517"/>
                  <a:gd name="connsiteY12" fmla="*/ 574929 h 1271168"/>
                  <a:gd name="connsiteX13" fmla="*/ 2990660 w 4863517"/>
                  <a:gd name="connsiteY13" fmla="*/ 411480 h 1271168"/>
                  <a:gd name="connsiteX14" fmla="*/ 3259264 w 4863517"/>
                  <a:gd name="connsiteY14" fmla="*/ 292322 h 1271168"/>
                  <a:gd name="connsiteX15" fmla="*/ 3482150 w 4863517"/>
                  <a:gd name="connsiteY15" fmla="*/ 325565 h 1271168"/>
                  <a:gd name="connsiteX16" fmla="*/ 3824192 w 4863517"/>
                  <a:gd name="connsiteY16" fmla="*/ 383762 h 1271168"/>
                  <a:gd name="connsiteX17" fmla="*/ 4206145 w 4863517"/>
                  <a:gd name="connsiteY17" fmla="*/ 420434 h 1271168"/>
                  <a:gd name="connsiteX18" fmla="*/ 4505230 w 4863517"/>
                  <a:gd name="connsiteY18" fmla="*/ 420434 h 1271168"/>
                  <a:gd name="connsiteX19" fmla="*/ 4820127 w 4863517"/>
                  <a:gd name="connsiteY19" fmla="*/ 349091 h 1271168"/>
                  <a:gd name="connsiteX20" fmla="*/ 4863370 w 4863517"/>
                  <a:gd name="connsiteY20" fmla="*/ 242316 h 1271168"/>
                  <a:gd name="connsiteX21" fmla="*/ 4760691 w 4863517"/>
                  <a:gd name="connsiteY21" fmla="*/ 0 h 12711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863517" h="1271168">
                    <a:moveTo>
                      <a:pt x="0" y="0"/>
                    </a:moveTo>
                    <a:cubicBezTo>
                      <a:pt x="0" y="0"/>
                      <a:pt x="110680" y="67151"/>
                      <a:pt x="176879" y="115157"/>
                    </a:cubicBezTo>
                    <a:cubicBezTo>
                      <a:pt x="251555" y="169259"/>
                      <a:pt x="323564" y="226981"/>
                      <a:pt x="400812" y="277178"/>
                    </a:cubicBezTo>
                    <a:cubicBezTo>
                      <a:pt x="481965" y="329946"/>
                      <a:pt x="568166" y="374142"/>
                      <a:pt x="652367" y="421958"/>
                    </a:cubicBezTo>
                    <a:cubicBezTo>
                      <a:pt x="806386" y="509492"/>
                      <a:pt x="953167" y="609695"/>
                      <a:pt x="1110615" y="690848"/>
                    </a:cubicBezTo>
                    <a:cubicBezTo>
                      <a:pt x="1208723" y="741426"/>
                      <a:pt x="1310450" y="784670"/>
                      <a:pt x="1410843" y="830580"/>
                    </a:cubicBezTo>
                    <a:cubicBezTo>
                      <a:pt x="1469898" y="857631"/>
                      <a:pt x="1528477" y="885635"/>
                      <a:pt x="1585341" y="917067"/>
                    </a:cubicBezTo>
                    <a:cubicBezTo>
                      <a:pt x="1692878" y="976408"/>
                      <a:pt x="1794034" y="1046417"/>
                      <a:pt x="1896046" y="1114901"/>
                    </a:cubicBezTo>
                    <a:cubicBezTo>
                      <a:pt x="1943576" y="1146810"/>
                      <a:pt x="1991773" y="1177671"/>
                      <a:pt x="2042255" y="1204627"/>
                    </a:cubicBezTo>
                    <a:cubicBezTo>
                      <a:pt x="2115217" y="1243679"/>
                      <a:pt x="2194179" y="1272635"/>
                      <a:pt x="2276570" y="1271111"/>
                    </a:cubicBezTo>
                    <a:cubicBezTo>
                      <a:pt x="2388870" y="1269111"/>
                      <a:pt x="2490597" y="1209485"/>
                      <a:pt x="2568988" y="1128141"/>
                    </a:cubicBezTo>
                    <a:cubicBezTo>
                      <a:pt x="2637092" y="1057561"/>
                      <a:pt x="2686622" y="971836"/>
                      <a:pt x="2726817" y="882110"/>
                    </a:cubicBezTo>
                    <a:cubicBezTo>
                      <a:pt x="2772632" y="779907"/>
                      <a:pt x="2807208" y="672560"/>
                      <a:pt x="2861881" y="574929"/>
                    </a:cubicBezTo>
                    <a:cubicBezTo>
                      <a:pt x="2896076" y="513969"/>
                      <a:pt x="2938558" y="457962"/>
                      <a:pt x="2990660" y="411480"/>
                    </a:cubicBezTo>
                    <a:cubicBezTo>
                      <a:pt x="3065812" y="344329"/>
                      <a:pt x="3158966" y="297466"/>
                      <a:pt x="3259264" y="292322"/>
                    </a:cubicBezTo>
                    <a:cubicBezTo>
                      <a:pt x="3334607" y="288417"/>
                      <a:pt x="3408426" y="308324"/>
                      <a:pt x="3482150" y="325565"/>
                    </a:cubicBezTo>
                    <a:cubicBezTo>
                      <a:pt x="3594830" y="351854"/>
                      <a:pt x="3709416" y="368618"/>
                      <a:pt x="3824192" y="383762"/>
                    </a:cubicBezTo>
                    <a:cubicBezTo>
                      <a:pt x="3951065" y="400431"/>
                      <a:pt x="4078319" y="415290"/>
                      <a:pt x="4206145" y="420434"/>
                    </a:cubicBezTo>
                    <a:cubicBezTo>
                      <a:pt x="4305777" y="424434"/>
                      <a:pt x="4405503" y="419957"/>
                      <a:pt x="4505230" y="420434"/>
                    </a:cubicBezTo>
                    <a:cubicBezTo>
                      <a:pt x="4619435" y="421005"/>
                      <a:pt x="4745641" y="432149"/>
                      <a:pt x="4820127" y="349091"/>
                    </a:cubicBezTo>
                    <a:cubicBezTo>
                      <a:pt x="4846701" y="319469"/>
                      <a:pt x="4861655" y="282131"/>
                      <a:pt x="4863370" y="242316"/>
                    </a:cubicBezTo>
                    <a:cubicBezTo>
                      <a:pt x="4868037" y="134493"/>
                      <a:pt x="4760691" y="0"/>
                      <a:pt x="476069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FD861033-CAAF-46D9-B275-DCF52F2CB6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020816" y="12291"/>
                <a:ext cx="5654210" cy="1210473"/>
              </a:xfrm>
              <a:custGeom>
                <a:avLst/>
                <a:gdLst>
                  <a:gd name="connsiteX0" fmla="*/ 0 w 4294060"/>
                  <a:gd name="connsiteY0" fmla="*/ 190 h 919287"/>
                  <a:gd name="connsiteX1" fmla="*/ 417862 w 4294060"/>
                  <a:gd name="connsiteY1" fmla="*/ 274606 h 919287"/>
                  <a:gd name="connsiteX2" fmla="*/ 980218 w 4294060"/>
                  <a:gd name="connsiteY2" fmla="*/ 608171 h 919287"/>
                  <a:gd name="connsiteX3" fmla="*/ 1473137 w 4294060"/>
                  <a:gd name="connsiteY3" fmla="*/ 792480 h 919287"/>
                  <a:gd name="connsiteX4" fmla="*/ 1827276 w 4294060"/>
                  <a:gd name="connsiteY4" fmla="*/ 914591 h 919287"/>
                  <a:gd name="connsiteX5" fmla="*/ 2119217 w 4294060"/>
                  <a:gd name="connsiteY5" fmla="*/ 847535 h 919287"/>
                  <a:gd name="connsiteX6" fmla="*/ 2269998 w 4294060"/>
                  <a:gd name="connsiteY6" fmla="*/ 610553 h 919287"/>
                  <a:gd name="connsiteX7" fmla="*/ 2413540 w 4294060"/>
                  <a:gd name="connsiteY7" fmla="*/ 361569 h 919287"/>
                  <a:gd name="connsiteX8" fmla="*/ 2683859 w 4294060"/>
                  <a:gd name="connsiteY8" fmla="*/ 67151 h 919287"/>
                  <a:gd name="connsiteX9" fmla="*/ 3030760 w 4294060"/>
                  <a:gd name="connsiteY9" fmla="*/ 36005 h 919287"/>
                  <a:gd name="connsiteX10" fmla="*/ 3356134 w 4294060"/>
                  <a:gd name="connsiteY10" fmla="*/ 129350 h 919287"/>
                  <a:gd name="connsiteX11" fmla="*/ 3674364 w 4294060"/>
                  <a:gd name="connsiteY11" fmla="*/ 244221 h 919287"/>
                  <a:gd name="connsiteX12" fmla="*/ 3968687 w 4294060"/>
                  <a:gd name="connsiteY12" fmla="*/ 244221 h 919287"/>
                  <a:gd name="connsiteX13" fmla="*/ 4157662 w 4294060"/>
                  <a:gd name="connsiteY13" fmla="*/ 177165 h 919287"/>
                  <a:gd name="connsiteX14" fmla="*/ 4271296 w 4294060"/>
                  <a:gd name="connsiteY14" fmla="*/ 63437 h 919287"/>
                  <a:gd name="connsiteX15" fmla="*/ 4294061 w 4294060"/>
                  <a:gd name="connsiteY15" fmla="*/ 0 h 919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294060" h="919287">
                    <a:moveTo>
                      <a:pt x="0" y="190"/>
                    </a:moveTo>
                    <a:cubicBezTo>
                      <a:pt x="0" y="190"/>
                      <a:pt x="243745" y="162211"/>
                      <a:pt x="417862" y="274606"/>
                    </a:cubicBezTo>
                    <a:cubicBezTo>
                      <a:pt x="601408" y="393097"/>
                      <a:pt x="781145" y="518922"/>
                      <a:pt x="980218" y="608171"/>
                    </a:cubicBezTo>
                    <a:cubicBezTo>
                      <a:pt x="1140333" y="679990"/>
                      <a:pt x="1310545" y="726281"/>
                      <a:pt x="1473137" y="792480"/>
                    </a:cubicBezTo>
                    <a:cubicBezTo>
                      <a:pt x="1589532" y="839915"/>
                      <a:pt x="1702975" y="898112"/>
                      <a:pt x="1827276" y="914591"/>
                    </a:cubicBezTo>
                    <a:cubicBezTo>
                      <a:pt x="1930813" y="928307"/>
                      <a:pt x="2039207" y="913733"/>
                      <a:pt x="2119217" y="847535"/>
                    </a:cubicBezTo>
                    <a:cubicBezTo>
                      <a:pt x="2192084" y="787146"/>
                      <a:pt x="2228183" y="696278"/>
                      <a:pt x="2269998" y="610553"/>
                    </a:cubicBezTo>
                    <a:cubicBezTo>
                      <a:pt x="2312003" y="524351"/>
                      <a:pt x="2362867" y="442913"/>
                      <a:pt x="2413540" y="361569"/>
                    </a:cubicBezTo>
                    <a:cubicBezTo>
                      <a:pt x="2485835" y="245650"/>
                      <a:pt x="2562511" y="127064"/>
                      <a:pt x="2683859" y="67151"/>
                    </a:cubicBezTo>
                    <a:cubicBezTo>
                      <a:pt x="2790254" y="14573"/>
                      <a:pt x="2912935" y="16764"/>
                      <a:pt x="3030760" y="36005"/>
                    </a:cubicBezTo>
                    <a:cubicBezTo>
                      <a:pt x="3142393" y="54293"/>
                      <a:pt x="3251073" y="87344"/>
                      <a:pt x="3356134" y="129350"/>
                    </a:cubicBezTo>
                    <a:cubicBezTo>
                      <a:pt x="3461194" y="171355"/>
                      <a:pt x="3563588" y="221742"/>
                      <a:pt x="3674364" y="244221"/>
                    </a:cubicBezTo>
                    <a:cubicBezTo>
                      <a:pt x="3771233" y="263938"/>
                      <a:pt x="3871341" y="262319"/>
                      <a:pt x="3968687" y="244221"/>
                    </a:cubicBezTo>
                    <a:cubicBezTo>
                      <a:pt x="4034981" y="231839"/>
                      <a:pt x="4099941" y="211931"/>
                      <a:pt x="4157662" y="177165"/>
                    </a:cubicBezTo>
                    <a:cubicBezTo>
                      <a:pt x="4204526" y="148971"/>
                      <a:pt x="4246817" y="112300"/>
                      <a:pt x="4271296" y="63437"/>
                    </a:cubicBezTo>
                    <a:cubicBezTo>
                      <a:pt x="4286441" y="33242"/>
                      <a:pt x="4294061" y="0"/>
                      <a:pt x="429406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30B9015-F708-485A-9F3F-7E06230372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234783" y="12542"/>
                <a:ext cx="3018496" cy="823906"/>
              </a:xfrm>
              <a:custGeom>
                <a:avLst/>
                <a:gdLst>
                  <a:gd name="connsiteX0" fmla="*/ 0 w 2292381"/>
                  <a:gd name="connsiteY0" fmla="*/ 0 h 625711"/>
                  <a:gd name="connsiteX1" fmla="*/ 272415 w 2292381"/>
                  <a:gd name="connsiteY1" fmla="*/ 181070 h 625711"/>
                  <a:gd name="connsiteX2" fmla="*/ 651415 w 2292381"/>
                  <a:gd name="connsiteY2" fmla="*/ 385000 h 625711"/>
                  <a:gd name="connsiteX3" fmla="*/ 915543 w 2292381"/>
                  <a:gd name="connsiteY3" fmla="*/ 514255 h 625711"/>
                  <a:gd name="connsiteX4" fmla="*/ 1277303 w 2292381"/>
                  <a:gd name="connsiteY4" fmla="*/ 606171 h 625711"/>
                  <a:gd name="connsiteX5" fmla="*/ 1618964 w 2292381"/>
                  <a:gd name="connsiteY5" fmla="*/ 606171 h 625711"/>
                  <a:gd name="connsiteX6" fmla="*/ 1817084 w 2292381"/>
                  <a:gd name="connsiteY6" fmla="*/ 485489 h 625711"/>
                  <a:gd name="connsiteX7" fmla="*/ 1963483 w 2292381"/>
                  <a:gd name="connsiteY7" fmla="*/ 313182 h 625711"/>
                  <a:gd name="connsiteX8" fmla="*/ 2102739 w 2292381"/>
                  <a:gd name="connsiteY8" fmla="*/ 173831 h 625711"/>
                  <a:gd name="connsiteX9" fmla="*/ 2292382 w 2292381"/>
                  <a:gd name="connsiteY9" fmla="*/ 0 h 6257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92381" h="625711">
                    <a:moveTo>
                      <a:pt x="0" y="0"/>
                    </a:moveTo>
                    <a:cubicBezTo>
                      <a:pt x="0" y="0"/>
                      <a:pt x="152019" y="110776"/>
                      <a:pt x="272415" y="181070"/>
                    </a:cubicBezTo>
                    <a:cubicBezTo>
                      <a:pt x="396335" y="253460"/>
                      <a:pt x="524351" y="318325"/>
                      <a:pt x="651415" y="385000"/>
                    </a:cubicBezTo>
                    <a:cubicBezTo>
                      <a:pt x="738283" y="430625"/>
                      <a:pt x="824198" y="478536"/>
                      <a:pt x="915543" y="514255"/>
                    </a:cubicBezTo>
                    <a:cubicBezTo>
                      <a:pt x="1031748" y="559689"/>
                      <a:pt x="1154049" y="585788"/>
                      <a:pt x="1277303" y="606171"/>
                    </a:cubicBezTo>
                    <a:cubicBezTo>
                      <a:pt x="1391603" y="625031"/>
                      <a:pt x="1508379" y="638556"/>
                      <a:pt x="1618964" y="606171"/>
                    </a:cubicBezTo>
                    <a:cubicBezTo>
                      <a:pt x="1694307" y="584168"/>
                      <a:pt x="1760791" y="540258"/>
                      <a:pt x="1817084" y="485489"/>
                    </a:cubicBezTo>
                    <a:cubicBezTo>
                      <a:pt x="1871186" y="432911"/>
                      <a:pt x="1913287" y="369475"/>
                      <a:pt x="1963483" y="313182"/>
                    </a:cubicBezTo>
                    <a:cubicBezTo>
                      <a:pt x="2007203" y="264128"/>
                      <a:pt x="2055305" y="219361"/>
                      <a:pt x="2102739" y="173831"/>
                    </a:cubicBezTo>
                    <a:cubicBezTo>
                      <a:pt x="2170272" y="109347"/>
                      <a:pt x="2292382" y="0"/>
                      <a:pt x="2292382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33441AA6-F9EC-411F-A4FB-9B7EE56C58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89011" y="12542"/>
                <a:ext cx="2456863" cy="555074"/>
              </a:xfrm>
              <a:custGeom>
                <a:avLst/>
                <a:gdLst>
                  <a:gd name="connsiteX0" fmla="*/ 1865852 w 1865852"/>
                  <a:gd name="connsiteY0" fmla="*/ 0 h 421548"/>
                  <a:gd name="connsiteX1" fmla="*/ 1535049 w 1865852"/>
                  <a:gd name="connsiteY1" fmla="*/ 258699 h 421548"/>
                  <a:gd name="connsiteX2" fmla="*/ 1247966 w 1865852"/>
                  <a:gd name="connsiteY2" fmla="*/ 408051 h 421548"/>
                  <a:gd name="connsiteX3" fmla="*/ 955072 w 1865852"/>
                  <a:gd name="connsiteY3" fmla="*/ 408051 h 421548"/>
                  <a:gd name="connsiteX4" fmla="*/ 596170 w 1865852"/>
                  <a:gd name="connsiteY4" fmla="*/ 336233 h 421548"/>
                  <a:gd name="connsiteX5" fmla="*/ 283178 w 1865852"/>
                  <a:gd name="connsiteY5" fmla="*/ 186881 h 421548"/>
                  <a:gd name="connsiteX6" fmla="*/ 0 w 1865852"/>
                  <a:gd name="connsiteY6" fmla="*/ 0 h 421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65852" h="421548">
                    <a:moveTo>
                      <a:pt x="1865852" y="0"/>
                    </a:moveTo>
                    <a:cubicBezTo>
                      <a:pt x="1865852" y="0"/>
                      <a:pt x="1677543" y="155734"/>
                      <a:pt x="1535049" y="258699"/>
                    </a:cubicBezTo>
                    <a:cubicBezTo>
                      <a:pt x="1446752" y="322517"/>
                      <a:pt x="1353598" y="383096"/>
                      <a:pt x="1247966" y="408051"/>
                    </a:cubicBezTo>
                    <a:cubicBezTo>
                      <a:pt x="1152239" y="430625"/>
                      <a:pt x="1053084" y="420815"/>
                      <a:pt x="955072" y="408051"/>
                    </a:cubicBezTo>
                    <a:cubicBezTo>
                      <a:pt x="833723" y="392240"/>
                      <a:pt x="711803" y="376142"/>
                      <a:pt x="596170" y="336233"/>
                    </a:cubicBezTo>
                    <a:cubicBezTo>
                      <a:pt x="486728" y="298418"/>
                      <a:pt x="382715" y="246412"/>
                      <a:pt x="283178" y="186881"/>
                    </a:cubicBezTo>
                    <a:cubicBezTo>
                      <a:pt x="176213" y="122777"/>
                      <a:pt x="0" y="0"/>
                      <a:pt x="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A6968039-0590-4D7E-ADDB-E70FAF5048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827898" y="12542"/>
                <a:ext cx="1788496" cy="377822"/>
              </a:xfrm>
              <a:custGeom>
                <a:avLst/>
                <a:gdLst>
                  <a:gd name="connsiteX0" fmla="*/ 0 w 1358264"/>
                  <a:gd name="connsiteY0" fmla="*/ 11621 h 286935"/>
                  <a:gd name="connsiteX1" fmla="*/ 200977 w 1358264"/>
                  <a:gd name="connsiteY1" fmla="*/ 163830 h 286935"/>
                  <a:gd name="connsiteX2" fmla="*/ 499586 w 1358264"/>
                  <a:gd name="connsiteY2" fmla="*/ 258604 h 286935"/>
                  <a:gd name="connsiteX3" fmla="*/ 780955 w 1358264"/>
                  <a:gd name="connsiteY3" fmla="*/ 284417 h 286935"/>
                  <a:gd name="connsiteX4" fmla="*/ 1027843 w 1358264"/>
                  <a:gd name="connsiteY4" fmla="*/ 215456 h 286935"/>
                  <a:gd name="connsiteX5" fmla="*/ 1358265 w 1358264"/>
                  <a:gd name="connsiteY5" fmla="*/ 0 h 286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58264" h="286935">
                    <a:moveTo>
                      <a:pt x="0" y="11621"/>
                    </a:moveTo>
                    <a:cubicBezTo>
                      <a:pt x="0" y="11621"/>
                      <a:pt x="89249" y="104299"/>
                      <a:pt x="200977" y="163830"/>
                    </a:cubicBezTo>
                    <a:cubicBezTo>
                      <a:pt x="293465" y="213074"/>
                      <a:pt x="396812" y="237458"/>
                      <a:pt x="499586" y="258604"/>
                    </a:cubicBezTo>
                    <a:cubicBezTo>
                      <a:pt x="592360" y="277749"/>
                      <a:pt x="686752" y="293180"/>
                      <a:pt x="780955" y="284417"/>
                    </a:cubicBezTo>
                    <a:cubicBezTo>
                      <a:pt x="866584" y="276511"/>
                      <a:pt x="949166" y="250412"/>
                      <a:pt x="1027843" y="215456"/>
                    </a:cubicBezTo>
                    <a:cubicBezTo>
                      <a:pt x="1167860" y="153353"/>
                      <a:pt x="1358265" y="0"/>
                      <a:pt x="1358265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CBFFD17E-72B9-443C-8D9A-C2140F3EE9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073094" y="12542"/>
                <a:ext cx="1173183" cy="220293"/>
              </a:xfrm>
              <a:custGeom>
                <a:avLst/>
                <a:gdLst>
                  <a:gd name="connsiteX0" fmla="*/ 890969 w 890968"/>
                  <a:gd name="connsiteY0" fmla="*/ 0 h 167300"/>
                  <a:gd name="connsiteX1" fmla="*/ 657892 w 890968"/>
                  <a:gd name="connsiteY1" fmla="*/ 143732 h 167300"/>
                  <a:gd name="connsiteX2" fmla="*/ 408146 w 890968"/>
                  <a:gd name="connsiteY2" fmla="*/ 160973 h 167300"/>
                  <a:gd name="connsiteX3" fmla="*/ 0 w 890968"/>
                  <a:gd name="connsiteY3" fmla="*/ 0 h 167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0968" h="167300">
                    <a:moveTo>
                      <a:pt x="890969" y="0"/>
                    </a:moveTo>
                    <a:cubicBezTo>
                      <a:pt x="890969" y="0"/>
                      <a:pt x="763714" y="110585"/>
                      <a:pt x="657892" y="143732"/>
                    </a:cubicBezTo>
                    <a:cubicBezTo>
                      <a:pt x="577405" y="168974"/>
                      <a:pt x="491871" y="172593"/>
                      <a:pt x="408146" y="160973"/>
                    </a:cubicBezTo>
                    <a:cubicBezTo>
                      <a:pt x="235077" y="136970"/>
                      <a:pt x="0" y="0"/>
                      <a:pt x="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2227F8EB-7284-4904-98C3-32BCBD33A7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311911" y="706856"/>
                <a:ext cx="4728816" cy="4904604"/>
              </a:xfrm>
              <a:custGeom>
                <a:avLst/>
                <a:gdLst>
                  <a:gd name="connsiteX0" fmla="*/ 904672 w 3591275"/>
                  <a:gd name="connsiteY0" fmla="*/ 1758707 h 3724776"/>
                  <a:gd name="connsiteX1" fmla="*/ 926199 w 3591275"/>
                  <a:gd name="connsiteY1" fmla="*/ 1605545 h 3724776"/>
                  <a:gd name="connsiteX2" fmla="*/ 912864 w 3591275"/>
                  <a:gd name="connsiteY2" fmla="*/ 1413997 h 3724776"/>
                  <a:gd name="connsiteX3" fmla="*/ 949440 w 3591275"/>
                  <a:gd name="connsiteY3" fmla="*/ 1301412 h 3724776"/>
                  <a:gd name="connsiteX4" fmla="*/ 1089839 w 3591275"/>
                  <a:gd name="connsiteY4" fmla="*/ 1160918 h 3724776"/>
                  <a:gd name="connsiteX5" fmla="*/ 1324439 w 3591275"/>
                  <a:gd name="connsiteY5" fmla="*/ 973371 h 3724776"/>
                  <a:gd name="connsiteX6" fmla="*/ 1609046 w 3591275"/>
                  <a:gd name="connsiteY6" fmla="*/ 728102 h 3724776"/>
                  <a:gd name="connsiteX7" fmla="*/ 1785926 w 3591275"/>
                  <a:gd name="connsiteY7" fmla="*/ 472165 h 3724776"/>
                  <a:gd name="connsiteX8" fmla="*/ 1985951 w 3591275"/>
                  <a:gd name="connsiteY8" fmla="*/ 190320 h 3724776"/>
                  <a:gd name="connsiteX9" fmla="*/ 2153305 w 3591275"/>
                  <a:gd name="connsiteY9" fmla="*/ 67162 h 3724776"/>
                  <a:gd name="connsiteX10" fmla="*/ 2466773 w 3591275"/>
                  <a:gd name="connsiteY10" fmla="*/ 8488 h 3724776"/>
                  <a:gd name="connsiteX11" fmla="*/ 2830247 w 3591275"/>
                  <a:gd name="connsiteY11" fmla="*/ 8488 h 3724776"/>
                  <a:gd name="connsiteX12" fmla="*/ 3140857 w 3591275"/>
                  <a:gd name="connsiteY12" fmla="*/ 84498 h 3724776"/>
                  <a:gd name="connsiteX13" fmla="*/ 3405271 w 3591275"/>
                  <a:gd name="connsiteY13" fmla="*/ 216323 h 3724776"/>
                  <a:gd name="connsiteX14" fmla="*/ 3515856 w 3591275"/>
                  <a:gd name="connsiteY14" fmla="*/ 348150 h 3724776"/>
                  <a:gd name="connsiteX15" fmla="*/ 3590818 w 3591275"/>
                  <a:gd name="connsiteY15" fmla="*/ 627137 h 3724776"/>
                  <a:gd name="connsiteX16" fmla="*/ 3555290 w 3591275"/>
                  <a:gd name="connsiteY16" fmla="*/ 968608 h 3724776"/>
                  <a:gd name="connsiteX17" fmla="*/ 3537002 w 3591275"/>
                  <a:gd name="connsiteY17" fmla="*/ 1148535 h 3724776"/>
                  <a:gd name="connsiteX18" fmla="*/ 3509094 w 3591275"/>
                  <a:gd name="connsiteY18" fmla="*/ 1570017 h 3724776"/>
                  <a:gd name="connsiteX19" fmla="*/ 3465278 w 3591275"/>
                  <a:gd name="connsiteY19" fmla="*/ 1967114 h 3724776"/>
                  <a:gd name="connsiteX20" fmla="*/ 3336024 w 3591275"/>
                  <a:gd name="connsiteY20" fmla="*/ 2345733 h 3724776"/>
                  <a:gd name="connsiteX21" fmla="*/ 3049893 w 3591275"/>
                  <a:gd name="connsiteY21" fmla="*/ 2768262 h 3724776"/>
                  <a:gd name="connsiteX22" fmla="*/ 2838724 w 3591275"/>
                  <a:gd name="connsiteY22" fmla="*/ 2989908 h 3724776"/>
                  <a:gd name="connsiteX23" fmla="*/ 2605647 w 3591275"/>
                  <a:gd name="connsiteY23" fmla="*/ 3193077 h 3724776"/>
                  <a:gd name="connsiteX24" fmla="*/ 2217980 w 3591275"/>
                  <a:gd name="connsiteY24" fmla="*/ 3493209 h 3724776"/>
                  <a:gd name="connsiteX25" fmla="*/ 1832598 w 3591275"/>
                  <a:gd name="connsiteY25" fmla="*/ 3707903 h 3724776"/>
                  <a:gd name="connsiteX26" fmla="*/ 1581043 w 3591275"/>
                  <a:gd name="connsiteY26" fmla="*/ 3722952 h 3724776"/>
                  <a:gd name="connsiteX27" fmla="*/ 1068693 w 3591275"/>
                  <a:gd name="connsiteY27" fmla="*/ 3704474 h 3724776"/>
                  <a:gd name="connsiteX28" fmla="*/ 852952 w 3591275"/>
                  <a:gd name="connsiteY28" fmla="*/ 3704474 h 3724776"/>
                  <a:gd name="connsiteX29" fmla="*/ 519482 w 3591275"/>
                  <a:gd name="connsiteY29" fmla="*/ 3652562 h 3724776"/>
                  <a:gd name="connsiteX30" fmla="*/ 400609 w 3591275"/>
                  <a:gd name="connsiteY30" fmla="*/ 3595984 h 3724776"/>
                  <a:gd name="connsiteX31" fmla="*/ 184868 w 3591275"/>
                  <a:gd name="connsiteY31" fmla="*/ 3357002 h 3724776"/>
                  <a:gd name="connsiteX32" fmla="*/ 59138 w 3591275"/>
                  <a:gd name="connsiteY32" fmla="*/ 3101922 h 3724776"/>
                  <a:gd name="connsiteX33" fmla="*/ 274 w 3591275"/>
                  <a:gd name="connsiteY33" fmla="*/ 2778644 h 3724776"/>
                  <a:gd name="connsiteX34" fmla="*/ 172200 w 3591275"/>
                  <a:gd name="connsiteY34" fmla="*/ 2322682 h 3724776"/>
                  <a:gd name="connsiteX35" fmla="*/ 446806 w 3591275"/>
                  <a:gd name="connsiteY35" fmla="*/ 2095225 h 3724776"/>
                  <a:gd name="connsiteX36" fmla="*/ 633686 w 3591275"/>
                  <a:gd name="connsiteY36" fmla="*/ 2031693 h 3724776"/>
                  <a:gd name="connsiteX37" fmla="*/ 840188 w 3591275"/>
                  <a:gd name="connsiteY37" fmla="*/ 1910440 h 3724776"/>
                  <a:gd name="connsiteX38" fmla="*/ 904672 w 3591275"/>
                  <a:gd name="connsiteY38" fmla="*/ 1758707 h 3724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3591275" h="3724776">
                    <a:moveTo>
                      <a:pt x="904672" y="1758707"/>
                    </a:moveTo>
                    <a:cubicBezTo>
                      <a:pt x="916960" y="1708415"/>
                      <a:pt x="927056" y="1657266"/>
                      <a:pt x="926199" y="1605545"/>
                    </a:cubicBezTo>
                    <a:cubicBezTo>
                      <a:pt x="925151" y="1541251"/>
                      <a:pt x="907625" y="1478005"/>
                      <a:pt x="912864" y="1413997"/>
                    </a:cubicBezTo>
                    <a:cubicBezTo>
                      <a:pt x="916103" y="1374183"/>
                      <a:pt x="928866" y="1335702"/>
                      <a:pt x="949440" y="1301412"/>
                    </a:cubicBezTo>
                    <a:cubicBezTo>
                      <a:pt x="983730" y="1244262"/>
                      <a:pt x="1037641" y="1202733"/>
                      <a:pt x="1089839" y="1160918"/>
                    </a:cubicBezTo>
                    <a:cubicBezTo>
                      <a:pt x="1167944" y="1098339"/>
                      <a:pt x="1245382" y="1034712"/>
                      <a:pt x="1324439" y="973371"/>
                    </a:cubicBezTo>
                    <a:cubicBezTo>
                      <a:pt x="1423690" y="896313"/>
                      <a:pt x="1526179" y="822304"/>
                      <a:pt x="1609046" y="728102"/>
                    </a:cubicBezTo>
                    <a:cubicBezTo>
                      <a:pt x="1677626" y="650092"/>
                      <a:pt x="1732014" y="561033"/>
                      <a:pt x="1785926" y="472165"/>
                    </a:cubicBezTo>
                    <a:cubicBezTo>
                      <a:pt x="1845933" y="373296"/>
                      <a:pt x="1906226" y="273855"/>
                      <a:pt x="1985951" y="190320"/>
                    </a:cubicBezTo>
                    <a:cubicBezTo>
                      <a:pt x="2034242" y="139647"/>
                      <a:pt x="2089678" y="96213"/>
                      <a:pt x="2153305" y="67162"/>
                    </a:cubicBezTo>
                    <a:cubicBezTo>
                      <a:pt x="2250650" y="22680"/>
                      <a:pt x="2359616" y="15441"/>
                      <a:pt x="2466773" y="8488"/>
                    </a:cubicBezTo>
                    <a:cubicBezTo>
                      <a:pt x="2588026" y="582"/>
                      <a:pt x="2709660" y="-5800"/>
                      <a:pt x="2830247" y="8488"/>
                    </a:cubicBezTo>
                    <a:cubicBezTo>
                      <a:pt x="2936355" y="21061"/>
                      <a:pt x="3039606" y="49922"/>
                      <a:pt x="3140857" y="84498"/>
                    </a:cubicBezTo>
                    <a:cubicBezTo>
                      <a:pt x="3234868" y="116692"/>
                      <a:pt x="3328595" y="153459"/>
                      <a:pt x="3405271" y="216323"/>
                    </a:cubicBezTo>
                    <a:cubicBezTo>
                      <a:pt x="3450038" y="252995"/>
                      <a:pt x="3487281" y="297762"/>
                      <a:pt x="3515856" y="348150"/>
                    </a:cubicBezTo>
                    <a:cubicBezTo>
                      <a:pt x="3564052" y="433017"/>
                      <a:pt x="3587389" y="529505"/>
                      <a:pt x="3590818" y="627137"/>
                    </a:cubicBezTo>
                    <a:cubicBezTo>
                      <a:pt x="3594914" y="741722"/>
                      <a:pt x="3570625" y="854784"/>
                      <a:pt x="3555290" y="968608"/>
                    </a:cubicBezTo>
                    <a:cubicBezTo>
                      <a:pt x="3547194" y="1028330"/>
                      <a:pt x="3541860" y="1088433"/>
                      <a:pt x="3537002" y="1148535"/>
                    </a:cubicBezTo>
                    <a:cubicBezTo>
                      <a:pt x="3525762" y="1288839"/>
                      <a:pt x="3517856" y="1429427"/>
                      <a:pt x="3509094" y="1570017"/>
                    </a:cubicBezTo>
                    <a:cubicBezTo>
                      <a:pt x="3500712" y="1703176"/>
                      <a:pt x="3491472" y="1836431"/>
                      <a:pt x="3465278" y="1967114"/>
                    </a:cubicBezTo>
                    <a:cubicBezTo>
                      <a:pt x="3438894" y="2098464"/>
                      <a:pt x="3395365" y="2225622"/>
                      <a:pt x="3336024" y="2345733"/>
                    </a:cubicBezTo>
                    <a:cubicBezTo>
                      <a:pt x="3260491" y="2498799"/>
                      <a:pt x="3160860" y="2638436"/>
                      <a:pt x="3049893" y="2768262"/>
                    </a:cubicBezTo>
                    <a:cubicBezTo>
                      <a:pt x="2983504" y="2845891"/>
                      <a:pt x="2913114" y="2919900"/>
                      <a:pt x="2838724" y="2989908"/>
                    </a:cubicBezTo>
                    <a:cubicBezTo>
                      <a:pt x="2763667" y="3060584"/>
                      <a:pt x="2685466" y="3127830"/>
                      <a:pt x="2605647" y="3193077"/>
                    </a:cubicBezTo>
                    <a:cubicBezTo>
                      <a:pt x="2479155" y="3296613"/>
                      <a:pt x="2349044" y="3395578"/>
                      <a:pt x="2217980" y="3493209"/>
                    </a:cubicBezTo>
                    <a:cubicBezTo>
                      <a:pt x="2098441" y="3582173"/>
                      <a:pt x="1977092" y="3674375"/>
                      <a:pt x="1832598" y="3707903"/>
                    </a:cubicBezTo>
                    <a:cubicBezTo>
                      <a:pt x="1750397" y="3726953"/>
                      <a:pt x="1665530" y="3726286"/>
                      <a:pt x="1581043" y="3722952"/>
                    </a:cubicBezTo>
                    <a:cubicBezTo>
                      <a:pt x="1410260" y="3716190"/>
                      <a:pt x="1239667" y="3703712"/>
                      <a:pt x="1068693" y="3704474"/>
                    </a:cubicBezTo>
                    <a:cubicBezTo>
                      <a:pt x="996779" y="3704760"/>
                      <a:pt x="924865" y="3706665"/>
                      <a:pt x="852952" y="3704474"/>
                    </a:cubicBezTo>
                    <a:cubicBezTo>
                      <a:pt x="739890" y="3701045"/>
                      <a:pt x="626638" y="3688472"/>
                      <a:pt x="519482" y="3652562"/>
                    </a:cubicBezTo>
                    <a:cubicBezTo>
                      <a:pt x="477667" y="3638561"/>
                      <a:pt x="437567" y="3620082"/>
                      <a:pt x="400609" y="3595984"/>
                    </a:cubicBezTo>
                    <a:cubicBezTo>
                      <a:pt x="309836" y="3536929"/>
                      <a:pt x="242876" y="3448823"/>
                      <a:pt x="184868" y="3357002"/>
                    </a:cubicBezTo>
                    <a:cubicBezTo>
                      <a:pt x="134005" y="3276611"/>
                      <a:pt x="91618" y="3191267"/>
                      <a:pt x="59138" y="3101922"/>
                    </a:cubicBezTo>
                    <a:cubicBezTo>
                      <a:pt x="21324" y="2998004"/>
                      <a:pt x="-2870" y="2889039"/>
                      <a:pt x="274" y="2778644"/>
                    </a:cubicBezTo>
                    <a:cubicBezTo>
                      <a:pt x="4941" y="2612623"/>
                      <a:pt x="71045" y="2454889"/>
                      <a:pt x="172200" y="2322682"/>
                    </a:cubicBezTo>
                    <a:cubicBezTo>
                      <a:pt x="245638" y="2226670"/>
                      <a:pt x="336221" y="2143707"/>
                      <a:pt x="446806" y="2095225"/>
                    </a:cubicBezTo>
                    <a:cubicBezTo>
                      <a:pt x="507099" y="2068841"/>
                      <a:pt x="571012" y="2051982"/>
                      <a:pt x="633686" y="2031693"/>
                    </a:cubicBezTo>
                    <a:cubicBezTo>
                      <a:pt x="711696" y="2006547"/>
                      <a:pt x="789991" y="1974448"/>
                      <a:pt x="840188" y="1910440"/>
                    </a:cubicBezTo>
                    <a:cubicBezTo>
                      <a:pt x="874383" y="1866816"/>
                      <a:pt x="891433" y="1812904"/>
                      <a:pt x="904672" y="1758707"/>
                    </a:cubicBezTo>
                    <a:close/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0546E1AF-525C-4FD2-BAE6-9D672248307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41750" y="923845"/>
                <a:ext cx="4196097" cy="4479998"/>
              </a:xfrm>
              <a:custGeom>
                <a:avLst/>
                <a:gdLst>
                  <a:gd name="connsiteX0" fmla="*/ 78613 w 3186704"/>
                  <a:gd name="connsiteY0" fmla="*/ 3007044 h 3402311"/>
                  <a:gd name="connsiteX1" fmla="*/ 2032 w 3186704"/>
                  <a:gd name="connsiteY1" fmla="*/ 2731772 h 3402311"/>
                  <a:gd name="connsiteX2" fmla="*/ 21177 w 3186704"/>
                  <a:gd name="connsiteY2" fmla="*/ 2545082 h 3402311"/>
                  <a:gd name="connsiteX3" fmla="*/ 116903 w 3186704"/>
                  <a:gd name="connsiteY3" fmla="*/ 2389443 h 3402311"/>
                  <a:gd name="connsiteX4" fmla="*/ 241300 w 3186704"/>
                  <a:gd name="connsiteY4" fmla="*/ 2308100 h 3402311"/>
                  <a:gd name="connsiteX5" fmla="*/ 475805 w 3186704"/>
                  <a:gd name="connsiteY5" fmla="*/ 2296099 h 3402311"/>
                  <a:gd name="connsiteX6" fmla="*/ 664781 w 3186704"/>
                  <a:gd name="connsiteY6" fmla="*/ 2336770 h 3402311"/>
                  <a:gd name="connsiteX7" fmla="*/ 803560 w 3186704"/>
                  <a:gd name="connsiteY7" fmla="*/ 2336770 h 3402311"/>
                  <a:gd name="connsiteX8" fmla="*/ 942340 w 3186704"/>
                  <a:gd name="connsiteY8" fmla="*/ 2224280 h 3402311"/>
                  <a:gd name="connsiteX9" fmla="*/ 1018921 w 3186704"/>
                  <a:gd name="connsiteY9" fmla="*/ 1958532 h 3402311"/>
                  <a:gd name="connsiteX10" fmla="*/ 1061974 w 3186704"/>
                  <a:gd name="connsiteY10" fmla="*/ 1606679 h 3402311"/>
                  <a:gd name="connsiteX11" fmla="*/ 1114647 w 3186704"/>
                  <a:gd name="connsiteY11" fmla="*/ 1369697 h 3402311"/>
                  <a:gd name="connsiteX12" fmla="*/ 1243806 w 3186704"/>
                  <a:gd name="connsiteY12" fmla="*/ 1080042 h 3402311"/>
                  <a:gd name="connsiteX13" fmla="*/ 1468691 w 3186704"/>
                  <a:gd name="connsiteY13" fmla="*/ 795149 h 3402311"/>
                  <a:gd name="connsiteX14" fmla="*/ 1770157 w 3186704"/>
                  <a:gd name="connsiteY14" fmla="*/ 452820 h 3402311"/>
                  <a:gd name="connsiteX15" fmla="*/ 2082387 w 3186704"/>
                  <a:gd name="connsiteY15" fmla="*/ 140400 h 3402311"/>
                  <a:gd name="connsiteX16" fmla="*/ 2298890 w 3186704"/>
                  <a:gd name="connsiteY16" fmla="*/ 31530 h 3402311"/>
                  <a:gd name="connsiteX17" fmla="*/ 2533396 w 3186704"/>
                  <a:gd name="connsiteY17" fmla="*/ 383 h 3402311"/>
                  <a:gd name="connsiteX18" fmla="*/ 2796572 w 3186704"/>
                  <a:gd name="connsiteY18" fmla="*/ 53056 h 3402311"/>
                  <a:gd name="connsiteX19" fmla="*/ 3014313 w 3186704"/>
                  <a:gd name="connsiteY19" fmla="*/ 177548 h 3402311"/>
                  <a:gd name="connsiteX20" fmla="*/ 3131566 w 3186704"/>
                  <a:gd name="connsiteY20" fmla="*/ 366619 h 3402311"/>
                  <a:gd name="connsiteX21" fmla="*/ 3174619 w 3186704"/>
                  <a:gd name="connsiteY21" fmla="*/ 610745 h 3402311"/>
                  <a:gd name="connsiteX22" fmla="*/ 3168142 w 3186704"/>
                  <a:gd name="connsiteY22" fmla="*/ 993460 h 3402311"/>
                  <a:gd name="connsiteX23" fmla="*/ 3185763 w 3186704"/>
                  <a:gd name="connsiteY23" fmla="*/ 1497141 h 3402311"/>
                  <a:gd name="connsiteX24" fmla="*/ 3150806 w 3186704"/>
                  <a:gd name="connsiteY24" fmla="*/ 1790892 h 3402311"/>
                  <a:gd name="connsiteX25" fmla="*/ 3076130 w 3186704"/>
                  <a:gd name="connsiteY25" fmla="*/ 2071404 h 3402311"/>
                  <a:gd name="connsiteX26" fmla="*/ 2847435 w 3186704"/>
                  <a:gd name="connsiteY26" fmla="*/ 2470216 h 3402311"/>
                  <a:gd name="connsiteX27" fmla="*/ 2359374 w 3186704"/>
                  <a:gd name="connsiteY27" fmla="*/ 2929701 h 3402311"/>
                  <a:gd name="connsiteX28" fmla="*/ 2099723 w 3186704"/>
                  <a:gd name="connsiteY28" fmla="*/ 3097056 h 3402311"/>
                  <a:gd name="connsiteX29" fmla="*/ 1760537 w 3186704"/>
                  <a:gd name="connsiteY29" fmla="*/ 3241359 h 3402311"/>
                  <a:gd name="connsiteX30" fmla="*/ 1610518 w 3186704"/>
                  <a:gd name="connsiteY30" fmla="*/ 3309463 h 3402311"/>
                  <a:gd name="connsiteX31" fmla="*/ 1367059 w 3186704"/>
                  <a:gd name="connsiteY31" fmla="*/ 3374138 h 3402311"/>
                  <a:gd name="connsiteX32" fmla="*/ 1210183 w 3186704"/>
                  <a:gd name="connsiteY32" fmla="*/ 3385663 h 3402311"/>
                  <a:gd name="connsiteX33" fmla="*/ 905573 w 3186704"/>
                  <a:gd name="connsiteY33" fmla="*/ 3401856 h 3402311"/>
                  <a:gd name="connsiteX34" fmla="*/ 558292 w 3186704"/>
                  <a:gd name="connsiteY34" fmla="*/ 3382234 h 3402311"/>
                  <a:gd name="connsiteX35" fmla="*/ 467137 w 3186704"/>
                  <a:gd name="connsiteY35" fmla="*/ 3363756 h 3402311"/>
                  <a:gd name="connsiteX36" fmla="*/ 206343 w 3186704"/>
                  <a:gd name="connsiteY36" fmla="*/ 3202117 h 3402311"/>
                  <a:gd name="connsiteX37" fmla="*/ 78613 w 3186704"/>
                  <a:gd name="connsiteY37" fmla="*/ 3007044 h 34023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3186704" h="3402311">
                    <a:moveTo>
                      <a:pt x="78613" y="3007044"/>
                    </a:moveTo>
                    <a:cubicBezTo>
                      <a:pt x="38512" y="2919891"/>
                      <a:pt x="9937" y="2827308"/>
                      <a:pt x="2032" y="2731772"/>
                    </a:cubicBezTo>
                    <a:cubicBezTo>
                      <a:pt x="-3207" y="2668717"/>
                      <a:pt x="1174" y="2604994"/>
                      <a:pt x="21177" y="2545082"/>
                    </a:cubicBezTo>
                    <a:cubicBezTo>
                      <a:pt x="40608" y="2486599"/>
                      <a:pt x="73469" y="2433259"/>
                      <a:pt x="116903" y="2389443"/>
                    </a:cubicBezTo>
                    <a:cubicBezTo>
                      <a:pt x="152241" y="2353725"/>
                      <a:pt x="194151" y="2325150"/>
                      <a:pt x="241300" y="2308100"/>
                    </a:cubicBezTo>
                    <a:cubicBezTo>
                      <a:pt x="315880" y="2281049"/>
                      <a:pt x="397224" y="2282668"/>
                      <a:pt x="475805" y="2296099"/>
                    </a:cubicBezTo>
                    <a:cubicBezTo>
                      <a:pt x="539337" y="2306957"/>
                      <a:pt x="601440" y="2324959"/>
                      <a:pt x="664781" y="2336770"/>
                    </a:cubicBezTo>
                    <a:cubicBezTo>
                      <a:pt x="710978" y="2345343"/>
                      <a:pt x="758412" y="2349343"/>
                      <a:pt x="803560" y="2336770"/>
                    </a:cubicBezTo>
                    <a:cubicBezTo>
                      <a:pt x="862711" y="2320292"/>
                      <a:pt x="909288" y="2276382"/>
                      <a:pt x="942340" y="2224280"/>
                    </a:cubicBezTo>
                    <a:cubicBezTo>
                      <a:pt x="992155" y="2145604"/>
                      <a:pt x="1006919" y="2051306"/>
                      <a:pt x="1018921" y="1958532"/>
                    </a:cubicBezTo>
                    <a:cubicBezTo>
                      <a:pt x="1034065" y="1841280"/>
                      <a:pt x="1043972" y="1723456"/>
                      <a:pt x="1061974" y="1606679"/>
                    </a:cubicBezTo>
                    <a:cubicBezTo>
                      <a:pt x="1074356" y="1526574"/>
                      <a:pt x="1091120" y="1447231"/>
                      <a:pt x="1114647" y="1369697"/>
                    </a:cubicBezTo>
                    <a:cubicBezTo>
                      <a:pt x="1145413" y="1268065"/>
                      <a:pt x="1187989" y="1170244"/>
                      <a:pt x="1243806" y="1080042"/>
                    </a:cubicBezTo>
                    <a:cubicBezTo>
                      <a:pt x="1307623" y="976981"/>
                      <a:pt x="1388396" y="886017"/>
                      <a:pt x="1468691" y="795149"/>
                    </a:cubicBezTo>
                    <a:cubicBezTo>
                      <a:pt x="1569466" y="681230"/>
                      <a:pt x="1670621" y="567787"/>
                      <a:pt x="1770157" y="452820"/>
                    </a:cubicBezTo>
                    <a:cubicBezTo>
                      <a:pt x="1867027" y="340997"/>
                      <a:pt x="1962277" y="226316"/>
                      <a:pt x="2082387" y="140400"/>
                    </a:cubicBezTo>
                    <a:cubicBezTo>
                      <a:pt x="2148586" y="93061"/>
                      <a:pt x="2221166" y="55437"/>
                      <a:pt x="2298890" y="31530"/>
                    </a:cubicBezTo>
                    <a:cubicBezTo>
                      <a:pt x="2374709" y="8193"/>
                      <a:pt x="2454053" y="-2189"/>
                      <a:pt x="2533396" y="383"/>
                    </a:cubicBezTo>
                    <a:cubicBezTo>
                      <a:pt x="2623312" y="3336"/>
                      <a:pt x="2711704" y="22957"/>
                      <a:pt x="2796572" y="53056"/>
                    </a:cubicBezTo>
                    <a:cubicBezTo>
                      <a:pt x="2876391" y="81345"/>
                      <a:pt x="2953544" y="118779"/>
                      <a:pt x="3014313" y="177548"/>
                    </a:cubicBezTo>
                    <a:cubicBezTo>
                      <a:pt x="3068320" y="229745"/>
                      <a:pt x="3106515" y="295753"/>
                      <a:pt x="3131566" y="366619"/>
                    </a:cubicBezTo>
                    <a:cubicBezTo>
                      <a:pt x="3159283" y="444915"/>
                      <a:pt x="3170904" y="527687"/>
                      <a:pt x="3174619" y="610745"/>
                    </a:cubicBezTo>
                    <a:cubicBezTo>
                      <a:pt x="3180334" y="738285"/>
                      <a:pt x="3167856" y="865729"/>
                      <a:pt x="3168142" y="993460"/>
                    </a:cubicBezTo>
                    <a:cubicBezTo>
                      <a:pt x="3168618" y="1161576"/>
                      <a:pt x="3191573" y="1329120"/>
                      <a:pt x="3185763" y="1497141"/>
                    </a:cubicBezTo>
                    <a:cubicBezTo>
                      <a:pt x="3182334" y="1595820"/>
                      <a:pt x="3168904" y="1693833"/>
                      <a:pt x="3150806" y="1790892"/>
                    </a:cubicBezTo>
                    <a:cubicBezTo>
                      <a:pt x="3132994" y="1886238"/>
                      <a:pt x="3109753" y="1980535"/>
                      <a:pt x="3076130" y="2071404"/>
                    </a:cubicBezTo>
                    <a:cubicBezTo>
                      <a:pt x="3022600" y="2215993"/>
                      <a:pt x="2942590" y="2348867"/>
                      <a:pt x="2847435" y="2470216"/>
                    </a:cubicBezTo>
                    <a:cubicBezTo>
                      <a:pt x="2708941" y="2646714"/>
                      <a:pt x="2538920" y="2795018"/>
                      <a:pt x="2359374" y="2929701"/>
                    </a:cubicBezTo>
                    <a:cubicBezTo>
                      <a:pt x="2276792" y="2991614"/>
                      <a:pt x="2191734" y="3050383"/>
                      <a:pt x="2099723" y="3097056"/>
                    </a:cubicBezTo>
                    <a:cubicBezTo>
                      <a:pt x="1990090" y="3152682"/>
                      <a:pt x="1872551" y="3190687"/>
                      <a:pt x="1760537" y="3241359"/>
                    </a:cubicBezTo>
                    <a:cubicBezTo>
                      <a:pt x="1710531" y="3264029"/>
                      <a:pt x="1661382" y="3288794"/>
                      <a:pt x="1610518" y="3309463"/>
                    </a:cubicBezTo>
                    <a:cubicBezTo>
                      <a:pt x="1532414" y="3341182"/>
                      <a:pt x="1450689" y="3363375"/>
                      <a:pt x="1367059" y="3374138"/>
                    </a:cubicBezTo>
                    <a:cubicBezTo>
                      <a:pt x="1315053" y="3380806"/>
                      <a:pt x="1262570" y="3382806"/>
                      <a:pt x="1210183" y="3385663"/>
                    </a:cubicBezTo>
                    <a:cubicBezTo>
                      <a:pt x="1108646" y="3391188"/>
                      <a:pt x="1007205" y="3399760"/>
                      <a:pt x="905573" y="3401856"/>
                    </a:cubicBezTo>
                    <a:cubicBezTo>
                      <a:pt x="789463" y="3404142"/>
                      <a:pt x="673354" y="3397855"/>
                      <a:pt x="558292" y="3382234"/>
                    </a:cubicBezTo>
                    <a:cubicBezTo>
                      <a:pt x="527526" y="3378043"/>
                      <a:pt x="497046" y="3372328"/>
                      <a:pt x="467137" y="3363756"/>
                    </a:cubicBezTo>
                    <a:cubicBezTo>
                      <a:pt x="367220" y="3335276"/>
                      <a:pt x="277876" y="3277555"/>
                      <a:pt x="206343" y="3202117"/>
                    </a:cubicBezTo>
                    <a:cubicBezTo>
                      <a:pt x="152527" y="3145348"/>
                      <a:pt x="111379" y="3078196"/>
                      <a:pt x="78613" y="3007044"/>
                    </a:cubicBezTo>
                    <a:close/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704EA0D3-F1E3-4AF6-B30E-791175E319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960461" y="1175713"/>
                <a:ext cx="3568552" cy="3938179"/>
              </a:xfrm>
              <a:custGeom>
                <a:avLst/>
                <a:gdLst>
                  <a:gd name="connsiteX0" fmla="*/ 2179 w 2710118"/>
                  <a:gd name="connsiteY0" fmla="*/ 2712895 h 2990829"/>
                  <a:gd name="connsiteX1" fmla="*/ 18085 w 2710118"/>
                  <a:gd name="connsiteY1" fmla="*/ 2589260 h 2990829"/>
                  <a:gd name="connsiteX2" fmla="*/ 161627 w 2710118"/>
                  <a:gd name="connsiteY2" fmla="*/ 2489533 h 2990829"/>
                  <a:gd name="connsiteX3" fmla="*/ 384893 w 2710118"/>
                  <a:gd name="connsiteY3" fmla="*/ 2559352 h 2990829"/>
                  <a:gd name="connsiteX4" fmla="*/ 648069 w 2710118"/>
                  <a:gd name="connsiteY4" fmla="*/ 2579259 h 2990829"/>
                  <a:gd name="connsiteX5" fmla="*/ 831520 w 2710118"/>
                  <a:gd name="connsiteY5" fmla="*/ 2445623 h 2990829"/>
                  <a:gd name="connsiteX6" fmla="*/ 909244 w 2710118"/>
                  <a:gd name="connsiteY6" fmla="*/ 2210260 h 2990829"/>
                  <a:gd name="connsiteX7" fmla="*/ 975062 w 2710118"/>
                  <a:gd name="connsiteY7" fmla="*/ 1771444 h 2990829"/>
                  <a:gd name="connsiteX8" fmla="*/ 989064 w 2710118"/>
                  <a:gd name="connsiteY8" fmla="*/ 1486170 h 2990829"/>
                  <a:gd name="connsiteX9" fmla="*/ 1058882 w 2710118"/>
                  <a:gd name="connsiteY9" fmla="*/ 1115171 h 2990829"/>
                  <a:gd name="connsiteX10" fmla="*/ 1238333 w 2710118"/>
                  <a:gd name="connsiteY10" fmla="*/ 776081 h 2990829"/>
                  <a:gd name="connsiteX11" fmla="*/ 1567327 w 2710118"/>
                  <a:gd name="connsiteY11" fmla="*/ 399081 h 2990829"/>
                  <a:gd name="connsiteX12" fmla="*/ 1944136 w 2710118"/>
                  <a:gd name="connsiteY12" fmla="*/ 85899 h 2990829"/>
                  <a:gd name="connsiteX13" fmla="*/ 2167402 w 2710118"/>
                  <a:gd name="connsiteY13" fmla="*/ 2079 h 2990829"/>
                  <a:gd name="connsiteX14" fmla="*/ 2412671 w 2710118"/>
                  <a:gd name="connsiteY14" fmla="*/ 53991 h 2990829"/>
                  <a:gd name="connsiteX15" fmla="*/ 2616030 w 2710118"/>
                  <a:gd name="connsiteY15" fmla="*/ 291354 h 2990829"/>
                  <a:gd name="connsiteX16" fmla="*/ 2637937 w 2710118"/>
                  <a:gd name="connsiteY16" fmla="*/ 724265 h 2990829"/>
                  <a:gd name="connsiteX17" fmla="*/ 2691753 w 2710118"/>
                  <a:gd name="connsiteY17" fmla="*/ 1117266 h 2990829"/>
                  <a:gd name="connsiteX18" fmla="*/ 2705755 w 2710118"/>
                  <a:gd name="connsiteY18" fmla="*/ 1476359 h 2990829"/>
                  <a:gd name="connsiteX19" fmla="*/ 2616030 w 2710118"/>
                  <a:gd name="connsiteY19" fmla="*/ 1859359 h 2990829"/>
                  <a:gd name="connsiteX20" fmla="*/ 2404670 w 2710118"/>
                  <a:gd name="connsiteY20" fmla="*/ 2250361 h 2990829"/>
                  <a:gd name="connsiteX21" fmla="*/ 2198263 w 2710118"/>
                  <a:gd name="connsiteY21" fmla="*/ 2456862 h 2990829"/>
                  <a:gd name="connsiteX22" fmla="*/ 1724680 w 2710118"/>
                  <a:gd name="connsiteY22" fmla="*/ 2757091 h 2990829"/>
                  <a:gd name="connsiteX23" fmla="*/ 1327868 w 2710118"/>
                  <a:gd name="connsiteY23" fmla="*/ 2810907 h 2990829"/>
                  <a:gd name="connsiteX24" fmla="*/ 931057 w 2710118"/>
                  <a:gd name="connsiteY24" fmla="*/ 2912634 h 2990829"/>
                  <a:gd name="connsiteX25" fmla="*/ 695789 w 2710118"/>
                  <a:gd name="connsiteY25" fmla="*/ 2972451 h 2990829"/>
                  <a:gd name="connsiteX26" fmla="*/ 348889 w 2710118"/>
                  <a:gd name="connsiteY26" fmla="*/ 2984452 h 2990829"/>
                  <a:gd name="connsiteX27" fmla="*/ 73711 w 2710118"/>
                  <a:gd name="connsiteY27" fmla="*/ 2882725 h 2990829"/>
                  <a:gd name="connsiteX28" fmla="*/ 2179 w 2710118"/>
                  <a:gd name="connsiteY28" fmla="*/ 2712895 h 29908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2710118" h="2990829">
                    <a:moveTo>
                      <a:pt x="2179" y="2712895"/>
                    </a:moveTo>
                    <a:cubicBezTo>
                      <a:pt x="-2774" y="2670604"/>
                      <a:pt x="-12" y="2627551"/>
                      <a:pt x="18085" y="2589260"/>
                    </a:cubicBezTo>
                    <a:cubicBezTo>
                      <a:pt x="44755" y="2532967"/>
                      <a:pt x="99810" y="2495153"/>
                      <a:pt x="161627" y="2489533"/>
                    </a:cubicBezTo>
                    <a:cubicBezTo>
                      <a:pt x="240304" y="2482389"/>
                      <a:pt x="310312" y="2530491"/>
                      <a:pt x="384893" y="2559352"/>
                    </a:cubicBezTo>
                    <a:cubicBezTo>
                      <a:pt x="468904" y="2591832"/>
                      <a:pt x="561392" y="2603452"/>
                      <a:pt x="648069" y="2579259"/>
                    </a:cubicBezTo>
                    <a:cubicBezTo>
                      <a:pt x="723602" y="2558209"/>
                      <a:pt x="788563" y="2511346"/>
                      <a:pt x="831520" y="2445623"/>
                    </a:cubicBezTo>
                    <a:cubicBezTo>
                      <a:pt x="877050" y="2375805"/>
                      <a:pt x="893052" y="2292366"/>
                      <a:pt x="909244" y="2210260"/>
                    </a:cubicBezTo>
                    <a:cubicBezTo>
                      <a:pt x="938010" y="2064909"/>
                      <a:pt x="963156" y="1918986"/>
                      <a:pt x="975062" y="1771444"/>
                    </a:cubicBezTo>
                    <a:cubicBezTo>
                      <a:pt x="982682" y="1676575"/>
                      <a:pt x="981539" y="1581134"/>
                      <a:pt x="989064" y="1486170"/>
                    </a:cubicBezTo>
                    <a:cubicBezTo>
                      <a:pt x="998970" y="1360154"/>
                      <a:pt x="1017163" y="1234424"/>
                      <a:pt x="1058882" y="1115171"/>
                    </a:cubicBezTo>
                    <a:cubicBezTo>
                      <a:pt x="1101269" y="993822"/>
                      <a:pt x="1163848" y="880951"/>
                      <a:pt x="1238333" y="776081"/>
                    </a:cubicBezTo>
                    <a:cubicBezTo>
                      <a:pt x="1335107" y="639778"/>
                      <a:pt x="1448741" y="516906"/>
                      <a:pt x="1567327" y="399081"/>
                    </a:cubicBezTo>
                    <a:cubicBezTo>
                      <a:pt x="1683627" y="283543"/>
                      <a:pt x="1803452" y="169719"/>
                      <a:pt x="1944136" y="85899"/>
                    </a:cubicBezTo>
                    <a:cubicBezTo>
                      <a:pt x="2013383" y="44656"/>
                      <a:pt x="2087487" y="10366"/>
                      <a:pt x="2167402" y="2079"/>
                    </a:cubicBezTo>
                    <a:cubicBezTo>
                      <a:pt x="2252365" y="-6684"/>
                      <a:pt x="2337709" y="12557"/>
                      <a:pt x="2412671" y="53991"/>
                    </a:cubicBezTo>
                    <a:cubicBezTo>
                      <a:pt x="2507063" y="106092"/>
                      <a:pt x="2581263" y="189341"/>
                      <a:pt x="2616030" y="291354"/>
                    </a:cubicBezTo>
                    <a:cubicBezTo>
                      <a:pt x="2662892" y="429085"/>
                      <a:pt x="2633651" y="577770"/>
                      <a:pt x="2637937" y="724265"/>
                    </a:cubicBezTo>
                    <a:cubicBezTo>
                      <a:pt x="2641842" y="856472"/>
                      <a:pt x="2673941" y="986012"/>
                      <a:pt x="2691753" y="1117266"/>
                    </a:cubicBezTo>
                    <a:cubicBezTo>
                      <a:pt x="2707946" y="1236234"/>
                      <a:pt x="2715565" y="1356630"/>
                      <a:pt x="2705755" y="1476359"/>
                    </a:cubicBezTo>
                    <a:cubicBezTo>
                      <a:pt x="2694896" y="1607709"/>
                      <a:pt x="2662606" y="1736011"/>
                      <a:pt x="2616030" y="1859359"/>
                    </a:cubicBezTo>
                    <a:cubicBezTo>
                      <a:pt x="2563451" y="1998710"/>
                      <a:pt x="2496681" y="2133298"/>
                      <a:pt x="2404670" y="2250361"/>
                    </a:cubicBezTo>
                    <a:cubicBezTo>
                      <a:pt x="2344376" y="2327132"/>
                      <a:pt x="2272177" y="2392854"/>
                      <a:pt x="2198263" y="2456862"/>
                    </a:cubicBezTo>
                    <a:cubicBezTo>
                      <a:pt x="2054911" y="2580973"/>
                      <a:pt x="1905464" y="2703370"/>
                      <a:pt x="1724680" y="2757091"/>
                    </a:cubicBezTo>
                    <a:cubicBezTo>
                      <a:pt x="1596473" y="2795191"/>
                      <a:pt x="1460456" y="2791857"/>
                      <a:pt x="1327868" y="2810907"/>
                    </a:cubicBezTo>
                    <a:cubicBezTo>
                      <a:pt x="1192518" y="2830433"/>
                      <a:pt x="1062311" y="2873677"/>
                      <a:pt x="931057" y="2912634"/>
                    </a:cubicBezTo>
                    <a:cubicBezTo>
                      <a:pt x="853428" y="2935684"/>
                      <a:pt x="775513" y="2958259"/>
                      <a:pt x="695789" y="2972451"/>
                    </a:cubicBezTo>
                    <a:cubicBezTo>
                      <a:pt x="581203" y="2992929"/>
                      <a:pt x="464808" y="2995311"/>
                      <a:pt x="348889" y="2984452"/>
                    </a:cubicBezTo>
                    <a:cubicBezTo>
                      <a:pt x="247352" y="2974927"/>
                      <a:pt x="142006" y="2956544"/>
                      <a:pt x="73711" y="2882725"/>
                    </a:cubicBezTo>
                    <a:cubicBezTo>
                      <a:pt x="31420" y="2836434"/>
                      <a:pt x="9513" y="2775474"/>
                      <a:pt x="2179" y="2712895"/>
                    </a:cubicBezTo>
                    <a:close/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2910BB0F-2FD9-4EA6-82D7-5226F29ABE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536081" y="1589661"/>
                <a:ext cx="1743551" cy="2969484"/>
              </a:xfrm>
              <a:custGeom>
                <a:avLst/>
                <a:gdLst>
                  <a:gd name="connsiteX0" fmla="*/ 14495 w 1324131"/>
                  <a:gd name="connsiteY0" fmla="*/ 1664146 h 2255159"/>
                  <a:gd name="connsiteX1" fmla="*/ 97839 w 1324131"/>
                  <a:gd name="connsiteY1" fmla="*/ 1271049 h 2255159"/>
                  <a:gd name="connsiteX2" fmla="*/ 97839 w 1324131"/>
                  <a:gd name="connsiteY2" fmla="*/ 991109 h 2255159"/>
                  <a:gd name="connsiteX3" fmla="*/ 195756 w 1324131"/>
                  <a:gd name="connsiteY3" fmla="*/ 588964 h 2255159"/>
                  <a:gd name="connsiteX4" fmla="*/ 373778 w 1324131"/>
                  <a:gd name="connsiteY4" fmla="*/ 336170 h 2255159"/>
                  <a:gd name="connsiteX5" fmla="*/ 706867 w 1324131"/>
                  <a:gd name="connsiteY5" fmla="*/ 86234 h 2255159"/>
                  <a:gd name="connsiteX6" fmla="*/ 953755 w 1324131"/>
                  <a:gd name="connsiteY6" fmla="*/ 33 h 2255159"/>
                  <a:gd name="connsiteX7" fmla="*/ 1105965 w 1324131"/>
                  <a:gd name="connsiteY7" fmla="*/ 60326 h 2255159"/>
                  <a:gd name="connsiteX8" fmla="*/ 1146160 w 1324131"/>
                  <a:gd name="connsiteY8" fmla="*/ 221204 h 2255159"/>
                  <a:gd name="connsiteX9" fmla="*/ 1177783 w 1324131"/>
                  <a:gd name="connsiteY9" fmla="*/ 448089 h 2255159"/>
                  <a:gd name="connsiteX10" fmla="*/ 1281129 w 1324131"/>
                  <a:gd name="connsiteY10" fmla="*/ 789941 h 2255159"/>
                  <a:gd name="connsiteX11" fmla="*/ 1306942 w 1324131"/>
                  <a:gd name="connsiteY11" fmla="*/ 942151 h 2255159"/>
                  <a:gd name="connsiteX12" fmla="*/ 1321325 w 1324131"/>
                  <a:gd name="connsiteY12" fmla="*/ 1272478 h 2255159"/>
                  <a:gd name="connsiteX13" fmla="*/ 1215121 w 1324131"/>
                  <a:gd name="connsiteY13" fmla="*/ 1660240 h 2255159"/>
                  <a:gd name="connsiteX14" fmla="*/ 1085962 w 1324131"/>
                  <a:gd name="connsiteY14" fmla="*/ 1844073 h 2255159"/>
                  <a:gd name="connsiteX15" fmla="*/ 849075 w 1324131"/>
                  <a:gd name="connsiteY15" fmla="*/ 2081055 h 2255159"/>
                  <a:gd name="connsiteX16" fmla="*/ 445691 w 1324131"/>
                  <a:gd name="connsiteY16" fmla="*/ 2254887 h 2255159"/>
                  <a:gd name="connsiteX17" fmla="*/ 126985 w 1324131"/>
                  <a:gd name="connsiteY17" fmla="*/ 2134205 h 2255159"/>
                  <a:gd name="connsiteX18" fmla="*/ 683 w 1324131"/>
                  <a:gd name="connsiteY18" fmla="*/ 1829690 h 2255159"/>
                  <a:gd name="connsiteX19" fmla="*/ 14495 w 1324131"/>
                  <a:gd name="connsiteY19" fmla="*/ 1664146 h 22551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324131" h="2255159">
                    <a:moveTo>
                      <a:pt x="14495" y="1664146"/>
                    </a:moveTo>
                    <a:cubicBezTo>
                      <a:pt x="40593" y="1532320"/>
                      <a:pt x="87552" y="1404780"/>
                      <a:pt x="97839" y="1271049"/>
                    </a:cubicBezTo>
                    <a:cubicBezTo>
                      <a:pt x="104982" y="1177895"/>
                      <a:pt x="94790" y="1084454"/>
                      <a:pt x="97839" y="991109"/>
                    </a:cubicBezTo>
                    <a:cubicBezTo>
                      <a:pt x="102411" y="851759"/>
                      <a:pt x="135177" y="714408"/>
                      <a:pt x="195756" y="588964"/>
                    </a:cubicBezTo>
                    <a:cubicBezTo>
                      <a:pt x="240809" y="495524"/>
                      <a:pt x="301674" y="410751"/>
                      <a:pt x="373778" y="336170"/>
                    </a:cubicBezTo>
                    <a:cubicBezTo>
                      <a:pt x="470742" y="235967"/>
                      <a:pt x="585614" y="155386"/>
                      <a:pt x="706867" y="86234"/>
                    </a:cubicBezTo>
                    <a:cubicBezTo>
                      <a:pt x="784020" y="42229"/>
                      <a:pt x="865363" y="1367"/>
                      <a:pt x="953755" y="33"/>
                    </a:cubicBezTo>
                    <a:cubicBezTo>
                      <a:pt x="1011667" y="-824"/>
                      <a:pt x="1070817" y="14892"/>
                      <a:pt x="1105965" y="60326"/>
                    </a:cubicBezTo>
                    <a:cubicBezTo>
                      <a:pt x="1140350" y="104903"/>
                      <a:pt x="1142445" y="164244"/>
                      <a:pt x="1146160" y="221204"/>
                    </a:cubicBezTo>
                    <a:cubicBezTo>
                      <a:pt x="1151113" y="297594"/>
                      <a:pt x="1160543" y="373604"/>
                      <a:pt x="1177783" y="448089"/>
                    </a:cubicBezTo>
                    <a:cubicBezTo>
                      <a:pt x="1204644" y="564199"/>
                      <a:pt x="1253888" y="673927"/>
                      <a:pt x="1281129" y="789941"/>
                    </a:cubicBezTo>
                    <a:cubicBezTo>
                      <a:pt x="1292940" y="840043"/>
                      <a:pt x="1300656" y="891097"/>
                      <a:pt x="1306942" y="942151"/>
                    </a:cubicBezTo>
                    <a:cubicBezTo>
                      <a:pt x="1320563" y="1051784"/>
                      <a:pt x="1328754" y="1162274"/>
                      <a:pt x="1321325" y="1272478"/>
                    </a:cubicBezTo>
                    <a:cubicBezTo>
                      <a:pt x="1312181" y="1407828"/>
                      <a:pt x="1279700" y="1541178"/>
                      <a:pt x="1215121" y="1660240"/>
                    </a:cubicBezTo>
                    <a:cubicBezTo>
                      <a:pt x="1179307" y="1726249"/>
                      <a:pt x="1134063" y="1786352"/>
                      <a:pt x="1085962" y="1844073"/>
                    </a:cubicBezTo>
                    <a:cubicBezTo>
                      <a:pt x="1014239" y="1930084"/>
                      <a:pt x="936610" y="2011237"/>
                      <a:pt x="849075" y="2081055"/>
                    </a:cubicBezTo>
                    <a:cubicBezTo>
                      <a:pt x="731441" y="2174972"/>
                      <a:pt x="595424" y="2249743"/>
                      <a:pt x="445691" y="2254887"/>
                    </a:cubicBezTo>
                    <a:cubicBezTo>
                      <a:pt x="326915" y="2258887"/>
                      <a:pt x="210138" y="2218882"/>
                      <a:pt x="126985" y="2134205"/>
                    </a:cubicBezTo>
                    <a:cubicBezTo>
                      <a:pt x="47642" y="2053432"/>
                      <a:pt x="5922" y="1943228"/>
                      <a:pt x="683" y="1829690"/>
                    </a:cubicBezTo>
                    <a:cubicBezTo>
                      <a:pt x="-2079" y="1774255"/>
                      <a:pt x="3732" y="1718819"/>
                      <a:pt x="14495" y="1664146"/>
                    </a:cubicBezTo>
                    <a:close/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619C1A72-0647-44E4-9BB1-EA823EED52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56128" y="3099688"/>
                <a:ext cx="933037" cy="1078994"/>
              </a:xfrm>
              <a:custGeom>
                <a:avLst/>
                <a:gdLst>
                  <a:gd name="connsiteX0" fmla="*/ 23248 w 708590"/>
                  <a:gd name="connsiteY0" fmla="*/ 533652 h 819436"/>
                  <a:gd name="connsiteX1" fmla="*/ 132310 w 708590"/>
                  <a:gd name="connsiteY1" fmla="*/ 280859 h 819436"/>
                  <a:gd name="connsiteX2" fmla="*/ 255754 w 708590"/>
                  <a:gd name="connsiteY2" fmla="*/ 97026 h 819436"/>
                  <a:gd name="connsiteX3" fmla="*/ 445206 w 708590"/>
                  <a:gd name="connsiteY3" fmla="*/ 2253 h 819436"/>
                  <a:gd name="connsiteX4" fmla="*/ 597415 w 708590"/>
                  <a:gd name="connsiteY4" fmla="*/ 33875 h 819436"/>
                  <a:gd name="connsiteX5" fmla="*/ 703619 w 708590"/>
                  <a:gd name="connsiteY5" fmla="*/ 214851 h 819436"/>
                  <a:gd name="connsiteX6" fmla="*/ 686379 w 708590"/>
                  <a:gd name="connsiteY6" fmla="*/ 418781 h 819436"/>
                  <a:gd name="connsiteX7" fmla="*/ 585890 w 708590"/>
                  <a:gd name="connsiteY7" fmla="*/ 616996 h 819436"/>
                  <a:gd name="connsiteX8" fmla="*/ 347574 w 708590"/>
                  <a:gd name="connsiteY8" fmla="*/ 780731 h 819436"/>
                  <a:gd name="connsiteX9" fmla="*/ 166695 w 708590"/>
                  <a:gd name="connsiteY9" fmla="*/ 818069 h 819436"/>
                  <a:gd name="connsiteX10" fmla="*/ 14485 w 708590"/>
                  <a:gd name="connsiteY10" fmla="*/ 720438 h 819436"/>
                  <a:gd name="connsiteX11" fmla="*/ 23248 w 708590"/>
                  <a:gd name="connsiteY11" fmla="*/ 533652 h 8194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08590" h="819436">
                    <a:moveTo>
                      <a:pt x="23248" y="533652"/>
                    </a:moveTo>
                    <a:cubicBezTo>
                      <a:pt x="51728" y="446213"/>
                      <a:pt x="90685" y="362869"/>
                      <a:pt x="132310" y="280859"/>
                    </a:cubicBezTo>
                    <a:cubicBezTo>
                      <a:pt x="166028" y="214470"/>
                      <a:pt x="202223" y="148461"/>
                      <a:pt x="255754" y="97026"/>
                    </a:cubicBezTo>
                    <a:cubicBezTo>
                      <a:pt x="307855" y="46925"/>
                      <a:pt x="373578" y="11587"/>
                      <a:pt x="445206" y="2253"/>
                    </a:cubicBezTo>
                    <a:cubicBezTo>
                      <a:pt x="498546" y="-4701"/>
                      <a:pt x="552743" y="4062"/>
                      <a:pt x="597415" y="33875"/>
                    </a:cubicBezTo>
                    <a:cubicBezTo>
                      <a:pt x="657708" y="74071"/>
                      <a:pt x="691617" y="142937"/>
                      <a:pt x="703619" y="214851"/>
                    </a:cubicBezTo>
                    <a:cubicBezTo>
                      <a:pt x="715049" y="282954"/>
                      <a:pt x="705715" y="352296"/>
                      <a:pt x="686379" y="418781"/>
                    </a:cubicBezTo>
                    <a:cubicBezTo>
                      <a:pt x="665519" y="490790"/>
                      <a:pt x="634182" y="559846"/>
                      <a:pt x="585890" y="616996"/>
                    </a:cubicBezTo>
                    <a:cubicBezTo>
                      <a:pt x="523025" y="691386"/>
                      <a:pt x="437395" y="742155"/>
                      <a:pt x="347574" y="780731"/>
                    </a:cubicBezTo>
                    <a:cubicBezTo>
                      <a:pt x="289758" y="805591"/>
                      <a:pt x="228988" y="824831"/>
                      <a:pt x="166695" y="818069"/>
                    </a:cubicBezTo>
                    <a:cubicBezTo>
                      <a:pt x="102496" y="811115"/>
                      <a:pt x="41631" y="778445"/>
                      <a:pt x="14485" y="720438"/>
                    </a:cubicBezTo>
                    <a:cubicBezTo>
                      <a:pt x="-12661" y="662145"/>
                      <a:pt x="3055" y="595660"/>
                      <a:pt x="23248" y="533652"/>
                    </a:cubicBezTo>
                    <a:close/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2C60E4D0-A72D-4248-AFA0-D70960B66B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21413" y="2153126"/>
                <a:ext cx="562062" cy="821426"/>
              </a:xfrm>
              <a:custGeom>
                <a:avLst/>
                <a:gdLst>
                  <a:gd name="connsiteX0" fmla="*/ 149850 w 426855"/>
                  <a:gd name="connsiteY0" fmla="*/ 546425 h 623828"/>
                  <a:gd name="connsiteX1" fmla="*/ 209667 w 426855"/>
                  <a:gd name="connsiteY1" fmla="*/ 590336 h 623828"/>
                  <a:gd name="connsiteX2" fmla="*/ 285391 w 426855"/>
                  <a:gd name="connsiteY2" fmla="*/ 622244 h 623828"/>
                  <a:gd name="connsiteX3" fmla="*/ 393024 w 426855"/>
                  <a:gd name="connsiteY3" fmla="*/ 584335 h 623828"/>
                  <a:gd name="connsiteX4" fmla="*/ 420932 w 426855"/>
                  <a:gd name="connsiteY4" fmla="*/ 446699 h 623828"/>
                  <a:gd name="connsiteX5" fmla="*/ 420932 w 426855"/>
                  <a:gd name="connsiteY5" fmla="*/ 227243 h 623828"/>
                  <a:gd name="connsiteX6" fmla="*/ 341208 w 426855"/>
                  <a:gd name="connsiteY6" fmla="*/ 59698 h 623828"/>
                  <a:gd name="connsiteX7" fmla="*/ 273390 w 426855"/>
                  <a:gd name="connsiteY7" fmla="*/ 11787 h 623828"/>
                  <a:gd name="connsiteX8" fmla="*/ 4213 w 426855"/>
                  <a:gd name="connsiteY8" fmla="*/ 229243 h 623828"/>
                  <a:gd name="connsiteX9" fmla="*/ 58029 w 426855"/>
                  <a:gd name="connsiteY9" fmla="*/ 458605 h 623828"/>
                  <a:gd name="connsiteX10" fmla="*/ 149850 w 426855"/>
                  <a:gd name="connsiteY10" fmla="*/ 546425 h 6238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26855" h="623828">
                    <a:moveTo>
                      <a:pt x="149850" y="546425"/>
                    </a:moveTo>
                    <a:cubicBezTo>
                      <a:pt x="169186" y="561856"/>
                      <a:pt x="188807" y="577001"/>
                      <a:pt x="209667" y="590336"/>
                    </a:cubicBezTo>
                    <a:cubicBezTo>
                      <a:pt x="233004" y="605290"/>
                      <a:pt x="258054" y="617958"/>
                      <a:pt x="285391" y="622244"/>
                    </a:cubicBezTo>
                    <a:cubicBezTo>
                      <a:pt x="325777" y="628531"/>
                      <a:pt x="367687" y="616148"/>
                      <a:pt x="393024" y="584335"/>
                    </a:cubicBezTo>
                    <a:cubicBezTo>
                      <a:pt x="422932" y="546902"/>
                      <a:pt x="419884" y="495467"/>
                      <a:pt x="420932" y="446699"/>
                    </a:cubicBezTo>
                    <a:cubicBezTo>
                      <a:pt x="422551" y="373166"/>
                      <a:pt x="433409" y="299537"/>
                      <a:pt x="420932" y="227243"/>
                    </a:cubicBezTo>
                    <a:cubicBezTo>
                      <a:pt x="410168" y="165140"/>
                      <a:pt x="384165" y="105704"/>
                      <a:pt x="341208" y="59698"/>
                    </a:cubicBezTo>
                    <a:cubicBezTo>
                      <a:pt x="322062" y="39219"/>
                      <a:pt x="299488" y="22265"/>
                      <a:pt x="273390" y="11787"/>
                    </a:cubicBezTo>
                    <a:cubicBezTo>
                      <a:pt x="145278" y="-39743"/>
                      <a:pt x="27549" y="85892"/>
                      <a:pt x="4213" y="229243"/>
                    </a:cubicBezTo>
                    <a:cubicBezTo>
                      <a:pt x="-8932" y="310205"/>
                      <a:pt x="8594" y="393359"/>
                      <a:pt x="58029" y="458605"/>
                    </a:cubicBezTo>
                    <a:cubicBezTo>
                      <a:pt x="83747" y="492514"/>
                      <a:pt x="116608" y="519946"/>
                      <a:pt x="149850" y="546425"/>
                    </a:cubicBezTo>
                    <a:close/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40" name="Bottom Right">
            <a:extLst>
              <a:ext uri="{FF2B5EF4-FFF2-40B4-BE49-F238E27FC236}">
                <a16:creationId xmlns:a16="http://schemas.microsoft.com/office/drawing/2014/main" id="{A123D6C4-ECAE-4A6A-BBF9-0DE14764FB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221B5BF0-9A2C-48C4-B61E-041B76319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42" name="Graphic 157">
              <a:extLst>
                <a:ext uri="{FF2B5EF4-FFF2-40B4-BE49-F238E27FC236}">
                  <a16:creationId xmlns:a16="http://schemas.microsoft.com/office/drawing/2014/main" id="{6E057D01-EFCE-465E-9BD4-C95D34BA64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75A27398-CE92-4A19-8412-8B7ACCAD6B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95AF9CCA-48EC-44CD-8A83-AE4EFA06EDC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3365CA81-1B72-429C-A8DD-D360B8A58F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11C79CF9-E729-4ACE-8267-89276F8CE9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A2BFD27A-F2B0-407E-8CEE-081001B4F4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7233A9D3-222B-46F8-8EFF-56CEAEBECA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DFDB48BC-A62B-4298-AC8D-3B21D6C006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5071F2EC-A717-4C22-8446-B14C9D1A7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3666F56F-B1F5-7549-CF7F-942BB486B6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7025" y="97229"/>
            <a:ext cx="10902887" cy="1536780"/>
          </a:xfrm>
        </p:spPr>
        <p:txBody>
          <a:bodyPr>
            <a:normAutofit fontScale="90000"/>
          </a:bodyPr>
          <a:lstStyle/>
          <a:p>
            <a:pPr algn="l">
              <a:lnSpc>
                <a:spcPct val="90000"/>
              </a:lnSpc>
            </a:pPr>
            <a:r>
              <a:rPr lang="it-IT" sz="5400" dirty="0"/>
              <a:t>Come avvengono le trasformazioni del segnale in immagine</a:t>
            </a:r>
          </a:p>
        </p:txBody>
      </p:sp>
      <p:grpSp>
        <p:nvGrpSpPr>
          <p:cNvPr id="52" name="Cross">
            <a:extLst>
              <a:ext uri="{FF2B5EF4-FFF2-40B4-BE49-F238E27FC236}">
                <a16:creationId xmlns:a16="http://schemas.microsoft.com/office/drawing/2014/main" id="{94D09F36-C387-49FA-9BEA-D0427CE84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17877" y="4001584"/>
            <a:ext cx="118872" cy="118872"/>
            <a:chOff x="1175347" y="3733800"/>
            <a:chExt cx="118872" cy="118872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F4892719-E852-41F7-8526-E42BBE1EB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8EA6DD1-E3D2-4B98-85DC-1F975A09F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C1B1CC9E-F62C-7EAB-C282-65364937A496}"/>
              </a:ext>
            </a:extLst>
          </p:cNvPr>
          <p:cNvSpPr txBox="1"/>
          <p:nvPr/>
        </p:nvSpPr>
        <p:spPr>
          <a:xfrm>
            <a:off x="256866" y="1638946"/>
            <a:ext cx="6834911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1" dirty="0" err="1">
                <a:solidFill>
                  <a:schemeClr val="accent6"/>
                </a:solidFill>
              </a:rPr>
              <a:t>TSToGADF</a:t>
            </a:r>
            <a:endParaRPr lang="it-IT" b="1" dirty="0">
              <a:solidFill>
                <a:schemeClr val="accent6"/>
              </a:solidFill>
            </a:endParaRPr>
          </a:p>
          <a:p>
            <a:endParaRPr lang="it-IT" dirty="0"/>
          </a:p>
          <a:p>
            <a:r>
              <a:rPr lang="it-IT" dirty="0"/>
              <a:t>-Trasforma un batch di serie temporali in una immagine applicando </a:t>
            </a:r>
            <a:r>
              <a:rPr lang="it-IT" dirty="0" err="1"/>
              <a:t>Gramian</a:t>
            </a:r>
            <a:r>
              <a:rPr lang="it-IT" dirty="0"/>
              <a:t> </a:t>
            </a:r>
            <a:r>
              <a:rPr lang="it-IT" dirty="0" err="1"/>
              <a:t>Angular</a:t>
            </a:r>
            <a:r>
              <a:rPr lang="it-IT" dirty="0"/>
              <a:t> </a:t>
            </a:r>
            <a:r>
              <a:rPr lang="it-IT" dirty="0" err="1"/>
              <a:t>Difference</a:t>
            </a:r>
            <a:r>
              <a:rPr lang="it-IT" dirty="0"/>
              <a:t> Field. </a:t>
            </a:r>
          </a:p>
          <a:p>
            <a:endParaRPr lang="it-IT" dirty="0"/>
          </a:p>
          <a:p>
            <a:r>
              <a:rPr lang="it-IT" dirty="0"/>
              <a:t>-Richiede che l'input sia stato preventivamente normalizzato tra -1 e 1.</a:t>
            </a:r>
          </a:p>
          <a:p>
            <a:endParaRPr lang="it-IT" dirty="0"/>
          </a:p>
          <a:p>
            <a:r>
              <a:rPr lang="it-IT" dirty="0"/>
              <a:t>-In particolare, la trasformazione GADF utilizza una finestra mobile che scorre lungo la serie temporale e calcola l'angolo(angolo = </a:t>
            </a:r>
            <a:r>
              <a:rPr lang="it-IT" dirty="0" err="1"/>
              <a:t>arccos</a:t>
            </a:r>
            <a:r>
              <a:rPr lang="it-IT" dirty="0"/>
              <a:t>(v1 * v2 / (||v1|| * ||v2||))) tra ogni coppia di vettori all'interno della finestra. </a:t>
            </a:r>
          </a:p>
          <a:p>
            <a:endParaRPr lang="it-IT" dirty="0"/>
          </a:p>
          <a:p>
            <a:r>
              <a:rPr lang="it-IT" dirty="0"/>
              <a:t>-Questi angoli vengono poi sottratti l'uno dall'altro e il risultato viene utilizzato per assegnare un valore al pixel corrispondente sull'immagine.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064BA34E-C2C1-5E38-2D8B-5253FA5A7C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2437" y="1125982"/>
            <a:ext cx="2922392" cy="3120519"/>
          </a:xfrm>
          <a:prstGeom prst="rect">
            <a:avLst/>
          </a:prstGeom>
          <a:effectLst>
            <a:outerShdw blurRad="736600" dist="50800" dir="5400000" algn="ctr" rotWithShape="0">
              <a:srgbClr val="7030A0"/>
            </a:outerShdw>
          </a:effectLst>
        </p:spPr>
      </p:pic>
      <p:pic>
        <p:nvPicPr>
          <p:cNvPr id="3" name="Immagine 2" descr="Immagine che contiene tavolo&#10;&#10;Descrizione generata automaticamente">
            <a:extLst>
              <a:ext uri="{FF2B5EF4-FFF2-40B4-BE49-F238E27FC236}">
                <a16:creationId xmlns:a16="http://schemas.microsoft.com/office/drawing/2014/main" id="{5987C8FD-60B1-6B7C-8AF2-74C11E26202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72" t="-378645" r="-19472" b="378645"/>
          <a:stretch/>
        </p:blipFill>
        <p:spPr>
          <a:xfrm>
            <a:off x="7591670" y="965746"/>
            <a:ext cx="4218739" cy="1327575"/>
          </a:xfrm>
          <a:prstGeom prst="rect">
            <a:avLst/>
          </a:prstGeom>
        </p:spPr>
      </p:pic>
      <p:pic>
        <p:nvPicPr>
          <p:cNvPr id="4" name="Immagine 3" descr="Immagine che contiene tavolo&#10;&#10;Descrizione generata automaticamente">
            <a:extLst>
              <a:ext uri="{FF2B5EF4-FFF2-40B4-BE49-F238E27FC236}">
                <a16:creationId xmlns:a16="http://schemas.microsoft.com/office/drawing/2014/main" id="{6C863D88-82DB-874A-7CB4-D5C0A872B7E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75" r="68118"/>
          <a:stretch/>
        </p:blipFill>
        <p:spPr>
          <a:xfrm>
            <a:off x="8117279" y="4303355"/>
            <a:ext cx="2590070" cy="2457416"/>
          </a:xfrm>
          <a:prstGeom prst="rect">
            <a:avLst/>
          </a:prstGeom>
        </p:spPr>
      </p:pic>
      <p:sp>
        <p:nvSpPr>
          <p:cNvPr id="11" name="Rettangolo 10">
            <a:extLst>
              <a:ext uri="{FF2B5EF4-FFF2-40B4-BE49-F238E27FC236}">
                <a16:creationId xmlns:a16="http://schemas.microsoft.com/office/drawing/2014/main" id="{CC64E296-4F3C-01A5-2FBC-7E231C99F8D5}"/>
              </a:ext>
            </a:extLst>
          </p:cNvPr>
          <p:cNvSpPr/>
          <p:nvPr/>
        </p:nvSpPr>
        <p:spPr>
          <a:xfrm>
            <a:off x="8396868" y="4664250"/>
            <a:ext cx="262824" cy="246360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302827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D294E7E-62D8-48F8-A01E-1A457B5CA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BCADCC9-9C0D-4CE3-8966-44472EFCF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2" name="Top Left">
            <a:extLst>
              <a:ext uri="{FF2B5EF4-FFF2-40B4-BE49-F238E27FC236}">
                <a16:creationId xmlns:a16="http://schemas.microsoft.com/office/drawing/2014/main" id="{14DEC4C2-FF1C-4A02-81A7-BCB494625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76200" y="-3086"/>
            <a:ext cx="6711876" cy="4498887"/>
            <a:chOff x="-76200" y="-3086"/>
            <a:chExt cx="6711876" cy="4498887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EA2AE61-06D9-484D-8DD1-BACA157CCA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858DA4F-B13B-4D82-A95F-CBF114BDDD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76200" y="1"/>
              <a:ext cx="6711876" cy="4495800"/>
              <a:chOff x="-16788" y="0"/>
              <a:chExt cx="9475836" cy="6347177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CA4C0D61-C854-46C1-85D7-10CCCB9522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13900" y="22951"/>
                <a:ext cx="9345148" cy="6324226"/>
              </a:xfrm>
              <a:custGeom>
                <a:avLst/>
                <a:gdLst>
                  <a:gd name="connsiteX0" fmla="*/ 0 w 7097124"/>
                  <a:gd name="connsiteY0" fmla="*/ 3198971 h 4802900"/>
                  <a:gd name="connsiteX1" fmla="*/ 219837 w 7097124"/>
                  <a:gd name="connsiteY1" fmla="*/ 3452527 h 4802900"/>
                  <a:gd name="connsiteX2" fmla="*/ 399288 w 7097124"/>
                  <a:gd name="connsiteY2" fmla="*/ 3536347 h 4802900"/>
                  <a:gd name="connsiteX3" fmla="*/ 744188 w 7097124"/>
                  <a:gd name="connsiteY3" fmla="*/ 3536347 h 4802900"/>
                  <a:gd name="connsiteX4" fmla="*/ 981456 w 7097124"/>
                  <a:gd name="connsiteY4" fmla="*/ 3536347 h 4802900"/>
                  <a:gd name="connsiteX5" fmla="*/ 1116997 w 7097124"/>
                  <a:gd name="connsiteY5" fmla="*/ 3620167 h 4802900"/>
                  <a:gd name="connsiteX6" fmla="*/ 1236631 w 7097124"/>
                  <a:gd name="connsiteY6" fmla="*/ 3765804 h 4802900"/>
                  <a:gd name="connsiteX7" fmla="*/ 1378172 w 7097124"/>
                  <a:gd name="connsiteY7" fmla="*/ 3987260 h 4802900"/>
                  <a:gd name="connsiteX8" fmla="*/ 1545622 w 7097124"/>
                  <a:gd name="connsiteY8" fmla="*/ 4340352 h 4802900"/>
                  <a:gd name="connsiteX9" fmla="*/ 1697165 w 7097124"/>
                  <a:gd name="connsiteY9" fmla="*/ 4615625 h 4802900"/>
                  <a:gd name="connsiteX10" fmla="*/ 1800892 w 7097124"/>
                  <a:gd name="connsiteY10" fmla="*/ 4719352 h 4802900"/>
                  <a:gd name="connsiteX11" fmla="*/ 2205609 w 7097124"/>
                  <a:gd name="connsiteY11" fmla="*/ 4765262 h 4802900"/>
                  <a:gd name="connsiteX12" fmla="*/ 2658237 w 7097124"/>
                  <a:gd name="connsiteY12" fmla="*/ 4721352 h 4802900"/>
                  <a:gd name="connsiteX13" fmla="*/ 2825686 w 7097124"/>
                  <a:gd name="connsiteY13" fmla="*/ 4701445 h 4802900"/>
                  <a:gd name="connsiteX14" fmla="*/ 3124772 w 7097124"/>
                  <a:gd name="connsiteY14" fmla="*/ 4759262 h 4802900"/>
                  <a:gd name="connsiteX15" fmla="*/ 3435858 w 7097124"/>
                  <a:gd name="connsiteY15" fmla="*/ 4801172 h 4802900"/>
                  <a:gd name="connsiteX16" fmla="*/ 3718941 w 7097124"/>
                  <a:gd name="connsiteY16" fmla="*/ 4775264 h 4802900"/>
                  <a:gd name="connsiteX17" fmla="*/ 3992118 w 7097124"/>
                  <a:gd name="connsiteY17" fmla="*/ 4619625 h 4802900"/>
                  <a:gd name="connsiteX18" fmla="*/ 4219385 w 7097124"/>
                  <a:gd name="connsiteY18" fmla="*/ 4408170 h 4802900"/>
                  <a:gd name="connsiteX19" fmla="*/ 4564285 w 7097124"/>
                  <a:gd name="connsiteY19" fmla="*/ 4031171 h 4802900"/>
                  <a:gd name="connsiteX20" fmla="*/ 4871371 w 7097124"/>
                  <a:gd name="connsiteY20" fmla="*/ 3694081 h 4802900"/>
                  <a:gd name="connsiteX21" fmla="*/ 5292090 w 7097124"/>
                  <a:gd name="connsiteY21" fmla="*/ 3241262 h 4802900"/>
                  <a:gd name="connsiteX22" fmla="*/ 5551265 w 7097124"/>
                  <a:gd name="connsiteY22" fmla="*/ 2874169 h 4802900"/>
                  <a:gd name="connsiteX23" fmla="*/ 5788533 w 7097124"/>
                  <a:gd name="connsiteY23" fmla="*/ 2409349 h 4802900"/>
                  <a:gd name="connsiteX24" fmla="*/ 5959983 w 7097124"/>
                  <a:gd name="connsiteY24" fmla="*/ 2106168 h 4802900"/>
                  <a:gd name="connsiteX25" fmla="*/ 6209252 w 7097124"/>
                  <a:gd name="connsiteY25" fmla="*/ 1872806 h 4802900"/>
                  <a:gd name="connsiteX26" fmla="*/ 6510338 w 7097124"/>
                  <a:gd name="connsiteY26" fmla="*/ 1613440 h 4802900"/>
                  <a:gd name="connsiteX27" fmla="*/ 6779514 w 7097124"/>
                  <a:gd name="connsiteY27" fmla="*/ 1344168 h 4802900"/>
                  <a:gd name="connsiteX28" fmla="*/ 6994874 w 7097124"/>
                  <a:gd name="connsiteY28" fmla="*/ 987076 h 4802900"/>
                  <a:gd name="connsiteX29" fmla="*/ 7094601 w 7097124"/>
                  <a:gd name="connsiteY29" fmla="*/ 685895 h 4802900"/>
                  <a:gd name="connsiteX30" fmla="*/ 6947059 w 7097124"/>
                  <a:gd name="connsiteY30" fmla="*/ 227076 h 4802900"/>
                  <a:gd name="connsiteX31" fmla="*/ 6739128 w 7097124"/>
                  <a:gd name="connsiteY31" fmla="*/ 0 h 4802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7097124" h="4802900">
                    <a:moveTo>
                      <a:pt x="0" y="3198971"/>
                    </a:moveTo>
                    <a:cubicBezTo>
                      <a:pt x="32385" y="3249454"/>
                      <a:pt x="174403" y="3413570"/>
                      <a:pt x="219837" y="3452527"/>
                    </a:cubicBezTo>
                    <a:cubicBezTo>
                      <a:pt x="270701" y="3496151"/>
                      <a:pt x="333756" y="3521869"/>
                      <a:pt x="399288" y="3536347"/>
                    </a:cubicBezTo>
                    <a:cubicBezTo>
                      <a:pt x="512254" y="3561207"/>
                      <a:pt x="629222" y="3550634"/>
                      <a:pt x="744188" y="3536347"/>
                    </a:cubicBezTo>
                    <a:cubicBezTo>
                      <a:pt x="823817" y="3526441"/>
                      <a:pt x="905066" y="3513201"/>
                      <a:pt x="981456" y="3536347"/>
                    </a:cubicBezTo>
                    <a:cubicBezTo>
                      <a:pt x="1032986" y="3551968"/>
                      <a:pt x="1077944" y="3582924"/>
                      <a:pt x="1116997" y="3620167"/>
                    </a:cubicBezTo>
                    <a:cubicBezTo>
                      <a:pt x="1162526" y="3663601"/>
                      <a:pt x="1200245" y="3714369"/>
                      <a:pt x="1236631" y="3765804"/>
                    </a:cubicBezTo>
                    <a:cubicBezTo>
                      <a:pt x="1287304" y="3837337"/>
                      <a:pt x="1336167" y="3910298"/>
                      <a:pt x="1378172" y="3987260"/>
                    </a:cubicBezTo>
                    <a:cubicBezTo>
                      <a:pt x="1440656" y="4101560"/>
                      <a:pt x="1491425" y="4221766"/>
                      <a:pt x="1545622" y="4340352"/>
                    </a:cubicBezTo>
                    <a:cubicBezTo>
                      <a:pt x="1589342" y="4435888"/>
                      <a:pt x="1636014" y="4530376"/>
                      <a:pt x="1697165" y="4615625"/>
                    </a:cubicBezTo>
                    <a:cubicBezTo>
                      <a:pt x="1726025" y="4655820"/>
                      <a:pt x="1759553" y="4692396"/>
                      <a:pt x="1800892" y="4719352"/>
                    </a:cubicBezTo>
                    <a:cubicBezTo>
                      <a:pt x="1917097" y="4795076"/>
                      <a:pt x="2065592" y="4776121"/>
                      <a:pt x="2205609" y="4765262"/>
                    </a:cubicBezTo>
                    <a:cubicBezTo>
                      <a:pt x="2356866" y="4753452"/>
                      <a:pt x="2508599" y="4746117"/>
                      <a:pt x="2658237" y="4721352"/>
                    </a:cubicBezTo>
                    <a:cubicBezTo>
                      <a:pt x="2713863" y="4712208"/>
                      <a:pt x="2769394" y="4701445"/>
                      <a:pt x="2825686" y="4701445"/>
                    </a:cubicBezTo>
                    <a:cubicBezTo>
                      <a:pt x="2927509" y="4701254"/>
                      <a:pt x="3025331" y="4736116"/>
                      <a:pt x="3124772" y="4759262"/>
                    </a:cubicBezTo>
                    <a:cubicBezTo>
                      <a:pt x="3226880" y="4782979"/>
                      <a:pt x="3331083" y="4796219"/>
                      <a:pt x="3435858" y="4801172"/>
                    </a:cubicBezTo>
                    <a:cubicBezTo>
                      <a:pt x="3531394" y="4805648"/>
                      <a:pt x="3627692" y="4802886"/>
                      <a:pt x="3718941" y="4775264"/>
                    </a:cubicBezTo>
                    <a:cubicBezTo>
                      <a:pt x="3820001" y="4744593"/>
                      <a:pt x="3909441" y="4685824"/>
                      <a:pt x="3992118" y="4619625"/>
                    </a:cubicBezTo>
                    <a:cubicBezTo>
                      <a:pt x="4072985" y="4554951"/>
                      <a:pt x="4147376" y="4482656"/>
                      <a:pt x="4219385" y="4408170"/>
                    </a:cubicBezTo>
                    <a:cubicBezTo>
                      <a:pt x="4337780" y="4285679"/>
                      <a:pt x="4450937" y="4158234"/>
                      <a:pt x="4564285" y="4031171"/>
                    </a:cubicBezTo>
                    <a:cubicBezTo>
                      <a:pt x="4665536" y="3917728"/>
                      <a:pt x="4767072" y="3804666"/>
                      <a:pt x="4871371" y="3694081"/>
                    </a:cubicBezTo>
                    <a:cubicBezTo>
                      <a:pt x="5012722" y="3544062"/>
                      <a:pt x="5160455" y="3399854"/>
                      <a:pt x="5292090" y="3241262"/>
                    </a:cubicBezTo>
                    <a:cubicBezTo>
                      <a:pt x="5387912" y="3125819"/>
                      <a:pt x="5474970" y="3003328"/>
                      <a:pt x="5551265" y="2874169"/>
                    </a:cubicBezTo>
                    <a:cubicBezTo>
                      <a:pt x="5639848" y="2724341"/>
                      <a:pt x="5714524" y="2566987"/>
                      <a:pt x="5788533" y="2409349"/>
                    </a:cubicBezTo>
                    <a:cubicBezTo>
                      <a:pt x="5838064" y="2303812"/>
                      <a:pt x="5887593" y="2197322"/>
                      <a:pt x="5959983" y="2106168"/>
                    </a:cubicBezTo>
                    <a:cubicBezTo>
                      <a:pt x="6030945" y="2016824"/>
                      <a:pt x="6121051" y="1945481"/>
                      <a:pt x="6209252" y="1872806"/>
                    </a:cubicBezTo>
                    <a:cubicBezTo>
                      <a:pt x="6311456" y="1788509"/>
                      <a:pt x="6410897" y="1701070"/>
                      <a:pt x="6510338" y="1613440"/>
                    </a:cubicBezTo>
                    <a:cubicBezTo>
                      <a:pt x="6605874" y="1529334"/>
                      <a:pt x="6700076" y="1443419"/>
                      <a:pt x="6779514" y="1344168"/>
                    </a:cubicBezTo>
                    <a:cubicBezTo>
                      <a:pt x="6866573" y="1235393"/>
                      <a:pt x="6933248" y="1112139"/>
                      <a:pt x="6994874" y="987076"/>
                    </a:cubicBezTo>
                    <a:cubicBezTo>
                      <a:pt x="7042118" y="891159"/>
                      <a:pt x="7084219" y="792004"/>
                      <a:pt x="7094601" y="685895"/>
                    </a:cubicBezTo>
                    <a:cubicBezTo>
                      <a:pt x="7110699" y="520732"/>
                      <a:pt x="7048405" y="359093"/>
                      <a:pt x="6947059" y="227076"/>
                    </a:cubicBezTo>
                    <a:cubicBezTo>
                      <a:pt x="6861430" y="115538"/>
                      <a:pt x="6739128" y="0"/>
                      <a:pt x="6739128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C0CC377-89ED-4A85-84B3-011B44D54D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13540" y="12542"/>
                <a:ext cx="9121489" cy="6188666"/>
              </a:xfrm>
              <a:custGeom>
                <a:avLst/>
                <a:gdLst>
                  <a:gd name="connsiteX0" fmla="*/ 0 w 6891548"/>
                  <a:gd name="connsiteY0" fmla="*/ 2860739 h 4699949"/>
                  <a:gd name="connsiteX1" fmla="*/ 175451 w 6891548"/>
                  <a:gd name="connsiteY1" fmla="*/ 3155252 h 4699949"/>
                  <a:gd name="connsiteX2" fmla="*/ 341567 w 6891548"/>
                  <a:gd name="connsiteY2" fmla="*/ 3294888 h 4699949"/>
                  <a:gd name="connsiteX3" fmla="*/ 557594 w 6891548"/>
                  <a:gd name="connsiteY3" fmla="*/ 3336417 h 4699949"/>
                  <a:gd name="connsiteX4" fmla="*/ 753618 w 6891548"/>
                  <a:gd name="connsiteY4" fmla="*/ 3278220 h 4699949"/>
                  <a:gd name="connsiteX5" fmla="*/ 858298 w 6891548"/>
                  <a:gd name="connsiteY5" fmla="*/ 3151918 h 4699949"/>
                  <a:gd name="connsiteX6" fmla="*/ 846677 w 6891548"/>
                  <a:gd name="connsiteY6" fmla="*/ 2907506 h 4699949"/>
                  <a:gd name="connsiteX7" fmla="*/ 808482 w 6891548"/>
                  <a:gd name="connsiteY7" fmla="*/ 2648141 h 4699949"/>
                  <a:gd name="connsiteX8" fmla="*/ 785241 w 6891548"/>
                  <a:gd name="connsiteY8" fmla="*/ 2513457 h 4699949"/>
                  <a:gd name="connsiteX9" fmla="*/ 785241 w 6891548"/>
                  <a:gd name="connsiteY9" fmla="*/ 2408682 h 4699949"/>
                  <a:gd name="connsiteX10" fmla="*/ 908209 w 6891548"/>
                  <a:gd name="connsiteY10" fmla="*/ 2310575 h 4699949"/>
                  <a:gd name="connsiteX11" fmla="*/ 1089279 w 6891548"/>
                  <a:gd name="connsiteY11" fmla="*/ 2325529 h 4699949"/>
                  <a:gd name="connsiteX12" fmla="*/ 1198912 w 6891548"/>
                  <a:gd name="connsiteY12" fmla="*/ 2410301 h 4699949"/>
                  <a:gd name="connsiteX13" fmla="*/ 1252061 w 6891548"/>
                  <a:gd name="connsiteY13" fmla="*/ 2638044 h 4699949"/>
                  <a:gd name="connsiteX14" fmla="*/ 1147382 w 6891548"/>
                  <a:gd name="connsiteY14" fmla="*/ 2968847 h 4699949"/>
                  <a:gd name="connsiteX15" fmla="*/ 1115854 w 6891548"/>
                  <a:gd name="connsiteY15" fmla="*/ 3194971 h 4699949"/>
                  <a:gd name="connsiteX16" fmla="*/ 1215580 w 6891548"/>
                  <a:gd name="connsiteY16" fmla="*/ 3447669 h 4699949"/>
                  <a:gd name="connsiteX17" fmla="*/ 1396651 w 6891548"/>
                  <a:gd name="connsiteY17" fmla="*/ 3783425 h 4699949"/>
                  <a:gd name="connsiteX18" fmla="*/ 1507998 w 6891548"/>
                  <a:gd name="connsiteY18" fmla="*/ 4014502 h 4699949"/>
                  <a:gd name="connsiteX19" fmla="*/ 1678400 w 6891548"/>
                  <a:gd name="connsiteY19" fmla="*/ 4312634 h 4699949"/>
                  <a:gd name="connsiteX20" fmla="*/ 1838706 w 6891548"/>
                  <a:gd name="connsiteY20" fmla="*/ 4504182 h 4699949"/>
                  <a:gd name="connsiteX21" fmla="*/ 1996630 w 6891548"/>
                  <a:gd name="connsiteY21" fmla="*/ 4595146 h 4699949"/>
                  <a:gd name="connsiteX22" fmla="*/ 2235899 w 6891548"/>
                  <a:gd name="connsiteY22" fmla="*/ 4623912 h 4699949"/>
                  <a:gd name="connsiteX23" fmla="*/ 2463165 w 6891548"/>
                  <a:gd name="connsiteY23" fmla="*/ 4623912 h 4699949"/>
                  <a:gd name="connsiteX24" fmla="*/ 2761583 w 6891548"/>
                  <a:gd name="connsiteY24" fmla="*/ 4599528 h 4699949"/>
                  <a:gd name="connsiteX25" fmla="*/ 2889504 w 6891548"/>
                  <a:gd name="connsiteY25" fmla="*/ 4599528 h 4699949"/>
                  <a:gd name="connsiteX26" fmla="*/ 3145250 w 6891548"/>
                  <a:gd name="connsiteY26" fmla="*/ 4649534 h 4699949"/>
                  <a:gd name="connsiteX27" fmla="*/ 3479197 w 6891548"/>
                  <a:gd name="connsiteY27" fmla="*/ 4699826 h 4699949"/>
                  <a:gd name="connsiteX28" fmla="*/ 3786283 w 6891548"/>
                  <a:gd name="connsiteY28" fmla="*/ 4638008 h 4699949"/>
                  <a:gd name="connsiteX29" fmla="*/ 3991642 w 6891548"/>
                  <a:gd name="connsiteY29" fmla="*/ 4486371 h 4699949"/>
                  <a:gd name="connsiteX30" fmla="*/ 4207002 w 6891548"/>
                  <a:gd name="connsiteY30" fmla="*/ 4288917 h 4699949"/>
                  <a:gd name="connsiteX31" fmla="*/ 4420362 w 6891548"/>
                  <a:gd name="connsiteY31" fmla="*/ 4045553 h 4699949"/>
                  <a:gd name="connsiteX32" fmla="*/ 4629722 w 6891548"/>
                  <a:gd name="connsiteY32" fmla="*/ 3806190 h 4699949"/>
                  <a:gd name="connsiteX33" fmla="*/ 4943761 w 6891548"/>
                  <a:gd name="connsiteY33" fmla="*/ 3491960 h 4699949"/>
                  <a:gd name="connsiteX34" fmla="*/ 5080349 w 6891548"/>
                  <a:gd name="connsiteY34" fmla="*/ 3327368 h 4699949"/>
                  <a:gd name="connsiteX35" fmla="*/ 5327618 w 6891548"/>
                  <a:gd name="connsiteY35" fmla="*/ 3000185 h 4699949"/>
                  <a:gd name="connsiteX36" fmla="*/ 5489163 w 6891548"/>
                  <a:gd name="connsiteY36" fmla="*/ 2693003 h 4699949"/>
                  <a:gd name="connsiteX37" fmla="*/ 5606796 w 6891548"/>
                  <a:gd name="connsiteY37" fmla="*/ 2385822 h 4699949"/>
                  <a:gd name="connsiteX38" fmla="*/ 5776246 w 6891548"/>
                  <a:gd name="connsiteY38" fmla="*/ 2030730 h 4699949"/>
                  <a:gd name="connsiteX39" fmla="*/ 5976652 w 6891548"/>
                  <a:gd name="connsiteY39" fmla="*/ 1830229 h 4699949"/>
                  <a:gd name="connsiteX40" fmla="*/ 6196965 w 6891548"/>
                  <a:gd name="connsiteY40" fmla="*/ 1679639 h 4699949"/>
                  <a:gd name="connsiteX41" fmla="*/ 6456140 w 6891548"/>
                  <a:gd name="connsiteY41" fmla="*/ 1498092 h 4699949"/>
                  <a:gd name="connsiteX42" fmla="*/ 6663500 w 6891548"/>
                  <a:gd name="connsiteY42" fmla="*/ 1270635 h 4699949"/>
                  <a:gd name="connsiteX43" fmla="*/ 6842951 w 6891548"/>
                  <a:gd name="connsiteY43" fmla="*/ 947452 h 4699949"/>
                  <a:gd name="connsiteX44" fmla="*/ 6890766 w 6891548"/>
                  <a:gd name="connsiteY44" fmla="*/ 694087 h 4699949"/>
                  <a:gd name="connsiteX45" fmla="*/ 6866858 w 6891548"/>
                  <a:gd name="connsiteY45" fmla="*/ 492633 h 4699949"/>
                  <a:gd name="connsiteX46" fmla="*/ 6675406 w 6891548"/>
                  <a:gd name="connsiteY46" fmla="*/ 233267 h 4699949"/>
                  <a:gd name="connsiteX47" fmla="*/ 6422613 w 6891548"/>
                  <a:gd name="connsiteY47" fmla="*/ 0 h 46999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6891548" h="4699949">
                    <a:moveTo>
                      <a:pt x="0" y="2860739"/>
                    </a:moveTo>
                    <a:cubicBezTo>
                      <a:pt x="32861" y="2919603"/>
                      <a:pt x="133255" y="3102674"/>
                      <a:pt x="175451" y="3155252"/>
                    </a:cubicBezTo>
                    <a:cubicBezTo>
                      <a:pt x="221266" y="3212402"/>
                      <a:pt x="275939" y="3262598"/>
                      <a:pt x="341567" y="3294888"/>
                    </a:cubicBezTo>
                    <a:cubicBezTo>
                      <a:pt x="408432" y="3327845"/>
                      <a:pt x="483108" y="3340132"/>
                      <a:pt x="557594" y="3336417"/>
                    </a:cubicBezTo>
                    <a:cubicBezTo>
                      <a:pt x="626936" y="3332988"/>
                      <a:pt x="695420" y="3315653"/>
                      <a:pt x="753618" y="3278220"/>
                    </a:cubicBezTo>
                    <a:cubicBezTo>
                      <a:pt x="800957" y="3247739"/>
                      <a:pt x="839915" y="3204972"/>
                      <a:pt x="858298" y="3151918"/>
                    </a:cubicBezTo>
                    <a:cubicBezTo>
                      <a:pt x="885349" y="3073718"/>
                      <a:pt x="862203" y="2989803"/>
                      <a:pt x="846677" y="2907506"/>
                    </a:cubicBezTo>
                    <a:cubicBezTo>
                      <a:pt x="830485" y="2821591"/>
                      <a:pt x="822293" y="2734437"/>
                      <a:pt x="808482" y="2648141"/>
                    </a:cubicBezTo>
                    <a:cubicBezTo>
                      <a:pt x="801243" y="2603183"/>
                      <a:pt x="792671" y="2558415"/>
                      <a:pt x="785241" y="2513457"/>
                    </a:cubicBezTo>
                    <a:cubicBezTo>
                      <a:pt x="779431" y="2478405"/>
                      <a:pt x="774383" y="2442401"/>
                      <a:pt x="785241" y="2408682"/>
                    </a:cubicBezTo>
                    <a:cubicBezTo>
                      <a:pt x="802291" y="2355723"/>
                      <a:pt x="853631" y="2324576"/>
                      <a:pt x="908209" y="2310575"/>
                    </a:cubicBezTo>
                    <a:cubicBezTo>
                      <a:pt x="968502" y="2295144"/>
                      <a:pt x="1032129" y="2301050"/>
                      <a:pt x="1089279" y="2325529"/>
                    </a:cubicBezTo>
                    <a:cubicBezTo>
                      <a:pt x="1132523" y="2344007"/>
                      <a:pt x="1170718" y="2372678"/>
                      <a:pt x="1198912" y="2410301"/>
                    </a:cubicBezTo>
                    <a:cubicBezTo>
                      <a:pt x="1247299" y="2474690"/>
                      <a:pt x="1260443" y="2557558"/>
                      <a:pt x="1252061" y="2638044"/>
                    </a:cubicBezTo>
                    <a:cubicBezTo>
                      <a:pt x="1240060" y="2753487"/>
                      <a:pt x="1184148" y="2858357"/>
                      <a:pt x="1147382" y="2968847"/>
                    </a:cubicBezTo>
                    <a:cubicBezTo>
                      <a:pt x="1122998" y="3041999"/>
                      <a:pt x="1106900" y="3118485"/>
                      <a:pt x="1115854" y="3194971"/>
                    </a:cubicBezTo>
                    <a:cubicBezTo>
                      <a:pt x="1126426" y="3285649"/>
                      <a:pt x="1171099" y="3367469"/>
                      <a:pt x="1215580" y="3447669"/>
                    </a:cubicBezTo>
                    <a:cubicBezTo>
                      <a:pt x="1277207" y="3558921"/>
                      <a:pt x="1340072" y="3669602"/>
                      <a:pt x="1396651" y="3783425"/>
                    </a:cubicBezTo>
                    <a:cubicBezTo>
                      <a:pt x="1434751" y="3860006"/>
                      <a:pt x="1469993" y="3937921"/>
                      <a:pt x="1507998" y="4014502"/>
                    </a:cubicBezTo>
                    <a:cubicBezTo>
                      <a:pt x="1558957" y="4117086"/>
                      <a:pt x="1614964" y="4217194"/>
                      <a:pt x="1678400" y="4312634"/>
                    </a:cubicBezTo>
                    <a:cubicBezTo>
                      <a:pt x="1724692" y="4382357"/>
                      <a:pt x="1775079" y="4449890"/>
                      <a:pt x="1838706" y="4504182"/>
                    </a:cubicBezTo>
                    <a:cubicBezTo>
                      <a:pt x="1885379" y="4543997"/>
                      <a:pt x="1938338" y="4576001"/>
                      <a:pt x="1996630" y="4595146"/>
                    </a:cubicBezTo>
                    <a:cubicBezTo>
                      <a:pt x="2073307" y="4620387"/>
                      <a:pt x="2155031" y="4622006"/>
                      <a:pt x="2235899" y="4623912"/>
                    </a:cubicBezTo>
                    <a:cubicBezTo>
                      <a:pt x="2311718" y="4625626"/>
                      <a:pt x="2387536" y="4627531"/>
                      <a:pt x="2463165" y="4623912"/>
                    </a:cubicBezTo>
                    <a:cubicBezTo>
                      <a:pt x="2562892" y="4619149"/>
                      <a:pt x="2661857" y="4605147"/>
                      <a:pt x="2761583" y="4599528"/>
                    </a:cubicBezTo>
                    <a:cubicBezTo>
                      <a:pt x="2804160" y="4597146"/>
                      <a:pt x="2846927" y="4596289"/>
                      <a:pt x="2889504" y="4599528"/>
                    </a:cubicBezTo>
                    <a:cubicBezTo>
                      <a:pt x="2976277" y="4606100"/>
                      <a:pt x="3060573" y="4629246"/>
                      <a:pt x="3145250" y="4649534"/>
                    </a:cubicBezTo>
                    <a:cubicBezTo>
                      <a:pt x="3255074" y="4675918"/>
                      <a:pt x="3366326" y="4698016"/>
                      <a:pt x="3479197" y="4699826"/>
                    </a:cubicBezTo>
                    <a:cubicBezTo>
                      <a:pt x="3585210" y="4701540"/>
                      <a:pt x="3691700" y="4685633"/>
                      <a:pt x="3786283" y="4638008"/>
                    </a:cubicBezTo>
                    <a:cubicBezTo>
                      <a:pt x="3862578" y="4599623"/>
                      <a:pt x="3927253" y="4542758"/>
                      <a:pt x="3991642" y="4486371"/>
                    </a:cubicBezTo>
                    <a:cubicBezTo>
                      <a:pt x="4064984" y="4422172"/>
                      <a:pt x="4138708" y="4358355"/>
                      <a:pt x="4207002" y="4288917"/>
                    </a:cubicBezTo>
                    <a:cubicBezTo>
                      <a:pt x="4282631" y="4211955"/>
                      <a:pt x="4351401" y="4128611"/>
                      <a:pt x="4420362" y="4045553"/>
                    </a:cubicBezTo>
                    <a:cubicBezTo>
                      <a:pt x="4488085" y="3964020"/>
                      <a:pt x="4556379" y="3882676"/>
                      <a:pt x="4629722" y="3806190"/>
                    </a:cubicBezTo>
                    <a:cubicBezTo>
                      <a:pt x="4732211" y="3699224"/>
                      <a:pt x="4844796" y="3602260"/>
                      <a:pt x="4943761" y="3491960"/>
                    </a:cubicBezTo>
                    <a:cubicBezTo>
                      <a:pt x="4991386" y="3438906"/>
                      <a:pt x="5035677" y="3382995"/>
                      <a:pt x="5080349" y="3327368"/>
                    </a:cubicBezTo>
                    <a:cubicBezTo>
                      <a:pt x="5165980" y="3220688"/>
                      <a:pt x="5253419" y="3115151"/>
                      <a:pt x="5327618" y="3000185"/>
                    </a:cubicBezTo>
                    <a:cubicBezTo>
                      <a:pt x="5390483" y="2902839"/>
                      <a:pt x="5443442" y="2799493"/>
                      <a:pt x="5489163" y="2693003"/>
                    </a:cubicBezTo>
                    <a:cubicBezTo>
                      <a:pt x="5532406" y="2592229"/>
                      <a:pt x="5569077" y="2488787"/>
                      <a:pt x="5606796" y="2385822"/>
                    </a:cubicBezTo>
                    <a:cubicBezTo>
                      <a:pt x="5652135" y="2261902"/>
                      <a:pt x="5699093" y="2137410"/>
                      <a:pt x="5776246" y="2030730"/>
                    </a:cubicBezTo>
                    <a:cubicBezTo>
                      <a:pt x="5831872" y="1953768"/>
                      <a:pt x="5901500" y="1888427"/>
                      <a:pt x="5976652" y="1830229"/>
                    </a:cubicBezTo>
                    <a:cubicBezTo>
                      <a:pt x="6047042" y="1775746"/>
                      <a:pt x="6121813" y="1727359"/>
                      <a:pt x="6196965" y="1679639"/>
                    </a:cubicBezTo>
                    <a:cubicBezTo>
                      <a:pt x="6286119" y="1622965"/>
                      <a:pt x="6375940" y="1566767"/>
                      <a:pt x="6456140" y="1498092"/>
                    </a:cubicBezTo>
                    <a:cubicBezTo>
                      <a:pt x="6534341" y="1431227"/>
                      <a:pt x="6602063" y="1353217"/>
                      <a:pt x="6663500" y="1270635"/>
                    </a:cubicBezTo>
                    <a:cubicBezTo>
                      <a:pt x="6737509" y="1171194"/>
                      <a:pt x="6802374" y="1064514"/>
                      <a:pt x="6842951" y="947452"/>
                    </a:cubicBezTo>
                    <a:cubicBezTo>
                      <a:pt x="6871240" y="865823"/>
                      <a:pt x="6887051" y="780383"/>
                      <a:pt x="6890766" y="694087"/>
                    </a:cubicBezTo>
                    <a:cubicBezTo>
                      <a:pt x="6893719" y="625888"/>
                      <a:pt x="6888861" y="557117"/>
                      <a:pt x="6866858" y="492633"/>
                    </a:cubicBezTo>
                    <a:cubicBezTo>
                      <a:pt x="6831616" y="389573"/>
                      <a:pt x="6755511" y="307848"/>
                      <a:pt x="6675406" y="233267"/>
                    </a:cubicBezTo>
                    <a:cubicBezTo>
                      <a:pt x="6607588" y="170402"/>
                      <a:pt x="6496336" y="56007"/>
                      <a:pt x="6422613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9CC44302-CB8C-48E2-B1CD-BA4D30DA63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16788" y="0"/>
                <a:ext cx="12542" cy="12542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/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0EAC85F3-ABB7-4AE5-A19F-69B28F09AF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18540" y="19439"/>
                <a:ext cx="8755533" cy="5998603"/>
              </a:xfrm>
              <a:custGeom>
                <a:avLst/>
                <a:gdLst>
                  <a:gd name="connsiteX0" fmla="*/ 6072569 w 6649344"/>
                  <a:gd name="connsiteY0" fmla="*/ 0 h 4555608"/>
                  <a:gd name="connsiteX1" fmla="*/ 6201347 w 6649344"/>
                  <a:gd name="connsiteY1" fmla="*/ 218218 h 4555608"/>
                  <a:gd name="connsiteX2" fmla="*/ 6519101 w 6649344"/>
                  <a:gd name="connsiteY2" fmla="*/ 492919 h 4555608"/>
                  <a:gd name="connsiteX3" fmla="*/ 6648260 w 6649344"/>
                  <a:gd name="connsiteY3" fmla="*/ 789718 h 4555608"/>
                  <a:gd name="connsiteX4" fmla="*/ 6574060 w 6649344"/>
                  <a:gd name="connsiteY4" fmla="*/ 1096137 h 4555608"/>
                  <a:gd name="connsiteX5" fmla="*/ 6385084 w 6649344"/>
                  <a:gd name="connsiteY5" fmla="*/ 1349883 h 4555608"/>
                  <a:gd name="connsiteX6" fmla="*/ 6126671 w 6649344"/>
                  <a:gd name="connsiteY6" fmla="*/ 1515047 h 4555608"/>
                  <a:gd name="connsiteX7" fmla="*/ 5851493 w 6649344"/>
                  <a:gd name="connsiteY7" fmla="*/ 1632299 h 4555608"/>
                  <a:gd name="connsiteX8" fmla="*/ 5679187 w 6649344"/>
                  <a:gd name="connsiteY8" fmla="*/ 1759172 h 4555608"/>
                  <a:gd name="connsiteX9" fmla="*/ 5564314 w 6649344"/>
                  <a:gd name="connsiteY9" fmla="*/ 1962626 h 4555608"/>
                  <a:gd name="connsiteX10" fmla="*/ 5470970 w 6649344"/>
                  <a:gd name="connsiteY10" fmla="*/ 2245138 h 4555608"/>
                  <a:gd name="connsiteX11" fmla="*/ 5406390 w 6649344"/>
                  <a:gd name="connsiteY11" fmla="*/ 2467737 h 4555608"/>
                  <a:gd name="connsiteX12" fmla="*/ 5327428 w 6649344"/>
                  <a:gd name="connsiteY12" fmla="*/ 2723864 h 4555608"/>
                  <a:gd name="connsiteX13" fmla="*/ 5198269 w 6649344"/>
                  <a:gd name="connsiteY13" fmla="*/ 2970467 h 4555608"/>
                  <a:gd name="connsiteX14" fmla="*/ 5085779 w 6649344"/>
                  <a:gd name="connsiteY14" fmla="*/ 3147632 h 4555608"/>
                  <a:gd name="connsiteX15" fmla="*/ 4839367 w 6649344"/>
                  <a:gd name="connsiteY15" fmla="*/ 3461195 h 4555608"/>
                  <a:gd name="connsiteX16" fmla="*/ 4639628 w 6649344"/>
                  <a:gd name="connsiteY16" fmla="*/ 3661125 h 4555608"/>
                  <a:gd name="connsiteX17" fmla="*/ 4467320 w 6649344"/>
                  <a:gd name="connsiteY17" fmla="*/ 3833432 h 4555608"/>
                  <a:gd name="connsiteX18" fmla="*/ 4292632 w 6649344"/>
                  <a:gd name="connsiteY18" fmla="*/ 4008215 h 4555608"/>
                  <a:gd name="connsiteX19" fmla="*/ 3976783 w 6649344"/>
                  <a:gd name="connsiteY19" fmla="*/ 4324160 h 4555608"/>
                  <a:gd name="connsiteX20" fmla="*/ 3793712 w 6649344"/>
                  <a:gd name="connsiteY20" fmla="*/ 4478560 h 4555608"/>
                  <a:gd name="connsiteX21" fmla="*/ 3509010 w 6649344"/>
                  <a:gd name="connsiteY21" fmla="*/ 4555141 h 4555608"/>
                  <a:gd name="connsiteX22" fmla="*/ 2982659 w 6649344"/>
                  <a:gd name="connsiteY22" fmla="*/ 4488085 h 4555608"/>
                  <a:gd name="connsiteX23" fmla="*/ 2420398 w 6649344"/>
                  <a:gd name="connsiteY23" fmla="*/ 4488085 h 4555608"/>
                  <a:gd name="connsiteX24" fmla="*/ 2176939 w 6649344"/>
                  <a:gd name="connsiteY24" fmla="*/ 4463034 h 4555608"/>
                  <a:gd name="connsiteX25" fmla="*/ 1810607 w 6649344"/>
                  <a:gd name="connsiteY25" fmla="*/ 4272629 h 4555608"/>
                  <a:gd name="connsiteX26" fmla="*/ 1615345 w 6649344"/>
                  <a:gd name="connsiteY26" fmla="*/ 3953733 h 4555608"/>
                  <a:gd name="connsiteX27" fmla="*/ 1455801 w 6649344"/>
                  <a:gd name="connsiteY27" fmla="*/ 3613309 h 4555608"/>
                  <a:gd name="connsiteX28" fmla="*/ 1362742 w 6649344"/>
                  <a:gd name="connsiteY28" fmla="*/ 3309080 h 4555608"/>
                  <a:gd name="connsiteX29" fmla="*/ 1429226 w 6649344"/>
                  <a:gd name="connsiteY29" fmla="*/ 2865215 h 4555608"/>
                  <a:gd name="connsiteX30" fmla="*/ 1493996 w 6649344"/>
                  <a:gd name="connsiteY30" fmla="*/ 2444591 h 4555608"/>
                  <a:gd name="connsiteX31" fmla="*/ 1379315 w 6649344"/>
                  <a:gd name="connsiteY31" fmla="*/ 2240090 h 4555608"/>
                  <a:gd name="connsiteX32" fmla="*/ 1243108 w 6649344"/>
                  <a:gd name="connsiteY32" fmla="*/ 2156936 h 4555608"/>
                  <a:gd name="connsiteX33" fmla="*/ 929069 w 6649344"/>
                  <a:gd name="connsiteY33" fmla="*/ 2075498 h 4555608"/>
                  <a:gd name="connsiteX34" fmla="*/ 736282 w 6649344"/>
                  <a:gd name="connsiteY34" fmla="*/ 2120360 h 4555608"/>
                  <a:gd name="connsiteX35" fmla="*/ 443865 w 6649344"/>
                  <a:gd name="connsiteY35" fmla="*/ 2266664 h 4555608"/>
                  <a:gd name="connsiteX36" fmla="*/ 0 w 6649344"/>
                  <a:gd name="connsiteY36" fmla="*/ 2592229 h 4555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6649344" h="4555608">
                    <a:moveTo>
                      <a:pt x="6072569" y="0"/>
                    </a:moveTo>
                    <a:cubicBezTo>
                      <a:pt x="6092857" y="34576"/>
                      <a:pt x="6094000" y="127349"/>
                      <a:pt x="6201347" y="218218"/>
                    </a:cubicBezTo>
                    <a:cubicBezTo>
                      <a:pt x="6308789" y="309086"/>
                      <a:pt x="6430518" y="383858"/>
                      <a:pt x="6519101" y="492919"/>
                    </a:cubicBezTo>
                    <a:cubicBezTo>
                      <a:pt x="6588919" y="578834"/>
                      <a:pt x="6640449" y="679704"/>
                      <a:pt x="6648260" y="789718"/>
                    </a:cubicBezTo>
                    <a:cubicBezTo>
                      <a:pt x="6655880" y="896303"/>
                      <a:pt x="6622542" y="1000411"/>
                      <a:pt x="6574060" y="1096137"/>
                    </a:cubicBezTo>
                    <a:cubicBezTo>
                      <a:pt x="6526054" y="1191101"/>
                      <a:pt x="6463570" y="1278160"/>
                      <a:pt x="6385084" y="1349883"/>
                    </a:cubicBezTo>
                    <a:cubicBezTo>
                      <a:pt x="6309170" y="1419225"/>
                      <a:pt x="6220397" y="1472660"/>
                      <a:pt x="6126671" y="1515047"/>
                    </a:cubicBezTo>
                    <a:cubicBezTo>
                      <a:pt x="6035707" y="1556194"/>
                      <a:pt x="5940362" y="1586960"/>
                      <a:pt x="5851493" y="1632299"/>
                    </a:cubicBezTo>
                    <a:cubicBezTo>
                      <a:pt x="5787390" y="1665065"/>
                      <a:pt x="5726906" y="1705356"/>
                      <a:pt x="5679187" y="1759172"/>
                    </a:cubicBezTo>
                    <a:cubicBezTo>
                      <a:pt x="5627180" y="1817846"/>
                      <a:pt x="5593176" y="1889569"/>
                      <a:pt x="5564314" y="1962626"/>
                    </a:cubicBezTo>
                    <a:cubicBezTo>
                      <a:pt x="5527834" y="2054923"/>
                      <a:pt x="5499354" y="2149983"/>
                      <a:pt x="5470970" y="2245138"/>
                    </a:cubicBezTo>
                    <a:cubicBezTo>
                      <a:pt x="5448872" y="2319147"/>
                      <a:pt x="5426869" y="2393252"/>
                      <a:pt x="5406390" y="2467737"/>
                    </a:cubicBezTo>
                    <a:cubicBezTo>
                      <a:pt x="5382673" y="2553938"/>
                      <a:pt x="5360765" y="2640902"/>
                      <a:pt x="5327428" y="2723864"/>
                    </a:cubicBezTo>
                    <a:cubicBezTo>
                      <a:pt x="5292757" y="2810066"/>
                      <a:pt x="5246275" y="2890838"/>
                      <a:pt x="5198269" y="2970467"/>
                    </a:cubicBezTo>
                    <a:cubicBezTo>
                      <a:pt x="5162074" y="3030379"/>
                      <a:pt x="5124927" y="3089625"/>
                      <a:pt x="5085779" y="3147632"/>
                    </a:cubicBezTo>
                    <a:cubicBezTo>
                      <a:pt x="5011293" y="3258026"/>
                      <a:pt x="4929854" y="3363659"/>
                      <a:pt x="4839367" y="3461195"/>
                    </a:cubicBezTo>
                    <a:cubicBezTo>
                      <a:pt x="4775264" y="3530251"/>
                      <a:pt x="4706779" y="3595021"/>
                      <a:pt x="4639628" y="3661125"/>
                    </a:cubicBezTo>
                    <a:cubicBezTo>
                      <a:pt x="4581620" y="3717989"/>
                      <a:pt x="4524661" y="3775901"/>
                      <a:pt x="4467320" y="3833432"/>
                    </a:cubicBezTo>
                    <a:cubicBezTo>
                      <a:pt x="4409218" y="3891820"/>
                      <a:pt x="4350925" y="3949922"/>
                      <a:pt x="4292632" y="4008215"/>
                    </a:cubicBezTo>
                    <a:cubicBezTo>
                      <a:pt x="4187285" y="4113467"/>
                      <a:pt x="4082129" y="4218909"/>
                      <a:pt x="3976783" y="4324160"/>
                    </a:cubicBezTo>
                    <a:cubicBezTo>
                      <a:pt x="3920014" y="4380929"/>
                      <a:pt x="3862673" y="4437793"/>
                      <a:pt x="3793712" y="4478560"/>
                    </a:cubicBezTo>
                    <a:cubicBezTo>
                      <a:pt x="3707797" y="4529328"/>
                      <a:pt x="3608832" y="4551712"/>
                      <a:pt x="3509010" y="4555141"/>
                    </a:cubicBezTo>
                    <a:cubicBezTo>
                      <a:pt x="3331845" y="4561237"/>
                      <a:pt x="3159347" y="4506087"/>
                      <a:pt x="2982659" y="4488085"/>
                    </a:cubicBezTo>
                    <a:cubicBezTo>
                      <a:pt x="2796064" y="4469130"/>
                      <a:pt x="2608135" y="4491323"/>
                      <a:pt x="2420398" y="4488085"/>
                    </a:cubicBezTo>
                    <a:cubicBezTo>
                      <a:pt x="2338673" y="4486656"/>
                      <a:pt x="2256949" y="4480084"/>
                      <a:pt x="2176939" y="4463034"/>
                    </a:cubicBezTo>
                    <a:cubicBezTo>
                      <a:pt x="2039207" y="4433697"/>
                      <a:pt x="1908429" y="4373499"/>
                      <a:pt x="1810607" y="4272629"/>
                    </a:cubicBezTo>
                    <a:cubicBezTo>
                      <a:pt x="1723358" y="4182618"/>
                      <a:pt x="1669637" y="4067175"/>
                      <a:pt x="1615345" y="3953733"/>
                    </a:cubicBezTo>
                    <a:cubicBezTo>
                      <a:pt x="1561243" y="3840671"/>
                      <a:pt x="1505807" y="3728180"/>
                      <a:pt x="1455801" y="3613309"/>
                    </a:cubicBezTo>
                    <a:cubicBezTo>
                      <a:pt x="1413129" y="3515392"/>
                      <a:pt x="1374553" y="3414998"/>
                      <a:pt x="1362742" y="3309080"/>
                    </a:cubicBezTo>
                    <a:cubicBezTo>
                      <a:pt x="1346073" y="3158966"/>
                      <a:pt x="1384649" y="3010091"/>
                      <a:pt x="1429226" y="2865215"/>
                    </a:cubicBezTo>
                    <a:cubicBezTo>
                      <a:pt x="1471898" y="2726627"/>
                      <a:pt x="1522190" y="2585657"/>
                      <a:pt x="1493996" y="2444591"/>
                    </a:cubicBezTo>
                    <a:cubicBezTo>
                      <a:pt x="1478280" y="2365915"/>
                      <a:pt x="1439513" y="2293144"/>
                      <a:pt x="1379315" y="2240090"/>
                    </a:cubicBezTo>
                    <a:cubicBezTo>
                      <a:pt x="1339215" y="2204752"/>
                      <a:pt x="1291495" y="2179796"/>
                      <a:pt x="1243108" y="2156936"/>
                    </a:cubicBezTo>
                    <a:cubicBezTo>
                      <a:pt x="1143476" y="2110073"/>
                      <a:pt x="1038511" y="2069973"/>
                      <a:pt x="929069" y="2075498"/>
                    </a:cubicBezTo>
                    <a:cubicBezTo>
                      <a:pt x="862870" y="2078831"/>
                      <a:pt x="799052" y="2098643"/>
                      <a:pt x="736282" y="2120360"/>
                    </a:cubicBezTo>
                    <a:cubicBezTo>
                      <a:pt x="632365" y="2156365"/>
                      <a:pt x="492633" y="2168366"/>
                      <a:pt x="443865" y="2266664"/>
                    </a:cubicBezTo>
                    <a:cubicBezTo>
                      <a:pt x="229648" y="2699480"/>
                      <a:pt x="8858" y="2576036"/>
                      <a:pt x="0" y="2592229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DD6442C7-EA96-48F7-8E52-15B32EDD6E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18540" y="12542"/>
                <a:ext cx="8335554" cy="5823102"/>
              </a:xfrm>
              <a:custGeom>
                <a:avLst/>
                <a:gdLst>
                  <a:gd name="connsiteX0" fmla="*/ 0 w 6330393"/>
                  <a:gd name="connsiteY0" fmla="*/ 2249519 h 4422324"/>
                  <a:gd name="connsiteX1" fmla="*/ 653129 w 6330393"/>
                  <a:gd name="connsiteY1" fmla="*/ 1966532 h 4422324"/>
                  <a:gd name="connsiteX2" fmla="*/ 972122 w 6330393"/>
                  <a:gd name="connsiteY2" fmla="*/ 1926622 h 4422324"/>
                  <a:gd name="connsiteX3" fmla="*/ 1340168 w 6330393"/>
                  <a:gd name="connsiteY3" fmla="*/ 2041398 h 4422324"/>
                  <a:gd name="connsiteX4" fmla="*/ 1572768 w 6330393"/>
                  <a:gd name="connsiteY4" fmla="*/ 2147697 h 4422324"/>
                  <a:gd name="connsiteX5" fmla="*/ 1747647 w 6330393"/>
                  <a:gd name="connsiteY5" fmla="*/ 2370677 h 4422324"/>
                  <a:gd name="connsiteX6" fmla="*/ 1718596 w 6330393"/>
                  <a:gd name="connsiteY6" fmla="*/ 2632043 h 4422324"/>
                  <a:gd name="connsiteX7" fmla="*/ 1575054 w 6330393"/>
                  <a:gd name="connsiteY7" fmla="*/ 2947988 h 4422324"/>
                  <a:gd name="connsiteX8" fmla="*/ 1543431 w 6330393"/>
                  <a:gd name="connsiteY8" fmla="*/ 3462147 h 4422324"/>
                  <a:gd name="connsiteX9" fmla="*/ 1666875 w 6330393"/>
                  <a:gd name="connsiteY9" fmla="*/ 3792474 h 4422324"/>
                  <a:gd name="connsiteX10" fmla="*/ 1801844 w 6330393"/>
                  <a:gd name="connsiteY10" fmla="*/ 4048125 h 4422324"/>
                  <a:gd name="connsiteX11" fmla="*/ 2011490 w 6330393"/>
                  <a:gd name="connsiteY11" fmla="*/ 4257866 h 4422324"/>
                  <a:gd name="connsiteX12" fmla="*/ 2383727 w 6330393"/>
                  <a:gd name="connsiteY12" fmla="*/ 4353687 h 4422324"/>
                  <a:gd name="connsiteX13" fmla="*/ 2745105 w 6330393"/>
                  <a:gd name="connsiteY13" fmla="*/ 4353687 h 4422324"/>
                  <a:gd name="connsiteX14" fmla="*/ 3001232 w 6330393"/>
                  <a:gd name="connsiteY14" fmla="*/ 4368927 h 4422324"/>
                  <a:gd name="connsiteX15" fmla="*/ 3316891 w 6330393"/>
                  <a:gd name="connsiteY15" fmla="*/ 4402170 h 4422324"/>
                  <a:gd name="connsiteX16" fmla="*/ 3578543 w 6330393"/>
                  <a:gd name="connsiteY16" fmla="*/ 4413218 h 4422324"/>
                  <a:gd name="connsiteX17" fmla="*/ 3746087 w 6330393"/>
                  <a:gd name="connsiteY17" fmla="*/ 4330065 h 4422324"/>
                  <a:gd name="connsiteX18" fmla="*/ 3986689 w 6330393"/>
                  <a:gd name="connsiteY18" fmla="*/ 4147280 h 4422324"/>
                  <a:gd name="connsiteX19" fmla="*/ 4469987 w 6330393"/>
                  <a:gd name="connsiteY19" fmla="*/ 3682841 h 4422324"/>
                  <a:gd name="connsiteX20" fmla="*/ 4742784 w 6330393"/>
                  <a:gd name="connsiteY20" fmla="*/ 3409950 h 4422324"/>
                  <a:gd name="connsiteX21" fmla="*/ 5029867 w 6330393"/>
                  <a:gd name="connsiteY21" fmla="*/ 3058097 h 4422324"/>
                  <a:gd name="connsiteX22" fmla="*/ 5211699 w 6330393"/>
                  <a:gd name="connsiteY22" fmla="*/ 2675096 h 4422324"/>
                  <a:gd name="connsiteX23" fmla="*/ 5326571 w 6330393"/>
                  <a:gd name="connsiteY23" fmla="*/ 2136458 h 4422324"/>
                  <a:gd name="connsiteX24" fmla="*/ 5407914 w 6330393"/>
                  <a:gd name="connsiteY24" fmla="*/ 1772603 h 4422324"/>
                  <a:gd name="connsiteX25" fmla="*/ 5517928 w 6330393"/>
                  <a:gd name="connsiteY25" fmla="*/ 1456658 h 4422324"/>
                  <a:gd name="connsiteX26" fmla="*/ 5649563 w 6330393"/>
                  <a:gd name="connsiteY26" fmla="*/ 1325023 h 4422324"/>
                  <a:gd name="connsiteX27" fmla="*/ 5963031 w 6330393"/>
                  <a:gd name="connsiteY27" fmla="*/ 1289114 h 4422324"/>
                  <a:gd name="connsiteX28" fmla="*/ 6185535 w 6330393"/>
                  <a:gd name="connsiteY28" fmla="*/ 1217295 h 4422324"/>
                  <a:gd name="connsiteX29" fmla="*/ 6326696 w 6330393"/>
                  <a:gd name="connsiteY29" fmla="*/ 992315 h 4422324"/>
                  <a:gd name="connsiteX30" fmla="*/ 6305169 w 6330393"/>
                  <a:gd name="connsiteY30" fmla="*/ 824770 h 4422324"/>
                  <a:gd name="connsiteX31" fmla="*/ 6156865 w 6330393"/>
                  <a:gd name="connsiteY31" fmla="*/ 654844 h 4422324"/>
                  <a:gd name="connsiteX32" fmla="*/ 5908072 w 6330393"/>
                  <a:gd name="connsiteY32" fmla="*/ 506444 h 4422324"/>
                  <a:gd name="connsiteX33" fmla="*/ 5606605 w 6330393"/>
                  <a:gd name="connsiteY33" fmla="*/ 353282 h 4422324"/>
                  <a:gd name="connsiteX34" fmla="*/ 5506117 w 6330393"/>
                  <a:gd name="connsiteY34" fmla="*/ 164211 h 4422324"/>
                  <a:gd name="connsiteX35" fmla="*/ 5598890 w 6330393"/>
                  <a:gd name="connsiteY35" fmla="*/ 0 h 4422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6330393" h="4422324">
                    <a:moveTo>
                      <a:pt x="0" y="2249519"/>
                    </a:moveTo>
                    <a:cubicBezTo>
                      <a:pt x="166592" y="2158746"/>
                      <a:pt x="472059" y="2022443"/>
                      <a:pt x="653129" y="1966532"/>
                    </a:cubicBezTo>
                    <a:cubicBezTo>
                      <a:pt x="756761" y="1934528"/>
                      <a:pt x="864489" y="1915573"/>
                      <a:pt x="972122" y="1926622"/>
                    </a:cubicBezTo>
                    <a:cubicBezTo>
                      <a:pt x="1100423" y="1939766"/>
                      <a:pt x="1219581" y="1994630"/>
                      <a:pt x="1340168" y="2041398"/>
                    </a:cubicBezTo>
                    <a:cubicBezTo>
                      <a:pt x="1419987" y="2072354"/>
                      <a:pt x="1501140" y="2101025"/>
                      <a:pt x="1572768" y="2147697"/>
                    </a:cubicBezTo>
                    <a:cubicBezTo>
                      <a:pt x="1654874" y="2201132"/>
                      <a:pt x="1723454" y="2276285"/>
                      <a:pt x="1747647" y="2370677"/>
                    </a:cubicBezTo>
                    <a:cubicBezTo>
                      <a:pt x="1769840" y="2457545"/>
                      <a:pt x="1750981" y="2547842"/>
                      <a:pt x="1718596" y="2632043"/>
                    </a:cubicBezTo>
                    <a:cubicBezTo>
                      <a:pt x="1676876" y="2740152"/>
                      <a:pt x="1615345" y="2839403"/>
                      <a:pt x="1575054" y="2947988"/>
                    </a:cubicBezTo>
                    <a:cubicBezTo>
                      <a:pt x="1514094" y="3112199"/>
                      <a:pt x="1505141" y="3291269"/>
                      <a:pt x="1543431" y="3462147"/>
                    </a:cubicBezTo>
                    <a:cubicBezTo>
                      <a:pt x="1569244" y="3577114"/>
                      <a:pt x="1617536" y="3685318"/>
                      <a:pt x="1666875" y="3792474"/>
                    </a:cubicBezTo>
                    <a:cubicBezTo>
                      <a:pt x="1707261" y="3880199"/>
                      <a:pt x="1748600" y="3967734"/>
                      <a:pt x="1801844" y="4048125"/>
                    </a:cubicBezTo>
                    <a:cubicBezTo>
                      <a:pt x="1857185" y="4131659"/>
                      <a:pt x="1925669" y="4206431"/>
                      <a:pt x="2011490" y="4257866"/>
                    </a:cubicBezTo>
                    <a:cubicBezTo>
                      <a:pt x="2122837" y="4324636"/>
                      <a:pt x="2253615" y="4347020"/>
                      <a:pt x="2383727" y="4353687"/>
                    </a:cubicBezTo>
                    <a:cubicBezTo>
                      <a:pt x="2504027" y="4359879"/>
                      <a:pt x="2624614" y="4351973"/>
                      <a:pt x="2745105" y="4353687"/>
                    </a:cubicBezTo>
                    <a:cubicBezTo>
                      <a:pt x="2830640" y="4354925"/>
                      <a:pt x="2915984" y="4361688"/>
                      <a:pt x="3001232" y="4368927"/>
                    </a:cubicBezTo>
                    <a:cubicBezTo>
                      <a:pt x="3106674" y="4377881"/>
                      <a:pt x="3212211" y="4386739"/>
                      <a:pt x="3316891" y="4402170"/>
                    </a:cubicBezTo>
                    <a:cubicBezTo>
                      <a:pt x="3404426" y="4415028"/>
                      <a:pt x="3493008" y="4433697"/>
                      <a:pt x="3578543" y="4413218"/>
                    </a:cubicBezTo>
                    <a:cubicBezTo>
                      <a:pt x="3639598" y="4398645"/>
                      <a:pt x="3693890" y="4365403"/>
                      <a:pt x="3746087" y="4330065"/>
                    </a:cubicBezTo>
                    <a:cubicBezTo>
                      <a:pt x="3829622" y="4273677"/>
                      <a:pt x="3909727" y="4212431"/>
                      <a:pt x="3986689" y="4147280"/>
                    </a:cubicBezTo>
                    <a:cubicBezTo>
                      <a:pt x="4157282" y="4002881"/>
                      <a:pt x="4311206" y="3840290"/>
                      <a:pt x="4469987" y="3682841"/>
                    </a:cubicBezTo>
                    <a:cubicBezTo>
                      <a:pt x="4561332" y="3592259"/>
                      <a:pt x="4653915" y="3503009"/>
                      <a:pt x="4742784" y="3409950"/>
                    </a:cubicBezTo>
                    <a:cubicBezTo>
                      <a:pt x="4847558" y="3300222"/>
                      <a:pt x="4947190" y="3185255"/>
                      <a:pt x="5029867" y="3058097"/>
                    </a:cubicBezTo>
                    <a:cubicBezTo>
                      <a:pt x="5107305" y="2939129"/>
                      <a:pt x="5168646" y="2810351"/>
                      <a:pt x="5211699" y="2675096"/>
                    </a:cubicBezTo>
                    <a:cubicBezTo>
                      <a:pt x="5267516" y="2500027"/>
                      <a:pt x="5292186" y="2317147"/>
                      <a:pt x="5326571" y="2136458"/>
                    </a:cubicBezTo>
                    <a:cubicBezTo>
                      <a:pt x="5349812" y="2014347"/>
                      <a:pt x="5378672" y="1893380"/>
                      <a:pt x="5407914" y="1772603"/>
                    </a:cubicBezTo>
                    <a:cubicBezTo>
                      <a:pt x="5434299" y="1663446"/>
                      <a:pt x="5460683" y="1552861"/>
                      <a:pt x="5517928" y="1456658"/>
                    </a:cubicBezTo>
                    <a:cubicBezTo>
                      <a:pt x="5550408" y="1402080"/>
                      <a:pt x="5592889" y="1353312"/>
                      <a:pt x="5649563" y="1325023"/>
                    </a:cubicBezTo>
                    <a:cubicBezTo>
                      <a:pt x="5744528" y="1277493"/>
                      <a:pt x="5856065" y="1296924"/>
                      <a:pt x="5963031" y="1289114"/>
                    </a:cubicBezTo>
                    <a:cubicBezTo>
                      <a:pt x="6042279" y="1283303"/>
                      <a:pt x="6120479" y="1262539"/>
                      <a:pt x="6185535" y="1217295"/>
                    </a:cubicBezTo>
                    <a:cubicBezTo>
                      <a:pt x="6261164" y="1164717"/>
                      <a:pt x="6312694" y="1083374"/>
                      <a:pt x="6326696" y="992315"/>
                    </a:cubicBezTo>
                    <a:cubicBezTo>
                      <a:pt x="6335459" y="935450"/>
                      <a:pt x="6328791" y="877253"/>
                      <a:pt x="6305169" y="824770"/>
                    </a:cubicBezTo>
                    <a:cubicBezTo>
                      <a:pt x="6273927" y="755333"/>
                      <a:pt x="6217158" y="701897"/>
                      <a:pt x="6156865" y="654844"/>
                    </a:cubicBezTo>
                    <a:cubicBezTo>
                      <a:pt x="6080379" y="595217"/>
                      <a:pt x="5996750" y="545687"/>
                      <a:pt x="5908072" y="506444"/>
                    </a:cubicBezTo>
                    <a:cubicBezTo>
                      <a:pt x="5803964" y="460343"/>
                      <a:pt x="5692807" y="426815"/>
                      <a:pt x="5606605" y="353282"/>
                    </a:cubicBezTo>
                    <a:cubicBezTo>
                      <a:pt x="5549170" y="304229"/>
                      <a:pt x="5503259" y="238887"/>
                      <a:pt x="5506117" y="164211"/>
                    </a:cubicBezTo>
                    <a:cubicBezTo>
                      <a:pt x="5508213" y="106109"/>
                      <a:pt x="5598890" y="0"/>
                      <a:pt x="559889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1ECB895E-B92E-4686-8B6F-BA0F9041C13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13900" y="12542"/>
                <a:ext cx="3256801" cy="2769035"/>
              </a:xfrm>
              <a:custGeom>
                <a:avLst/>
                <a:gdLst>
                  <a:gd name="connsiteX0" fmla="*/ 0 w 2563086"/>
                  <a:gd name="connsiteY0" fmla="*/ 2102930 h 2102929"/>
                  <a:gd name="connsiteX1" fmla="*/ 625888 w 2563086"/>
                  <a:gd name="connsiteY1" fmla="*/ 1834229 h 2102929"/>
                  <a:gd name="connsiteX2" fmla="*/ 954024 w 2563086"/>
                  <a:gd name="connsiteY2" fmla="*/ 1789938 h 2102929"/>
                  <a:gd name="connsiteX3" fmla="*/ 1379125 w 2563086"/>
                  <a:gd name="connsiteY3" fmla="*/ 1870329 h 2102929"/>
                  <a:gd name="connsiteX4" fmla="*/ 1819466 w 2563086"/>
                  <a:gd name="connsiteY4" fmla="*/ 2021300 h 2102929"/>
                  <a:gd name="connsiteX5" fmla="*/ 2221040 w 2563086"/>
                  <a:gd name="connsiteY5" fmla="*/ 2010251 h 2102929"/>
                  <a:gd name="connsiteX6" fmla="*/ 2507647 w 2563086"/>
                  <a:gd name="connsiteY6" fmla="*/ 1867567 h 2102929"/>
                  <a:gd name="connsiteX7" fmla="*/ 2560225 w 2563086"/>
                  <a:gd name="connsiteY7" fmla="*/ 1652873 h 2102929"/>
                  <a:gd name="connsiteX8" fmla="*/ 2328958 w 2563086"/>
                  <a:gd name="connsiteY8" fmla="*/ 1295495 h 2102929"/>
                  <a:gd name="connsiteX9" fmla="*/ 1676686 w 2563086"/>
                  <a:gd name="connsiteY9" fmla="*/ 812292 h 2102929"/>
                  <a:gd name="connsiteX10" fmla="*/ 1436942 w 2563086"/>
                  <a:gd name="connsiteY10" fmla="*/ 669036 h 2102929"/>
                  <a:gd name="connsiteX11" fmla="*/ 1157288 w 2563086"/>
                  <a:gd name="connsiteY11" fmla="*/ 498634 h 2102929"/>
                  <a:gd name="connsiteX12" fmla="*/ 928783 w 2563086"/>
                  <a:gd name="connsiteY12" fmla="*/ 355949 h 2102929"/>
                  <a:gd name="connsiteX13" fmla="*/ 649510 w 2563086"/>
                  <a:gd name="connsiteY13" fmla="*/ 161639 h 2102929"/>
                  <a:gd name="connsiteX14" fmla="*/ 373190 w 2563086"/>
                  <a:gd name="connsiteY14" fmla="*/ 0 h 2102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563086" h="2102929">
                    <a:moveTo>
                      <a:pt x="0" y="2102930"/>
                    </a:moveTo>
                    <a:cubicBezTo>
                      <a:pt x="182499" y="1964341"/>
                      <a:pt x="402717" y="1887855"/>
                      <a:pt x="625888" y="1834229"/>
                    </a:cubicBezTo>
                    <a:cubicBezTo>
                      <a:pt x="733711" y="1808321"/>
                      <a:pt x="843248" y="1789557"/>
                      <a:pt x="954024" y="1789938"/>
                    </a:cubicBezTo>
                    <a:cubicBezTo>
                      <a:pt x="1098995" y="1790414"/>
                      <a:pt x="1241965" y="1822609"/>
                      <a:pt x="1379125" y="1870329"/>
                    </a:cubicBezTo>
                    <a:cubicBezTo>
                      <a:pt x="1526191" y="1921478"/>
                      <a:pt x="1666780" y="1992059"/>
                      <a:pt x="1819466" y="2021300"/>
                    </a:cubicBezTo>
                    <a:cubicBezTo>
                      <a:pt x="1952244" y="2046827"/>
                      <a:pt x="2088356" y="2037112"/>
                      <a:pt x="2221040" y="2010251"/>
                    </a:cubicBezTo>
                    <a:cubicBezTo>
                      <a:pt x="2329720" y="1988249"/>
                      <a:pt x="2440877" y="1954530"/>
                      <a:pt x="2507647" y="1867567"/>
                    </a:cubicBezTo>
                    <a:cubicBezTo>
                      <a:pt x="2554320" y="1806702"/>
                      <a:pt x="2570226" y="1729073"/>
                      <a:pt x="2560225" y="1652873"/>
                    </a:cubicBezTo>
                    <a:cubicBezTo>
                      <a:pt x="2541270" y="1508665"/>
                      <a:pt x="2436019" y="1396175"/>
                      <a:pt x="2328958" y="1295495"/>
                    </a:cubicBezTo>
                    <a:cubicBezTo>
                      <a:pt x="2131314" y="1109567"/>
                      <a:pt x="1908429" y="953643"/>
                      <a:pt x="1676686" y="812292"/>
                    </a:cubicBezTo>
                    <a:cubicBezTo>
                      <a:pt x="1597152" y="763810"/>
                      <a:pt x="1516856" y="716756"/>
                      <a:pt x="1436942" y="669036"/>
                    </a:cubicBezTo>
                    <a:cubicBezTo>
                      <a:pt x="1343216" y="613029"/>
                      <a:pt x="1250442" y="555498"/>
                      <a:pt x="1157288" y="498634"/>
                    </a:cubicBezTo>
                    <a:cubicBezTo>
                      <a:pt x="1080611" y="451866"/>
                      <a:pt x="1003745" y="405479"/>
                      <a:pt x="928783" y="355949"/>
                    </a:cubicBezTo>
                    <a:cubicBezTo>
                      <a:pt x="834200" y="293465"/>
                      <a:pt x="743140" y="225552"/>
                      <a:pt x="649510" y="161639"/>
                    </a:cubicBezTo>
                    <a:cubicBezTo>
                      <a:pt x="539496" y="86487"/>
                      <a:pt x="373190" y="0"/>
                      <a:pt x="37319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357CEDFC-C202-445C-9D3B-467FB3DCE9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16788" y="0"/>
                <a:ext cx="12542" cy="12542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/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E763FC30-4283-464C-932E-272A62FE5D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16788" y="0"/>
                <a:ext cx="12542" cy="12542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/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0DE2B79E-20B8-482A-9098-FCAEF6B21B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18540" y="232906"/>
                <a:ext cx="1832649" cy="1702458"/>
              </a:xfrm>
              <a:custGeom>
                <a:avLst/>
                <a:gdLst>
                  <a:gd name="connsiteX0" fmla="*/ 0 w 1391796"/>
                  <a:gd name="connsiteY0" fmla="*/ 1292924 h 1292923"/>
                  <a:gd name="connsiteX1" fmla="*/ 696563 w 1391796"/>
                  <a:gd name="connsiteY1" fmla="*/ 1150906 h 1292923"/>
                  <a:gd name="connsiteX2" fmla="*/ 993934 w 1391796"/>
                  <a:gd name="connsiteY2" fmla="*/ 1192435 h 1292923"/>
                  <a:gd name="connsiteX3" fmla="*/ 1155097 w 1391796"/>
                  <a:gd name="connsiteY3" fmla="*/ 1192435 h 1292923"/>
                  <a:gd name="connsiteX4" fmla="*/ 1324547 w 1391796"/>
                  <a:gd name="connsiteY4" fmla="*/ 1184148 h 1292923"/>
                  <a:gd name="connsiteX5" fmla="*/ 1381030 w 1391796"/>
                  <a:gd name="connsiteY5" fmla="*/ 1149191 h 1292923"/>
                  <a:gd name="connsiteX6" fmla="*/ 1357789 w 1391796"/>
                  <a:gd name="connsiteY6" fmla="*/ 1027843 h 1292923"/>
                  <a:gd name="connsiteX7" fmla="*/ 1136809 w 1391796"/>
                  <a:gd name="connsiteY7" fmla="*/ 838295 h 1292923"/>
                  <a:gd name="connsiteX8" fmla="*/ 804482 w 1391796"/>
                  <a:gd name="connsiteY8" fmla="*/ 595598 h 1292923"/>
                  <a:gd name="connsiteX9" fmla="*/ 530352 w 1391796"/>
                  <a:gd name="connsiteY9" fmla="*/ 381191 h 1292923"/>
                  <a:gd name="connsiteX10" fmla="*/ 0 w 1391796"/>
                  <a:gd name="connsiteY10" fmla="*/ 0 h 1292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391796" h="1292923">
                    <a:moveTo>
                      <a:pt x="0" y="1292924"/>
                    </a:moveTo>
                    <a:cubicBezTo>
                      <a:pt x="158877" y="1243108"/>
                      <a:pt x="531019" y="1138047"/>
                      <a:pt x="696563" y="1150906"/>
                    </a:cubicBezTo>
                    <a:cubicBezTo>
                      <a:pt x="796481" y="1158621"/>
                      <a:pt x="894017" y="1185863"/>
                      <a:pt x="993934" y="1192435"/>
                    </a:cubicBezTo>
                    <a:cubicBezTo>
                      <a:pt x="1047559" y="1195959"/>
                      <a:pt x="1101376" y="1192054"/>
                      <a:pt x="1155097" y="1192435"/>
                    </a:cubicBezTo>
                    <a:cubicBezTo>
                      <a:pt x="1212056" y="1192816"/>
                      <a:pt x="1269683" y="1198626"/>
                      <a:pt x="1324547" y="1184148"/>
                    </a:cubicBezTo>
                    <a:cubicBezTo>
                      <a:pt x="1346930" y="1178243"/>
                      <a:pt x="1368266" y="1168241"/>
                      <a:pt x="1381030" y="1149191"/>
                    </a:cubicBezTo>
                    <a:cubicBezTo>
                      <a:pt x="1405795" y="1112425"/>
                      <a:pt x="1383506" y="1065752"/>
                      <a:pt x="1357789" y="1027843"/>
                    </a:cubicBezTo>
                    <a:cubicBezTo>
                      <a:pt x="1302734" y="946880"/>
                      <a:pt x="1218152" y="893540"/>
                      <a:pt x="1136809" y="838295"/>
                    </a:cubicBezTo>
                    <a:cubicBezTo>
                      <a:pt x="1023271" y="761238"/>
                      <a:pt x="912971" y="679609"/>
                      <a:pt x="804482" y="595598"/>
                    </a:cubicBezTo>
                    <a:cubicBezTo>
                      <a:pt x="712756" y="524542"/>
                      <a:pt x="620459" y="454247"/>
                      <a:pt x="530352" y="381191"/>
                    </a:cubicBezTo>
                    <a:cubicBezTo>
                      <a:pt x="378809" y="258318"/>
                      <a:pt x="149733" y="125063"/>
                      <a:pt x="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27ECCA13-011E-4D0B-8827-B1DFEF0943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54787" y="27843"/>
                <a:ext cx="2207527" cy="1610525"/>
              </a:xfrm>
              <a:custGeom>
                <a:avLst/>
                <a:gdLst>
                  <a:gd name="connsiteX0" fmla="*/ 1676495 w 1676495"/>
                  <a:gd name="connsiteY0" fmla="*/ 1223105 h 1223105"/>
                  <a:gd name="connsiteX1" fmla="*/ 1421702 w 1676495"/>
                  <a:gd name="connsiteY1" fmla="*/ 1000792 h 1223105"/>
                  <a:gd name="connsiteX2" fmla="*/ 1024604 w 1676495"/>
                  <a:gd name="connsiteY2" fmla="*/ 744760 h 1223105"/>
                  <a:gd name="connsiteX3" fmla="*/ 444722 w 1676495"/>
                  <a:gd name="connsiteY3" fmla="*/ 345758 h 1223105"/>
                  <a:gd name="connsiteX4" fmla="*/ 0 w 1676495"/>
                  <a:gd name="connsiteY4" fmla="*/ 0 h 12231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76495" h="1223105">
                    <a:moveTo>
                      <a:pt x="1676495" y="1223105"/>
                    </a:moveTo>
                    <a:cubicBezTo>
                      <a:pt x="1603724" y="1136523"/>
                      <a:pt x="1514094" y="1066324"/>
                      <a:pt x="1421702" y="1000792"/>
                    </a:cubicBezTo>
                    <a:cubicBezTo>
                      <a:pt x="1293209" y="909733"/>
                      <a:pt x="1158526" y="827723"/>
                      <a:pt x="1024604" y="744760"/>
                    </a:cubicBezTo>
                    <a:cubicBezTo>
                      <a:pt x="824770" y="621030"/>
                      <a:pt x="623888" y="497777"/>
                      <a:pt x="444722" y="345758"/>
                    </a:cubicBezTo>
                    <a:cubicBezTo>
                      <a:pt x="330518" y="248888"/>
                      <a:pt x="135731" y="61817"/>
                      <a:pt x="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24CCC8FF-3393-4965-BD21-DCB37A2453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18540" y="1638243"/>
                <a:ext cx="2318558" cy="594242"/>
              </a:xfrm>
              <a:custGeom>
                <a:avLst/>
                <a:gdLst>
                  <a:gd name="connsiteX0" fmla="*/ 0 w 1760817"/>
                  <a:gd name="connsiteY0" fmla="*/ 451295 h 451294"/>
                  <a:gd name="connsiteX1" fmla="*/ 335661 w 1760817"/>
                  <a:gd name="connsiteY1" fmla="*/ 319373 h 451294"/>
                  <a:gd name="connsiteX2" fmla="*/ 629984 w 1760817"/>
                  <a:gd name="connsiteY2" fmla="*/ 264319 h 451294"/>
                  <a:gd name="connsiteX3" fmla="*/ 878777 w 1760817"/>
                  <a:gd name="connsiteY3" fmla="*/ 278702 h 451294"/>
                  <a:gd name="connsiteX4" fmla="*/ 1024700 w 1760817"/>
                  <a:gd name="connsiteY4" fmla="*/ 302609 h 451294"/>
                  <a:gd name="connsiteX5" fmla="*/ 1316641 w 1760817"/>
                  <a:gd name="connsiteY5" fmla="*/ 360045 h 451294"/>
                  <a:gd name="connsiteX6" fmla="*/ 1527143 w 1760817"/>
                  <a:gd name="connsiteY6" fmla="*/ 386334 h 451294"/>
                  <a:gd name="connsiteX7" fmla="*/ 1704023 w 1760817"/>
                  <a:gd name="connsiteY7" fmla="*/ 0 h 451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60817" h="451294">
                    <a:moveTo>
                      <a:pt x="0" y="451295"/>
                    </a:moveTo>
                    <a:cubicBezTo>
                      <a:pt x="77438" y="429292"/>
                      <a:pt x="257270" y="337852"/>
                      <a:pt x="335661" y="319373"/>
                    </a:cubicBezTo>
                    <a:cubicBezTo>
                      <a:pt x="433007" y="296418"/>
                      <a:pt x="530162" y="270510"/>
                      <a:pt x="629984" y="264319"/>
                    </a:cubicBezTo>
                    <a:cubicBezTo>
                      <a:pt x="713137" y="259080"/>
                      <a:pt x="796290" y="266891"/>
                      <a:pt x="878777" y="278702"/>
                    </a:cubicBezTo>
                    <a:cubicBezTo>
                      <a:pt x="927545" y="285655"/>
                      <a:pt x="976217" y="293751"/>
                      <a:pt x="1024700" y="302609"/>
                    </a:cubicBezTo>
                    <a:cubicBezTo>
                      <a:pt x="1122236" y="320516"/>
                      <a:pt x="1219581" y="339471"/>
                      <a:pt x="1316641" y="360045"/>
                    </a:cubicBezTo>
                    <a:cubicBezTo>
                      <a:pt x="1386269" y="374809"/>
                      <a:pt x="1456277" y="389763"/>
                      <a:pt x="1527143" y="386334"/>
                    </a:cubicBezTo>
                    <a:cubicBezTo>
                      <a:pt x="1592008" y="383191"/>
                      <a:pt x="1881569" y="391287"/>
                      <a:pt x="1704023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A6D6870E-B40A-4E80-A706-BA8CB5E215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86372" y="454013"/>
                <a:ext cx="256959" cy="983296"/>
              </a:xfrm>
              <a:custGeom>
                <a:avLst/>
                <a:gdLst>
                  <a:gd name="connsiteX0" fmla="*/ 90011 w 267734"/>
                  <a:gd name="connsiteY0" fmla="*/ 746760 h 746759"/>
                  <a:gd name="connsiteX1" fmla="*/ 250603 w 267734"/>
                  <a:gd name="connsiteY1" fmla="*/ 541782 h 746759"/>
                  <a:gd name="connsiteX2" fmla="*/ 250603 w 267734"/>
                  <a:gd name="connsiteY2" fmla="*/ 325660 h 746759"/>
                  <a:gd name="connsiteX3" fmla="*/ 0 w 267734"/>
                  <a:gd name="connsiteY3" fmla="*/ 0 h 7467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7734" h="746759">
                    <a:moveTo>
                      <a:pt x="90011" y="746760"/>
                    </a:moveTo>
                    <a:cubicBezTo>
                      <a:pt x="159353" y="691801"/>
                      <a:pt x="221456" y="624935"/>
                      <a:pt x="250603" y="541782"/>
                    </a:cubicBezTo>
                    <a:cubicBezTo>
                      <a:pt x="275082" y="471868"/>
                      <a:pt x="271748" y="396907"/>
                      <a:pt x="250603" y="325660"/>
                    </a:cubicBezTo>
                    <a:cubicBezTo>
                      <a:pt x="210598" y="190500"/>
                      <a:pt x="117634" y="77629"/>
                      <a:pt x="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81B66FCF-F34F-4C17-A29E-EE8E138129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43887" y="12542"/>
                <a:ext cx="6404043" cy="1673812"/>
              </a:xfrm>
              <a:custGeom>
                <a:avLst/>
                <a:gdLst>
                  <a:gd name="connsiteX0" fmla="*/ 0 w 4863517"/>
                  <a:gd name="connsiteY0" fmla="*/ 0 h 1271168"/>
                  <a:gd name="connsiteX1" fmla="*/ 176879 w 4863517"/>
                  <a:gd name="connsiteY1" fmla="*/ 115157 h 1271168"/>
                  <a:gd name="connsiteX2" fmla="*/ 400812 w 4863517"/>
                  <a:gd name="connsiteY2" fmla="*/ 277178 h 1271168"/>
                  <a:gd name="connsiteX3" fmla="*/ 652367 w 4863517"/>
                  <a:gd name="connsiteY3" fmla="*/ 421958 h 1271168"/>
                  <a:gd name="connsiteX4" fmla="*/ 1110615 w 4863517"/>
                  <a:gd name="connsiteY4" fmla="*/ 690848 h 1271168"/>
                  <a:gd name="connsiteX5" fmla="*/ 1410843 w 4863517"/>
                  <a:gd name="connsiteY5" fmla="*/ 830580 h 1271168"/>
                  <a:gd name="connsiteX6" fmla="*/ 1585341 w 4863517"/>
                  <a:gd name="connsiteY6" fmla="*/ 917067 h 1271168"/>
                  <a:gd name="connsiteX7" fmla="*/ 1896046 w 4863517"/>
                  <a:gd name="connsiteY7" fmla="*/ 1114901 h 1271168"/>
                  <a:gd name="connsiteX8" fmla="*/ 2042255 w 4863517"/>
                  <a:gd name="connsiteY8" fmla="*/ 1204627 h 1271168"/>
                  <a:gd name="connsiteX9" fmla="*/ 2276570 w 4863517"/>
                  <a:gd name="connsiteY9" fmla="*/ 1271111 h 1271168"/>
                  <a:gd name="connsiteX10" fmla="*/ 2568988 w 4863517"/>
                  <a:gd name="connsiteY10" fmla="*/ 1128141 h 1271168"/>
                  <a:gd name="connsiteX11" fmla="*/ 2726817 w 4863517"/>
                  <a:gd name="connsiteY11" fmla="*/ 882110 h 1271168"/>
                  <a:gd name="connsiteX12" fmla="*/ 2861881 w 4863517"/>
                  <a:gd name="connsiteY12" fmla="*/ 574929 h 1271168"/>
                  <a:gd name="connsiteX13" fmla="*/ 2990660 w 4863517"/>
                  <a:gd name="connsiteY13" fmla="*/ 411480 h 1271168"/>
                  <a:gd name="connsiteX14" fmla="*/ 3259264 w 4863517"/>
                  <a:gd name="connsiteY14" fmla="*/ 292322 h 1271168"/>
                  <a:gd name="connsiteX15" fmla="*/ 3482150 w 4863517"/>
                  <a:gd name="connsiteY15" fmla="*/ 325565 h 1271168"/>
                  <a:gd name="connsiteX16" fmla="*/ 3824192 w 4863517"/>
                  <a:gd name="connsiteY16" fmla="*/ 383762 h 1271168"/>
                  <a:gd name="connsiteX17" fmla="*/ 4206145 w 4863517"/>
                  <a:gd name="connsiteY17" fmla="*/ 420434 h 1271168"/>
                  <a:gd name="connsiteX18" fmla="*/ 4505230 w 4863517"/>
                  <a:gd name="connsiteY18" fmla="*/ 420434 h 1271168"/>
                  <a:gd name="connsiteX19" fmla="*/ 4820127 w 4863517"/>
                  <a:gd name="connsiteY19" fmla="*/ 349091 h 1271168"/>
                  <a:gd name="connsiteX20" fmla="*/ 4863370 w 4863517"/>
                  <a:gd name="connsiteY20" fmla="*/ 242316 h 1271168"/>
                  <a:gd name="connsiteX21" fmla="*/ 4760691 w 4863517"/>
                  <a:gd name="connsiteY21" fmla="*/ 0 h 12711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863517" h="1271168">
                    <a:moveTo>
                      <a:pt x="0" y="0"/>
                    </a:moveTo>
                    <a:cubicBezTo>
                      <a:pt x="0" y="0"/>
                      <a:pt x="110680" y="67151"/>
                      <a:pt x="176879" y="115157"/>
                    </a:cubicBezTo>
                    <a:cubicBezTo>
                      <a:pt x="251555" y="169259"/>
                      <a:pt x="323564" y="226981"/>
                      <a:pt x="400812" y="277178"/>
                    </a:cubicBezTo>
                    <a:cubicBezTo>
                      <a:pt x="481965" y="329946"/>
                      <a:pt x="568166" y="374142"/>
                      <a:pt x="652367" y="421958"/>
                    </a:cubicBezTo>
                    <a:cubicBezTo>
                      <a:pt x="806386" y="509492"/>
                      <a:pt x="953167" y="609695"/>
                      <a:pt x="1110615" y="690848"/>
                    </a:cubicBezTo>
                    <a:cubicBezTo>
                      <a:pt x="1208723" y="741426"/>
                      <a:pt x="1310450" y="784670"/>
                      <a:pt x="1410843" y="830580"/>
                    </a:cubicBezTo>
                    <a:cubicBezTo>
                      <a:pt x="1469898" y="857631"/>
                      <a:pt x="1528477" y="885635"/>
                      <a:pt x="1585341" y="917067"/>
                    </a:cubicBezTo>
                    <a:cubicBezTo>
                      <a:pt x="1692878" y="976408"/>
                      <a:pt x="1794034" y="1046417"/>
                      <a:pt x="1896046" y="1114901"/>
                    </a:cubicBezTo>
                    <a:cubicBezTo>
                      <a:pt x="1943576" y="1146810"/>
                      <a:pt x="1991773" y="1177671"/>
                      <a:pt x="2042255" y="1204627"/>
                    </a:cubicBezTo>
                    <a:cubicBezTo>
                      <a:pt x="2115217" y="1243679"/>
                      <a:pt x="2194179" y="1272635"/>
                      <a:pt x="2276570" y="1271111"/>
                    </a:cubicBezTo>
                    <a:cubicBezTo>
                      <a:pt x="2388870" y="1269111"/>
                      <a:pt x="2490597" y="1209485"/>
                      <a:pt x="2568988" y="1128141"/>
                    </a:cubicBezTo>
                    <a:cubicBezTo>
                      <a:pt x="2637092" y="1057561"/>
                      <a:pt x="2686622" y="971836"/>
                      <a:pt x="2726817" y="882110"/>
                    </a:cubicBezTo>
                    <a:cubicBezTo>
                      <a:pt x="2772632" y="779907"/>
                      <a:pt x="2807208" y="672560"/>
                      <a:pt x="2861881" y="574929"/>
                    </a:cubicBezTo>
                    <a:cubicBezTo>
                      <a:pt x="2896076" y="513969"/>
                      <a:pt x="2938558" y="457962"/>
                      <a:pt x="2990660" y="411480"/>
                    </a:cubicBezTo>
                    <a:cubicBezTo>
                      <a:pt x="3065812" y="344329"/>
                      <a:pt x="3158966" y="297466"/>
                      <a:pt x="3259264" y="292322"/>
                    </a:cubicBezTo>
                    <a:cubicBezTo>
                      <a:pt x="3334607" y="288417"/>
                      <a:pt x="3408426" y="308324"/>
                      <a:pt x="3482150" y="325565"/>
                    </a:cubicBezTo>
                    <a:cubicBezTo>
                      <a:pt x="3594830" y="351854"/>
                      <a:pt x="3709416" y="368618"/>
                      <a:pt x="3824192" y="383762"/>
                    </a:cubicBezTo>
                    <a:cubicBezTo>
                      <a:pt x="3951065" y="400431"/>
                      <a:pt x="4078319" y="415290"/>
                      <a:pt x="4206145" y="420434"/>
                    </a:cubicBezTo>
                    <a:cubicBezTo>
                      <a:pt x="4305777" y="424434"/>
                      <a:pt x="4405503" y="419957"/>
                      <a:pt x="4505230" y="420434"/>
                    </a:cubicBezTo>
                    <a:cubicBezTo>
                      <a:pt x="4619435" y="421005"/>
                      <a:pt x="4745641" y="432149"/>
                      <a:pt x="4820127" y="349091"/>
                    </a:cubicBezTo>
                    <a:cubicBezTo>
                      <a:pt x="4846701" y="319469"/>
                      <a:pt x="4861655" y="282131"/>
                      <a:pt x="4863370" y="242316"/>
                    </a:cubicBezTo>
                    <a:cubicBezTo>
                      <a:pt x="4868037" y="134493"/>
                      <a:pt x="4760691" y="0"/>
                      <a:pt x="476069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FD861033-CAAF-46D9-B275-DCF52F2CB6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020816" y="12291"/>
                <a:ext cx="5654210" cy="1210473"/>
              </a:xfrm>
              <a:custGeom>
                <a:avLst/>
                <a:gdLst>
                  <a:gd name="connsiteX0" fmla="*/ 0 w 4294060"/>
                  <a:gd name="connsiteY0" fmla="*/ 190 h 919287"/>
                  <a:gd name="connsiteX1" fmla="*/ 417862 w 4294060"/>
                  <a:gd name="connsiteY1" fmla="*/ 274606 h 919287"/>
                  <a:gd name="connsiteX2" fmla="*/ 980218 w 4294060"/>
                  <a:gd name="connsiteY2" fmla="*/ 608171 h 919287"/>
                  <a:gd name="connsiteX3" fmla="*/ 1473137 w 4294060"/>
                  <a:gd name="connsiteY3" fmla="*/ 792480 h 919287"/>
                  <a:gd name="connsiteX4" fmla="*/ 1827276 w 4294060"/>
                  <a:gd name="connsiteY4" fmla="*/ 914591 h 919287"/>
                  <a:gd name="connsiteX5" fmla="*/ 2119217 w 4294060"/>
                  <a:gd name="connsiteY5" fmla="*/ 847535 h 919287"/>
                  <a:gd name="connsiteX6" fmla="*/ 2269998 w 4294060"/>
                  <a:gd name="connsiteY6" fmla="*/ 610553 h 919287"/>
                  <a:gd name="connsiteX7" fmla="*/ 2413540 w 4294060"/>
                  <a:gd name="connsiteY7" fmla="*/ 361569 h 919287"/>
                  <a:gd name="connsiteX8" fmla="*/ 2683859 w 4294060"/>
                  <a:gd name="connsiteY8" fmla="*/ 67151 h 919287"/>
                  <a:gd name="connsiteX9" fmla="*/ 3030760 w 4294060"/>
                  <a:gd name="connsiteY9" fmla="*/ 36005 h 919287"/>
                  <a:gd name="connsiteX10" fmla="*/ 3356134 w 4294060"/>
                  <a:gd name="connsiteY10" fmla="*/ 129350 h 919287"/>
                  <a:gd name="connsiteX11" fmla="*/ 3674364 w 4294060"/>
                  <a:gd name="connsiteY11" fmla="*/ 244221 h 919287"/>
                  <a:gd name="connsiteX12" fmla="*/ 3968687 w 4294060"/>
                  <a:gd name="connsiteY12" fmla="*/ 244221 h 919287"/>
                  <a:gd name="connsiteX13" fmla="*/ 4157662 w 4294060"/>
                  <a:gd name="connsiteY13" fmla="*/ 177165 h 919287"/>
                  <a:gd name="connsiteX14" fmla="*/ 4271296 w 4294060"/>
                  <a:gd name="connsiteY14" fmla="*/ 63437 h 919287"/>
                  <a:gd name="connsiteX15" fmla="*/ 4294061 w 4294060"/>
                  <a:gd name="connsiteY15" fmla="*/ 0 h 919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294060" h="919287">
                    <a:moveTo>
                      <a:pt x="0" y="190"/>
                    </a:moveTo>
                    <a:cubicBezTo>
                      <a:pt x="0" y="190"/>
                      <a:pt x="243745" y="162211"/>
                      <a:pt x="417862" y="274606"/>
                    </a:cubicBezTo>
                    <a:cubicBezTo>
                      <a:pt x="601408" y="393097"/>
                      <a:pt x="781145" y="518922"/>
                      <a:pt x="980218" y="608171"/>
                    </a:cubicBezTo>
                    <a:cubicBezTo>
                      <a:pt x="1140333" y="679990"/>
                      <a:pt x="1310545" y="726281"/>
                      <a:pt x="1473137" y="792480"/>
                    </a:cubicBezTo>
                    <a:cubicBezTo>
                      <a:pt x="1589532" y="839915"/>
                      <a:pt x="1702975" y="898112"/>
                      <a:pt x="1827276" y="914591"/>
                    </a:cubicBezTo>
                    <a:cubicBezTo>
                      <a:pt x="1930813" y="928307"/>
                      <a:pt x="2039207" y="913733"/>
                      <a:pt x="2119217" y="847535"/>
                    </a:cubicBezTo>
                    <a:cubicBezTo>
                      <a:pt x="2192084" y="787146"/>
                      <a:pt x="2228183" y="696278"/>
                      <a:pt x="2269998" y="610553"/>
                    </a:cubicBezTo>
                    <a:cubicBezTo>
                      <a:pt x="2312003" y="524351"/>
                      <a:pt x="2362867" y="442913"/>
                      <a:pt x="2413540" y="361569"/>
                    </a:cubicBezTo>
                    <a:cubicBezTo>
                      <a:pt x="2485835" y="245650"/>
                      <a:pt x="2562511" y="127064"/>
                      <a:pt x="2683859" y="67151"/>
                    </a:cubicBezTo>
                    <a:cubicBezTo>
                      <a:pt x="2790254" y="14573"/>
                      <a:pt x="2912935" y="16764"/>
                      <a:pt x="3030760" y="36005"/>
                    </a:cubicBezTo>
                    <a:cubicBezTo>
                      <a:pt x="3142393" y="54293"/>
                      <a:pt x="3251073" y="87344"/>
                      <a:pt x="3356134" y="129350"/>
                    </a:cubicBezTo>
                    <a:cubicBezTo>
                      <a:pt x="3461194" y="171355"/>
                      <a:pt x="3563588" y="221742"/>
                      <a:pt x="3674364" y="244221"/>
                    </a:cubicBezTo>
                    <a:cubicBezTo>
                      <a:pt x="3771233" y="263938"/>
                      <a:pt x="3871341" y="262319"/>
                      <a:pt x="3968687" y="244221"/>
                    </a:cubicBezTo>
                    <a:cubicBezTo>
                      <a:pt x="4034981" y="231839"/>
                      <a:pt x="4099941" y="211931"/>
                      <a:pt x="4157662" y="177165"/>
                    </a:cubicBezTo>
                    <a:cubicBezTo>
                      <a:pt x="4204526" y="148971"/>
                      <a:pt x="4246817" y="112300"/>
                      <a:pt x="4271296" y="63437"/>
                    </a:cubicBezTo>
                    <a:cubicBezTo>
                      <a:pt x="4286441" y="33242"/>
                      <a:pt x="4294061" y="0"/>
                      <a:pt x="429406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30B9015-F708-485A-9F3F-7E06230372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234783" y="12542"/>
                <a:ext cx="3018496" cy="823906"/>
              </a:xfrm>
              <a:custGeom>
                <a:avLst/>
                <a:gdLst>
                  <a:gd name="connsiteX0" fmla="*/ 0 w 2292381"/>
                  <a:gd name="connsiteY0" fmla="*/ 0 h 625711"/>
                  <a:gd name="connsiteX1" fmla="*/ 272415 w 2292381"/>
                  <a:gd name="connsiteY1" fmla="*/ 181070 h 625711"/>
                  <a:gd name="connsiteX2" fmla="*/ 651415 w 2292381"/>
                  <a:gd name="connsiteY2" fmla="*/ 385000 h 625711"/>
                  <a:gd name="connsiteX3" fmla="*/ 915543 w 2292381"/>
                  <a:gd name="connsiteY3" fmla="*/ 514255 h 625711"/>
                  <a:gd name="connsiteX4" fmla="*/ 1277303 w 2292381"/>
                  <a:gd name="connsiteY4" fmla="*/ 606171 h 625711"/>
                  <a:gd name="connsiteX5" fmla="*/ 1618964 w 2292381"/>
                  <a:gd name="connsiteY5" fmla="*/ 606171 h 625711"/>
                  <a:gd name="connsiteX6" fmla="*/ 1817084 w 2292381"/>
                  <a:gd name="connsiteY6" fmla="*/ 485489 h 625711"/>
                  <a:gd name="connsiteX7" fmla="*/ 1963483 w 2292381"/>
                  <a:gd name="connsiteY7" fmla="*/ 313182 h 625711"/>
                  <a:gd name="connsiteX8" fmla="*/ 2102739 w 2292381"/>
                  <a:gd name="connsiteY8" fmla="*/ 173831 h 625711"/>
                  <a:gd name="connsiteX9" fmla="*/ 2292382 w 2292381"/>
                  <a:gd name="connsiteY9" fmla="*/ 0 h 6257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92381" h="625711">
                    <a:moveTo>
                      <a:pt x="0" y="0"/>
                    </a:moveTo>
                    <a:cubicBezTo>
                      <a:pt x="0" y="0"/>
                      <a:pt x="152019" y="110776"/>
                      <a:pt x="272415" y="181070"/>
                    </a:cubicBezTo>
                    <a:cubicBezTo>
                      <a:pt x="396335" y="253460"/>
                      <a:pt x="524351" y="318325"/>
                      <a:pt x="651415" y="385000"/>
                    </a:cubicBezTo>
                    <a:cubicBezTo>
                      <a:pt x="738283" y="430625"/>
                      <a:pt x="824198" y="478536"/>
                      <a:pt x="915543" y="514255"/>
                    </a:cubicBezTo>
                    <a:cubicBezTo>
                      <a:pt x="1031748" y="559689"/>
                      <a:pt x="1154049" y="585788"/>
                      <a:pt x="1277303" y="606171"/>
                    </a:cubicBezTo>
                    <a:cubicBezTo>
                      <a:pt x="1391603" y="625031"/>
                      <a:pt x="1508379" y="638556"/>
                      <a:pt x="1618964" y="606171"/>
                    </a:cubicBezTo>
                    <a:cubicBezTo>
                      <a:pt x="1694307" y="584168"/>
                      <a:pt x="1760791" y="540258"/>
                      <a:pt x="1817084" y="485489"/>
                    </a:cubicBezTo>
                    <a:cubicBezTo>
                      <a:pt x="1871186" y="432911"/>
                      <a:pt x="1913287" y="369475"/>
                      <a:pt x="1963483" y="313182"/>
                    </a:cubicBezTo>
                    <a:cubicBezTo>
                      <a:pt x="2007203" y="264128"/>
                      <a:pt x="2055305" y="219361"/>
                      <a:pt x="2102739" y="173831"/>
                    </a:cubicBezTo>
                    <a:cubicBezTo>
                      <a:pt x="2170272" y="109347"/>
                      <a:pt x="2292382" y="0"/>
                      <a:pt x="2292382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33441AA6-F9EC-411F-A4FB-9B7EE56C58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89011" y="12542"/>
                <a:ext cx="2456863" cy="555074"/>
              </a:xfrm>
              <a:custGeom>
                <a:avLst/>
                <a:gdLst>
                  <a:gd name="connsiteX0" fmla="*/ 1865852 w 1865852"/>
                  <a:gd name="connsiteY0" fmla="*/ 0 h 421548"/>
                  <a:gd name="connsiteX1" fmla="*/ 1535049 w 1865852"/>
                  <a:gd name="connsiteY1" fmla="*/ 258699 h 421548"/>
                  <a:gd name="connsiteX2" fmla="*/ 1247966 w 1865852"/>
                  <a:gd name="connsiteY2" fmla="*/ 408051 h 421548"/>
                  <a:gd name="connsiteX3" fmla="*/ 955072 w 1865852"/>
                  <a:gd name="connsiteY3" fmla="*/ 408051 h 421548"/>
                  <a:gd name="connsiteX4" fmla="*/ 596170 w 1865852"/>
                  <a:gd name="connsiteY4" fmla="*/ 336233 h 421548"/>
                  <a:gd name="connsiteX5" fmla="*/ 283178 w 1865852"/>
                  <a:gd name="connsiteY5" fmla="*/ 186881 h 421548"/>
                  <a:gd name="connsiteX6" fmla="*/ 0 w 1865852"/>
                  <a:gd name="connsiteY6" fmla="*/ 0 h 421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65852" h="421548">
                    <a:moveTo>
                      <a:pt x="1865852" y="0"/>
                    </a:moveTo>
                    <a:cubicBezTo>
                      <a:pt x="1865852" y="0"/>
                      <a:pt x="1677543" y="155734"/>
                      <a:pt x="1535049" y="258699"/>
                    </a:cubicBezTo>
                    <a:cubicBezTo>
                      <a:pt x="1446752" y="322517"/>
                      <a:pt x="1353598" y="383096"/>
                      <a:pt x="1247966" y="408051"/>
                    </a:cubicBezTo>
                    <a:cubicBezTo>
                      <a:pt x="1152239" y="430625"/>
                      <a:pt x="1053084" y="420815"/>
                      <a:pt x="955072" y="408051"/>
                    </a:cubicBezTo>
                    <a:cubicBezTo>
                      <a:pt x="833723" y="392240"/>
                      <a:pt x="711803" y="376142"/>
                      <a:pt x="596170" y="336233"/>
                    </a:cubicBezTo>
                    <a:cubicBezTo>
                      <a:pt x="486728" y="298418"/>
                      <a:pt x="382715" y="246412"/>
                      <a:pt x="283178" y="186881"/>
                    </a:cubicBezTo>
                    <a:cubicBezTo>
                      <a:pt x="176213" y="122777"/>
                      <a:pt x="0" y="0"/>
                      <a:pt x="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A6968039-0590-4D7E-ADDB-E70FAF5048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827898" y="12542"/>
                <a:ext cx="1788496" cy="377822"/>
              </a:xfrm>
              <a:custGeom>
                <a:avLst/>
                <a:gdLst>
                  <a:gd name="connsiteX0" fmla="*/ 0 w 1358264"/>
                  <a:gd name="connsiteY0" fmla="*/ 11621 h 286935"/>
                  <a:gd name="connsiteX1" fmla="*/ 200977 w 1358264"/>
                  <a:gd name="connsiteY1" fmla="*/ 163830 h 286935"/>
                  <a:gd name="connsiteX2" fmla="*/ 499586 w 1358264"/>
                  <a:gd name="connsiteY2" fmla="*/ 258604 h 286935"/>
                  <a:gd name="connsiteX3" fmla="*/ 780955 w 1358264"/>
                  <a:gd name="connsiteY3" fmla="*/ 284417 h 286935"/>
                  <a:gd name="connsiteX4" fmla="*/ 1027843 w 1358264"/>
                  <a:gd name="connsiteY4" fmla="*/ 215456 h 286935"/>
                  <a:gd name="connsiteX5" fmla="*/ 1358265 w 1358264"/>
                  <a:gd name="connsiteY5" fmla="*/ 0 h 286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58264" h="286935">
                    <a:moveTo>
                      <a:pt x="0" y="11621"/>
                    </a:moveTo>
                    <a:cubicBezTo>
                      <a:pt x="0" y="11621"/>
                      <a:pt x="89249" y="104299"/>
                      <a:pt x="200977" y="163830"/>
                    </a:cubicBezTo>
                    <a:cubicBezTo>
                      <a:pt x="293465" y="213074"/>
                      <a:pt x="396812" y="237458"/>
                      <a:pt x="499586" y="258604"/>
                    </a:cubicBezTo>
                    <a:cubicBezTo>
                      <a:pt x="592360" y="277749"/>
                      <a:pt x="686752" y="293180"/>
                      <a:pt x="780955" y="284417"/>
                    </a:cubicBezTo>
                    <a:cubicBezTo>
                      <a:pt x="866584" y="276511"/>
                      <a:pt x="949166" y="250412"/>
                      <a:pt x="1027843" y="215456"/>
                    </a:cubicBezTo>
                    <a:cubicBezTo>
                      <a:pt x="1167860" y="153353"/>
                      <a:pt x="1358265" y="0"/>
                      <a:pt x="1358265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CBFFD17E-72B9-443C-8D9A-C2140F3EE9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073094" y="12542"/>
                <a:ext cx="1173183" cy="220293"/>
              </a:xfrm>
              <a:custGeom>
                <a:avLst/>
                <a:gdLst>
                  <a:gd name="connsiteX0" fmla="*/ 890969 w 890968"/>
                  <a:gd name="connsiteY0" fmla="*/ 0 h 167300"/>
                  <a:gd name="connsiteX1" fmla="*/ 657892 w 890968"/>
                  <a:gd name="connsiteY1" fmla="*/ 143732 h 167300"/>
                  <a:gd name="connsiteX2" fmla="*/ 408146 w 890968"/>
                  <a:gd name="connsiteY2" fmla="*/ 160973 h 167300"/>
                  <a:gd name="connsiteX3" fmla="*/ 0 w 890968"/>
                  <a:gd name="connsiteY3" fmla="*/ 0 h 167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0968" h="167300">
                    <a:moveTo>
                      <a:pt x="890969" y="0"/>
                    </a:moveTo>
                    <a:cubicBezTo>
                      <a:pt x="890969" y="0"/>
                      <a:pt x="763714" y="110585"/>
                      <a:pt x="657892" y="143732"/>
                    </a:cubicBezTo>
                    <a:cubicBezTo>
                      <a:pt x="577405" y="168974"/>
                      <a:pt x="491871" y="172593"/>
                      <a:pt x="408146" y="160973"/>
                    </a:cubicBezTo>
                    <a:cubicBezTo>
                      <a:pt x="235077" y="136970"/>
                      <a:pt x="0" y="0"/>
                      <a:pt x="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2227F8EB-7284-4904-98C3-32BCBD33A7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311911" y="706856"/>
                <a:ext cx="4728816" cy="4904604"/>
              </a:xfrm>
              <a:custGeom>
                <a:avLst/>
                <a:gdLst>
                  <a:gd name="connsiteX0" fmla="*/ 904672 w 3591275"/>
                  <a:gd name="connsiteY0" fmla="*/ 1758707 h 3724776"/>
                  <a:gd name="connsiteX1" fmla="*/ 926199 w 3591275"/>
                  <a:gd name="connsiteY1" fmla="*/ 1605545 h 3724776"/>
                  <a:gd name="connsiteX2" fmla="*/ 912864 w 3591275"/>
                  <a:gd name="connsiteY2" fmla="*/ 1413997 h 3724776"/>
                  <a:gd name="connsiteX3" fmla="*/ 949440 w 3591275"/>
                  <a:gd name="connsiteY3" fmla="*/ 1301412 h 3724776"/>
                  <a:gd name="connsiteX4" fmla="*/ 1089839 w 3591275"/>
                  <a:gd name="connsiteY4" fmla="*/ 1160918 h 3724776"/>
                  <a:gd name="connsiteX5" fmla="*/ 1324439 w 3591275"/>
                  <a:gd name="connsiteY5" fmla="*/ 973371 h 3724776"/>
                  <a:gd name="connsiteX6" fmla="*/ 1609046 w 3591275"/>
                  <a:gd name="connsiteY6" fmla="*/ 728102 h 3724776"/>
                  <a:gd name="connsiteX7" fmla="*/ 1785926 w 3591275"/>
                  <a:gd name="connsiteY7" fmla="*/ 472165 h 3724776"/>
                  <a:gd name="connsiteX8" fmla="*/ 1985951 w 3591275"/>
                  <a:gd name="connsiteY8" fmla="*/ 190320 h 3724776"/>
                  <a:gd name="connsiteX9" fmla="*/ 2153305 w 3591275"/>
                  <a:gd name="connsiteY9" fmla="*/ 67162 h 3724776"/>
                  <a:gd name="connsiteX10" fmla="*/ 2466773 w 3591275"/>
                  <a:gd name="connsiteY10" fmla="*/ 8488 h 3724776"/>
                  <a:gd name="connsiteX11" fmla="*/ 2830247 w 3591275"/>
                  <a:gd name="connsiteY11" fmla="*/ 8488 h 3724776"/>
                  <a:gd name="connsiteX12" fmla="*/ 3140857 w 3591275"/>
                  <a:gd name="connsiteY12" fmla="*/ 84498 h 3724776"/>
                  <a:gd name="connsiteX13" fmla="*/ 3405271 w 3591275"/>
                  <a:gd name="connsiteY13" fmla="*/ 216323 h 3724776"/>
                  <a:gd name="connsiteX14" fmla="*/ 3515856 w 3591275"/>
                  <a:gd name="connsiteY14" fmla="*/ 348150 h 3724776"/>
                  <a:gd name="connsiteX15" fmla="*/ 3590818 w 3591275"/>
                  <a:gd name="connsiteY15" fmla="*/ 627137 h 3724776"/>
                  <a:gd name="connsiteX16" fmla="*/ 3555290 w 3591275"/>
                  <a:gd name="connsiteY16" fmla="*/ 968608 h 3724776"/>
                  <a:gd name="connsiteX17" fmla="*/ 3537002 w 3591275"/>
                  <a:gd name="connsiteY17" fmla="*/ 1148535 h 3724776"/>
                  <a:gd name="connsiteX18" fmla="*/ 3509094 w 3591275"/>
                  <a:gd name="connsiteY18" fmla="*/ 1570017 h 3724776"/>
                  <a:gd name="connsiteX19" fmla="*/ 3465278 w 3591275"/>
                  <a:gd name="connsiteY19" fmla="*/ 1967114 h 3724776"/>
                  <a:gd name="connsiteX20" fmla="*/ 3336024 w 3591275"/>
                  <a:gd name="connsiteY20" fmla="*/ 2345733 h 3724776"/>
                  <a:gd name="connsiteX21" fmla="*/ 3049893 w 3591275"/>
                  <a:gd name="connsiteY21" fmla="*/ 2768262 h 3724776"/>
                  <a:gd name="connsiteX22" fmla="*/ 2838724 w 3591275"/>
                  <a:gd name="connsiteY22" fmla="*/ 2989908 h 3724776"/>
                  <a:gd name="connsiteX23" fmla="*/ 2605647 w 3591275"/>
                  <a:gd name="connsiteY23" fmla="*/ 3193077 h 3724776"/>
                  <a:gd name="connsiteX24" fmla="*/ 2217980 w 3591275"/>
                  <a:gd name="connsiteY24" fmla="*/ 3493209 h 3724776"/>
                  <a:gd name="connsiteX25" fmla="*/ 1832598 w 3591275"/>
                  <a:gd name="connsiteY25" fmla="*/ 3707903 h 3724776"/>
                  <a:gd name="connsiteX26" fmla="*/ 1581043 w 3591275"/>
                  <a:gd name="connsiteY26" fmla="*/ 3722952 h 3724776"/>
                  <a:gd name="connsiteX27" fmla="*/ 1068693 w 3591275"/>
                  <a:gd name="connsiteY27" fmla="*/ 3704474 h 3724776"/>
                  <a:gd name="connsiteX28" fmla="*/ 852952 w 3591275"/>
                  <a:gd name="connsiteY28" fmla="*/ 3704474 h 3724776"/>
                  <a:gd name="connsiteX29" fmla="*/ 519482 w 3591275"/>
                  <a:gd name="connsiteY29" fmla="*/ 3652562 h 3724776"/>
                  <a:gd name="connsiteX30" fmla="*/ 400609 w 3591275"/>
                  <a:gd name="connsiteY30" fmla="*/ 3595984 h 3724776"/>
                  <a:gd name="connsiteX31" fmla="*/ 184868 w 3591275"/>
                  <a:gd name="connsiteY31" fmla="*/ 3357002 h 3724776"/>
                  <a:gd name="connsiteX32" fmla="*/ 59138 w 3591275"/>
                  <a:gd name="connsiteY32" fmla="*/ 3101922 h 3724776"/>
                  <a:gd name="connsiteX33" fmla="*/ 274 w 3591275"/>
                  <a:gd name="connsiteY33" fmla="*/ 2778644 h 3724776"/>
                  <a:gd name="connsiteX34" fmla="*/ 172200 w 3591275"/>
                  <a:gd name="connsiteY34" fmla="*/ 2322682 h 3724776"/>
                  <a:gd name="connsiteX35" fmla="*/ 446806 w 3591275"/>
                  <a:gd name="connsiteY35" fmla="*/ 2095225 h 3724776"/>
                  <a:gd name="connsiteX36" fmla="*/ 633686 w 3591275"/>
                  <a:gd name="connsiteY36" fmla="*/ 2031693 h 3724776"/>
                  <a:gd name="connsiteX37" fmla="*/ 840188 w 3591275"/>
                  <a:gd name="connsiteY37" fmla="*/ 1910440 h 3724776"/>
                  <a:gd name="connsiteX38" fmla="*/ 904672 w 3591275"/>
                  <a:gd name="connsiteY38" fmla="*/ 1758707 h 3724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3591275" h="3724776">
                    <a:moveTo>
                      <a:pt x="904672" y="1758707"/>
                    </a:moveTo>
                    <a:cubicBezTo>
                      <a:pt x="916960" y="1708415"/>
                      <a:pt x="927056" y="1657266"/>
                      <a:pt x="926199" y="1605545"/>
                    </a:cubicBezTo>
                    <a:cubicBezTo>
                      <a:pt x="925151" y="1541251"/>
                      <a:pt x="907625" y="1478005"/>
                      <a:pt x="912864" y="1413997"/>
                    </a:cubicBezTo>
                    <a:cubicBezTo>
                      <a:pt x="916103" y="1374183"/>
                      <a:pt x="928866" y="1335702"/>
                      <a:pt x="949440" y="1301412"/>
                    </a:cubicBezTo>
                    <a:cubicBezTo>
                      <a:pt x="983730" y="1244262"/>
                      <a:pt x="1037641" y="1202733"/>
                      <a:pt x="1089839" y="1160918"/>
                    </a:cubicBezTo>
                    <a:cubicBezTo>
                      <a:pt x="1167944" y="1098339"/>
                      <a:pt x="1245382" y="1034712"/>
                      <a:pt x="1324439" y="973371"/>
                    </a:cubicBezTo>
                    <a:cubicBezTo>
                      <a:pt x="1423690" y="896313"/>
                      <a:pt x="1526179" y="822304"/>
                      <a:pt x="1609046" y="728102"/>
                    </a:cubicBezTo>
                    <a:cubicBezTo>
                      <a:pt x="1677626" y="650092"/>
                      <a:pt x="1732014" y="561033"/>
                      <a:pt x="1785926" y="472165"/>
                    </a:cubicBezTo>
                    <a:cubicBezTo>
                      <a:pt x="1845933" y="373296"/>
                      <a:pt x="1906226" y="273855"/>
                      <a:pt x="1985951" y="190320"/>
                    </a:cubicBezTo>
                    <a:cubicBezTo>
                      <a:pt x="2034242" y="139647"/>
                      <a:pt x="2089678" y="96213"/>
                      <a:pt x="2153305" y="67162"/>
                    </a:cubicBezTo>
                    <a:cubicBezTo>
                      <a:pt x="2250650" y="22680"/>
                      <a:pt x="2359616" y="15441"/>
                      <a:pt x="2466773" y="8488"/>
                    </a:cubicBezTo>
                    <a:cubicBezTo>
                      <a:pt x="2588026" y="582"/>
                      <a:pt x="2709660" y="-5800"/>
                      <a:pt x="2830247" y="8488"/>
                    </a:cubicBezTo>
                    <a:cubicBezTo>
                      <a:pt x="2936355" y="21061"/>
                      <a:pt x="3039606" y="49922"/>
                      <a:pt x="3140857" y="84498"/>
                    </a:cubicBezTo>
                    <a:cubicBezTo>
                      <a:pt x="3234868" y="116692"/>
                      <a:pt x="3328595" y="153459"/>
                      <a:pt x="3405271" y="216323"/>
                    </a:cubicBezTo>
                    <a:cubicBezTo>
                      <a:pt x="3450038" y="252995"/>
                      <a:pt x="3487281" y="297762"/>
                      <a:pt x="3515856" y="348150"/>
                    </a:cubicBezTo>
                    <a:cubicBezTo>
                      <a:pt x="3564052" y="433017"/>
                      <a:pt x="3587389" y="529505"/>
                      <a:pt x="3590818" y="627137"/>
                    </a:cubicBezTo>
                    <a:cubicBezTo>
                      <a:pt x="3594914" y="741722"/>
                      <a:pt x="3570625" y="854784"/>
                      <a:pt x="3555290" y="968608"/>
                    </a:cubicBezTo>
                    <a:cubicBezTo>
                      <a:pt x="3547194" y="1028330"/>
                      <a:pt x="3541860" y="1088433"/>
                      <a:pt x="3537002" y="1148535"/>
                    </a:cubicBezTo>
                    <a:cubicBezTo>
                      <a:pt x="3525762" y="1288839"/>
                      <a:pt x="3517856" y="1429427"/>
                      <a:pt x="3509094" y="1570017"/>
                    </a:cubicBezTo>
                    <a:cubicBezTo>
                      <a:pt x="3500712" y="1703176"/>
                      <a:pt x="3491472" y="1836431"/>
                      <a:pt x="3465278" y="1967114"/>
                    </a:cubicBezTo>
                    <a:cubicBezTo>
                      <a:pt x="3438894" y="2098464"/>
                      <a:pt x="3395365" y="2225622"/>
                      <a:pt x="3336024" y="2345733"/>
                    </a:cubicBezTo>
                    <a:cubicBezTo>
                      <a:pt x="3260491" y="2498799"/>
                      <a:pt x="3160860" y="2638436"/>
                      <a:pt x="3049893" y="2768262"/>
                    </a:cubicBezTo>
                    <a:cubicBezTo>
                      <a:pt x="2983504" y="2845891"/>
                      <a:pt x="2913114" y="2919900"/>
                      <a:pt x="2838724" y="2989908"/>
                    </a:cubicBezTo>
                    <a:cubicBezTo>
                      <a:pt x="2763667" y="3060584"/>
                      <a:pt x="2685466" y="3127830"/>
                      <a:pt x="2605647" y="3193077"/>
                    </a:cubicBezTo>
                    <a:cubicBezTo>
                      <a:pt x="2479155" y="3296613"/>
                      <a:pt x="2349044" y="3395578"/>
                      <a:pt x="2217980" y="3493209"/>
                    </a:cubicBezTo>
                    <a:cubicBezTo>
                      <a:pt x="2098441" y="3582173"/>
                      <a:pt x="1977092" y="3674375"/>
                      <a:pt x="1832598" y="3707903"/>
                    </a:cubicBezTo>
                    <a:cubicBezTo>
                      <a:pt x="1750397" y="3726953"/>
                      <a:pt x="1665530" y="3726286"/>
                      <a:pt x="1581043" y="3722952"/>
                    </a:cubicBezTo>
                    <a:cubicBezTo>
                      <a:pt x="1410260" y="3716190"/>
                      <a:pt x="1239667" y="3703712"/>
                      <a:pt x="1068693" y="3704474"/>
                    </a:cubicBezTo>
                    <a:cubicBezTo>
                      <a:pt x="996779" y="3704760"/>
                      <a:pt x="924865" y="3706665"/>
                      <a:pt x="852952" y="3704474"/>
                    </a:cubicBezTo>
                    <a:cubicBezTo>
                      <a:pt x="739890" y="3701045"/>
                      <a:pt x="626638" y="3688472"/>
                      <a:pt x="519482" y="3652562"/>
                    </a:cubicBezTo>
                    <a:cubicBezTo>
                      <a:pt x="477667" y="3638561"/>
                      <a:pt x="437567" y="3620082"/>
                      <a:pt x="400609" y="3595984"/>
                    </a:cubicBezTo>
                    <a:cubicBezTo>
                      <a:pt x="309836" y="3536929"/>
                      <a:pt x="242876" y="3448823"/>
                      <a:pt x="184868" y="3357002"/>
                    </a:cubicBezTo>
                    <a:cubicBezTo>
                      <a:pt x="134005" y="3276611"/>
                      <a:pt x="91618" y="3191267"/>
                      <a:pt x="59138" y="3101922"/>
                    </a:cubicBezTo>
                    <a:cubicBezTo>
                      <a:pt x="21324" y="2998004"/>
                      <a:pt x="-2870" y="2889039"/>
                      <a:pt x="274" y="2778644"/>
                    </a:cubicBezTo>
                    <a:cubicBezTo>
                      <a:pt x="4941" y="2612623"/>
                      <a:pt x="71045" y="2454889"/>
                      <a:pt x="172200" y="2322682"/>
                    </a:cubicBezTo>
                    <a:cubicBezTo>
                      <a:pt x="245638" y="2226670"/>
                      <a:pt x="336221" y="2143707"/>
                      <a:pt x="446806" y="2095225"/>
                    </a:cubicBezTo>
                    <a:cubicBezTo>
                      <a:pt x="507099" y="2068841"/>
                      <a:pt x="571012" y="2051982"/>
                      <a:pt x="633686" y="2031693"/>
                    </a:cubicBezTo>
                    <a:cubicBezTo>
                      <a:pt x="711696" y="2006547"/>
                      <a:pt x="789991" y="1974448"/>
                      <a:pt x="840188" y="1910440"/>
                    </a:cubicBezTo>
                    <a:cubicBezTo>
                      <a:pt x="874383" y="1866816"/>
                      <a:pt x="891433" y="1812904"/>
                      <a:pt x="904672" y="1758707"/>
                    </a:cubicBezTo>
                    <a:close/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0546E1AF-525C-4FD2-BAE6-9D672248307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41750" y="923845"/>
                <a:ext cx="4196097" cy="4479998"/>
              </a:xfrm>
              <a:custGeom>
                <a:avLst/>
                <a:gdLst>
                  <a:gd name="connsiteX0" fmla="*/ 78613 w 3186704"/>
                  <a:gd name="connsiteY0" fmla="*/ 3007044 h 3402311"/>
                  <a:gd name="connsiteX1" fmla="*/ 2032 w 3186704"/>
                  <a:gd name="connsiteY1" fmla="*/ 2731772 h 3402311"/>
                  <a:gd name="connsiteX2" fmla="*/ 21177 w 3186704"/>
                  <a:gd name="connsiteY2" fmla="*/ 2545082 h 3402311"/>
                  <a:gd name="connsiteX3" fmla="*/ 116903 w 3186704"/>
                  <a:gd name="connsiteY3" fmla="*/ 2389443 h 3402311"/>
                  <a:gd name="connsiteX4" fmla="*/ 241300 w 3186704"/>
                  <a:gd name="connsiteY4" fmla="*/ 2308100 h 3402311"/>
                  <a:gd name="connsiteX5" fmla="*/ 475805 w 3186704"/>
                  <a:gd name="connsiteY5" fmla="*/ 2296099 h 3402311"/>
                  <a:gd name="connsiteX6" fmla="*/ 664781 w 3186704"/>
                  <a:gd name="connsiteY6" fmla="*/ 2336770 h 3402311"/>
                  <a:gd name="connsiteX7" fmla="*/ 803560 w 3186704"/>
                  <a:gd name="connsiteY7" fmla="*/ 2336770 h 3402311"/>
                  <a:gd name="connsiteX8" fmla="*/ 942340 w 3186704"/>
                  <a:gd name="connsiteY8" fmla="*/ 2224280 h 3402311"/>
                  <a:gd name="connsiteX9" fmla="*/ 1018921 w 3186704"/>
                  <a:gd name="connsiteY9" fmla="*/ 1958532 h 3402311"/>
                  <a:gd name="connsiteX10" fmla="*/ 1061974 w 3186704"/>
                  <a:gd name="connsiteY10" fmla="*/ 1606679 h 3402311"/>
                  <a:gd name="connsiteX11" fmla="*/ 1114647 w 3186704"/>
                  <a:gd name="connsiteY11" fmla="*/ 1369697 h 3402311"/>
                  <a:gd name="connsiteX12" fmla="*/ 1243806 w 3186704"/>
                  <a:gd name="connsiteY12" fmla="*/ 1080042 h 3402311"/>
                  <a:gd name="connsiteX13" fmla="*/ 1468691 w 3186704"/>
                  <a:gd name="connsiteY13" fmla="*/ 795149 h 3402311"/>
                  <a:gd name="connsiteX14" fmla="*/ 1770157 w 3186704"/>
                  <a:gd name="connsiteY14" fmla="*/ 452820 h 3402311"/>
                  <a:gd name="connsiteX15" fmla="*/ 2082387 w 3186704"/>
                  <a:gd name="connsiteY15" fmla="*/ 140400 h 3402311"/>
                  <a:gd name="connsiteX16" fmla="*/ 2298890 w 3186704"/>
                  <a:gd name="connsiteY16" fmla="*/ 31530 h 3402311"/>
                  <a:gd name="connsiteX17" fmla="*/ 2533396 w 3186704"/>
                  <a:gd name="connsiteY17" fmla="*/ 383 h 3402311"/>
                  <a:gd name="connsiteX18" fmla="*/ 2796572 w 3186704"/>
                  <a:gd name="connsiteY18" fmla="*/ 53056 h 3402311"/>
                  <a:gd name="connsiteX19" fmla="*/ 3014313 w 3186704"/>
                  <a:gd name="connsiteY19" fmla="*/ 177548 h 3402311"/>
                  <a:gd name="connsiteX20" fmla="*/ 3131566 w 3186704"/>
                  <a:gd name="connsiteY20" fmla="*/ 366619 h 3402311"/>
                  <a:gd name="connsiteX21" fmla="*/ 3174619 w 3186704"/>
                  <a:gd name="connsiteY21" fmla="*/ 610745 h 3402311"/>
                  <a:gd name="connsiteX22" fmla="*/ 3168142 w 3186704"/>
                  <a:gd name="connsiteY22" fmla="*/ 993460 h 3402311"/>
                  <a:gd name="connsiteX23" fmla="*/ 3185763 w 3186704"/>
                  <a:gd name="connsiteY23" fmla="*/ 1497141 h 3402311"/>
                  <a:gd name="connsiteX24" fmla="*/ 3150806 w 3186704"/>
                  <a:gd name="connsiteY24" fmla="*/ 1790892 h 3402311"/>
                  <a:gd name="connsiteX25" fmla="*/ 3076130 w 3186704"/>
                  <a:gd name="connsiteY25" fmla="*/ 2071404 h 3402311"/>
                  <a:gd name="connsiteX26" fmla="*/ 2847435 w 3186704"/>
                  <a:gd name="connsiteY26" fmla="*/ 2470216 h 3402311"/>
                  <a:gd name="connsiteX27" fmla="*/ 2359374 w 3186704"/>
                  <a:gd name="connsiteY27" fmla="*/ 2929701 h 3402311"/>
                  <a:gd name="connsiteX28" fmla="*/ 2099723 w 3186704"/>
                  <a:gd name="connsiteY28" fmla="*/ 3097056 h 3402311"/>
                  <a:gd name="connsiteX29" fmla="*/ 1760537 w 3186704"/>
                  <a:gd name="connsiteY29" fmla="*/ 3241359 h 3402311"/>
                  <a:gd name="connsiteX30" fmla="*/ 1610518 w 3186704"/>
                  <a:gd name="connsiteY30" fmla="*/ 3309463 h 3402311"/>
                  <a:gd name="connsiteX31" fmla="*/ 1367059 w 3186704"/>
                  <a:gd name="connsiteY31" fmla="*/ 3374138 h 3402311"/>
                  <a:gd name="connsiteX32" fmla="*/ 1210183 w 3186704"/>
                  <a:gd name="connsiteY32" fmla="*/ 3385663 h 3402311"/>
                  <a:gd name="connsiteX33" fmla="*/ 905573 w 3186704"/>
                  <a:gd name="connsiteY33" fmla="*/ 3401856 h 3402311"/>
                  <a:gd name="connsiteX34" fmla="*/ 558292 w 3186704"/>
                  <a:gd name="connsiteY34" fmla="*/ 3382234 h 3402311"/>
                  <a:gd name="connsiteX35" fmla="*/ 467137 w 3186704"/>
                  <a:gd name="connsiteY35" fmla="*/ 3363756 h 3402311"/>
                  <a:gd name="connsiteX36" fmla="*/ 206343 w 3186704"/>
                  <a:gd name="connsiteY36" fmla="*/ 3202117 h 3402311"/>
                  <a:gd name="connsiteX37" fmla="*/ 78613 w 3186704"/>
                  <a:gd name="connsiteY37" fmla="*/ 3007044 h 34023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3186704" h="3402311">
                    <a:moveTo>
                      <a:pt x="78613" y="3007044"/>
                    </a:moveTo>
                    <a:cubicBezTo>
                      <a:pt x="38512" y="2919891"/>
                      <a:pt x="9937" y="2827308"/>
                      <a:pt x="2032" y="2731772"/>
                    </a:cubicBezTo>
                    <a:cubicBezTo>
                      <a:pt x="-3207" y="2668717"/>
                      <a:pt x="1174" y="2604994"/>
                      <a:pt x="21177" y="2545082"/>
                    </a:cubicBezTo>
                    <a:cubicBezTo>
                      <a:pt x="40608" y="2486599"/>
                      <a:pt x="73469" y="2433259"/>
                      <a:pt x="116903" y="2389443"/>
                    </a:cubicBezTo>
                    <a:cubicBezTo>
                      <a:pt x="152241" y="2353725"/>
                      <a:pt x="194151" y="2325150"/>
                      <a:pt x="241300" y="2308100"/>
                    </a:cubicBezTo>
                    <a:cubicBezTo>
                      <a:pt x="315880" y="2281049"/>
                      <a:pt x="397224" y="2282668"/>
                      <a:pt x="475805" y="2296099"/>
                    </a:cubicBezTo>
                    <a:cubicBezTo>
                      <a:pt x="539337" y="2306957"/>
                      <a:pt x="601440" y="2324959"/>
                      <a:pt x="664781" y="2336770"/>
                    </a:cubicBezTo>
                    <a:cubicBezTo>
                      <a:pt x="710978" y="2345343"/>
                      <a:pt x="758412" y="2349343"/>
                      <a:pt x="803560" y="2336770"/>
                    </a:cubicBezTo>
                    <a:cubicBezTo>
                      <a:pt x="862711" y="2320292"/>
                      <a:pt x="909288" y="2276382"/>
                      <a:pt x="942340" y="2224280"/>
                    </a:cubicBezTo>
                    <a:cubicBezTo>
                      <a:pt x="992155" y="2145604"/>
                      <a:pt x="1006919" y="2051306"/>
                      <a:pt x="1018921" y="1958532"/>
                    </a:cubicBezTo>
                    <a:cubicBezTo>
                      <a:pt x="1034065" y="1841280"/>
                      <a:pt x="1043972" y="1723456"/>
                      <a:pt x="1061974" y="1606679"/>
                    </a:cubicBezTo>
                    <a:cubicBezTo>
                      <a:pt x="1074356" y="1526574"/>
                      <a:pt x="1091120" y="1447231"/>
                      <a:pt x="1114647" y="1369697"/>
                    </a:cubicBezTo>
                    <a:cubicBezTo>
                      <a:pt x="1145413" y="1268065"/>
                      <a:pt x="1187989" y="1170244"/>
                      <a:pt x="1243806" y="1080042"/>
                    </a:cubicBezTo>
                    <a:cubicBezTo>
                      <a:pt x="1307623" y="976981"/>
                      <a:pt x="1388396" y="886017"/>
                      <a:pt x="1468691" y="795149"/>
                    </a:cubicBezTo>
                    <a:cubicBezTo>
                      <a:pt x="1569466" y="681230"/>
                      <a:pt x="1670621" y="567787"/>
                      <a:pt x="1770157" y="452820"/>
                    </a:cubicBezTo>
                    <a:cubicBezTo>
                      <a:pt x="1867027" y="340997"/>
                      <a:pt x="1962277" y="226316"/>
                      <a:pt x="2082387" y="140400"/>
                    </a:cubicBezTo>
                    <a:cubicBezTo>
                      <a:pt x="2148586" y="93061"/>
                      <a:pt x="2221166" y="55437"/>
                      <a:pt x="2298890" y="31530"/>
                    </a:cubicBezTo>
                    <a:cubicBezTo>
                      <a:pt x="2374709" y="8193"/>
                      <a:pt x="2454053" y="-2189"/>
                      <a:pt x="2533396" y="383"/>
                    </a:cubicBezTo>
                    <a:cubicBezTo>
                      <a:pt x="2623312" y="3336"/>
                      <a:pt x="2711704" y="22957"/>
                      <a:pt x="2796572" y="53056"/>
                    </a:cubicBezTo>
                    <a:cubicBezTo>
                      <a:pt x="2876391" y="81345"/>
                      <a:pt x="2953544" y="118779"/>
                      <a:pt x="3014313" y="177548"/>
                    </a:cubicBezTo>
                    <a:cubicBezTo>
                      <a:pt x="3068320" y="229745"/>
                      <a:pt x="3106515" y="295753"/>
                      <a:pt x="3131566" y="366619"/>
                    </a:cubicBezTo>
                    <a:cubicBezTo>
                      <a:pt x="3159283" y="444915"/>
                      <a:pt x="3170904" y="527687"/>
                      <a:pt x="3174619" y="610745"/>
                    </a:cubicBezTo>
                    <a:cubicBezTo>
                      <a:pt x="3180334" y="738285"/>
                      <a:pt x="3167856" y="865729"/>
                      <a:pt x="3168142" y="993460"/>
                    </a:cubicBezTo>
                    <a:cubicBezTo>
                      <a:pt x="3168618" y="1161576"/>
                      <a:pt x="3191573" y="1329120"/>
                      <a:pt x="3185763" y="1497141"/>
                    </a:cubicBezTo>
                    <a:cubicBezTo>
                      <a:pt x="3182334" y="1595820"/>
                      <a:pt x="3168904" y="1693833"/>
                      <a:pt x="3150806" y="1790892"/>
                    </a:cubicBezTo>
                    <a:cubicBezTo>
                      <a:pt x="3132994" y="1886238"/>
                      <a:pt x="3109753" y="1980535"/>
                      <a:pt x="3076130" y="2071404"/>
                    </a:cubicBezTo>
                    <a:cubicBezTo>
                      <a:pt x="3022600" y="2215993"/>
                      <a:pt x="2942590" y="2348867"/>
                      <a:pt x="2847435" y="2470216"/>
                    </a:cubicBezTo>
                    <a:cubicBezTo>
                      <a:pt x="2708941" y="2646714"/>
                      <a:pt x="2538920" y="2795018"/>
                      <a:pt x="2359374" y="2929701"/>
                    </a:cubicBezTo>
                    <a:cubicBezTo>
                      <a:pt x="2276792" y="2991614"/>
                      <a:pt x="2191734" y="3050383"/>
                      <a:pt x="2099723" y="3097056"/>
                    </a:cubicBezTo>
                    <a:cubicBezTo>
                      <a:pt x="1990090" y="3152682"/>
                      <a:pt x="1872551" y="3190687"/>
                      <a:pt x="1760537" y="3241359"/>
                    </a:cubicBezTo>
                    <a:cubicBezTo>
                      <a:pt x="1710531" y="3264029"/>
                      <a:pt x="1661382" y="3288794"/>
                      <a:pt x="1610518" y="3309463"/>
                    </a:cubicBezTo>
                    <a:cubicBezTo>
                      <a:pt x="1532414" y="3341182"/>
                      <a:pt x="1450689" y="3363375"/>
                      <a:pt x="1367059" y="3374138"/>
                    </a:cubicBezTo>
                    <a:cubicBezTo>
                      <a:pt x="1315053" y="3380806"/>
                      <a:pt x="1262570" y="3382806"/>
                      <a:pt x="1210183" y="3385663"/>
                    </a:cubicBezTo>
                    <a:cubicBezTo>
                      <a:pt x="1108646" y="3391188"/>
                      <a:pt x="1007205" y="3399760"/>
                      <a:pt x="905573" y="3401856"/>
                    </a:cubicBezTo>
                    <a:cubicBezTo>
                      <a:pt x="789463" y="3404142"/>
                      <a:pt x="673354" y="3397855"/>
                      <a:pt x="558292" y="3382234"/>
                    </a:cubicBezTo>
                    <a:cubicBezTo>
                      <a:pt x="527526" y="3378043"/>
                      <a:pt x="497046" y="3372328"/>
                      <a:pt x="467137" y="3363756"/>
                    </a:cubicBezTo>
                    <a:cubicBezTo>
                      <a:pt x="367220" y="3335276"/>
                      <a:pt x="277876" y="3277555"/>
                      <a:pt x="206343" y="3202117"/>
                    </a:cubicBezTo>
                    <a:cubicBezTo>
                      <a:pt x="152527" y="3145348"/>
                      <a:pt x="111379" y="3078196"/>
                      <a:pt x="78613" y="3007044"/>
                    </a:cubicBezTo>
                    <a:close/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704EA0D3-F1E3-4AF6-B30E-791175E319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960461" y="1175713"/>
                <a:ext cx="3568552" cy="3938179"/>
              </a:xfrm>
              <a:custGeom>
                <a:avLst/>
                <a:gdLst>
                  <a:gd name="connsiteX0" fmla="*/ 2179 w 2710118"/>
                  <a:gd name="connsiteY0" fmla="*/ 2712895 h 2990829"/>
                  <a:gd name="connsiteX1" fmla="*/ 18085 w 2710118"/>
                  <a:gd name="connsiteY1" fmla="*/ 2589260 h 2990829"/>
                  <a:gd name="connsiteX2" fmla="*/ 161627 w 2710118"/>
                  <a:gd name="connsiteY2" fmla="*/ 2489533 h 2990829"/>
                  <a:gd name="connsiteX3" fmla="*/ 384893 w 2710118"/>
                  <a:gd name="connsiteY3" fmla="*/ 2559352 h 2990829"/>
                  <a:gd name="connsiteX4" fmla="*/ 648069 w 2710118"/>
                  <a:gd name="connsiteY4" fmla="*/ 2579259 h 2990829"/>
                  <a:gd name="connsiteX5" fmla="*/ 831520 w 2710118"/>
                  <a:gd name="connsiteY5" fmla="*/ 2445623 h 2990829"/>
                  <a:gd name="connsiteX6" fmla="*/ 909244 w 2710118"/>
                  <a:gd name="connsiteY6" fmla="*/ 2210260 h 2990829"/>
                  <a:gd name="connsiteX7" fmla="*/ 975062 w 2710118"/>
                  <a:gd name="connsiteY7" fmla="*/ 1771444 h 2990829"/>
                  <a:gd name="connsiteX8" fmla="*/ 989064 w 2710118"/>
                  <a:gd name="connsiteY8" fmla="*/ 1486170 h 2990829"/>
                  <a:gd name="connsiteX9" fmla="*/ 1058882 w 2710118"/>
                  <a:gd name="connsiteY9" fmla="*/ 1115171 h 2990829"/>
                  <a:gd name="connsiteX10" fmla="*/ 1238333 w 2710118"/>
                  <a:gd name="connsiteY10" fmla="*/ 776081 h 2990829"/>
                  <a:gd name="connsiteX11" fmla="*/ 1567327 w 2710118"/>
                  <a:gd name="connsiteY11" fmla="*/ 399081 h 2990829"/>
                  <a:gd name="connsiteX12" fmla="*/ 1944136 w 2710118"/>
                  <a:gd name="connsiteY12" fmla="*/ 85899 h 2990829"/>
                  <a:gd name="connsiteX13" fmla="*/ 2167402 w 2710118"/>
                  <a:gd name="connsiteY13" fmla="*/ 2079 h 2990829"/>
                  <a:gd name="connsiteX14" fmla="*/ 2412671 w 2710118"/>
                  <a:gd name="connsiteY14" fmla="*/ 53991 h 2990829"/>
                  <a:gd name="connsiteX15" fmla="*/ 2616030 w 2710118"/>
                  <a:gd name="connsiteY15" fmla="*/ 291354 h 2990829"/>
                  <a:gd name="connsiteX16" fmla="*/ 2637937 w 2710118"/>
                  <a:gd name="connsiteY16" fmla="*/ 724265 h 2990829"/>
                  <a:gd name="connsiteX17" fmla="*/ 2691753 w 2710118"/>
                  <a:gd name="connsiteY17" fmla="*/ 1117266 h 2990829"/>
                  <a:gd name="connsiteX18" fmla="*/ 2705755 w 2710118"/>
                  <a:gd name="connsiteY18" fmla="*/ 1476359 h 2990829"/>
                  <a:gd name="connsiteX19" fmla="*/ 2616030 w 2710118"/>
                  <a:gd name="connsiteY19" fmla="*/ 1859359 h 2990829"/>
                  <a:gd name="connsiteX20" fmla="*/ 2404670 w 2710118"/>
                  <a:gd name="connsiteY20" fmla="*/ 2250361 h 2990829"/>
                  <a:gd name="connsiteX21" fmla="*/ 2198263 w 2710118"/>
                  <a:gd name="connsiteY21" fmla="*/ 2456862 h 2990829"/>
                  <a:gd name="connsiteX22" fmla="*/ 1724680 w 2710118"/>
                  <a:gd name="connsiteY22" fmla="*/ 2757091 h 2990829"/>
                  <a:gd name="connsiteX23" fmla="*/ 1327868 w 2710118"/>
                  <a:gd name="connsiteY23" fmla="*/ 2810907 h 2990829"/>
                  <a:gd name="connsiteX24" fmla="*/ 931057 w 2710118"/>
                  <a:gd name="connsiteY24" fmla="*/ 2912634 h 2990829"/>
                  <a:gd name="connsiteX25" fmla="*/ 695789 w 2710118"/>
                  <a:gd name="connsiteY25" fmla="*/ 2972451 h 2990829"/>
                  <a:gd name="connsiteX26" fmla="*/ 348889 w 2710118"/>
                  <a:gd name="connsiteY26" fmla="*/ 2984452 h 2990829"/>
                  <a:gd name="connsiteX27" fmla="*/ 73711 w 2710118"/>
                  <a:gd name="connsiteY27" fmla="*/ 2882725 h 2990829"/>
                  <a:gd name="connsiteX28" fmla="*/ 2179 w 2710118"/>
                  <a:gd name="connsiteY28" fmla="*/ 2712895 h 29908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2710118" h="2990829">
                    <a:moveTo>
                      <a:pt x="2179" y="2712895"/>
                    </a:moveTo>
                    <a:cubicBezTo>
                      <a:pt x="-2774" y="2670604"/>
                      <a:pt x="-12" y="2627551"/>
                      <a:pt x="18085" y="2589260"/>
                    </a:cubicBezTo>
                    <a:cubicBezTo>
                      <a:pt x="44755" y="2532967"/>
                      <a:pt x="99810" y="2495153"/>
                      <a:pt x="161627" y="2489533"/>
                    </a:cubicBezTo>
                    <a:cubicBezTo>
                      <a:pt x="240304" y="2482389"/>
                      <a:pt x="310312" y="2530491"/>
                      <a:pt x="384893" y="2559352"/>
                    </a:cubicBezTo>
                    <a:cubicBezTo>
                      <a:pt x="468904" y="2591832"/>
                      <a:pt x="561392" y="2603452"/>
                      <a:pt x="648069" y="2579259"/>
                    </a:cubicBezTo>
                    <a:cubicBezTo>
                      <a:pt x="723602" y="2558209"/>
                      <a:pt x="788563" y="2511346"/>
                      <a:pt x="831520" y="2445623"/>
                    </a:cubicBezTo>
                    <a:cubicBezTo>
                      <a:pt x="877050" y="2375805"/>
                      <a:pt x="893052" y="2292366"/>
                      <a:pt x="909244" y="2210260"/>
                    </a:cubicBezTo>
                    <a:cubicBezTo>
                      <a:pt x="938010" y="2064909"/>
                      <a:pt x="963156" y="1918986"/>
                      <a:pt x="975062" y="1771444"/>
                    </a:cubicBezTo>
                    <a:cubicBezTo>
                      <a:pt x="982682" y="1676575"/>
                      <a:pt x="981539" y="1581134"/>
                      <a:pt x="989064" y="1486170"/>
                    </a:cubicBezTo>
                    <a:cubicBezTo>
                      <a:pt x="998970" y="1360154"/>
                      <a:pt x="1017163" y="1234424"/>
                      <a:pt x="1058882" y="1115171"/>
                    </a:cubicBezTo>
                    <a:cubicBezTo>
                      <a:pt x="1101269" y="993822"/>
                      <a:pt x="1163848" y="880951"/>
                      <a:pt x="1238333" y="776081"/>
                    </a:cubicBezTo>
                    <a:cubicBezTo>
                      <a:pt x="1335107" y="639778"/>
                      <a:pt x="1448741" y="516906"/>
                      <a:pt x="1567327" y="399081"/>
                    </a:cubicBezTo>
                    <a:cubicBezTo>
                      <a:pt x="1683627" y="283543"/>
                      <a:pt x="1803452" y="169719"/>
                      <a:pt x="1944136" y="85899"/>
                    </a:cubicBezTo>
                    <a:cubicBezTo>
                      <a:pt x="2013383" y="44656"/>
                      <a:pt x="2087487" y="10366"/>
                      <a:pt x="2167402" y="2079"/>
                    </a:cubicBezTo>
                    <a:cubicBezTo>
                      <a:pt x="2252365" y="-6684"/>
                      <a:pt x="2337709" y="12557"/>
                      <a:pt x="2412671" y="53991"/>
                    </a:cubicBezTo>
                    <a:cubicBezTo>
                      <a:pt x="2507063" y="106092"/>
                      <a:pt x="2581263" y="189341"/>
                      <a:pt x="2616030" y="291354"/>
                    </a:cubicBezTo>
                    <a:cubicBezTo>
                      <a:pt x="2662892" y="429085"/>
                      <a:pt x="2633651" y="577770"/>
                      <a:pt x="2637937" y="724265"/>
                    </a:cubicBezTo>
                    <a:cubicBezTo>
                      <a:pt x="2641842" y="856472"/>
                      <a:pt x="2673941" y="986012"/>
                      <a:pt x="2691753" y="1117266"/>
                    </a:cubicBezTo>
                    <a:cubicBezTo>
                      <a:pt x="2707946" y="1236234"/>
                      <a:pt x="2715565" y="1356630"/>
                      <a:pt x="2705755" y="1476359"/>
                    </a:cubicBezTo>
                    <a:cubicBezTo>
                      <a:pt x="2694896" y="1607709"/>
                      <a:pt x="2662606" y="1736011"/>
                      <a:pt x="2616030" y="1859359"/>
                    </a:cubicBezTo>
                    <a:cubicBezTo>
                      <a:pt x="2563451" y="1998710"/>
                      <a:pt x="2496681" y="2133298"/>
                      <a:pt x="2404670" y="2250361"/>
                    </a:cubicBezTo>
                    <a:cubicBezTo>
                      <a:pt x="2344376" y="2327132"/>
                      <a:pt x="2272177" y="2392854"/>
                      <a:pt x="2198263" y="2456862"/>
                    </a:cubicBezTo>
                    <a:cubicBezTo>
                      <a:pt x="2054911" y="2580973"/>
                      <a:pt x="1905464" y="2703370"/>
                      <a:pt x="1724680" y="2757091"/>
                    </a:cubicBezTo>
                    <a:cubicBezTo>
                      <a:pt x="1596473" y="2795191"/>
                      <a:pt x="1460456" y="2791857"/>
                      <a:pt x="1327868" y="2810907"/>
                    </a:cubicBezTo>
                    <a:cubicBezTo>
                      <a:pt x="1192518" y="2830433"/>
                      <a:pt x="1062311" y="2873677"/>
                      <a:pt x="931057" y="2912634"/>
                    </a:cubicBezTo>
                    <a:cubicBezTo>
                      <a:pt x="853428" y="2935684"/>
                      <a:pt x="775513" y="2958259"/>
                      <a:pt x="695789" y="2972451"/>
                    </a:cubicBezTo>
                    <a:cubicBezTo>
                      <a:pt x="581203" y="2992929"/>
                      <a:pt x="464808" y="2995311"/>
                      <a:pt x="348889" y="2984452"/>
                    </a:cubicBezTo>
                    <a:cubicBezTo>
                      <a:pt x="247352" y="2974927"/>
                      <a:pt x="142006" y="2956544"/>
                      <a:pt x="73711" y="2882725"/>
                    </a:cubicBezTo>
                    <a:cubicBezTo>
                      <a:pt x="31420" y="2836434"/>
                      <a:pt x="9513" y="2775474"/>
                      <a:pt x="2179" y="2712895"/>
                    </a:cubicBezTo>
                    <a:close/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2910BB0F-2FD9-4EA6-82D7-5226F29ABE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536081" y="1589661"/>
                <a:ext cx="1743551" cy="2969484"/>
              </a:xfrm>
              <a:custGeom>
                <a:avLst/>
                <a:gdLst>
                  <a:gd name="connsiteX0" fmla="*/ 14495 w 1324131"/>
                  <a:gd name="connsiteY0" fmla="*/ 1664146 h 2255159"/>
                  <a:gd name="connsiteX1" fmla="*/ 97839 w 1324131"/>
                  <a:gd name="connsiteY1" fmla="*/ 1271049 h 2255159"/>
                  <a:gd name="connsiteX2" fmla="*/ 97839 w 1324131"/>
                  <a:gd name="connsiteY2" fmla="*/ 991109 h 2255159"/>
                  <a:gd name="connsiteX3" fmla="*/ 195756 w 1324131"/>
                  <a:gd name="connsiteY3" fmla="*/ 588964 h 2255159"/>
                  <a:gd name="connsiteX4" fmla="*/ 373778 w 1324131"/>
                  <a:gd name="connsiteY4" fmla="*/ 336170 h 2255159"/>
                  <a:gd name="connsiteX5" fmla="*/ 706867 w 1324131"/>
                  <a:gd name="connsiteY5" fmla="*/ 86234 h 2255159"/>
                  <a:gd name="connsiteX6" fmla="*/ 953755 w 1324131"/>
                  <a:gd name="connsiteY6" fmla="*/ 33 h 2255159"/>
                  <a:gd name="connsiteX7" fmla="*/ 1105965 w 1324131"/>
                  <a:gd name="connsiteY7" fmla="*/ 60326 h 2255159"/>
                  <a:gd name="connsiteX8" fmla="*/ 1146160 w 1324131"/>
                  <a:gd name="connsiteY8" fmla="*/ 221204 h 2255159"/>
                  <a:gd name="connsiteX9" fmla="*/ 1177783 w 1324131"/>
                  <a:gd name="connsiteY9" fmla="*/ 448089 h 2255159"/>
                  <a:gd name="connsiteX10" fmla="*/ 1281129 w 1324131"/>
                  <a:gd name="connsiteY10" fmla="*/ 789941 h 2255159"/>
                  <a:gd name="connsiteX11" fmla="*/ 1306942 w 1324131"/>
                  <a:gd name="connsiteY11" fmla="*/ 942151 h 2255159"/>
                  <a:gd name="connsiteX12" fmla="*/ 1321325 w 1324131"/>
                  <a:gd name="connsiteY12" fmla="*/ 1272478 h 2255159"/>
                  <a:gd name="connsiteX13" fmla="*/ 1215121 w 1324131"/>
                  <a:gd name="connsiteY13" fmla="*/ 1660240 h 2255159"/>
                  <a:gd name="connsiteX14" fmla="*/ 1085962 w 1324131"/>
                  <a:gd name="connsiteY14" fmla="*/ 1844073 h 2255159"/>
                  <a:gd name="connsiteX15" fmla="*/ 849075 w 1324131"/>
                  <a:gd name="connsiteY15" fmla="*/ 2081055 h 2255159"/>
                  <a:gd name="connsiteX16" fmla="*/ 445691 w 1324131"/>
                  <a:gd name="connsiteY16" fmla="*/ 2254887 h 2255159"/>
                  <a:gd name="connsiteX17" fmla="*/ 126985 w 1324131"/>
                  <a:gd name="connsiteY17" fmla="*/ 2134205 h 2255159"/>
                  <a:gd name="connsiteX18" fmla="*/ 683 w 1324131"/>
                  <a:gd name="connsiteY18" fmla="*/ 1829690 h 2255159"/>
                  <a:gd name="connsiteX19" fmla="*/ 14495 w 1324131"/>
                  <a:gd name="connsiteY19" fmla="*/ 1664146 h 22551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324131" h="2255159">
                    <a:moveTo>
                      <a:pt x="14495" y="1664146"/>
                    </a:moveTo>
                    <a:cubicBezTo>
                      <a:pt x="40593" y="1532320"/>
                      <a:pt x="87552" y="1404780"/>
                      <a:pt x="97839" y="1271049"/>
                    </a:cubicBezTo>
                    <a:cubicBezTo>
                      <a:pt x="104982" y="1177895"/>
                      <a:pt x="94790" y="1084454"/>
                      <a:pt x="97839" y="991109"/>
                    </a:cubicBezTo>
                    <a:cubicBezTo>
                      <a:pt x="102411" y="851759"/>
                      <a:pt x="135177" y="714408"/>
                      <a:pt x="195756" y="588964"/>
                    </a:cubicBezTo>
                    <a:cubicBezTo>
                      <a:pt x="240809" y="495524"/>
                      <a:pt x="301674" y="410751"/>
                      <a:pt x="373778" y="336170"/>
                    </a:cubicBezTo>
                    <a:cubicBezTo>
                      <a:pt x="470742" y="235967"/>
                      <a:pt x="585614" y="155386"/>
                      <a:pt x="706867" y="86234"/>
                    </a:cubicBezTo>
                    <a:cubicBezTo>
                      <a:pt x="784020" y="42229"/>
                      <a:pt x="865363" y="1367"/>
                      <a:pt x="953755" y="33"/>
                    </a:cubicBezTo>
                    <a:cubicBezTo>
                      <a:pt x="1011667" y="-824"/>
                      <a:pt x="1070817" y="14892"/>
                      <a:pt x="1105965" y="60326"/>
                    </a:cubicBezTo>
                    <a:cubicBezTo>
                      <a:pt x="1140350" y="104903"/>
                      <a:pt x="1142445" y="164244"/>
                      <a:pt x="1146160" y="221204"/>
                    </a:cubicBezTo>
                    <a:cubicBezTo>
                      <a:pt x="1151113" y="297594"/>
                      <a:pt x="1160543" y="373604"/>
                      <a:pt x="1177783" y="448089"/>
                    </a:cubicBezTo>
                    <a:cubicBezTo>
                      <a:pt x="1204644" y="564199"/>
                      <a:pt x="1253888" y="673927"/>
                      <a:pt x="1281129" y="789941"/>
                    </a:cubicBezTo>
                    <a:cubicBezTo>
                      <a:pt x="1292940" y="840043"/>
                      <a:pt x="1300656" y="891097"/>
                      <a:pt x="1306942" y="942151"/>
                    </a:cubicBezTo>
                    <a:cubicBezTo>
                      <a:pt x="1320563" y="1051784"/>
                      <a:pt x="1328754" y="1162274"/>
                      <a:pt x="1321325" y="1272478"/>
                    </a:cubicBezTo>
                    <a:cubicBezTo>
                      <a:pt x="1312181" y="1407828"/>
                      <a:pt x="1279700" y="1541178"/>
                      <a:pt x="1215121" y="1660240"/>
                    </a:cubicBezTo>
                    <a:cubicBezTo>
                      <a:pt x="1179307" y="1726249"/>
                      <a:pt x="1134063" y="1786352"/>
                      <a:pt x="1085962" y="1844073"/>
                    </a:cubicBezTo>
                    <a:cubicBezTo>
                      <a:pt x="1014239" y="1930084"/>
                      <a:pt x="936610" y="2011237"/>
                      <a:pt x="849075" y="2081055"/>
                    </a:cubicBezTo>
                    <a:cubicBezTo>
                      <a:pt x="731441" y="2174972"/>
                      <a:pt x="595424" y="2249743"/>
                      <a:pt x="445691" y="2254887"/>
                    </a:cubicBezTo>
                    <a:cubicBezTo>
                      <a:pt x="326915" y="2258887"/>
                      <a:pt x="210138" y="2218882"/>
                      <a:pt x="126985" y="2134205"/>
                    </a:cubicBezTo>
                    <a:cubicBezTo>
                      <a:pt x="47642" y="2053432"/>
                      <a:pt x="5922" y="1943228"/>
                      <a:pt x="683" y="1829690"/>
                    </a:cubicBezTo>
                    <a:cubicBezTo>
                      <a:pt x="-2079" y="1774255"/>
                      <a:pt x="3732" y="1718819"/>
                      <a:pt x="14495" y="1664146"/>
                    </a:cubicBezTo>
                    <a:close/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619C1A72-0647-44E4-9BB1-EA823EED52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56128" y="3099688"/>
                <a:ext cx="933037" cy="1078994"/>
              </a:xfrm>
              <a:custGeom>
                <a:avLst/>
                <a:gdLst>
                  <a:gd name="connsiteX0" fmla="*/ 23248 w 708590"/>
                  <a:gd name="connsiteY0" fmla="*/ 533652 h 819436"/>
                  <a:gd name="connsiteX1" fmla="*/ 132310 w 708590"/>
                  <a:gd name="connsiteY1" fmla="*/ 280859 h 819436"/>
                  <a:gd name="connsiteX2" fmla="*/ 255754 w 708590"/>
                  <a:gd name="connsiteY2" fmla="*/ 97026 h 819436"/>
                  <a:gd name="connsiteX3" fmla="*/ 445206 w 708590"/>
                  <a:gd name="connsiteY3" fmla="*/ 2253 h 819436"/>
                  <a:gd name="connsiteX4" fmla="*/ 597415 w 708590"/>
                  <a:gd name="connsiteY4" fmla="*/ 33875 h 819436"/>
                  <a:gd name="connsiteX5" fmla="*/ 703619 w 708590"/>
                  <a:gd name="connsiteY5" fmla="*/ 214851 h 819436"/>
                  <a:gd name="connsiteX6" fmla="*/ 686379 w 708590"/>
                  <a:gd name="connsiteY6" fmla="*/ 418781 h 819436"/>
                  <a:gd name="connsiteX7" fmla="*/ 585890 w 708590"/>
                  <a:gd name="connsiteY7" fmla="*/ 616996 h 819436"/>
                  <a:gd name="connsiteX8" fmla="*/ 347574 w 708590"/>
                  <a:gd name="connsiteY8" fmla="*/ 780731 h 819436"/>
                  <a:gd name="connsiteX9" fmla="*/ 166695 w 708590"/>
                  <a:gd name="connsiteY9" fmla="*/ 818069 h 819436"/>
                  <a:gd name="connsiteX10" fmla="*/ 14485 w 708590"/>
                  <a:gd name="connsiteY10" fmla="*/ 720438 h 819436"/>
                  <a:gd name="connsiteX11" fmla="*/ 23248 w 708590"/>
                  <a:gd name="connsiteY11" fmla="*/ 533652 h 8194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08590" h="819436">
                    <a:moveTo>
                      <a:pt x="23248" y="533652"/>
                    </a:moveTo>
                    <a:cubicBezTo>
                      <a:pt x="51728" y="446213"/>
                      <a:pt x="90685" y="362869"/>
                      <a:pt x="132310" y="280859"/>
                    </a:cubicBezTo>
                    <a:cubicBezTo>
                      <a:pt x="166028" y="214470"/>
                      <a:pt x="202223" y="148461"/>
                      <a:pt x="255754" y="97026"/>
                    </a:cubicBezTo>
                    <a:cubicBezTo>
                      <a:pt x="307855" y="46925"/>
                      <a:pt x="373578" y="11587"/>
                      <a:pt x="445206" y="2253"/>
                    </a:cubicBezTo>
                    <a:cubicBezTo>
                      <a:pt x="498546" y="-4701"/>
                      <a:pt x="552743" y="4062"/>
                      <a:pt x="597415" y="33875"/>
                    </a:cubicBezTo>
                    <a:cubicBezTo>
                      <a:pt x="657708" y="74071"/>
                      <a:pt x="691617" y="142937"/>
                      <a:pt x="703619" y="214851"/>
                    </a:cubicBezTo>
                    <a:cubicBezTo>
                      <a:pt x="715049" y="282954"/>
                      <a:pt x="705715" y="352296"/>
                      <a:pt x="686379" y="418781"/>
                    </a:cubicBezTo>
                    <a:cubicBezTo>
                      <a:pt x="665519" y="490790"/>
                      <a:pt x="634182" y="559846"/>
                      <a:pt x="585890" y="616996"/>
                    </a:cubicBezTo>
                    <a:cubicBezTo>
                      <a:pt x="523025" y="691386"/>
                      <a:pt x="437395" y="742155"/>
                      <a:pt x="347574" y="780731"/>
                    </a:cubicBezTo>
                    <a:cubicBezTo>
                      <a:pt x="289758" y="805591"/>
                      <a:pt x="228988" y="824831"/>
                      <a:pt x="166695" y="818069"/>
                    </a:cubicBezTo>
                    <a:cubicBezTo>
                      <a:pt x="102496" y="811115"/>
                      <a:pt x="41631" y="778445"/>
                      <a:pt x="14485" y="720438"/>
                    </a:cubicBezTo>
                    <a:cubicBezTo>
                      <a:pt x="-12661" y="662145"/>
                      <a:pt x="3055" y="595660"/>
                      <a:pt x="23248" y="533652"/>
                    </a:cubicBezTo>
                    <a:close/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2C60E4D0-A72D-4248-AFA0-D70960B66B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21413" y="2153126"/>
                <a:ext cx="562062" cy="821426"/>
              </a:xfrm>
              <a:custGeom>
                <a:avLst/>
                <a:gdLst>
                  <a:gd name="connsiteX0" fmla="*/ 149850 w 426855"/>
                  <a:gd name="connsiteY0" fmla="*/ 546425 h 623828"/>
                  <a:gd name="connsiteX1" fmla="*/ 209667 w 426855"/>
                  <a:gd name="connsiteY1" fmla="*/ 590336 h 623828"/>
                  <a:gd name="connsiteX2" fmla="*/ 285391 w 426855"/>
                  <a:gd name="connsiteY2" fmla="*/ 622244 h 623828"/>
                  <a:gd name="connsiteX3" fmla="*/ 393024 w 426855"/>
                  <a:gd name="connsiteY3" fmla="*/ 584335 h 623828"/>
                  <a:gd name="connsiteX4" fmla="*/ 420932 w 426855"/>
                  <a:gd name="connsiteY4" fmla="*/ 446699 h 623828"/>
                  <a:gd name="connsiteX5" fmla="*/ 420932 w 426855"/>
                  <a:gd name="connsiteY5" fmla="*/ 227243 h 623828"/>
                  <a:gd name="connsiteX6" fmla="*/ 341208 w 426855"/>
                  <a:gd name="connsiteY6" fmla="*/ 59698 h 623828"/>
                  <a:gd name="connsiteX7" fmla="*/ 273390 w 426855"/>
                  <a:gd name="connsiteY7" fmla="*/ 11787 h 623828"/>
                  <a:gd name="connsiteX8" fmla="*/ 4213 w 426855"/>
                  <a:gd name="connsiteY8" fmla="*/ 229243 h 623828"/>
                  <a:gd name="connsiteX9" fmla="*/ 58029 w 426855"/>
                  <a:gd name="connsiteY9" fmla="*/ 458605 h 623828"/>
                  <a:gd name="connsiteX10" fmla="*/ 149850 w 426855"/>
                  <a:gd name="connsiteY10" fmla="*/ 546425 h 6238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26855" h="623828">
                    <a:moveTo>
                      <a:pt x="149850" y="546425"/>
                    </a:moveTo>
                    <a:cubicBezTo>
                      <a:pt x="169186" y="561856"/>
                      <a:pt x="188807" y="577001"/>
                      <a:pt x="209667" y="590336"/>
                    </a:cubicBezTo>
                    <a:cubicBezTo>
                      <a:pt x="233004" y="605290"/>
                      <a:pt x="258054" y="617958"/>
                      <a:pt x="285391" y="622244"/>
                    </a:cubicBezTo>
                    <a:cubicBezTo>
                      <a:pt x="325777" y="628531"/>
                      <a:pt x="367687" y="616148"/>
                      <a:pt x="393024" y="584335"/>
                    </a:cubicBezTo>
                    <a:cubicBezTo>
                      <a:pt x="422932" y="546902"/>
                      <a:pt x="419884" y="495467"/>
                      <a:pt x="420932" y="446699"/>
                    </a:cubicBezTo>
                    <a:cubicBezTo>
                      <a:pt x="422551" y="373166"/>
                      <a:pt x="433409" y="299537"/>
                      <a:pt x="420932" y="227243"/>
                    </a:cubicBezTo>
                    <a:cubicBezTo>
                      <a:pt x="410168" y="165140"/>
                      <a:pt x="384165" y="105704"/>
                      <a:pt x="341208" y="59698"/>
                    </a:cubicBezTo>
                    <a:cubicBezTo>
                      <a:pt x="322062" y="39219"/>
                      <a:pt x="299488" y="22265"/>
                      <a:pt x="273390" y="11787"/>
                    </a:cubicBezTo>
                    <a:cubicBezTo>
                      <a:pt x="145278" y="-39743"/>
                      <a:pt x="27549" y="85892"/>
                      <a:pt x="4213" y="229243"/>
                    </a:cubicBezTo>
                    <a:cubicBezTo>
                      <a:pt x="-8932" y="310205"/>
                      <a:pt x="8594" y="393359"/>
                      <a:pt x="58029" y="458605"/>
                    </a:cubicBezTo>
                    <a:cubicBezTo>
                      <a:pt x="83747" y="492514"/>
                      <a:pt x="116608" y="519946"/>
                      <a:pt x="149850" y="546425"/>
                    </a:cubicBezTo>
                    <a:close/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40" name="Bottom Right">
            <a:extLst>
              <a:ext uri="{FF2B5EF4-FFF2-40B4-BE49-F238E27FC236}">
                <a16:creationId xmlns:a16="http://schemas.microsoft.com/office/drawing/2014/main" id="{A123D6C4-ECAE-4A6A-BBF9-0DE14764FB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221B5BF0-9A2C-48C4-B61E-041B76319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42" name="Graphic 157">
              <a:extLst>
                <a:ext uri="{FF2B5EF4-FFF2-40B4-BE49-F238E27FC236}">
                  <a16:creationId xmlns:a16="http://schemas.microsoft.com/office/drawing/2014/main" id="{6E057D01-EFCE-465E-9BD4-C95D34BA64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75A27398-CE92-4A19-8412-8B7ACCAD6B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95AF9CCA-48EC-44CD-8A83-AE4EFA06EDC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3365CA81-1B72-429C-A8DD-D360B8A58F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11C79CF9-E729-4ACE-8267-89276F8CE9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A2BFD27A-F2B0-407E-8CEE-081001B4F4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7233A9D3-222B-46F8-8EFF-56CEAEBECA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DFDB48BC-A62B-4298-AC8D-3B21D6C006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5071F2EC-A717-4C22-8446-B14C9D1A7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3666F56F-B1F5-7549-CF7F-942BB486B6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7025" y="97229"/>
            <a:ext cx="10902887" cy="1536780"/>
          </a:xfrm>
        </p:spPr>
        <p:txBody>
          <a:bodyPr>
            <a:normAutofit fontScale="90000"/>
          </a:bodyPr>
          <a:lstStyle/>
          <a:p>
            <a:pPr algn="l">
              <a:lnSpc>
                <a:spcPct val="90000"/>
              </a:lnSpc>
            </a:pPr>
            <a:r>
              <a:rPr lang="it-IT" sz="5400"/>
              <a:t>Come avvengono le trasformazioni del segnale in immagine</a:t>
            </a:r>
            <a:endParaRPr lang="it-IT" sz="5400" dirty="0"/>
          </a:p>
        </p:txBody>
      </p:sp>
      <p:grpSp>
        <p:nvGrpSpPr>
          <p:cNvPr id="52" name="Cross">
            <a:extLst>
              <a:ext uri="{FF2B5EF4-FFF2-40B4-BE49-F238E27FC236}">
                <a16:creationId xmlns:a16="http://schemas.microsoft.com/office/drawing/2014/main" id="{94D09F36-C387-49FA-9BEA-D0427CE84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17877" y="4001584"/>
            <a:ext cx="118872" cy="118872"/>
            <a:chOff x="1175347" y="3733800"/>
            <a:chExt cx="118872" cy="118872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F4892719-E852-41F7-8526-E42BBE1EB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8EA6DD1-E3D2-4B98-85DC-1F975A09F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C1B1CC9E-F62C-7EAB-C282-65364937A496}"/>
              </a:ext>
            </a:extLst>
          </p:cNvPr>
          <p:cNvSpPr txBox="1"/>
          <p:nvPr/>
        </p:nvSpPr>
        <p:spPr>
          <a:xfrm>
            <a:off x="200582" y="2269040"/>
            <a:ext cx="7521598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1" dirty="0" err="1">
                <a:solidFill>
                  <a:schemeClr val="accent6"/>
                </a:solidFill>
              </a:rPr>
              <a:t>TSToGASF</a:t>
            </a:r>
            <a:endParaRPr lang="it-IT" b="1" dirty="0">
              <a:solidFill>
                <a:schemeClr val="accent6"/>
              </a:solidFill>
            </a:endParaRPr>
          </a:p>
          <a:p>
            <a:endParaRPr lang="it-IT" dirty="0"/>
          </a:p>
          <a:p>
            <a:r>
              <a:rPr lang="it-IT" dirty="0"/>
              <a:t>-Trasforma un batch di serie temporali in una immagine </a:t>
            </a:r>
            <a:r>
              <a:rPr lang="it-IT" dirty="0" err="1"/>
              <a:t>TSImage</a:t>
            </a:r>
            <a:r>
              <a:rPr lang="it-IT" dirty="0"/>
              <a:t>, applicando il campo di sommatoria angolare di </a:t>
            </a:r>
            <a:r>
              <a:rPr lang="it-IT" dirty="0" err="1"/>
              <a:t>Gramian</a:t>
            </a:r>
            <a:r>
              <a:rPr lang="it-IT" dirty="0"/>
              <a:t>.</a:t>
            </a:r>
          </a:p>
          <a:p>
            <a:endParaRPr lang="it-IT" dirty="0"/>
          </a:p>
          <a:p>
            <a:r>
              <a:rPr lang="it-IT" dirty="0"/>
              <a:t>-Simile alla trasformazione precedente solo che il </a:t>
            </a:r>
            <a:r>
              <a:rPr lang="it-IT" dirty="0" err="1"/>
              <a:t>Gramian</a:t>
            </a:r>
            <a:r>
              <a:rPr lang="it-IT" dirty="0"/>
              <a:t> </a:t>
            </a:r>
            <a:r>
              <a:rPr lang="it-IT" dirty="0" err="1"/>
              <a:t>Angular</a:t>
            </a:r>
            <a:r>
              <a:rPr lang="it-IT" dirty="0"/>
              <a:t> </a:t>
            </a:r>
            <a:r>
              <a:rPr lang="it-IT" dirty="0" err="1"/>
              <a:t>Summation</a:t>
            </a:r>
            <a:r>
              <a:rPr lang="it-IT" dirty="0"/>
              <a:t> Field (GASF), calcola la differenza angolare tra coppie di vettori nella serie temporale e poi fa la somma degli angoli. </a:t>
            </a:r>
          </a:p>
          <a:p>
            <a:pPr marL="285750" indent="-285750">
              <a:buFontTx/>
              <a:buChar char="-"/>
            </a:pPr>
            <a:endParaRPr lang="it-IT" dirty="0"/>
          </a:p>
          <a:p>
            <a:r>
              <a:rPr lang="it-IT" dirty="0"/>
              <a:t>-Richiede che l'input sia stato preventivamente normalizzato tra -1 e 1.</a:t>
            </a:r>
          </a:p>
          <a:p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2057423B-7C8F-26ED-6675-0C53BE81E4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400" y="1018068"/>
            <a:ext cx="3265442" cy="3334919"/>
          </a:xfrm>
          <a:prstGeom prst="rect">
            <a:avLst/>
          </a:prstGeom>
          <a:effectLst>
            <a:outerShdw blurRad="673100" dist="50800" dir="5400000" algn="ctr" rotWithShape="0">
              <a:schemeClr val="accent6"/>
            </a:outerShdw>
          </a:effectLst>
        </p:spPr>
      </p:pic>
      <p:pic>
        <p:nvPicPr>
          <p:cNvPr id="3" name="Immagine 2" descr="Immagine che contiene tavolo&#10;&#10;Descrizione generata automaticamente">
            <a:extLst>
              <a:ext uri="{FF2B5EF4-FFF2-40B4-BE49-F238E27FC236}">
                <a16:creationId xmlns:a16="http://schemas.microsoft.com/office/drawing/2014/main" id="{0DE2C98C-98F3-A2AC-9FD5-468AFEBE7C8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75" r="68118"/>
          <a:stretch/>
        </p:blipFill>
        <p:spPr>
          <a:xfrm>
            <a:off x="8458297" y="4383644"/>
            <a:ext cx="2590070" cy="2457416"/>
          </a:xfrm>
          <a:prstGeom prst="rect">
            <a:avLst/>
          </a:prstGeom>
        </p:spPr>
      </p:pic>
      <p:sp>
        <p:nvSpPr>
          <p:cNvPr id="6" name="Rettangolo 5">
            <a:extLst>
              <a:ext uri="{FF2B5EF4-FFF2-40B4-BE49-F238E27FC236}">
                <a16:creationId xmlns:a16="http://schemas.microsoft.com/office/drawing/2014/main" id="{E171B23B-1FEB-BD1C-2176-6051CC262EEC}"/>
              </a:ext>
            </a:extLst>
          </p:cNvPr>
          <p:cNvSpPr/>
          <p:nvPr/>
        </p:nvSpPr>
        <p:spPr>
          <a:xfrm>
            <a:off x="8778776" y="4745825"/>
            <a:ext cx="262824" cy="246360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250840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D294E7E-62D8-48F8-A01E-1A457B5CA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BCADCC9-9C0D-4CE3-8966-44472EFCF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2" name="Top Left">
            <a:extLst>
              <a:ext uri="{FF2B5EF4-FFF2-40B4-BE49-F238E27FC236}">
                <a16:creationId xmlns:a16="http://schemas.microsoft.com/office/drawing/2014/main" id="{14DEC4C2-FF1C-4A02-81A7-BCB494625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76200" y="-3086"/>
            <a:ext cx="6711876" cy="4498887"/>
            <a:chOff x="-76200" y="-3086"/>
            <a:chExt cx="6711876" cy="4498887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EA2AE61-06D9-484D-8DD1-BACA157CCA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858DA4F-B13B-4D82-A95F-CBF114BDDD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76200" y="1"/>
              <a:ext cx="6711876" cy="4495800"/>
              <a:chOff x="-16788" y="0"/>
              <a:chExt cx="9475836" cy="6347177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CA4C0D61-C854-46C1-85D7-10CCCB9522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13900" y="22951"/>
                <a:ext cx="9345148" cy="6324226"/>
              </a:xfrm>
              <a:custGeom>
                <a:avLst/>
                <a:gdLst>
                  <a:gd name="connsiteX0" fmla="*/ 0 w 7097124"/>
                  <a:gd name="connsiteY0" fmla="*/ 3198971 h 4802900"/>
                  <a:gd name="connsiteX1" fmla="*/ 219837 w 7097124"/>
                  <a:gd name="connsiteY1" fmla="*/ 3452527 h 4802900"/>
                  <a:gd name="connsiteX2" fmla="*/ 399288 w 7097124"/>
                  <a:gd name="connsiteY2" fmla="*/ 3536347 h 4802900"/>
                  <a:gd name="connsiteX3" fmla="*/ 744188 w 7097124"/>
                  <a:gd name="connsiteY3" fmla="*/ 3536347 h 4802900"/>
                  <a:gd name="connsiteX4" fmla="*/ 981456 w 7097124"/>
                  <a:gd name="connsiteY4" fmla="*/ 3536347 h 4802900"/>
                  <a:gd name="connsiteX5" fmla="*/ 1116997 w 7097124"/>
                  <a:gd name="connsiteY5" fmla="*/ 3620167 h 4802900"/>
                  <a:gd name="connsiteX6" fmla="*/ 1236631 w 7097124"/>
                  <a:gd name="connsiteY6" fmla="*/ 3765804 h 4802900"/>
                  <a:gd name="connsiteX7" fmla="*/ 1378172 w 7097124"/>
                  <a:gd name="connsiteY7" fmla="*/ 3987260 h 4802900"/>
                  <a:gd name="connsiteX8" fmla="*/ 1545622 w 7097124"/>
                  <a:gd name="connsiteY8" fmla="*/ 4340352 h 4802900"/>
                  <a:gd name="connsiteX9" fmla="*/ 1697165 w 7097124"/>
                  <a:gd name="connsiteY9" fmla="*/ 4615625 h 4802900"/>
                  <a:gd name="connsiteX10" fmla="*/ 1800892 w 7097124"/>
                  <a:gd name="connsiteY10" fmla="*/ 4719352 h 4802900"/>
                  <a:gd name="connsiteX11" fmla="*/ 2205609 w 7097124"/>
                  <a:gd name="connsiteY11" fmla="*/ 4765262 h 4802900"/>
                  <a:gd name="connsiteX12" fmla="*/ 2658237 w 7097124"/>
                  <a:gd name="connsiteY12" fmla="*/ 4721352 h 4802900"/>
                  <a:gd name="connsiteX13" fmla="*/ 2825686 w 7097124"/>
                  <a:gd name="connsiteY13" fmla="*/ 4701445 h 4802900"/>
                  <a:gd name="connsiteX14" fmla="*/ 3124772 w 7097124"/>
                  <a:gd name="connsiteY14" fmla="*/ 4759262 h 4802900"/>
                  <a:gd name="connsiteX15" fmla="*/ 3435858 w 7097124"/>
                  <a:gd name="connsiteY15" fmla="*/ 4801172 h 4802900"/>
                  <a:gd name="connsiteX16" fmla="*/ 3718941 w 7097124"/>
                  <a:gd name="connsiteY16" fmla="*/ 4775264 h 4802900"/>
                  <a:gd name="connsiteX17" fmla="*/ 3992118 w 7097124"/>
                  <a:gd name="connsiteY17" fmla="*/ 4619625 h 4802900"/>
                  <a:gd name="connsiteX18" fmla="*/ 4219385 w 7097124"/>
                  <a:gd name="connsiteY18" fmla="*/ 4408170 h 4802900"/>
                  <a:gd name="connsiteX19" fmla="*/ 4564285 w 7097124"/>
                  <a:gd name="connsiteY19" fmla="*/ 4031171 h 4802900"/>
                  <a:gd name="connsiteX20" fmla="*/ 4871371 w 7097124"/>
                  <a:gd name="connsiteY20" fmla="*/ 3694081 h 4802900"/>
                  <a:gd name="connsiteX21" fmla="*/ 5292090 w 7097124"/>
                  <a:gd name="connsiteY21" fmla="*/ 3241262 h 4802900"/>
                  <a:gd name="connsiteX22" fmla="*/ 5551265 w 7097124"/>
                  <a:gd name="connsiteY22" fmla="*/ 2874169 h 4802900"/>
                  <a:gd name="connsiteX23" fmla="*/ 5788533 w 7097124"/>
                  <a:gd name="connsiteY23" fmla="*/ 2409349 h 4802900"/>
                  <a:gd name="connsiteX24" fmla="*/ 5959983 w 7097124"/>
                  <a:gd name="connsiteY24" fmla="*/ 2106168 h 4802900"/>
                  <a:gd name="connsiteX25" fmla="*/ 6209252 w 7097124"/>
                  <a:gd name="connsiteY25" fmla="*/ 1872806 h 4802900"/>
                  <a:gd name="connsiteX26" fmla="*/ 6510338 w 7097124"/>
                  <a:gd name="connsiteY26" fmla="*/ 1613440 h 4802900"/>
                  <a:gd name="connsiteX27" fmla="*/ 6779514 w 7097124"/>
                  <a:gd name="connsiteY27" fmla="*/ 1344168 h 4802900"/>
                  <a:gd name="connsiteX28" fmla="*/ 6994874 w 7097124"/>
                  <a:gd name="connsiteY28" fmla="*/ 987076 h 4802900"/>
                  <a:gd name="connsiteX29" fmla="*/ 7094601 w 7097124"/>
                  <a:gd name="connsiteY29" fmla="*/ 685895 h 4802900"/>
                  <a:gd name="connsiteX30" fmla="*/ 6947059 w 7097124"/>
                  <a:gd name="connsiteY30" fmla="*/ 227076 h 4802900"/>
                  <a:gd name="connsiteX31" fmla="*/ 6739128 w 7097124"/>
                  <a:gd name="connsiteY31" fmla="*/ 0 h 4802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7097124" h="4802900">
                    <a:moveTo>
                      <a:pt x="0" y="3198971"/>
                    </a:moveTo>
                    <a:cubicBezTo>
                      <a:pt x="32385" y="3249454"/>
                      <a:pt x="174403" y="3413570"/>
                      <a:pt x="219837" y="3452527"/>
                    </a:cubicBezTo>
                    <a:cubicBezTo>
                      <a:pt x="270701" y="3496151"/>
                      <a:pt x="333756" y="3521869"/>
                      <a:pt x="399288" y="3536347"/>
                    </a:cubicBezTo>
                    <a:cubicBezTo>
                      <a:pt x="512254" y="3561207"/>
                      <a:pt x="629222" y="3550634"/>
                      <a:pt x="744188" y="3536347"/>
                    </a:cubicBezTo>
                    <a:cubicBezTo>
                      <a:pt x="823817" y="3526441"/>
                      <a:pt x="905066" y="3513201"/>
                      <a:pt x="981456" y="3536347"/>
                    </a:cubicBezTo>
                    <a:cubicBezTo>
                      <a:pt x="1032986" y="3551968"/>
                      <a:pt x="1077944" y="3582924"/>
                      <a:pt x="1116997" y="3620167"/>
                    </a:cubicBezTo>
                    <a:cubicBezTo>
                      <a:pt x="1162526" y="3663601"/>
                      <a:pt x="1200245" y="3714369"/>
                      <a:pt x="1236631" y="3765804"/>
                    </a:cubicBezTo>
                    <a:cubicBezTo>
                      <a:pt x="1287304" y="3837337"/>
                      <a:pt x="1336167" y="3910298"/>
                      <a:pt x="1378172" y="3987260"/>
                    </a:cubicBezTo>
                    <a:cubicBezTo>
                      <a:pt x="1440656" y="4101560"/>
                      <a:pt x="1491425" y="4221766"/>
                      <a:pt x="1545622" y="4340352"/>
                    </a:cubicBezTo>
                    <a:cubicBezTo>
                      <a:pt x="1589342" y="4435888"/>
                      <a:pt x="1636014" y="4530376"/>
                      <a:pt x="1697165" y="4615625"/>
                    </a:cubicBezTo>
                    <a:cubicBezTo>
                      <a:pt x="1726025" y="4655820"/>
                      <a:pt x="1759553" y="4692396"/>
                      <a:pt x="1800892" y="4719352"/>
                    </a:cubicBezTo>
                    <a:cubicBezTo>
                      <a:pt x="1917097" y="4795076"/>
                      <a:pt x="2065592" y="4776121"/>
                      <a:pt x="2205609" y="4765262"/>
                    </a:cubicBezTo>
                    <a:cubicBezTo>
                      <a:pt x="2356866" y="4753452"/>
                      <a:pt x="2508599" y="4746117"/>
                      <a:pt x="2658237" y="4721352"/>
                    </a:cubicBezTo>
                    <a:cubicBezTo>
                      <a:pt x="2713863" y="4712208"/>
                      <a:pt x="2769394" y="4701445"/>
                      <a:pt x="2825686" y="4701445"/>
                    </a:cubicBezTo>
                    <a:cubicBezTo>
                      <a:pt x="2927509" y="4701254"/>
                      <a:pt x="3025331" y="4736116"/>
                      <a:pt x="3124772" y="4759262"/>
                    </a:cubicBezTo>
                    <a:cubicBezTo>
                      <a:pt x="3226880" y="4782979"/>
                      <a:pt x="3331083" y="4796219"/>
                      <a:pt x="3435858" y="4801172"/>
                    </a:cubicBezTo>
                    <a:cubicBezTo>
                      <a:pt x="3531394" y="4805648"/>
                      <a:pt x="3627692" y="4802886"/>
                      <a:pt x="3718941" y="4775264"/>
                    </a:cubicBezTo>
                    <a:cubicBezTo>
                      <a:pt x="3820001" y="4744593"/>
                      <a:pt x="3909441" y="4685824"/>
                      <a:pt x="3992118" y="4619625"/>
                    </a:cubicBezTo>
                    <a:cubicBezTo>
                      <a:pt x="4072985" y="4554951"/>
                      <a:pt x="4147376" y="4482656"/>
                      <a:pt x="4219385" y="4408170"/>
                    </a:cubicBezTo>
                    <a:cubicBezTo>
                      <a:pt x="4337780" y="4285679"/>
                      <a:pt x="4450937" y="4158234"/>
                      <a:pt x="4564285" y="4031171"/>
                    </a:cubicBezTo>
                    <a:cubicBezTo>
                      <a:pt x="4665536" y="3917728"/>
                      <a:pt x="4767072" y="3804666"/>
                      <a:pt x="4871371" y="3694081"/>
                    </a:cubicBezTo>
                    <a:cubicBezTo>
                      <a:pt x="5012722" y="3544062"/>
                      <a:pt x="5160455" y="3399854"/>
                      <a:pt x="5292090" y="3241262"/>
                    </a:cubicBezTo>
                    <a:cubicBezTo>
                      <a:pt x="5387912" y="3125819"/>
                      <a:pt x="5474970" y="3003328"/>
                      <a:pt x="5551265" y="2874169"/>
                    </a:cubicBezTo>
                    <a:cubicBezTo>
                      <a:pt x="5639848" y="2724341"/>
                      <a:pt x="5714524" y="2566987"/>
                      <a:pt x="5788533" y="2409349"/>
                    </a:cubicBezTo>
                    <a:cubicBezTo>
                      <a:pt x="5838064" y="2303812"/>
                      <a:pt x="5887593" y="2197322"/>
                      <a:pt x="5959983" y="2106168"/>
                    </a:cubicBezTo>
                    <a:cubicBezTo>
                      <a:pt x="6030945" y="2016824"/>
                      <a:pt x="6121051" y="1945481"/>
                      <a:pt x="6209252" y="1872806"/>
                    </a:cubicBezTo>
                    <a:cubicBezTo>
                      <a:pt x="6311456" y="1788509"/>
                      <a:pt x="6410897" y="1701070"/>
                      <a:pt x="6510338" y="1613440"/>
                    </a:cubicBezTo>
                    <a:cubicBezTo>
                      <a:pt x="6605874" y="1529334"/>
                      <a:pt x="6700076" y="1443419"/>
                      <a:pt x="6779514" y="1344168"/>
                    </a:cubicBezTo>
                    <a:cubicBezTo>
                      <a:pt x="6866573" y="1235393"/>
                      <a:pt x="6933248" y="1112139"/>
                      <a:pt x="6994874" y="987076"/>
                    </a:cubicBezTo>
                    <a:cubicBezTo>
                      <a:pt x="7042118" y="891159"/>
                      <a:pt x="7084219" y="792004"/>
                      <a:pt x="7094601" y="685895"/>
                    </a:cubicBezTo>
                    <a:cubicBezTo>
                      <a:pt x="7110699" y="520732"/>
                      <a:pt x="7048405" y="359093"/>
                      <a:pt x="6947059" y="227076"/>
                    </a:cubicBezTo>
                    <a:cubicBezTo>
                      <a:pt x="6861430" y="115538"/>
                      <a:pt x="6739128" y="0"/>
                      <a:pt x="6739128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C0CC377-89ED-4A85-84B3-011B44D54D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13540" y="12542"/>
                <a:ext cx="9121489" cy="6188666"/>
              </a:xfrm>
              <a:custGeom>
                <a:avLst/>
                <a:gdLst>
                  <a:gd name="connsiteX0" fmla="*/ 0 w 6891548"/>
                  <a:gd name="connsiteY0" fmla="*/ 2860739 h 4699949"/>
                  <a:gd name="connsiteX1" fmla="*/ 175451 w 6891548"/>
                  <a:gd name="connsiteY1" fmla="*/ 3155252 h 4699949"/>
                  <a:gd name="connsiteX2" fmla="*/ 341567 w 6891548"/>
                  <a:gd name="connsiteY2" fmla="*/ 3294888 h 4699949"/>
                  <a:gd name="connsiteX3" fmla="*/ 557594 w 6891548"/>
                  <a:gd name="connsiteY3" fmla="*/ 3336417 h 4699949"/>
                  <a:gd name="connsiteX4" fmla="*/ 753618 w 6891548"/>
                  <a:gd name="connsiteY4" fmla="*/ 3278220 h 4699949"/>
                  <a:gd name="connsiteX5" fmla="*/ 858298 w 6891548"/>
                  <a:gd name="connsiteY5" fmla="*/ 3151918 h 4699949"/>
                  <a:gd name="connsiteX6" fmla="*/ 846677 w 6891548"/>
                  <a:gd name="connsiteY6" fmla="*/ 2907506 h 4699949"/>
                  <a:gd name="connsiteX7" fmla="*/ 808482 w 6891548"/>
                  <a:gd name="connsiteY7" fmla="*/ 2648141 h 4699949"/>
                  <a:gd name="connsiteX8" fmla="*/ 785241 w 6891548"/>
                  <a:gd name="connsiteY8" fmla="*/ 2513457 h 4699949"/>
                  <a:gd name="connsiteX9" fmla="*/ 785241 w 6891548"/>
                  <a:gd name="connsiteY9" fmla="*/ 2408682 h 4699949"/>
                  <a:gd name="connsiteX10" fmla="*/ 908209 w 6891548"/>
                  <a:gd name="connsiteY10" fmla="*/ 2310575 h 4699949"/>
                  <a:gd name="connsiteX11" fmla="*/ 1089279 w 6891548"/>
                  <a:gd name="connsiteY11" fmla="*/ 2325529 h 4699949"/>
                  <a:gd name="connsiteX12" fmla="*/ 1198912 w 6891548"/>
                  <a:gd name="connsiteY12" fmla="*/ 2410301 h 4699949"/>
                  <a:gd name="connsiteX13" fmla="*/ 1252061 w 6891548"/>
                  <a:gd name="connsiteY13" fmla="*/ 2638044 h 4699949"/>
                  <a:gd name="connsiteX14" fmla="*/ 1147382 w 6891548"/>
                  <a:gd name="connsiteY14" fmla="*/ 2968847 h 4699949"/>
                  <a:gd name="connsiteX15" fmla="*/ 1115854 w 6891548"/>
                  <a:gd name="connsiteY15" fmla="*/ 3194971 h 4699949"/>
                  <a:gd name="connsiteX16" fmla="*/ 1215580 w 6891548"/>
                  <a:gd name="connsiteY16" fmla="*/ 3447669 h 4699949"/>
                  <a:gd name="connsiteX17" fmla="*/ 1396651 w 6891548"/>
                  <a:gd name="connsiteY17" fmla="*/ 3783425 h 4699949"/>
                  <a:gd name="connsiteX18" fmla="*/ 1507998 w 6891548"/>
                  <a:gd name="connsiteY18" fmla="*/ 4014502 h 4699949"/>
                  <a:gd name="connsiteX19" fmla="*/ 1678400 w 6891548"/>
                  <a:gd name="connsiteY19" fmla="*/ 4312634 h 4699949"/>
                  <a:gd name="connsiteX20" fmla="*/ 1838706 w 6891548"/>
                  <a:gd name="connsiteY20" fmla="*/ 4504182 h 4699949"/>
                  <a:gd name="connsiteX21" fmla="*/ 1996630 w 6891548"/>
                  <a:gd name="connsiteY21" fmla="*/ 4595146 h 4699949"/>
                  <a:gd name="connsiteX22" fmla="*/ 2235899 w 6891548"/>
                  <a:gd name="connsiteY22" fmla="*/ 4623912 h 4699949"/>
                  <a:gd name="connsiteX23" fmla="*/ 2463165 w 6891548"/>
                  <a:gd name="connsiteY23" fmla="*/ 4623912 h 4699949"/>
                  <a:gd name="connsiteX24" fmla="*/ 2761583 w 6891548"/>
                  <a:gd name="connsiteY24" fmla="*/ 4599528 h 4699949"/>
                  <a:gd name="connsiteX25" fmla="*/ 2889504 w 6891548"/>
                  <a:gd name="connsiteY25" fmla="*/ 4599528 h 4699949"/>
                  <a:gd name="connsiteX26" fmla="*/ 3145250 w 6891548"/>
                  <a:gd name="connsiteY26" fmla="*/ 4649534 h 4699949"/>
                  <a:gd name="connsiteX27" fmla="*/ 3479197 w 6891548"/>
                  <a:gd name="connsiteY27" fmla="*/ 4699826 h 4699949"/>
                  <a:gd name="connsiteX28" fmla="*/ 3786283 w 6891548"/>
                  <a:gd name="connsiteY28" fmla="*/ 4638008 h 4699949"/>
                  <a:gd name="connsiteX29" fmla="*/ 3991642 w 6891548"/>
                  <a:gd name="connsiteY29" fmla="*/ 4486371 h 4699949"/>
                  <a:gd name="connsiteX30" fmla="*/ 4207002 w 6891548"/>
                  <a:gd name="connsiteY30" fmla="*/ 4288917 h 4699949"/>
                  <a:gd name="connsiteX31" fmla="*/ 4420362 w 6891548"/>
                  <a:gd name="connsiteY31" fmla="*/ 4045553 h 4699949"/>
                  <a:gd name="connsiteX32" fmla="*/ 4629722 w 6891548"/>
                  <a:gd name="connsiteY32" fmla="*/ 3806190 h 4699949"/>
                  <a:gd name="connsiteX33" fmla="*/ 4943761 w 6891548"/>
                  <a:gd name="connsiteY33" fmla="*/ 3491960 h 4699949"/>
                  <a:gd name="connsiteX34" fmla="*/ 5080349 w 6891548"/>
                  <a:gd name="connsiteY34" fmla="*/ 3327368 h 4699949"/>
                  <a:gd name="connsiteX35" fmla="*/ 5327618 w 6891548"/>
                  <a:gd name="connsiteY35" fmla="*/ 3000185 h 4699949"/>
                  <a:gd name="connsiteX36" fmla="*/ 5489163 w 6891548"/>
                  <a:gd name="connsiteY36" fmla="*/ 2693003 h 4699949"/>
                  <a:gd name="connsiteX37" fmla="*/ 5606796 w 6891548"/>
                  <a:gd name="connsiteY37" fmla="*/ 2385822 h 4699949"/>
                  <a:gd name="connsiteX38" fmla="*/ 5776246 w 6891548"/>
                  <a:gd name="connsiteY38" fmla="*/ 2030730 h 4699949"/>
                  <a:gd name="connsiteX39" fmla="*/ 5976652 w 6891548"/>
                  <a:gd name="connsiteY39" fmla="*/ 1830229 h 4699949"/>
                  <a:gd name="connsiteX40" fmla="*/ 6196965 w 6891548"/>
                  <a:gd name="connsiteY40" fmla="*/ 1679639 h 4699949"/>
                  <a:gd name="connsiteX41" fmla="*/ 6456140 w 6891548"/>
                  <a:gd name="connsiteY41" fmla="*/ 1498092 h 4699949"/>
                  <a:gd name="connsiteX42" fmla="*/ 6663500 w 6891548"/>
                  <a:gd name="connsiteY42" fmla="*/ 1270635 h 4699949"/>
                  <a:gd name="connsiteX43" fmla="*/ 6842951 w 6891548"/>
                  <a:gd name="connsiteY43" fmla="*/ 947452 h 4699949"/>
                  <a:gd name="connsiteX44" fmla="*/ 6890766 w 6891548"/>
                  <a:gd name="connsiteY44" fmla="*/ 694087 h 4699949"/>
                  <a:gd name="connsiteX45" fmla="*/ 6866858 w 6891548"/>
                  <a:gd name="connsiteY45" fmla="*/ 492633 h 4699949"/>
                  <a:gd name="connsiteX46" fmla="*/ 6675406 w 6891548"/>
                  <a:gd name="connsiteY46" fmla="*/ 233267 h 4699949"/>
                  <a:gd name="connsiteX47" fmla="*/ 6422613 w 6891548"/>
                  <a:gd name="connsiteY47" fmla="*/ 0 h 46999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6891548" h="4699949">
                    <a:moveTo>
                      <a:pt x="0" y="2860739"/>
                    </a:moveTo>
                    <a:cubicBezTo>
                      <a:pt x="32861" y="2919603"/>
                      <a:pt x="133255" y="3102674"/>
                      <a:pt x="175451" y="3155252"/>
                    </a:cubicBezTo>
                    <a:cubicBezTo>
                      <a:pt x="221266" y="3212402"/>
                      <a:pt x="275939" y="3262598"/>
                      <a:pt x="341567" y="3294888"/>
                    </a:cubicBezTo>
                    <a:cubicBezTo>
                      <a:pt x="408432" y="3327845"/>
                      <a:pt x="483108" y="3340132"/>
                      <a:pt x="557594" y="3336417"/>
                    </a:cubicBezTo>
                    <a:cubicBezTo>
                      <a:pt x="626936" y="3332988"/>
                      <a:pt x="695420" y="3315653"/>
                      <a:pt x="753618" y="3278220"/>
                    </a:cubicBezTo>
                    <a:cubicBezTo>
                      <a:pt x="800957" y="3247739"/>
                      <a:pt x="839915" y="3204972"/>
                      <a:pt x="858298" y="3151918"/>
                    </a:cubicBezTo>
                    <a:cubicBezTo>
                      <a:pt x="885349" y="3073718"/>
                      <a:pt x="862203" y="2989803"/>
                      <a:pt x="846677" y="2907506"/>
                    </a:cubicBezTo>
                    <a:cubicBezTo>
                      <a:pt x="830485" y="2821591"/>
                      <a:pt x="822293" y="2734437"/>
                      <a:pt x="808482" y="2648141"/>
                    </a:cubicBezTo>
                    <a:cubicBezTo>
                      <a:pt x="801243" y="2603183"/>
                      <a:pt x="792671" y="2558415"/>
                      <a:pt x="785241" y="2513457"/>
                    </a:cubicBezTo>
                    <a:cubicBezTo>
                      <a:pt x="779431" y="2478405"/>
                      <a:pt x="774383" y="2442401"/>
                      <a:pt x="785241" y="2408682"/>
                    </a:cubicBezTo>
                    <a:cubicBezTo>
                      <a:pt x="802291" y="2355723"/>
                      <a:pt x="853631" y="2324576"/>
                      <a:pt x="908209" y="2310575"/>
                    </a:cubicBezTo>
                    <a:cubicBezTo>
                      <a:pt x="968502" y="2295144"/>
                      <a:pt x="1032129" y="2301050"/>
                      <a:pt x="1089279" y="2325529"/>
                    </a:cubicBezTo>
                    <a:cubicBezTo>
                      <a:pt x="1132523" y="2344007"/>
                      <a:pt x="1170718" y="2372678"/>
                      <a:pt x="1198912" y="2410301"/>
                    </a:cubicBezTo>
                    <a:cubicBezTo>
                      <a:pt x="1247299" y="2474690"/>
                      <a:pt x="1260443" y="2557558"/>
                      <a:pt x="1252061" y="2638044"/>
                    </a:cubicBezTo>
                    <a:cubicBezTo>
                      <a:pt x="1240060" y="2753487"/>
                      <a:pt x="1184148" y="2858357"/>
                      <a:pt x="1147382" y="2968847"/>
                    </a:cubicBezTo>
                    <a:cubicBezTo>
                      <a:pt x="1122998" y="3041999"/>
                      <a:pt x="1106900" y="3118485"/>
                      <a:pt x="1115854" y="3194971"/>
                    </a:cubicBezTo>
                    <a:cubicBezTo>
                      <a:pt x="1126426" y="3285649"/>
                      <a:pt x="1171099" y="3367469"/>
                      <a:pt x="1215580" y="3447669"/>
                    </a:cubicBezTo>
                    <a:cubicBezTo>
                      <a:pt x="1277207" y="3558921"/>
                      <a:pt x="1340072" y="3669602"/>
                      <a:pt x="1396651" y="3783425"/>
                    </a:cubicBezTo>
                    <a:cubicBezTo>
                      <a:pt x="1434751" y="3860006"/>
                      <a:pt x="1469993" y="3937921"/>
                      <a:pt x="1507998" y="4014502"/>
                    </a:cubicBezTo>
                    <a:cubicBezTo>
                      <a:pt x="1558957" y="4117086"/>
                      <a:pt x="1614964" y="4217194"/>
                      <a:pt x="1678400" y="4312634"/>
                    </a:cubicBezTo>
                    <a:cubicBezTo>
                      <a:pt x="1724692" y="4382357"/>
                      <a:pt x="1775079" y="4449890"/>
                      <a:pt x="1838706" y="4504182"/>
                    </a:cubicBezTo>
                    <a:cubicBezTo>
                      <a:pt x="1885379" y="4543997"/>
                      <a:pt x="1938338" y="4576001"/>
                      <a:pt x="1996630" y="4595146"/>
                    </a:cubicBezTo>
                    <a:cubicBezTo>
                      <a:pt x="2073307" y="4620387"/>
                      <a:pt x="2155031" y="4622006"/>
                      <a:pt x="2235899" y="4623912"/>
                    </a:cubicBezTo>
                    <a:cubicBezTo>
                      <a:pt x="2311718" y="4625626"/>
                      <a:pt x="2387536" y="4627531"/>
                      <a:pt x="2463165" y="4623912"/>
                    </a:cubicBezTo>
                    <a:cubicBezTo>
                      <a:pt x="2562892" y="4619149"/>
                      <a:pt x="2661857" y="4605147"/>
                      <a:pt x="2761583" y="4599528"/>
                    </a:cubicBezTo>
                    <a:cubicBezTo>
                      <a:pt x="2804160" y="4597146"/>
                      <a:pt x="2846927" y="4596289"/>
                      <a:pt x="2889504" y="4599528"/>
                    </a:cubicBezTo>
                    <a:cubicBezTo>
                      <a:pt x="2976277" y="4606100"/>
                      <a:pt x="3060573" y="4629246"/>
                      <a:pt x="3145250" y="4649534"/>
                    </a:cubicBezTo>
                    <a:cubicBezTo>
                      <a:pt x="3255074" y="4675918"/>
                      <a:pt x="3366326" y="4698016"/>
                      <a:pt x="3479197" y="4699826"/>
                    </a:cubicBezTo>
                    <a:cubicBezTo>
                      <a:pt x="3585210" y="4701540"/>
                      <a:pt x="3691700" y="4685633"/>
                      <a:pt x="3786283" y="4638008"/>
                    </a:cubicBezTo>
                    <a:cubicBezTo>
                      <a:pt x="3862578" y="4599623"/>
                      <a:pt x="3927253" y="4542758"/>
                      <a:pt x="3991642" y="4486371"/>
                    </a:cubicBezTo>
                    <a:cubicBezTo>
                      <a:pt x="4064984" y="4422172"/>
                      <a:pt x="4138708" y="4358355"/>
                      <a:pt x="4207002" y="4288917"/>
                    </a:cubicBezTo>
                    <a:cubicBezTo>
                      <a:pt x="4282631" y="4211955"/>
                      <a:pt x="4351401" y="4128611"/>
                      <a:pt x="4420362" y="4045553"/>
                    </a:cubicBezTo>
                    <a:cubicBezTo>
                      <a:pt x="4488085" y="3964020"/>
                      <a:pt x="4556379" y="3882676"/>
                      <a:pt x="4629722" y="3806190"/>
                    </a:cubicBezTo>
                    <a:cubicBezTo>
                      <a:pt x="4732211" y="3699224"/>
                      <a:pt x="4844796" y="3602260"/>
                      <a:pt x="4943761" y="3491960"/>
                    </a:cubicBezTo>
                    <a:cubicBezTo>
                      <a:pt x="4991386" y="3438906"/>
                      <a:pt x="5035677" y="3382995"/>
                      <a:pt x="5080349" y="3327368"/>
                    </a:cubicBezTo>
                    <a:cubicBezTo>
                      <a:pt x="5165980" y="3220688"/>
                      <a:pt x="5253419" y="3115151"/>
                      <a:pt x="5327618" y="3000185"/>
                    </a:cubicBezTo>
                    <a:cubicBezTo>
                      <a:pt x="5390483" y="2902839"/>
                      <a:pt x="5443442" y="2799493"/>
                      <a:pt x="5489163" y="2693003"/>
                    </a:cubicBezTo>
                    <a:cubicBezTo>
                      <a:pt x="5532406" y="2592229"/>
                      <a:pt x="5569077" y="2488787"/>
                      <a:pt x="5606796" y="2385822"/>
                    </a:cubicBezTo>
                    <a:cubicBezTo>
                      <a:pt x="5652135" y="2261902"/>
                      <a:pt x="5699093" y="2137410"/>
                      <a:pt x="5776246" y="2030730"/>
                    </a:cubicBezTo>
                    <a:cubicBezTo>
                      <a:pt x="5831872" y="1953768"/>
                      <a:pt x="5901500" y="1888427"/>
                      <a:pt x="5976652" y="1830229"/>
                    </a:cubicBezTo>
                    <a:cubicBezTo>
                      <a:pt x="6047042" y="1775746"/>
                      <a:pt x="6121813" y="1727359"/>
                      <a:pt x="6196965" y="1679639"/>
                    </a:cubicBezTo>
                    <a:cubicBezTo>
                      <a:pt x="6286119" y="1622965"/>
                      <a:pt x="6375940" y="1566767"/>
                      <a:pt x="6456140" y="1498092"/>
                    </a:cubicBezTo>
                    <a:cubicBezTo>
                      <a:pt x="6534341" y="1431227"/>
                      <a:pt x="6602063" y="1353217"/>
                      <a:pt x="6663500" y="1270635"/>
                    </a:cubicBezTo>
                    <a:cubicBezTo>
                      <a:pt x="6737509" y="1171194"/>
                      <a:pt x="6802374" y="1064514"/>
                      <a:pt x="6842951" y="947452"/>
                    </a:cubicBezTo>
                    <a:cubicBezTo>
                      <a:pt x="6871240" y="865823"/>
                      <a:pt x="6887051" y="780383"/>
                      <a:pt x="6890766" y="694087"/>
                    </a:cubicBezTo>
                    <a:cubicBezTo>
                      <a:pt x="6893719" y="625888"/>
                      <a:pt x="6888861" y="557117"/>
                      <a:pt x="6866858" y="492633"/>
                    </a:cubicBezTo>
                    <a:cubicBezTo>
                      <a:pt x="6831616" y="389573"/>
                      <a:pt x="6755511" y="307848"/>
                      <a:pt x="6675406" y="233267"/>
                    </a:cubicBezTo>
                    <a:cubicBezTo>
                      <a:pt x="6607588" y="170402"/>
                      <a:pt x="6496336" y="56007"/>
                      <a:pt x="6422613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9CC44302-CB8C-48E2-B1CD-BA4D30DA63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16788" y="0"/>
                <a:ext cx="12542" cy="12542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/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0EAC85F3-ABB7-4AE5-A19F-69B28F09AF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18540" y="19439"/>
                <a:ext cx="8755533" cy="5998603"/>
              </a:xfrm>
              <a:custGeom>
                <a:avLst/>
                <a:gdLst>
                  <a:gd name="connsiteX0" fmla="*/ 6072569 w 6649344"/>
                  <a:gd name="connsiteY0" fmla="*/ 0 h 4555608"/>
                  <a:gd name="connsiteX1" fmla="*/ 6201347 w 6649344"/>
                  <a:gd name="connsiteY1" fmla="*/ 218218 h 4555608"/>
                  <a:gd name="connsiteX2" fmla="*/ 6519101 w 6649344"/>
                  <a:gd name="connsiteY2" fmla="*/ 492919 h 4555608"/>
                  <a:gd name="connsiteX3" fmla="*/ 6648260 w 6649344"/>
                  <a:gd name="connsiteY3" fmla="*/ 789718 h 4555608"/>
                  <a:gd name="connsiteX4" fmla="*/ 6574060 w 6649344"/>
                  <a:gd name="connsiteY4" fmla="*/ 1096137 h 4555608"/>
                  <a:gd name="connsiteX5" fmla="*/ 6385084 w 6649344"/>
                  <a:gd name="connsiteY5" fmla="*/ 1349883 h 4555608"/>
                  <a:gd name="connsiteX6" fmla="*/ 6126671 w 6649344"/>
                  <a:gd name="connsiteY6" fmla="*/ 1515047 h 4555608"/>
                  <a:gd name="connsiteX7" fmla="*/ 5851493 w 6649344"/>
                  <a:gd name="connsiteY7" fmla="*/ 1632299 h 4555608"/>
                  <a:gd name="connsiteX8" fmla="*/ 5679187 w 6649344"/>
                  <a:gd name="connsiteY8" fmla="*/ 1759172 h 4555608"/>
                  <a:gd name="connsiteX9" fmla="*/ 5564314 w 6649344"/>
                  <a:gd name="connsiteY9" fmla="*/ 1962626 h 4555608"/>
                  <a:gd name="connsiteX10" fmla="*/ 5470970 w 6649344"/>
                  <a:gd name="connsiteY10" fmla="*/ 2245138 h 4555608"/>
                  <a:gd name="connsiteX11" fmla="*/ 5406390 w 6649344"/>
                  <a:gd name="connsiteY11" fmla="*/ 2467737 h 4555608"/>
                  <a:gd name="connsiteX12" fmla="*/ 5327428 w 6649344"/>
                  <a:gd name="connsiteY12" fmla="*/ 2723864 h 4555608"/>
                  <a:gd name="connsiteX13" fmla="*/ 5198269 w 6649344"/>
                  <a:gd name="connsiteY13" fmla="*/ 2970467 h 4555608"/>
                  <a:gd name="connsiteX14" fmla="*/ 5085779 w 6649344"/>
                  <a:gd name="connsiteY14" fmla="*/ 3147632 h 4555608"/>
                  <a:gd name="connsiteX15" fmla="*/ 4839367 w 6649344"/>
                  <a:gd name="connsiteY15" fmla="*/ 3461195 h 4555608"/>
                  <a:gd name="connsiteX16" fmla="*/ 4639628 w 6649344"/>
                  <a:gd name="connsiteY16" fmla="*/ 3661125 h 4555608"/>
                  <a:gd name="connsiteX17" fmla="*/ 4467320 w 6649344"/>
                  <a:gd name="connsiteY17" fmla="*/ 3833432 h 4555608"/>
                  <a:gd name="connsiteX18" fmla="*/ 4292632 w 6649344"/>
                  <a:gd name="connsiteY18" fmla="*/ 4008215 h 4555608"/>
                  <a:gd name="connsiteX19" fmla="*/ 3976783 w 6649344"/>
                  <a:gd name="connsiteY19" fmla="*/ 4324160 h 4555608"/>
                  <a:gd name="connsiteX20" fmla="*/ 3793712 w 6649344"/>
                  <a:gd name="connsiteY20" fmla="*/ 4478560 h 4555608"/>
                  <a:gd name="connsiteX21" fmla="*/ 3509010 w 6649344"/>
                  <a:gd name="connsiteY21" fmla="*/ 4555141 h 4555608"/>
                  <a:gd name="connsiteX22" fmla="*/ 2982659 w 6649344"/>
                  <a:gd name="connsiteY22" fmla="*/ 4488085 h 4555608"/>
                  <a:gd name="connsiteX23" fmla="*/ 2420398 w 6649344"/>
                  <a:gd name="connsiteY23" fmla="*/ 4488085 h 4555608"/>
                  <a:gd name="connsiteX24" fmla="*/ 2176939 w 6649344"/>
                  <a:gd name="connsiteY24" fmla="*/ 4463034 h 4555608"/>
                  <a:gd name="connsiteX25" fmla="*/ 1810607 w 6649344"/>
                  <a:gd name="connsiteY25" fmla="*/ 4272629 h 4555608"/>
                  <a:gd name="connsiteX26" fmla="*/ 1615345 w 6649344"/>
                  <a:gd name="connsiteY26" fmla="*/ 3953733 h 4555608"/>
                  <a:gd name="connsiteX27" fmla="*/ 1455801 w 6649344"/>
                  <a:gd name="connsiteY27" fmla="*/ 3613309 h 4555608"/>
                  <a:gd name="connsiteX28" fmla="*/ 1362742 w 6649344"/>
                  <a:gd name="connsiteY28" fmla="*/ 3309080 h 4555608"/>
                  <a:gd name="connsiteX29" fmla="*/ 1429226 w 6649344"/>
                  <a:gd name="connsiteY29" fmla="*/ 2865215 h 4555608"/>
                  <a:gd name="connsiteX30" fmla="*/ 1493996 w 6649344"/>
                  <a:gd name="connsiteY30" fmla="*/ 2444591 h 4555608"/>
                  <a:gd name="connsiteX31" fmla="*/ 1379315 w 6649344"/>
                  <a:gd name="connsiteY31" fmla="*/ 2240090 h 4555608"/>
                  <a:gd name="connsiteX32" fmla="*/ 1243108 w 6649344"/>
                  <a:gd name="connsiteY32" fmla="*/ 2156936 h 4555608"/>
                  <a:gd name="connsiteX33" fmla="*/ 929069 w 6649344"/>
                  <a:gd name="connsiteY33" fmla="*/ 2075498 h 4555608"/>
                  <a:gd name="connsiteX34" fmla="*/ 736282 w 6649344"/>
                  <a:gd name="connsiteY34" fmla="*/ 2120360 h 4555608"/>
                  <a:gd name="connsiteX35" fmla="*/ 443865 w 6649344"/>
                  <a:gd name="connsiteY35" fmla="*/ 2266664 h 4555608"/>
                  <a:gd name="connsiteX36" fmla="*/ 0 w 6649344"/>
                  <a:gd name="connsiteY36" fmla="*/ 2592229 h 4555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6649344" h="4555608">
                    <a:moveTo>
                      <a:pt x="6072569" y="0"/>
                    </a:moveTo>
                    <a:cubicBezTo>
                      <a:pt x="6092857" y="34576"/>
                      <a:pt x="6094000" y="127349"/>
                      <a:pt x="6201347" y="218218"/>
                    </a:cubicBezTo>
                    <a:cubicBezTo>
                      <a:pt x="6308789" y="309086"/>
                      <a:pt x="6430518" y="383858"/>
                      <a:pt x="6519101" y="492919"/>
                    </a:cubicBezTo>
                    <a:cubicBezTo>
                      <a:pt x="6588919" y="578834"/>
                      <a:pt x="6640449" y="679704"/>
                      <a:pt x="6648260" y="789718"/>
                    </a:cubicBezTo>
                    <a:cubicBezTo>
                      <a:pt x="6655880" y="896303"/>
                      <a:pt x="6622542" y="1000411"/>
                      <a:pt x="6574060" y="1096137"/>
                    </a:cubicBezTo>
                    <a:cubicBezTo>
                      <a:pt x="6526054" y="1191101"/>
                      <a:pt x="6463570" y="1278160"/>
                      <a:pt x="6385084" y="1349883"/>
                    </a:cubicBezTo>
                    <a:cubicBezTo>
                      <a:pt x="6309170" y="1419225"/>
                      <a:pt x="6220397" y="1472660"/>
                      <a:pt x="6126671" y="1515047"/>
                    </a:cubicBezTo>
                    <a:cubicBezTo>
                      <a:pt x="6035707" y="1556194"/>
                      <a:pt x="5940362" y="1586960"/>
                      <a:pt x="5851493" y="1632299"/>
                    </a:cubicBezTo>
                    <a:cubicBezTo>
                      <a:pt x="5787390" y="1665065"/>
                      <a:pt x="5726906" y="1705356"/>
                      <a:pt x="5679187" y="1759172"/>
                    </a:cubicBezTo>
                    <a:cubicBezTo>
                      <a:pt x="5627180" y="1817846"/>
                      <a:pt x="5593176" y="1889569"/>
                      <a:pt x="5564314" y="1962626"/>
                    </a:cubicBezTo>
                    <a:cubicBezTo>
                      <a:pt x="5527834" y="2054923"/>
                      <a:pt x="5499354" y="2149983"/>
                      <a:pt x="5470970" y="2245138"/>
                    </a:cubicBezTo>
                    <a:cubicBezTo>
                      <a:pt x="5448872" y="2319147"/>
                      <a:pt x="5426869" y="2393252"/>
                      <a:pt x="5406390" y="2467737"/>
                    </a:cubicBezTo>
                    <a:cubicBezTo>
                      <a:pt x="5382673" y="2553938"/>
                      <a:pt x="5360765" y="2640902"/>
                      <a:pt x="5327428" y="2723864"/>
                    </a:cubicBezTo>
                    <a:cubicBezTo>
                      <a:pt x="5292757" y="2810066"/>
                      <a:pt x="5246275" y="2890838"/>
                      <a:pt x="5198269" y="2970467"/>
                    </a:cubicBezTo>
                    <a:cubicBezTo>
                      <a:pt x="5162074" y="3030379"/>
                      <a:pt x="5124927" y="3089625"/>
                      <a:pt x="5085779" y="3147632"/>
                    </a:cubicBezTo>
                    <a:cubicBezTo>
                      <a:pt x="5011293" y="3258026"/>
                      <a:pt x="4929854" y="3363659"/>
                      <a:pt x="4839367" y="3461195"/>
                    </a:cubicBezTo>
                    <a:cubicBezTo>
                      <a:pt x="4775264" y="3530251"/>
                      <a:pt x="4706779" y="3595021"/>
                      <a:pt x="4639628" y="3661125"/>
                    </a:cubicBezTo>
                    <a:cubicBezTo>
                      <a:pt x="4581620" y="3717989"/>
                      <a:pt x="4524661" y="3775901"/>
                      <a:pt x="4467320" y="3833432"/>
                    </a:cubicBezTo>
                    <a:cubicBezTo>
                      <a:pt x="4409218" y="3891820"/>
                      <a:pt x="4350925" y="3949922"/>
                      <a:pt x="4292632" y="4008215"/>
                    </a:cubicBezTo>
                    <a:cubicBezTo>
                      <a:pt x="4187285" y="4113467"/>
                      <a:pt x="4082129" y="4218909"/>
                      <a:pt x="3976783" y="4324160"/>
                    </a:cubicBezTo>
                    <a:cubicBezTo>
                      <a:pt x="3920014" y="4380929"/>
                      <a:pt x="3862673" y="4437793"/>
                      <a:pt x="3793712" y="4478560"/>
                    </a:cubicBezTo>
                    <a:cubicBezTo>
                      <a:pt x="3707797" y="4529328"/>
                      <a:pt x="3608832" y="4551712"/>
                      <a:pt x="3509010" y="4555141"/>
                    </a:cubicBezTo>
                    <a:cubicBezTo>
                      <a:pt x="3331845" y="4561237"/>
                      <a:pt x="3159347" y="4506087"/>
                      <a:pt x="2982659" y="4488085"/>
                    </a:cubicBezTo>
                    <a:cubicBezTo>
                      <a:pt x="2796064" y="4469130"/>
                      <a:pt x="2608135" y="4491323"/>
                      <a:pt x="2420398" y="4488085"/>
                    </a:cubicBezTo>
                    <a:cubicBezTo>
                      <a:pt x="2338673" y="4486656"/>
                      <a:pt x="2256949" y="4480084"/>
                      <a:pt x="2176939" y="4463034"/>
                    </a:cubicBezTo>
                    <a:cubicBezTo>
                      <a:pt x="2039207" y="4433697"/>
                      <a:pt x="1908429" y="4373499"/>
                      <a:pt x="1810607" y="4272629"/>
                    </a:cubicBezTo>
                    <a:cubicBezTo>
                      <a:pt x="1723358" y="4182618"/>
                      <a:pt x="1669637" y="4067175"/>
                      <a:pt x="1615345" y="3953733"/>
                    </a:cubicBezTo>
                    <a:cubicBezTo>
                      <a:pt x="1561243" y="3840671"/>
                      <a:pt x="1505807" y="3728180"/>
                      <a:pt x="1455801" y="3613309"/>
                    </a:cubicBezTo>
                    <a:cubicBezTo>
                      <a:pt x="1413129" y="3515392"/>
                      <a:pt x="1374553" y="3414998"/>
                      <a:pt x="1362742" y="3309080"/>
                    </a:cubicBezTo>
                    <a:cubicBezTo>
                      <a:pt x="1346073" y="3158966"/>
                      <a:pt x="1384649" y="3010091"/>
                      <a:pt x="1429226" y="2865215"/>
                    </a:cubicBezTo>
                    <a:cubicBezTo>
                      <a:pt x="1471898" y="2726627"/>
                      <a:pt x="1522190" y="2585657"/>
                      <a:pt x="1493996" y="2444591"/>
                    </a:cubicBezTo>
                    <a:cubicBezTo>
                      <a:pt x="1478280" y="2365915"/>
                      <a:pt x="1439513" y="2293144"/>
                      <a:pt x="1379315" y="2240090"/>
                    </a:cubicBezTo>
                    <a:cubicBezTo>
                      <a:pt x="1339215" y="2204752"/>
                      <a:pt x="1291495" y="2179796"/>
                      <a:pt x="1243108" y="2156936"/>
                    </a:cubicBezTo>
                    <a:cubicBezTo>
                      <a:pt x="1143476" y="2110073"/>
                      <a:pt x="1038511" y="2069973"/>
                      <a:pt x="929069" y="2075498"/>
                    </a:cubicBezTo>
                    <a:cubicBezTo>
                      <a:pt x="862870" y="2078831"/>
                      <a:pt x="799052" y="2098643"/>
                      <a:pt x="736282" y="2120360"/>
                    </a:cubicBezTo>
                    <a:cubicBezTo>
                      <a:pt x="632365" y="2156365"/>
                      <a:pt x="492633" y="2168366"/>
                      <a:pt x="443865" y="2266664"/>
                    </a:cubicBezTo>
                    <a:cubicBezTo>
                      <a:pt x="229648" y="2699480"/>
                      <a:pt x="8858" y="2576036"/>
                      <a:pt x="0" y="2592229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DD6442C7-EA96-48F7-8E52-15B32EDD6E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18540" y="12542"/>
                <a:ext cx="8335554" cy="5823102"/>
              </a:xfrm>
              <a:custGeom>
                <a:avLst/>
                <a:gdLst>
                  <a:gd name="connsiteX0" fmla="*/ 0 w 6330393"/>
                  <a:gd name="connsiteY0" fmla="*/ 2249519 h 4422324"/>
                  <a:gd name="connsiteX1" fmla="*/ 653129 w 6330393"/>
                  <a:gd name="connsiteY1" fmla="*/ 1966532 h 4422324"/>
                  <a:gd name="connsiteX2" fmla="*/ 972122 w 6330393"/>
                  <a:gd name="connsiteY2" fmla="*/ 1926622 h 4422324"/>
                  <a:gd name="connsiteX3" fmla="*/ 1340168 w 6330393"/>
                  <a:gd name="connsiteY3" fmla="*/ 2041398 h 4422324"/>
                  <a:gd name="connsiteX4" fmla="*/ 1572768 w 6330393"/>
                  <a:gd name="connsiteY4" fmla="*/ 2147697 h 4422324"/>
                  <a:gd name="connsiteX5" fmla="*/ 1747647 w 6330393"/>
                  <a:gd name="connsiteY5" fmla="*/ 2370677 h 4422324"/>
                  <a:gd name="connsiteX6" fmla="*/ 1718596 w 6330393"/>
                  <a:gd name="connsiteY6" fmla="*/ 2632043 h 4422324"/>
                  <a:gd name="connsiteX7" fmla="*/ 1575054 w 6330393"/>
                  <a:gd name="connsiteY7" fmla="*/ 2947988 h 4422324"/>
                  <a:gd name="connsiteX8" fmla="*/ 1543431 w 6330393"/>
                  <a:gd name="connsiteY8" fmla="*/ 3462147 h 4422324"/>
                  <a:gd name="connsiteX9" fmla="*/ 1666875 w 6330393"/>
                  <a:gd name="connsiteY9" fmla="*/ 3792474 h 4422324"/>
                  <a:gd name="connsiteX10" fmla="*/ 1801844 w 6330393"/>
                  <a:gd name="connsiteY10" fmla="*/ 4048125 h 4422324"/>
                  <a:gd name="connsiteX11" fmla="*/ 2011490 w 6330393"/>
                  <a:gd name="connsiteY11" fmla="*/ 4257866 h 4422324"/>
                  <a:gd name="connsiteX12" fmla="*/ 2383727 w 6330393"/>
                  <a:gd name="connsiteY12" fmla="*/ 4353687 h 4422324"/>
                  <a:gd name="connsiteX13" fmla="*/ 2745105 w 6330393"/>
                  <a:gd name="connsiteY13" fmla="*/ 4353687 h 4422324"/>
                  <a:gd name="connsiteX14" fmla="*/ 3001232 w 6330393"/>
                  <a:gd name="connsiteY14" fmla="*/ 4368927 h 4422324"/>
                  <a:gd name="connsiteX15" fmla="*/ 3316891 w 6330393"/>
                  <a:gd name="connsiteY15" fmla="*/ 4402170 h 4422324"/>
                  <a:gd name="connsiteX16" fmla="*/ 3578543 w 6330393"/>
                  <a:gd name="connsiteY16" fmla="*/ 4413218 h 4422324"/>
                  <a:gd name="connsiteX17" fmla="*/ 3746087 w 6330393"/>
                  <a:gd name="connsiteY17" fmla="*/ 4330065 h 4422324"/>
                  <a:gd name="connsiteX18" fmla="*/ 3986689 w 6330393"/>
                  <a:gd name="connsiteY18" fmla="*/ 4147280 h 4422324"/>
                  <a:gd name="connsiteX19" fmla="*/ 4469987 w 6330393"/>
                  <a:gd name="connsiteY19" fmla="*/ 3682841 h 4422324"/>
                  <a:gd name="connsiteX20" fmla="*/ 4742784 w 6330393"/>
                  <a:gd name="connsiteY20" fmla="*/ 3409950 h 4422324"/>
                  <a:gd name="connsiteX21" fmla="*/ 5029867 w 6330393"/>
                  <a:gd name="connsiteY21" fmla="*/ 3058097 h 4422324"/>
                  <a:gd name="connsiteX22" fmla="*/ 5211699 w 6330393"/>
                  <a:gd name="connsiteY22" fmla="*/ 2675096 h 4422324"/>
                  <a:gd name="connsiteX23" fmla="*/ 5326571 w 6330393"/>
                  <a:gd name="connsiteY23" fmla="*/ 2136458 h 4422324"/>
                  <a:gd name="connsiteX24" fmla="*/ 5407914 w 6330393"/>
                  <a:gd name="connsiteY24" fmla="*/ 1772603 h 4422324"/>
                  <a:gd name="connsiteX25" fmla="*/ 5517928 w 6330393"/>
                  <a:gd name="connsiteY25" fmla="*/ 1456658 h 4422324"/>
                  <a:gd name="connsiteX26" fmla="*/ 5649563 w 6330393"/>
                  <a:gd name="connsiteY26" fmla="*/ 1325023 h 4422324"/>
                  <a:gd name="connsiteX27" fmla="*/ 5963031 w 6330393"/>
                  <a:gd name="connsiteY27" fmla="*/ 1289114 h 4422324"/>
                  <a:gd name="connsiteX28" fmla="*/ 6185535 w 6330393"/>
                  <a:gd name="connsiteY28" fmla="*/ 1217295 h 4422324"/>
                  <a:gd name="connsiteX29" fmla="*/ 6326696 w 6330393"/>
                  <a:gd name="connsiteY29" fmla="*/ 992315 h 4422324"/>
                  <a:gd name="connsiteX30" fmla="*/ 6305169 w 6330393"/>
                  <a:gd name="connsiteY30" fmla="*/ 824770 h 4422324"/>
                  <a:gd name="connsiteX31" fmla="*/ 6156865 w 6330393"/>
                  <a:gd name="connsiteY31" fmla="*/ 654844 h 4422324"/>
                  <a:gd name="connsiteX32" fmla="*/ 5908072 w 6330393"/>
                  <a:gd name="connsiteY32" fmla="*/ 506444 h 4422324"/>
                  <a:gd name="connsiteX33" fmla="*/ 5606605 w 6330393"/>
                  <a:gd name="connsiteY33" fmla="*/ 353282 h 4422324"/>
                  <a:gd name="connsiteX34" fmla="*/ 5506117 w 6330393"/>
                  <a:gd name="connsiteY34" fmla="*/ 164211 h 4422324"/>
                  <a:gd name="connsiteX35" fmla="*/ 5598890 w 6330393"/>
                  <a:gd name="connsiteY35" fmla="*/ 0 h 4422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6330393" h="4422324">
                    <a:moveTo>
                      <a:pt x="0" y="2249519"/>
                    </a:moveTo>
                    <a:cubicBezTo>
                      <a:pt x="166592" y="2158746"/>
                      <a:pt x="472059" y="2022443"/>
                      <a:pt x="653129" y="1966532"/>
                    </a:cubicBezTo>
                    <a:cubicBezTo>
                      <a:pt x="756761" y="1934528"/>
                      <a:pt x="864489" y="1915573"/>
                      <a:pt x="972122" y="1926622"/>
                    </a:cubicBezTo>
                    <a:cubicBezTo>
                      <a:pt x="1100423" y="1939766"/>
                      <a:pt x="1219581" y="1994630"/>
                      <a:pt x="1340168" y="2041398"/>
                    </a:cubicBezTo>
                    <a:cubicBezTo>
                      <a:pt x="1419987" y="2072354"/>
                      <a:pt x="1501140" y="2101025"/>
                      <a:pt x="1572768" y="2147697"/>
                    </a:cubicBezTo>
                    <a:cubicBezTo>
                      <a:pt x="1654874" y="2201132"/>
                      <a:pt x="1723454" y="2276285"/>
                      <a:pt x="1747647" y="2370677"/>
                    </a:cubicBezTo>
                    <a:cubicBezTo>
                      <a:pt x="1769840" y="2457545"/>
                      <a:pt x="1750981" y="2547842"/>
                      <a:pt x="1718596" y="2632043"/>
                    </a:cubicBezTo>
                    <a:cubicBezTo>
                      <a:pt x="1676876" y="2740152"/>
                      <a:pt x="1615345" y="2839403"/>
                      <a:pt x="1575054" y="2947988"/>
                    </a:cubicBezTo>
                    <a:cubicBezTo>
                      <a:pt x="1514094" y="3112199"/>
                      <a:pt x="1505141" y="3291269"/>
                      <a:pt x="1543431" y="3462147"/>
                    </a:cubicBezTo>
                    <a:cubicBezTo>
                      <a:pt x="1569244" y="3577114"/>
                      <a:pt x="1617536" y="3685318"/>
                      <a:pt x="1666875" y="3792474"/>
                    </a:cubicBezTo>
                    <a:cubicBezTo>
                      <a:pt x="1707261" y="3880199"/>
                      <a:pt x="1748600" y="3967734"/>
                      <a:pt x="1801844" y="4048125"/>
                    </a:cubicBezTo>
                    <a:cubicBezTo>
                      <a:pt x="1857185" y="4131659"/>
                      <a:pt x="1925669" y="4206431"/>
                      <a:pt x="2011490" y="4257866"/>
                    </a:cubicBezTo>
                    <a:cubicBezTo>
                      <a:pt x="2122837" y="4324636"/>
                      <a:pt x="2253615" y="4347020"/>
                      <a:pt x="2383727" y="4353687"/>
                    </a:cubicBezTo>
                    <a:cubicBezTo>
                      <a:pt x="2504027" y="4359879"/>
                      <a:pt x="2624614" y="4351973"/>
                      <a:pt x="2745105" y="4353687"/>
                    </a:cubicBezTo>
                    <a:cubicBezTo>
                      <a:pt x="2830640" y="4354925"/>
                      <a:pt x="2915984" y="4361688"/>
                      <a:pt x="3001232" y="4368927"/>
                    </a:cubicBezTo>
                    <a:cubicBezTo>
                      <a:pt x="3106674" y="4377881"/>
                      <a:pt x="3212211" y="4386739"/>
                      <a:pt x="3316891" y="4402170"/>
                    </a:cubicBezTo>
                    <a:cubicBezTo>
                      <a:pt x="3404426" y="4415028"/>
                      <a:pt x="3493008" y="4433697"/>
                      <a:pt x="3578543" y="4413218"/>
                    </a:cubicBezTo>
                    <a:cubicBezTo>
                      <a:pt x="3639598" y="4398645"/>
                      <a:pt x="3693890" y="4365403"/>
                      <a:pt x="3746087" y="4330065"/>
                    </a:cubicBezTo>
                    <a:cubicBezTo>
                      <a:pt x="3829622" y="4273677"/>
                      <a:pt x="3909727" y="4212431"/>
                      <a:pt x="3986689" y="4147280"/>
                    </a:cubicBezTo>
                    <a:cubicBezTo>
                      <a:pt x="4157282" y="4002881"/>
                      <a:pt x="4311206" y="3840290"/>
                      <a:pt x="4469987" y="3682841"/>
                    </a:cubicBezTo>
                    <a:cubicBezTo>
                      <a:pt x="4561332" y="3592259"/>
                      <a:pt x="4653915" y="3503009"/>
                      <a:pt x="4742784" y="3409950"/>
                    </a:cubicBezTo>
                    <a:cubicBezTo>
                      <a:pt x="4847558" y="3300222"/>
                      <a:pt x="4947190" y="3185255"/>
                      <a:pt x="5029867" y="3058097"/>
                    </a:cubicBezTo>
                    <a:cubicBezTo>
                      <a:pt x="5107305" y="2939129"/>
                      <a:pt x="5168646" y="2810351"/>
                      <a:pt x="5211699" y="2675096"/>
                    </a:cubicBezTo>
                    <a:cubicBezTo>
                      <a:pt x="5267516" y="2500027"/>
                      <a:pt x="5292186" y="2317147"/>
                      <a:pt x="5326571" y="2136458"/>
                    </a:cubicBezTo>
                    <a:cubicBezTo>
                      <a:pt x="5349812" y="2014347"/>
                      <a:pt x="5378672" y="1893380"/>
                      <a:pt x="5407914" y="1772603"/>
                    </a:cubicBezTo>
                    <a:cubicBezTo>
                      <a:pt x="5434299" y="1663446"/>
                      <a:pt x="5460683" y="1552861"/>
                      <a:pt x="5517928" y="1456658"/>
                    </a:cubicBezTo>
                    <a:cubicBezTo>
                      <a:pt x="5550408" y="1402080"/>
                      <a:pt x="5592889" y="1353312"/>
                      <a:pt x="5649563" y="1325023"/>
                    </a:cubicBezTo>
                    <a:cubicBezTo>
                      <a:pt x="5744528" y="1277493"/>
                      <a:pt x="5856065" y="1296924"/>
                      <a:pt x="5963031" y="1289114"/>
                    </a:cubicBezTo>
                    <a:cubicBezTo>
                      <a:pt x="6042279" y="1283303"/>
                      <a:pt x="6120479" y="1262539"/>
                      <a:pt x="6185535" y="1217295"/>
                    </a:cubicBezTo>
                    <a:cubicBezTo>
                      <a:pt x="6261164" y="1164717"/>
                      <a:pt x="6312694" y="1083374"/>
                      <a:pt x="6326696" y="992315"/>
                    </a:cubicBezTo>
                    <a:cubicBezTo>
                      <a:pt x="6335459" y="935450"/>
                      <a:pt x="6328791" y="877253"/>
                      <a:pt x="6305169" y="824770"/>
                    </a:cubicBezTo>
                    <a:cubicBezTo>
                      <a:pt x="6273927" y="755333"/>
                      <a:pt x="6217158" y="701897"/>
                      <a:pt x="6156865" y="654844"/>
                    </a:cubicBezTo>
                    <a:cubicBezTo>
                      <a:pt x="6080379" y="595217"/>
                      <a:pt x="5996750" y="545687"/>
                      <a:pt x="5908072" y="506444"/>
                    </a:cubicBezTo>
                    <a:cubicBezTo>
                      <a:pt x="5803964" y="460343"/>
                      <a:pt x="5692807" y="426815"/>
                      <a:pt x="5606605" y="353282"/>
                    </a:cubicBezTo>
                    <a:cubicBezTo>
                      <a:pt x="5549170" y="304229"/>
                      <a:pt x="5503259" y="238887"/>
                      <a:pt x="5506117" y="164211"/>
                    </a:cubicBezTo>
                    <a:cubicBezTo>
                      <a:pt x="5508213" y="106109"/>
                      <a:pt x="5598890" y="0"/>
                      <a:pt x="559889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1ECB895E-B92E-4686-8B6F-BA0F9041C13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13900" y="12542"/>
                <a:ext cx="3256801" cy="2769035"/>
              </a:xfrm>
              <a:custGeom>
                <a:avLst/>
                <a:gdLst>
                  <a:gd name="connsiteX0" fmla="*/ 0 w 2563086"/>
                  <a:gd name="connsiteY0" fmla="*/ 2102930 h 2102929"/>
                  <a:gd name="connsiteX1" fmla="*/ 625888 w 2563086"/>
                  <a:gd name="connsiteY1" fmla="*/ 1834229 h 2102929"/>
                  <a:gd name="connsiteX2" fmla="*/ 954024 w 2563086"/>
                  <a:gd name="connsiteY2" fmla="*/ 1789938 h 2102929"/>
                  <a:gd name="connsiteX3" fmla="*/ 1379125 w 2563086"/>
                  <a:gd name="connsiteY3" fmla="*/ 1870329 h 2102929"/>
                  <a:gd name="connsiteX4" fmla="*/ 1819466 w 2563086"/>
                  <a:gd name="connsiteY4" fmla="*/ 2021300 h 2102929"/>
                  <a:gd name="connsiteX5" fmla="*/ 2221040 w 2563086"/>
                  <a:gd name="connsiteY5" fmla="*/ 2010251 h 2102929"/>
                  <a:gd name="connsiteX6" fmla="*/ 2507647 w 2563086"/>
                  <a:gd name="connsiteY6" fmla="*/ 1867567 h 2102929"/>
                  <a:gd name="connsiteX7" fmla="*/ 2560225 w 2563086"/>
                  <a:gd name="connsiteY7" fmla="*/ 1652873 h 2102929"/>
                  <a:gd name="connsiteX8" fmla="*/ 2328958 w 2563086"/>
                  <a:gd name="connsiteY8" fmla="*/ 1295495 h 2102929"/>
                  <a:gd name="connsiteX9" fmla="*/ 1676686 w 2563086"/>
                  <a:gd name="connsiteY9" fmla="*/ 812292 h 2102929"/>
                  <a:gd name="connsiteX10" fmla="*/ 1436942 w 2563086"/>
                  <a:gd name="connsiteY10" fmla="*/ 669036 h 2102929"/>
                  <a:gd name="connsiteX11" fmla="*/ 1157288 w 2563086"/>
                  <a:gd name="connsiteY11" fmla="*/ 498634 h 2102929"/>
                  <a:gd name="connsiteX12" fmla="*/ 928783 w 2563086"/>
                  <a:gd name="connsiteY12" fmla="*/ 355949 h 2102929"/>
                  <a:gd name="connsiteX13" fmla="*/ 649510 w 2563086"/>
                  <a:gd name="connsiteY13" fmla="*/ 161639 h 2102929"/>
                  <a:gd name="connsiteX14" fmla="*/ 373190 w 2563086"/>
                  <a:gd name="connsiteY14" fmla="*/ 0 h 2102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563086" h="2102929">
                    <a:moveTo>
                      <a:pt x="0" y="2102930"/>
                    </a:moveTo>
                    <a:cubicBezTo>
                      <a:pt x="182499" y="1964341"/>
                      <a:pt x="402717" y="1887855"/>
                      <a:pt x="625888" y="1834229"/>
                    </a:cubicBezTo>
                    <a:cubicBezTo>
                      <a:pt x="733711" y="1808321"/>
                      <a:pt x="843248" y="1789557"/>
                      <a:pt x="954024" y="1789938"/>
                    </a:cubicBezTo>
                    <a:cubicBezTo>
                      <a:pt x="1098995" y="1790414"/>
                      <a:pt x="1241965" y="1822609"/>
                      <a:pt x="1379125" y="1870329"/>
                    </a:cubicBezTo>
                    <a:cubicBezTo>
                      <a:pt x="1526191" y="1921478"/>
                      <a:pt x="1666780" y="1992059"/>
                      <a:pt x="1819466" y="2021300"/>
                    </a:cubicBezTo>
                    <a:cubicBezTo>
                      <a:pt x="1952244" y="2046827"/>
                      <a:pt x="2088356" y="2037112"/>
                      <a:pt x="2221040" y="2010251"/>
                    </a:cubicBezTo>
                    <a:cubicBezTo>
                      <a:pt x="2329720" y="1988249"/>
                      <a:pt x="2440877" y="1954530"/>
                      <a:pt x="2507647" y="1867567"/>
                    </a:cubicBezTo>
                    <a:cubicBezTo>
                      <a:pt x="2554320" y="1806702"/>
                      <a:pt x="2570226" y="1729073"/>
                      <a:pt x="2560225" y="1652873"/>
                    </a:cubicBezTo>
                    <a:cubicBezTo>
                      <a:pt x="2541270" y="1508665"/>
                      <a:pt x="2436019" y="1396175"/>
                      <a:pt x="2328958" y="1295495"/>
                    </a:cubicBezTo>
                    <a:cubicBezTo>
                      <a:pt x="2131314" y="1109567"/>
                      <a:pt x="1908429" y="953643"/>
                      <a:pt x="1676686" y="812292"/>
                    </a:cubicBezTo>
                    <a:cubicBezTo>
                      <a:pt x="1597152" y="763810"/>
                      <a:pt x="1516856" y="716756"/>
                      <a:pt x="1436942" y="669036"/>
                    </a:cubicBezTo>
                    <a:cubicBezTo>
                      <a:pt x="1343216" y="613029"/>
                      <a:pt x="1250442" y="555498"/>
                      <a:pt x="1157288" y="498634"/>
                    </a:cubicBezTo>
                    <a:cubicBezTo>
                      <a:pt x="1080611" y="451866"/>
                      <a:pt x="1003745" y="405479"/>
                      <a:pt x="928783" y="355949"/>
                    </a:cubicBezTo>
                    <a:cubicBezTo>
                      <a:pt x="834200" y="293465"/>
                      <a:pt x="743140" y="225552"/>
                      <a:pt x="649510" y="161639"/>
                    </a:cubicBezTo>
                    <a:cubicBezTo>
                      <a:pt x="539496" y="86487"/>
                      <a:pt x="373190" y="0"/>
                      <a:pt x="37319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357CEDFC-C202-445C-9D3B-467FB3DCE9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16788" y="0"/>
                <a:ext cx="12542" cy="12542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/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E763FC30-4283-464C-932E-272A62FE5D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16788" y="0"/>
                <a:ext cx="12542" cy="12542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/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0DE2B79E-20B8-482A-9098-FCAEF6B21B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18540" y="232906"/>
                <a:ext cx="1832649" cy="1702458"/>
              </a:xfrm>
              <a:custGeom>
                <a:avLst/>
                <a:gdLst>
                  <a:gd name="connsiteX0" fmla="*/ 0 w 1391796"/>
                  <a:gd name="connsiteY0" fmla="*/ 1292924 h 1292923"/>
                  <a:gd name="connsiteX1" fmla="*/ 696563 w 1391796"/>
                  <a:gd name="connsiteY1" fmla="*/ 1150906 h 1292923"/>
                  <a:gd name="connsiteX2" fmla="*/ 993934 w 1391796"/>
                  <a:gd name="connsiteY2" fmla="*/ 1192435 h 1292923"/>
                  <a:gd name="connsiteX3" fmla="*/ 1155097 w 1391796"/>
                  <a:gd name="connsiteY3" fmla="*/ 1192435 h 1292923"/>
                  <a:gd name="connsiteX4" fmla="*/ 1324547 w 1391796"/>
                  <a:gd name="connsiteY4" fmla="*/ 1184148 h 1292923"/>
                  <a:gd name="connsiteX5" fmla="*/ 1381030 w 1391796"/>
                  <a:gd name="connsiteY5" fmla="*/ 1149191 h 1292923"/>
                  <a:gd name="connsiteX6" fmla="*/ 1357789 w 1391796"/>
                  <a:gd name="connsiteY6" fmla="*/ 1027843 h 1292923"/>
                  <a:gd name="connsiteX7" fmla="*/ 1136809 w 1391796"/>
                  <a:gd name="connsiteY7" fmla="*/ 838295 h 1292923"/>
                  <a:gd name="connsiteX8" fmla="*/ 804482 w 1391796"/>
                  <a:gd name="connsiteY8" fmla="*/ 595598 h 1292923"/>
                  <a:gd name="connsiteX9" fmla="*/ 530352 w 1391796"/>
                  <a:gd name="connsiteY9" fmla="*/ 381191 h 1292923"/>
                  <a:gd name="connsiteX10" fmla="*/ 0 w 1391796"/>
                  <a:gd name="connsiteY10" fmla="*/ 0 h 1292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391796" h="1292923">
                    <a:moveTo>
                      <a:pt x="0" y="1292924"/>
                    </a:moveTo>
                    <a:cubicBezTo>
                      <a:pt x="158877" y="1243108"/>
                      <a:pt x="531019" y="1138047"/>
                      <a:pt x="696563" y="1150906"/>
                    </a:cubicBezTo>
                    <a:cubicBezTo>
                      <a:pt x="796481" y="1158621"/>
                      <a:pt x="894017" y="1185863"/>
                      <a:pt x="993934" y="1192435"/>
                    </a:cubicBezTo>
                    <a:cubicBezTo>
                      <a:pt x="1047559" y="1195959"/>
                      <a:pt x="1101376" y="1192054"/>
                      <a:pt x="1155097" y="1192435"/>
                    </a:cubicBezTo>
                    <a:cubicBezTo>
                      <a:pt x="1212056" y="1192816"/>
                      <a:pt x="1269683" y="1198626"/>
                      <a:pt x="1324547" y="1184148"/>
                    </a:cubicBezTo>
                    <a:cubicBezTo>
                      <a:pt x="1346930" y="1178243"/>
                      <a:pt x="1368266" y="1168241"/>
                      <a:pt x="1381030" y="1149191"/>
                    </a:cubicBezTo>
                    <a:cubicBezTo>
                      <a:pt x="1405795" y="1112425"/>
                      <a:pt x="1383506" y="1065752"/>
                      <a:pt x="1357789" y="1027843"/>
                    </a:cubicBezTo>
                    <a:cubicBezTo>
                      <a:pt x="1302734" y="946880"/>
                      <a:pt x="1218152" y="893540"/>
                      <a:pt x="1136809" y="838295"/>
                    </a:cubicBezTo>
                    <a:cubicBezTo>
                      <a:pt x="1023271" y="761238"/>
                      <a:pt x="912971" y="679609"/>
                      <a:pt x="804482" y="595598"/>
                    </a:cubicBezTo>
                    <a:cubicBezTo>
                      <a:pt x="712756" y="524542"/>
                      <a:pt x="620459" y="454247"/>
                      <a:pt x="530352" y="381191"/>
                    </a:cubicBezTo>
                    <a:cubicBezTo>
                      <a:pt x="378809" y="258318"/>
                      <a:pt x="149733" y="125063"/>
                      <a:pt x="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27ECCA13-011E-4D0B-8827-B1DFEF0943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54787" y="27843"/>
                <a:ext cx="2207527" cy="1610525"/>
              </a:xfrm>
              <a:custGeom>
                <a:avLst/>
                <a:gdLst>
                  <a:gd name="connsiteX0" fmla="*/ 1676495 w 1676495"/>
                  <a:gd name="connsiteY0" fmla="*/ 1223105 h 1223105"/>
                  <a:gd name="connsiteX1" fmla="*/ 1421702 w 1676495"/>
                  <a:gd name="connsiteY1" fmla="*/ 1000792 h 1223105"/>
                  <a:gd name="connsiteX2" fmla="*/ 1024604 w 1676495"/>
                  <a:gd name="connsiteY2" fmla="*/ 744760 h 1223105"/>
                  <a:gd name="connsiteX3" fmla="*/ 444722 w 1676495"/>
                  <a:gd name="connsiteY3" fmla="*/ 345758 h 1223105"/>
                  <a:gd name="connsiteX4" fmla="*/ 0 w 1676495"/>
                  <a:gd name="connsiteY4" fmla="*/ 0 h 12231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76495" h="1223105">
                    <a:moveTo>
                      <a:pt x="1676495" y="1223105"/>
                    </a:moveTo>
                    <a:cubicBezTo>
                      <a:pt x="1603724" y="1136523"/>
                      <a:pt x="1514094" y="1066324"/>
                      <a:pt x="1421702" y="1000792"/>
                    </a:cubicBezTo>
                    <a:cubicBezTo>
                      <a:pt x="1293209" y="909733"/>
                      <a:pt x="1158526" y="827723"/>
                      <a:pt x="1024604" y="744760"/>
                    </a:cubicBezTo>
                    <a:cubicBezTo>
                      <a:pt x="824770" y="621030"/>
                      <a:pt x="623888" y="497777"/>
                      <a:pt x="444722" y="345758"/>
                    </a:cubicBezTo>
                    <a:cubicBezTo>
                      <a:pt x="330518" y="248888"/>
                      <a:pt x="135731" y="61817"/>
                      <a:pt x="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24CCC8FF-3393-4965-BD21-DCB37A2453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18540" y="1638243"/>
                <a:ext cx="2318558" cy="594242"/>
              </a:xfrm>
              <a:custGeom>
                <a:avLst/>
                <a:gdLst>
                  <a:gd name="connsiteX0" fmla="*/ 0 w 1760817"/>
                  <a:gd name="connsiteY0" fmla="*/ 451295 h 451294"/>
                  <a:gd name="connsiteX1" fmla="*/ 335661 w 1760817"/>
                  <a:gd name="connsiteY1" fmla="*/ 319373 h 451294"/>
                  <a:gd name="connsiteX2" fmla="*/ 629984 w 1760817"/>
                  <a:gd name="connsiteY2" fmla="*/ 264319 h 451294"/>
                  <a:gd name="connsiteX3" fmla="*/ 878777 w 1760817"/>
                  <a:gd name="connsiteY3" fmla="*/ 278702 h 451294"/>
                  <a:gd name="connsiteX4" fmla="*/ 1024700 w 1760817"/>
                  <a:gd name="connsiteY4" fmla="*/ 302609 h 451294"/>
                  <a:gd name="connsiteX5" fmla="*/ 1316641 w 1760817"/>
                  <a:gd name="connsiteY5" fmla="*/ 360045 h 451294"/>
                  <a:gd name="connsiteX6" fmla="*/ 1527143 w 1760817"/>
                  <a:gd name="connsiteY6" fmla="*/ 386334 h 451294"/>
                  <a:gd name="connsiteX7" fmla="*/ 1704023 w 1760817"/>
                  <a:gd name="connsiteY7" fmla="*/ 0 h 451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60817" h="451294">
                    <a:moveTo>
                      <a:pt x="0" y="451295"/>
                    </a:moveTo>
                    <a:cubicBezTo>
                      <a:pt x="77438" y="429292"/>
                      <a:pt x="257270" y="337852"/>
                      <a:pt x="335661" y="319373"/>
                    </a:cubicBezTo>
                    <a:cubicBezTo>
                      <a:pt x="433007" y="296418"/>
                      <a:pt x="530162" y="270510"/>
                      <a:pt x="629984" y="264319"/>
                    </a:cubicBezTo>
                    <a:cubicBezTo>
                      <a:pt x="713137" y="259080"/>
                      <a:pt x="796290" y="266891"/>
                      <a:pt x="878777" y="278702"/>
                    </a:cubicBezTo>
                    <a:cubicBezTo>
                      <a:pt x="927545" y="285655"/>
                      <a:pt x="976217" y="293751"/>
                      <a:pt x="1024700" y="302609"/>
                    </a:cubicBezTo>
                    <a:cubicBezTo>
                      <a:pt x="1122236" y="320516"/>
                      <a:pt x="1219581" y="339471"/>
                      <a:pt x="1316641" y="360045"/>
                    </a:cubicBezTo>
                    <a:cubicBezTo>
                      <a:pt x="1386269" y="374809"/>
                      <a:pt x="1456277" y="389763"/>
                      <a:pt x="1527143" y="386334"/>
                    </a:cubicBezTo>
                    <a:cubicBezTo>
                      <a:pt x="1592008" y="383191"/>
                      <a:pt x="1881569" y="391287"/>
                      <a:pt x="1704023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A6D6870E-B40A-4E80-A706-BA8CB5E215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86372" y="454013"/>
                <a:ext cx="256959" cy="983296"/>
              </a:xfrm>
              <a:custGeom>
                <a:avLst/>
                <a:gdLst>
                  <a:gd name="connsiteX0" fmla="*/ 90011 w 267734"/>
                  <a:gd name="connsiteY0" fmla="*/ 746760 h 746759"/>
                  <a:gd name="connsiteX1" fmla="*/ 250603 w 267734"/>
                  <a:gd name="connsiteY1" fmla="*/ 541782 h 746759"/>
                  <a:gd name="connsiteX2" fmla="*/ 250603 w 267734"/>
                  <a:gd name="connsiteY2" fmla="*/ 325660 h 746759"/>
                  <a:gd name="connsiteX3" fmla="*/ 0 w 267734"/>
                  <a:gd name="connsiteY3" fmla="*/ 0 h 7467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7734" h="746759">
                    <a:moveTo>
                      <a:pt x="90011" y="746760"/>
                    </a:moveTo>
                    <a:cubicBezTo>
                      <a:pt x="159353" y="691801"/>
                      <a:pt x="221456" y="624935"/>
                      <a:pt x="250603" y="541782"/>
                    </a:cubicBezTo>
                    <a:cubicBezTo>
                      <a:pt x="275082" y="471868"/>
                      <a:pt x="271748" y="396907"/>
                      <a:pt x="250603" y="325660"/>
                    </a:cubicBezTo>
                    <a:cubicBezTo>
                      <a:pt x="210598" y="190500"/>
                      <a:pt x="117634" y="77629"/>
                      <a:pt x="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81B66FCF-F34F-4C17-A29E-EE8E138129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43887" y="12542"/>
                <a:ext cx="6404043" cy="1673812"/>
              </a:xfrm>
              <a:custGeom>
                <a:avLst/>
                <a:gdLst>
                  <a:gd name="connsiteX0" fmla="*/ 0 w 4863517"/>
                  <a:gd name="connsiteY0" fmla="*/ 0 h 1271168"/>
                  <a:gd name="connsiteX1" fmla="*/ 176879 w 4863517"/>
                  <a:gd name="connsiteY1" fmla="*/ 115157 h 1271168"/>
                  <a:gd name="connsiteX2" fmla="*/ 400812 w 4863517"/>
                  <a:gd name="connsiteY2" fmla="*/ 277178 h 1271168"/>
                  <a:gd name="connsiteX3" fmla="*/ 652367 w 4863517"/>
                  <a:gd name="connsiteY3" fmla="*/ 421958 h 1271168"/>
                  <a:gd name="connsiteX4" fmla="*/ 1110615 w 4863517"/>
                  <a:gd name="connsiteY4" fmla="*/ 690848 h 1271168"/>
                  <a:gd name="connsiteX5" fmla="*/ 1410843 w 4863517"/>
                  <a:gd name="connsiteY5" fmla="*/ 830580 h 1271168"/>
                  <a:gd name="connsiteX6" fmla="*/ 1585341 w 4863517"/>
                  <a:gd name="connsiteY6" fmla="*/ 917067 h 1271168"/>
                  <a:gd name="connsiteX7" fmla="*/ 1896046 w 4863517"/>
                  <a:gd name="connsiteY7" fmla="*/ 1114901 h 1271168"/>
                  <a:gd name="connsiteX8" fmla="*/ 2042255 w 4863517"/>
                  <a:gd name="connsiteY8" fmla="*/ 1204627 h 1271168"/>
                  <a:gd name="connsiteX9" fmla="*/ 2276570 w 4863517"/>
                  <a:gd name="connsiteY9" fmla="*/ 1271111 h 1271168"/>
                  <a:gd name="connsiteX10" fmla="*/ 2568988 w 4863517"/>
                  <a:gd name="connsiteY10" fmla="*/ 1128141 h 1271168"/>
                  <a:gd name="connsiteX11" fmla="*/ 2726817 w 4863517"/>
                  <a:gd name="connsiteY11" fmla="*/ 882110 h 1271168"/>
                  <a:gd name="connsiteX12" fmla="*/ 2861881 w 4863517"/>
                  <a:gd name="connsiteY12" fmla="*/ 574929 h 1271168"/>
                  <a:gd name="connsiteX13" fmla="*/ 2990660 w 4863517"/>
                  <a:gd name="connsiteY13" fmla="*/ 411480 h 1271168"/>
                  <a:gd name="connsiteX14" fmla="*/ 3259264 w 4863517"/>
                  <a:gd name="connsiteY14" fmla="*/ 292322 h 1271168"/>
                  <a:gd name="connsiteX15" fmla="*/ 3482150 w 4863517"/>
                  <a:gd name="connsiteY15" fmla="*/ 325565 h 1271168"/>
                  <a:gd name="connsiteX16" fmla="*/ 3824192 w 4863517"/>
                  <a:gd name="connsiteY16" fmla="*/ 383762 h 1271168"/>
                  <a:gd name="connsiteX17" fmla="*/ 4206145 w 4863517"/>
                  <a:gd name="connsiteY17" fmla="*/ 420434 h 1271168"/>
                  <a:gd name="connsiteX18" fmla="*/ 4505230 w 4863517"/>
                  <a:gd name="connsiteY18" fmla="*/ 420434 h 1271168"/>
                  <a:gd name="connsiteX19" fmla="*/ 4820127 w 4863517"/>
                  <a:gd name="connsiteY19" fmla="*/ 349091 h 1271168"/>
                  <a:gd name="connsiteX20" fmla="*/ 4863370 w 4863517"/>
                  <a:gd name="connsiteY20" fmla="*/ 242316 h 1271168"/>
                  <a:gd name="connsiteX21" fmla="*/ 4760691 w 4863517"/>
                  <a:gd name="connsiteY21" fmla="*/ 0 h 12711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863517" h="1271168">
                    <a:moveTo>
                      <a:pt x="0" y="0"/>
                    </a:moveTo>
                    <a:cubicBezTo>
                      <a:pt x="0" y="0"/>
                      <a:pt x="110680" y="67151"/>
                      <a:pt x="176879" y="115157"/>
                    </a:cubicBezTo>
                    <a:cubicBezTo>
                      <a:pt x="251555" y="169259"/>
                      <a:pt x="323564" y="226981"/>
                      <a:pt x="400812" y="277178"/>
                    </a:cubicBezTo>
                    <a:cubicBezTo>
                      <a:pt x="481965" y="329946"/>
                      <a:pt x="568166" y="374142"/>
                      <a:pt x="652367" y="421958"/>
                    </a:cubicBezTo>
                    <a:cubicBezTo>
                      <a:pt x="806386" y="509492"/>
                      <a:pt x="953167" y="609695"/>
                      <a:pt x="1110615" y="690848"/>
                    </a:cubicBezTo>
                    <a:cubicBezTo>
                      <a:pt x="1208723" y="741426"/>
                      <a:pt x="1310450" y="784670"/>
                      <a:pt x="1410843" y="830580"/>
                    </a:cubicBezTo>
                    <a:cubicBezTo>
                      <a:pt x="1469898" y="857631"/>
                      <a:pt x="1528477" y="885635"/>
                      <a:pt x="1585341" y="917067"/>
                    </a:cubicBezTo>
                    <a:cubicBezTo>
                      <a:pt x="1692878" y="976408"/>
                      <a:pt x="1794034" y="1046417"/>
                      <a:pt x="1896046" y="1114901"/>
                    </a:cubicBezTo>
                    <a:cubicBezTo>
                      <a:pt x="1943576" y="1146810"/>
                      <a:pt x="1991773" y="1177671"/>
                      <a:pt x="2042255" y="1204627"/>
                    </a:cubicBezTo>
                    <a:cubicBezTo>
                      <a:pt x="2115217" y="1243679"/>
                      <a:pt x="2194179" y="1272635"/>
                      <a:pt x="2276570" y="1271111"/>
                    </a:cubicBezTo>
                    <a:cubicBezTo>
                      <a:pt x="2388870" y="1269111"/>
                      <a:pt x="2490597" y="1209485"/>
                      <a:pt x="2568988" y="1128141"/>
                    </a:cubicBezTo>
                    <a:cubicBezTo>
                      <a:pt x="2637092" y="1057561"/>
                      <a:pt x="2686622" y="971836"/>
                      <a:pt x="2726817" y="882110"/>
                    </a:cubicBezTo>
                    <a:cubicBezTo>
                      <a:pt x="2772632" y="779907"/>
                      <a:pt x="2807208" y="672560"/>
                      <a:pt x="2861881" y="574929"/>
                    </a:cubicBezTo>
                    <a:cubicBezTo>
                      <a:pt x="2896076" y="513969"/>
                      <a:pt x="2938558" y="457962"/>
                      <a:pt x="2990660" y="411480"/>
                    </a:cubicBezTo>
                    <a:cubicBezTo>
                      <a:pt x="3065812" y="344329"/>
                      <a:pt x="3158966" y="297466"/>
                      <a:pt x="3259264" y="292322"/>
                    </a:cubicBezTo>
                    <a:cubicBezTo>
                      <a:pt x="3334607" y="288417"/>
                      <a:pt x="3408426" y="308324"/>
                      <a:pt x="3482150" y="325565"/>
                    </a:cubicBezTo>
                    <a:cubicBezTo>
                      <a:pt x="3594830" y="351854"/>
                      <a:pt x="3709416" y="368618"/>
                      <a:pt x="3824192" y="383762"/>
                    </a:cubicBezTo>
                    <a:cubicBezTo>
                      <a:pt x="3951065" y="400431"/>
                      <a:pt x="4078319" y="415290"/>
                      <a:pt x="4206145" y="420434"/>
                    </a:cubicBezTo>
                    <a:cubicBezTo>
                      <a:pt x="4305777" y="424434"/>
                      <a:pt x="4405503" y="419957"/>
                      <a:pt x="4505230" y="420434"/>
                    </a:cubicBezTo>
                    <a:cubicBezTo>
                      <a:pt x="4619435" y="421005"/>
                      <a:pt x="4745641" y="432149"/>
                      <a:pt x="4820127" y="349091"/>
                    </a:cubicBezTo>
                    <a:cubicBezTo>
                      <a:pt x="4846701" y="319469"/>
                      <a:pt x="4861655" y="282131"/>
                      <a:pt x="4863370" y="242316"/>
                    </a:cubicBezTo>
                    <a:cubicBezTo>
                      <a:pt x="4868037" y="134493"/>
                      <a:pt x="4760691" y="0"/>
                      <a:pt x="476069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FD861033-CAAF-46D9-B275-DCF52F2CB6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020816" y="12291"/>
                <a:ext cx="5654210" cy="1210473"/>
              </a:xfrm>
              <a:custGeom>
                <a:avLst/>
                <a:gdLst>
                  <a:gd name="connsiteX0" fmla="*/ 0 w 4294060"/>
                  <a:gd name="connsiteY0" fmla="*/ 190 h 919287"/>
                  <a:gd name="connsiteX1" fmla="*/ 417862 w 4294060"/>
                  <a:gd name="connsiteY1" fmla="*/ 274606 h 919287"/>
                  <a:gd name="connsiteX2" fmla="*/ 980218 w 4294060"/>
                  <a:gd name="connsiteY2" fmla="*/ 608171 h 919287"/>
                  <a:gd name="connsiteX3" fmla="*/ 1473137 w 4294060"/>
                  <a:gd name="connsiteY3" fmla="*/ 792480 h 919287"/>
                  <a:gd name="connsiteX4" fmla="*/ 1827276 w 4294060"/>
                  <a:gd name="connsiteY4" fmla="*/ 914591 h 919287"/>
                  <a:gd name="connsiteX5" fmla="*/ 2119217 w 4294060"/>
                  <a:gd name="connsiteY5" fmla="*/ 847535 h 919287"/>
                  <a:gd name="connsiteX6" fmla="*/ 2269998 w 4294060"/>
                  <a:gd name="connsiteY6" fmla="*/ 610553 h 919287"/>
                  <a:gd name="connsiteX7" fmla="*/ 2413540 w 4294060"/>
                  <a:gd name="connsiteY7" fmla="*/ 361569 h 919287"/>
                  <a:gd name="connsiteX8" fmla="*/ 2683859 w 4294060"/>
                  <a:gd name="connsiteY8" fmla="*/ 67151 h 919287"/>
                  <a:gd name="connsiteX9" fmla="*/ 3030760 w 4294060"/>
                  <a:gd name="connsiteY9" fmla="*/ 36005 h 919287"/>
                  <a:gd name="connsiteX10" fmla="*/ 3356134 w 4294060"/>
                  <a:gd name="connsiteY10" fmla="*/ 129350 h 919287"/>
                  <a:gd name="connsiteX11" fmla="*/ 3674364 w 4294060"/>
                  <a:gd name="connsiteY11" fmla="*/ 244221 h 919287"/>
                  <a:gd name="connsiteX12" fmla="*/ 3968687 w 4294060"/>
                  <a:gd name="connsiteY12" fmla="*/ 244221 h 919287"/>
                  <a:gd name="connsiteX13" fmla="*/ 4157662 w 4294060"/>
                  <a:gd name="connsiteY13" fmla="*/ 177165 h 919287"/>
                  <a:gd name="connsiteX14" fmla="*/ 4271296 w 4294060"/>
                  <a:gd name="connsiteY14" fmla="*/ 63437 h 919287"/>
                  <a:gd name="connsiteX15" fmla="*/ 4294061 w 4294060"/>
                  <a:gd name="connsiteY15" fmla="*/ 0 h 919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294060" h="919287">
                    <a:moveTo>
                      <a:pt x="0" y="190"/>
                    </a:moveTo>
                    <a:cubicBezTo>
                      <a:pt x="0" y="190"/>
                      <a:pt x="243745" y="162211"/>
                      <a:pt x="417862" y="274606"/>
                    </a:cubicBezTo>
                    <a:cubicBezTo>
                      <a:pt x="601408" y="393097"/>
                      <a:pt x="781145" y="518922"/>
                      <a:pt x="980218" y="608171"/>
                    </a:cubicBezTo>
                    <a:cubicBezTo>
                      <a:pt x="1140333" y="679990"/>
                      <a:pt x="1310545" y="726281"/>
                      <a:pt x="1473137" y="792480"/>
                    </a:cubicBezTo>
                    <a:cubicBezTo>
                      <a:pt x="1589532" y="839915"/>
                      <a:pt x="1702975" y="898112"/>
                      <a:pt x="1827276" y="914591"/>
                    </a:cubicBezTo>
                    <a:cubicBezTo>
                      <a:pt x="1930813" y="928307"/>
                      <a:pt x="2039207" y="913733"/>
                      <a:pt x="2119217" y="847535"/>
                    </a:cubicBezTo>
                    <a:cubicBezTo>
                      <a:pt x="2192084" y="787146"/>
                      <a:pt x="2228183" y="696278"/>
                      <a:pt x="2269998" y="610553"/>
                    </a:cubicBezTo>
                    <a:cubicBezTo>
                      <a:pt x="2312003" y="524351"/>
                      <a:pt x="2362867" y="442913"/>
                      <a:pt x="2413540" y="361569"/>
                    </a:cubicBezTo>
                    <a:cubicBezTo>
                      <a:pt x="2485835" y="245650"/>
                      <a:pt x="2562511" y="127064"/>
                      <a:pt x="2683859" y="67151"/>
                    </a:cubicBezTo>
                    <a:cubicBezTo>
                      <a:pt x="2790254" y="14573"/>
                      <a:pt x="2912935" y="16764"/>
                      <a:pt x="3030760" y="36005"/>
                    </a:cubicBezTo>
                    <a:cubicBezTo>
                      <a:pt x="3142393" y="54293"/>
                      <a:pt x="3251073" y="87344"/>
                      <a:pt x="3356134" y="129350"/>
                    </a:cubicBezTo>
                    <a:cubicBezTo>
                      <a:pt x="3461194" y="171355"/>
                      <a:pt x="3563588" y="221742"/>
                      <a:pt x="3674364" y="244221"/>
                    </a:cubicBezTo>
                    <a:cubicBezTo>
                      <a:pt x="3771233" y="263938"/>
                      <a:pt x="3871341" y="262319"/>
                      <a:pt x="3968687" y="244221"/>
                    </a:cubicBezTo>
                    <a:cubicBezTo>
                      <a:pt x="4034981" y="231839"/>
                      <a:pt x="4099941" y="211931"/>
                      <a:pt x="4157662" y="177165"/>
                    </a:cubicBezTo>
                    <a:cubicBezTo>
                      <a:pt x="4204526" y="148971"/>
                      <a:pt x="4246817" y="112300"/>
                      <a:pt x="4271296" y="63437"/>
                    </a:cubicBezTo>
                    <a:cubicBezTo>
                      <a:pt x="4286441" y="33242"/>
                      <a:pt x="4294061" y="0"/>
                      <a:pt x="429406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30B9015-F708-485A-9F3F-7E06230372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234783" y="12542"/>
                <a:ext cx="3018496" cy="823906"/>
              </a:xfrm>
              <a:custGeom>
                <a:avLst/>
                <a:gdLst>
                  <a:gd name="connsiteX0" fmla="*/ 0 w 2292381"/>
                  <a:gd name="connsiteY0" fmla="*/ 0 h 625711"/>
                  <a:gd name="connsiteX1" fmla="*/ 272415 w 2292381"/>
                  <a:gd name="connsiteY1" fmla="*/ 181070 h 625711"/>
                  <a:gd name="connsiteX2" fmla="*/ 651415 w 2292381"/>
                  <a:gd name="connsiteY2" fmla="*/ 385000 h 625711"/>
                  <a:gd name="connsiteX3" fmla="*/ 915543 w 2292381"/>
                  <a:gd name="connsiteY3" fmla="*/ 514255 h 625711"/>
                  <a:gd name="connsiteX4" fmla="*/ 1277303 w 2292381"/>
                  <a:gd name="connsiteY4" fmla="*/ 606171 h 625711"/>
                  <a:gd name="connsiteX5" fmla="*/ 1618964 w 2292381"/>
                  <a:gd name="connsiteY5" fmla="*/ 606171 h 625711"/>
                  <a:gd name="connsiteX6" fmla="*/ 1817084 w 2292381"/>
                  <a:gd name="connsiteY6" fmla="*/ 485489 h 625711"/>
                  <a:gd name="connsiteX7" fmla="*/ 1963483 w 2292381"/>
                  <a:gd name="connsiteY7" fmla="*/ 313182 h 625711"/>
                  <a:gd name="connsiteX8" fmla="*/ 2102739 w 2292381"/>
                  <a:gd name="connsiteY8" fmla="*/ 173831 h 625711"/>
                  <a:gd name="connsiteX9" fmla="*/ 2292382 w 2292381"/>
                  <a:gd name="connsiteY9" fmla="*/ 0 h 6257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92381" h="625711">
                    <a:moveTo>
                      <a:pt x="0" y="0"/>
                    </a:moveTo>
                    <a:cubicBezTo>
                      <a:pt x="0" y="0"/>
                      <a:pt x="152019" y="110776"/>
                      <a:pt x="272415" y="181070"/>
                    </a:cubicBezTo>
                    <a:cubicBezTo>
                      <a:pt x="396335" y="253460"/>
                      <a:pt x="524351" y="318325"/>
                      <a:pt x="651415" y="385000"/>
                    </a:cubicBezTo>
                    <a:cubicBezTo>
                      <a:pt x="738283" y="430625"/>
                      <a:pt x="824198" y="478536"/>
                      <a:pt x="915543" y="514255"/>
                    </a:cubicBezTo>
                    <a:cubicBezTo>
                      <a:pt x="1031748" y="559689"/>
                      <a:pt x="1154049" y="585788"/>
                      <a:pt x="1277303" y="606171"/>
                    </a:cubicBezTo>
                    <a:cubicBezTo>
                      <a:pt x="1391603" y="625031"/>
                      <a:pt x="1508379" y="638556"/>
                      <a:pt x="1618964" y="606171"/>
                    </a:cubicBezTo>
                    <a:cubicBezTo>
                      <a:pt x="1694307" y="584168"/>
                      <a:pt x="1760791" y="540258"/>
                      <a:pt x="1817084" y="485489"/>
                    </a:cubicBezTo>
                    <a:cubicBezTo>
                      <a:pt x="1871186" y="432911"/>
                      <a:pt x="1913287" y="369475"/>
                      <a:pt x="1963483" y="313182"/>
                    </a:cubicBezTo>
                    <a:cubicBezTo>
                      <a:pt x="2007203" y="264128"/>
                      <a:pt x="2055305" y="219361"/>
                      <a:pt x="2102739" y="173831"/>
                    </a:cubicBezTo>
                    <a:cubicBezTo>
                      <a:pt x="2170272" y="109347"/>
                      <a:pt x="2292382" y="0"/>
                      <a:pt x="2292382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33441AA6-F9EC-411F-A4FB-9B7EE56C58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89011" y="12542"/>
                <a:ext cx="2456863" cy="555074"/>
              </a:xfrm>
              <a:custGeom>
                <a:avLst/>
                <a:gdLst>
                  <a:gd name="connsiteX0" fmla="*/ 1865852 w 1865852"/>
                  <a:gd name="connsiteY0" fmla="*/ 0 h 421548"/>
                  <a:gd name="connsiteX1" fmla="*/ 1535049 w 1865852"/>
                  <a:gd name="connsiteY1" fmla="*/ 258699 h 421548"/>
                  <a:gd name="connsiteX2" fmla="*/ 1247966 w 1865852"/>
                  <a:gd name="connsiteY2" fmla="*/ 408051 h 421548"/>
                  <a:gd name="connsiteX3" fmla="*/ 955072 w 1865852"/>
                  <a:gd name="connsiteY3" fmla="*/ 408051 h 421548"/>
                  <a:gd name="connsiteX4" fmla="*/ 596170 w 1865852"/>
                  <a:gd name="connsiteY4" fmla="*/ 336233 h 421548"/>
                  <a:gd name="connsiteX5" fmla="*/ 283178 w 1865852"/>
                  <a:gd name="connsiteY5" fmla="*/ 186881 h 421548"/>
                  <a:gd name="connsiteX6" fmla="*/ 0 w 1865852"/>
                  <a:gd name="connsiteY6" fmla="*/ 0 h 421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65852" h="421548">
                    <a:moveTo>
                      <a:pt x="1865852" y="0"/>
                    </a:moveTo>
                    <a:cubicBezTo>
                      <a:pt x="1865852" y="0"/>
                      <a:pt x="1677543" y="155734"/>
                      <a:pt x="1535049" y="258699"/>
                    </a:cubicBezTo>
                    <a:cubicBezTo>
                      <a:pt x="1446752" y="322517"/>
                      <a:pt x="1353598" y="383096"/>
                      <a:pt x="1247966" y="408051"/>
                    </a:cubicBezTo>
                    <a:cubicBezTo>
                      <a:pt x="1152239" y="430625"/>
                      <a:pt x="1053084" y="420815"/>
                      <a:pt x="955072" y="408051"/>
                    </a:cubicBezTo>
                    <a:cubicBezTo>
                      <a:pt x="833723" y="392240"/>
                      <a:pt x="711803" y="376142"/>
                      <a:pt x="596170" y="336233"/>
                    </a:cubicBezTo>
                    <a:cubicBezTo>
                      <a:pt x="486728" y="298418"/>
                      <a:pt x="382715" y="246412"/>
                      <a:pt x="283178" y="186881"/>
                    </a:cubicBezTo>
                    <a:cubicBezTo>
                      <a:pt x="176213" y="122777"/>
                      <a:pt x="0" y="0"/>
                      <a:pt x="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A6968039-0590-4D7E-ADDB-E70FAF5048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827898" y="12542"/>
                <a:ext cx="1788496" cy="377822"/>
              </a:xfrm>
              <a:custGeom>
                <a:avLst/>
                <a:gdLst>
                  <a:gd name="connsiteX0" fmla="*/ 0 w 1358264"/>
                  <a:gd name="connsiteY0" fmla="*/ 11621 h 286935"/>
                  <a:gd name="connsiteX1" fmla="*/ 200977 w 1358264"/>
                  <a:gd name="connsiteY1" fmla="*/ 163830 h 286935"/>
                  <a:gd name="connsiteX2" fmla="*/ 499586 w 1358264"/>
                  <a:gd name="connsiteY2" fmla="*/ 258604 h 286935"/>
                  <a:gd name="connsiteX3" fmla="*/ 780955 w 1358264"/>
                  <a:gd name="connsiteY3" fmla="*/ 284417 h 286935"/>
                  <a:gd name="connsiteX4" fmla="*/ 1027843 w 1358264"/>
                  <a:gd name="connsiteY4" fmla="*/ 215456 h 286935"/>
                  <a:gd name="connsiteX5" fmla="*/ 1358265 w 1358264"/>
                  <a:gd name="connsiteY5" fmla="*/ 0 h 286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58264" h="286935">
                    <a:moveTo>
                      <a:pt x="0" y="11621"/>
                    </a:moveTo>
                    <a:cubicBezTo>
                      <a:pt x="0" y="11621"/>
                      <a:pt x="89249" y="104299"/>
                      <a:pt x="200977" y="163830"/>
                    </a:cubicBezTo>
                    <a:cubicBezTo>
                      <a:pt x="293465" y="213074"/>
                      <a:pt x="396812" y="237458"/>
                      <a:pt x="499586" y="258604"/>
                    </a:cubicBezTo>
                    <a:cubicBezTo>
                      <a:pt x="592360" y="277749"/>
                      <a:pt x="686752" y="293180"/>
                      <a:pt x="780955" y="284417"/>
                    </a:cubicBezTo>
                    <a:cubicBezTo>
                      <a:pt x="866584" y="276511"/>
                      <a:pt x="949166" y="250412"/>
                      <a:pt x="1027843" y="215456"/>
                    </a:cubicBezTo>
                    <a:cubicBezTo>
                      <a:pt x="1167860" y="153353"/>
                      <a:pt x="1358265" y="0"/>
                      <a:pt x="1358265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CBFFD17E-72B9-443C-8D9A-C2140F3EE9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073094" y="12542"/>
                <a:ext cx="1173183" cy="220293"/>
              </a:xfrm>
              <a:custGeom>
                <a:avLst/>
                <a:gdLst>
                  <a:gd name="connsiteX0" fmla="*/ 890969 w 890968"/>
                  <a:gd name="connsiteY0" fmla="*/ 0 h 167300"/>
                  <a:gd name="connsiteX1" fmla="*/ 657892 w 890968"/>
                  <a:gd name="connsiteY1" fmla="*/ 143732 h 167300"/>
                  <a:gd name="connsiteX2" fmla="*/ 408146 w 890968"/>
                  <a:gd name="connsiteY2" fmla="*/ 160973 h 167300"/>
                  <a:gd name="connsiteX3" fmla="*/ 0 w 890968"/>
                  <a:gd name="connsiteY3" fmla="*/ 0 h 167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0968" h="167300">
                    <a:moveTo>
                      <a:pt x="890969" y="0"/>
                    </a:moveTo>
                    <a:cubicBezTo>
                      <a:pt x="890969" y="0"/>
                      <a:pt x="763714" y="110585"/>
                      <a:pt x="657892" y="143732"/>
                    </a:cubicBezTo>
                    <a:cubicBezTo>
                      <a:pt x="577405" y="168974"/>
                      <a:pt x="491871" y="172593"/>
                      <a:pt x="408146" y="160973"/>
                    </a:cubicBezTo>
                    <a:cubicBezTo>
                      <a:pt x="235077" y="136970"/>
                      <a:pt x="0" y="0"/>
                      <a:pt x="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2227F8EB-7284-4904-98C3-32BCBD33A7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311911" y="706856"/>
                <a:ext cx="4728816" cy="4904604"/>
              </a:xfrm>
              <a:custGeom>
                <a:avLst/>
                <a:gdLst>
                  <a:gd name="connsiteX0" fmla="*/ 904672 w 3591275"/>
                  <a:gd name="connsiteY0" fmla="*/ 1758707 h 3724776"/>
                  <a:gd name="connsiteX1" fmla="*/ 926199 w 3591275"/>
                  <a:gd name="connsiteY1" fmla="*/ 1605545 h 3724776"/>
                  <a:gd name="connsiteX2" fmla="*/ 912864 w 3591275"/>
                  <a:gd name="connsiteY2" fmla="*/ 1413997 h 3724776"/>
                  <a:gd name="connsiteX3" fmla="*/ 949440 w 3591275"/>
                  <a:gd name="connsiteY3" fmla="*/ 1301412 h 3724776"/>
                  <a:gd name="connsiteX4" fmla="*/ 1089839 w 3591275"/>
                  <a:gd name="connsiteY4" fmla="*/ 1160918 h 3724776"/>
                  <a:gd name="connsiteX5" fmla="*/ 1324439 w 3591275"/>
                  <a:gd name="connsiteY5" fmla="*/ 973371 h 3724776"/>
                  <a:gd name="connsiteX6" fmla="*/ 1609046 w 3591275"/>
                  <a:gd name="connsiteY6" fmla="*/ 728102 h 3724776"/>
                  <a:gd name="connsiteX7" fmla="*/ 1785926 w 3591275"/>
                  <a:gd name="connsiteY7" fmla="*/ 472165 h 3724776"/>
                  <a:gd name="connsiteX8" fmla="*/ 1985951 w 3591275"/>
                  <a:gd name="connsiteY8" fmla="*/ 190320 h 3724776"/>
                  <a:gd name="connsiteX9" fmla="*/ 2153305 w 3591275"/>
                  <a:gd name="connsiteY9" fmla="*/ 67162 h 3724776"/>
                  <a:gd name="connsiteX10" fmla="*/ 2466773 w 3591275"/>
                  <a:gd name="connsiteY10" fmla="*/ 8488 h 3724776"/>
                  <a:gd name="connsiteX11" fmla="*/ 2830247 w 3591275"/>
                  <a:gd name="connsiteY11" fmla="*/ 8488 h 3724776"/>
                  <a:gd name="connsiteX12" fmla="*/ 3140857 w 3591275"/>
                  <a:gd name="connsiteY12" fmla="*/ 84498 h 3724776"/>
                  <a:gd name="connsiteX13" fmla="*/ 3405271 w 3591275"/>
                  <a:gd name="connsiteY13" fmla="*/ 216323 h 3724776"/>
                  <a:gd name="connsiteX14" fmla="*/ 3515856 w 3591275"/>
                  <a:gd name="connsiteY14" fmla="*/ 348150 h 3724776"/>
                  <a:gd name="connsiteX15" fmla="*/ 3590818 w 3591275"/>
                  <a:gd name="connsiteY15" fmla="*/ 627137 h 3724776"/>
                  <a:gd name="connsiteX16" fmla="*/ 3555290 w 3591275"/>
                  <a:gd name="connsiteY16" fmla="*/ 968608 h 3724776"/>
                  <a:gd name="connsiteX17" fmla="*/ 3537002 w 3591275"/>
                  <a:gd name="connsiteY17" fmla="*/ 1148535 h 3724776"/>
                  <a:gd name="connsiteX18" fmla="*/ 3509094 w 3591275"/>
                  <a:gd name="connsiteY18" fmla="*/ 1570017 h 3724776"/>
                  <a:gd name="connsiteX19" fmla="*/ 3465278 w 3591275"/>
                  <a:gd name="connsiteY19" fmla="*/ 1967114 h 3724776"/>
                  <a:gd name="connsiteX20" fmla="*/ 3336024 w 3591275"/>
                  <a:gd name="connsiteY20" fmla="*/ 2345733 h 3724776"/>
                  <a:gd name="connsiteX21" fmla="*/ 3049893 w 3591275"/>
                  <a:gd name="connsiteY21" fmla="*/ 2768262 h 3724776"/>
                  <a:gd name="connsiteX22" fmla="*/ 2838724 w 3591275"/>
                  <a:gd name="connsiteY22" fmla="*/ 2989908 h 3724776"/>
                  <a:gd name="connsiteX23" fmla="*/ 2605647 w 3591275"/>
                  <a:gd name="connsiteY23" fmla="*/ 3193077 h 3724776"/>
                  <a:gd name="connsiteX24" fmla="*/ 2217980 w 3591275"/>
                  <a:gd name="connsiteY24" fmla="*/ 3493209 h 3724776"/>
                  <a:gd name="connsiteX25" fmla="*/ 1832598 w 3591275"/>
                  <a:gd name="connsiteY25" fmla="*/ 3707903 h 3724776"/>
                  <a:gd name="connsiteX26" fmla="*/ 1581043 w 3591275"/>
                  <a:gd name="connsiteY26" fmla="*/ 3722952 h 3724776"/>
                  <a:gd name="connsiteX27" fmla="*/ 1068693 w 3591275"/>
                  <a:gd name="connsiteY27" fmla="*/ 3704474 h 3724776"/>
                  <a:gd name="connsiteX28" fmla="*/ 852952 w 3591275"/>
                  <a:gd name="connsiteY28" fmla="*/ 3704474 h 3724776"/>
                  <a:gd name="connsiteX29" fmla="*/ 519482 w 3591275"/>
                  <a:gd name="connsiteY29" fmla="*/ 3652562 h 3724776"/>
                  <a:gd name="connsiteX30" fmla="*/ 400609 w 3591275"/>
                  <a:gd name="connsiteY30" fmla="*/ 3595984 h 3724776"/>
                  <a:gd name="connsiteX31" fmla="*/ 184868 w 3591275"/>
                  <a:gd name="connsiteY31" fmla="*/ 3357002 h 3724776"/>
                  <a:gd name="connsiteX32" fmla="*/ 59138 w 3591275"/>
                  <a:gd name="connsiteY32" fmla="*/ 3101922 h 3724776"/>
                  <a:gd name="connsiteX33" fmla="*/ 274 w 3591275"/>
                  <a:gd name="connsiteY33" fmla="*/ 2778644 h 3724776"/>
                  <a:gd name="connsiteX34" fmla="*/ 172200 w 3591275"/>
                  <a:gd name="connsiteY34" fmla="*/ 2322682 h 3724776"/>
                  <a:gd name="connsiteX35" fmla="*/ 446806 w 3591275"/>
                  <a:gd name="connsiteY35" fmla="*/ 2095225 h 3724776"/>
                  <a:gd name="connsiteX36" fmla="*/ 633686 w 3591275"/>
                  <a:gd name="connsiteY36" fmla="*/ 2031693 h 3724776"/>
                  <a:gd name="connsiteX37" fmla="*/ 840188 w 3591275"/>
                  <a:gd name="connsiteY37" fmla="*/ 1910440 h 3724776"/>
                  <a:gd name="connsiteX38" fmla="*/ 904672 w 3591275"/>
                  <a:gd name="connsiteY38" fmla="*/ 1758707 h 3724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3591275" h="3724776">
                    <a:moveTo>
                      <a:pt x="904672" y="1758707"/>
                    </a:moveTo>
                    <a:cubicBezTo>
                      <a:pt x="916960" y="1708415"/>
                      <a:pt x="927056" y="1657266"/>
                      <a:pt x="926199" y="1605545"/>
                    </a:cubicBezTo>
                    <a:cubicBezTo>
                      <a:pt x="925151" y="1541251"/>
                      <a:pt x="907625" y="1478005"/>
                      <a:pt x="912864" y="1413997"/>
                    </a:cubicBezTo>
                    <a:cubicBezTo>
                      <a:pt x="916103" y="1374183"/>
                      <a:pt x="928866" y="1335702"/>
                      <a:pt x="949440" y="1301412"/>
                    </a:cubicBezTo>
                    <a:cubicBezTo>
                      <a:pt x="983730" y="1244262"/>
                      <a:pt x="1037641" y="1202733"/>
                      <a:pt x="1089839" y="1160918"/>
                    </a:cubicBezTo>
                    <a:cubicBezTo>
                      <a:pt x="1167944" y="1098339"/>
                      <a:pt x="1245382" y="1034712"/>
                      <a:pt x="1324439" y="973371"/>
                    </a:cubicBezTo>
                    <a:cubicBezTo>
                      <a:pt x="1423690" y="896313"/>
                      <a:pt x="1526179" y="822304"/>
                      <a:pt x="1609046" y="728102"/>
                    </a:cubicBezTo>
                    <a:cubicBezTo>
                      <a:pt x="1677626" y="650092"/>
                      <a:pt x="1732014" y="561033"/>
                      <a:pt x="1785926" y="472165"/>
                    </a:cubicBezTo>
                    <a:cubicBezTo>
                      <a:pt x="1845933" y="373296"/>
                      <a:pt x="1906226" y="273855"/>
                      <a:pt x="1985951" y="190320"/>
                    </a:cubicBezTo>
                    <a:cubicBezTo>
                      <a:pt x="2034242" y="139647"/>
                      <a:pt x="2089678" y="96213"/>
                      <a:pt x="2153305" y="67162"/>
                    </a:cubicBezTo>
                    <a:cubicBezTo>
                      <a:pt x="2250650" y="22680"/>
                      <a:pt x="2359616" y="15441"/>
                      <a:pt x="2466773" y="8488"/>
                    </a:cubicBezTo>
                    <a:cubicBezTo>
                      <a:pt x="2588026" y="582"/>
                      <a:pt x="2709660" y="-5800"/>
                      <a:pt x="2830247" y="8488"/>
                    </a:cubicBezTo>
                    <a:cubicBezTo>
                      <a:pt x="2936355" y="21061"/>
                      <a:pt x="3039606" y="49922"/>
                      <a:pt x="3140857" y="84498"/>
                    </a:cubicBezTo>
                    <a:cubicBezTo>
                      <a:pt x="3234868" y="116692"/>
                      <a:pt x="3328595" y="153459"/>
                      <a:pt x="3405271" y="216323"/>
                    </a:cubicBezTo>
                    <a:cubicBezTo>
                      <a:pt x="3450038" y="252995"/>
                      <a:pt x="3487281" y="297762"/>
                      <a:pt x="3515856" y="348150"/>
                    </a:cubicBezTo>
                    <a:cubicBezTo>
                      <a:pt x="3564052" y="433017"/>
                      <a:pt x="3587389" y="529505"/>
                      <a:pt x="3590818" y="627137"/>
                    </a:cubicBezTo>
                    <a:cubicBezTo>
                      <a:pt x="3594914" y="741722"/>
                      <a:pt x="3570625" y="854784"/>
                      <a:pt x="3555290" y="968608"/>
                    </a:cubicBezTo>
                    <a:cubicBezTo>
                      <a:pt x="3547194" y="1028330"/>
                      <a:pt x="3541860" y="1088433"/>
                      <a:pt x="3537002" y="1148535"/>
                    </a:cubicBezTo>
                    <a:cubicBezTo>
                      <a:pt x="3525762" y="1288839"/>
                      <a:pt x="3517856" y="1429427"/>
                      <a:pt x="3509094" y="1570017"/>
                    </a:cubicBezTo>
                    <a:cubicBezTo>
                      <a:pt x="3500712" y="1703176"/>
                      <a:pt x="3491472" y="1836431"/>
                      <a:pt x="3465278" y="1967114"/>
                    </a:cubicBezTo>
                    <a:cubicBezTo>
                      <a:pt x="3438894" y="2098464"/>
                      <a:pt x="3395365" y="2225622"/>
                      <a:pt x="3336024" y="2345733"/>
                    </a:cubicBezTo>
                    <a:cubicBezTo>
                      <a:pt x="3260491" y="2498799"/>
                      <a:pt x="3160860" y="2638436"/>
                      <a:pt x="3049893" y="2768262"/>
                    </a:cubicBezTo>
                    <a:cubicBezTo>
                      <a:pt x="2983504" y="2845891"/>
                      <a:pt x="2913114" y="2919900"/>
                      <a:pt x="2838724" y="2989908"/>
                    </a:cubicBezTo>
                    <a:cubicBezTo>
                      <a:pt x="2763667" y="3060584"/>
                      <a:pt x="2685466" y="3127830"/>
                      <a:pt x="2605647" y="3193077"/>
                    </a:cubicBezTo>
                    <a:cubicBezTo>
                      <a:pt x="2479155" y="3296613"/>
                      <a:pt x="2349044" y="3395578"/>
                      <a:pt x="2217980" y="3493209"/>
                    </a:cubicBezTo>
                    <a:cubicBezTo>
                      <a:pt x="2098441" y="3582173"/>
                      <a:pt x="1977092" y="3674375"/>
                      <a:pt x="1832598" y="3707903"/>
                    </a:cubicBezTo>
                    <a:cubicBezTo>
                      <a:pt x="1750397" y="3726953"/>
                      <a:pt x="1665530" y="3726286"/>
                      <a:pt x="1581043" y="3722952"/>
                    </a:cubicBezTo>
                    <a:cubicBezTo>
                      <a:pt x="1410260" y="3716190"/>
                      <a:pt x="1239667" y="3703712"/>
                      <a:pt x="1068693" y="3704474"/>
                    </a:cubicBezTo>
                    <a:cubicBezTo>
                      <a:pt x="996779" y="3704760"/>
                      <a:pt x="924865" y="3706665"/>
                      <a:pt x="852952" y="3704474"/>
                    </a:cubicBezTo>
                    <a:cubicBezTo>
                      <a:pt x="739890" y="3701045"/>
                      <a:pt x="626638" y="3688472"/>
                      <a:pt x="519482" y="3652562"/>
                    </a:cubicBezTo>
                    <a:cubicBezTo>
                      <a:pt x="477667" y="3638561"/>
                      <a:pt x="437567" y="3620082"/>
                      <a:pt x="400609" y="3595984"/>
                    </a:cubicBezTo>
                    <a:cubicBezTo>
                      <a:pt x="309836" y="3536929"/>
                      <a:pt x="242876" y="3448823"/>
                      <a:pt x="184868" y="3357002"/>
                    </a:cubicBezTo>
                    <a:cubicBezTo>
                      <a:pt x="134005" y="3276611"/>
                      <a:pt x="91618" y="3191267"/>
                      <a:pt x="59138" y="3101922"/>
                    </a:cubicBezTo>
                    <a:cubicBezTo>
                      <a:pt x="21324" y="2998004"/>
                      <a:pt x="-2870" y="2889039"/>
                      <a:pt x="274" y="2778644"/>
                    </a:cubicBezTo>
                    <a:cubicBezTo>
                      <a:pt x="4941" y="2612623"/>
                      <a:pt x="71045" y="2454889"/>
                      <a:pt x="172200" y="2322682"/>
                    </a:cubicBezTo>
                    <a:cubicBezTo>
                      <a:pt x="245638" y="2226670"/>
                      <a:pt x="336221" y="2143707"/>
                      <a:pt x="446806" y="2095225"/>
                    </a:cubicBezTo>
                    <a:cubicBezTo>
                      <a:pt x="507099" y="2068841"/>
                      <a:pt x="571012" y="2051982"/>
                      <a:pt x="633686" y="2031693"/>
                    </a:cubicBezTo>
                    <a:cubicBezTo>
                      <a:pt x="711696" y="2006547"/>
                      <a:pt x="789991" y="1974448"/>
                      <a:pt x="840188" y="1910440"/>
                    </a:cubicBezTo>
                    <a:cubicBezTo>
                      <a:pt x="874383" y="1866816"/>
                      <a:pt x="891433" y="1812904"/>
                      <a:pt x="904672" y="1758707"/>
                    </a:cubicBezTo>
                    <a:close/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0546E1AF-525C-4FD2-BAE6-9D672248307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41750" y="923845"/>
                <a:ext cx="4196097" cy="4479998"/>
              </a:xfrm>
              <a:custGeom>
                <a:avLst/>
                <a:gdLst>
                  <a:gd name="connsiteX0" fmla="*/ 78613 w 3186704"/>
                  <a:gd name="connsiteY0" fmla="*/ 3007044 h 3402311"/>
                  <a:gd name="connsiteX1" fmla="*/ 2032 w 3186704"/>
                  <a:gd name="connsiteY1" fmla="*/ 2731772 h 3402311"/>
                  <a:gd name="connsiteX2" fmla="*/ 21177 w 3186704"/>
                  <a:gd name="connsiteY2" fmla="*/ 2545082 h 3402311"/>
                  <a:gd name="connsiteX3" fmla="*/ 116903 w 3186704"/>
                  <a:gd name="connsiteY3" fmla="*/ 2389443 h 3402311"/>
                  <a:gd name="connsiteX4" fmla="*/ 241300 w 3186704"/>
                  <a:gd name="connsiteY4" fmla="*/ 2308100 h 3402311"/>
                  <a:gd name="connsiteX5" fmla="*/ 475805 w 3186704"/>
                  <a:gd name="connsiteY5" fmla="*/ 2296099 h 3402311"/>
                  <a:gd name="connsiteX6" fmla="*/ 664781 w 3186704"/>
                  <a:gd name="connsiteY6" fmla="*/ 2336770 h 3402311"/>
                  <a:gd name="connsiteX7" fmla="*/ 803560 w 3186704"/>
                  <a:gd name="connsiteY7" fmla="*/ 2336770 h 3402311"/>
                  <a:gd name="connsiteX8" fmla="*/ 942340 w 3186704"/>
                  <a:gd name="connsiteY8" fmla="*/ 2224280 h 3402311"/>
                  <a:gd name="connsiteX9" fmla="*/ 1018921 w 3186704"/>
                  <a:gd name="connsiteY9" fmla="*/ 1958532 h 3402311"/>
                  <a:gd name="connsiteX10" fmla="*/ 1061974 w 3186704"/>
                  <a:gd name="connsiteY10" fmla="*/ 1606679 h 3402311"/>
                  <a:gd name="connsiteX11" fmla="*/ 1114647 w 3186704"/>
                  <a:gd name="connsiteY11" fmla="*/ 1369697 h 3402311"/>
                  <a:gd name="connsiteX12" fmla="*/ 1243806 w 3186704"/>
                  <a:gd name="connsiteY12" fmla="*/ 1080042 h 3402311"/>
                  <a:gd name="connsiteX13" fmla="*/ 1468691 w 3186704"/>
                  <a:gd name="connsiteY13" fmla="*/ 795149 h 3402311"/>
                  <a:gd name="connsiteX14" fmla="*/ 1770157 w 3186704"/>
                  <a:gd name="connsiteY14" fmla="*/ 452820 h 3402311"/>
                  <a:gd name="connsiteX15" fmla="*/ 2082387 w 3186704"/>
                  <a:gd name="connsiteY15" fmla="*/ 140400 h 3402311"/>
                  <a:gd name="connsiteX16" fmla="*/ 2298890 w 3186704"/>
                  <a:gd name="connsiteY16" fmla="*/ 31530 h 3402311"/>
                  <a:gd name="connsiteX17" fmla="*/ 2533396 w 3186704"/>
                  <a:gd name="connsiteY17" fmla="*/ 383 h 3402311"/>
                  <a:gd name="connsiteX18" fmla="*/ 2796572 w 3186704"/>
                  <a:gd name="connsiteY18" fmla="*/ 53056 h 3402311"/>
                  <a:gd name="connsiteX19" fmla="*/ 3014313 w 3186704"/>
                  <a:gd name="connsiteY19" fmla="*/ 177548 h 3402311"/>
                  <a:gd name="connsiteX20" fmla="*/ 3131566 w 3186704"/>
                  <a:gd name="connsiteY20" fmla="*/ 366619 h 3402311"/>
                  <a:gd name="connsiteX21" fmla="*/ 3174619 w 3186704"/>
                  <a:gd name="connsiteY21" fmla="*/ 610745 h 3402311"/>
                  <a:gd name="connsiteX22" fmla="*/ 3168142 w 3186704"/>
                  <a:gd name="connsiteY22" fmla="*/ 993460 h 3402311"/>
                  <a:gd name="connsiteX23" fmla="*/ 3185763 w 3186704"/>
                  <a:gd name="connsiteY23" fmla="*/ 1497141 h 3402311"/>
                  <a:gd name="connsiteX24" fmla="*/ 3150806 w 3186704"/>
                  <a:gd name="connsiteY24" fmla="*/ 1790892 h 3402311"/>
                  <a:gd name="connsiteX25" fmla="*/ 3076130 w 3186704"/>
                  <a:gd name="connsiteY25" fmla="*/ 2071404 h 3402311"/>
                  <a:gd name="connsiteX26" fmla="*/ 2847435 w 3186704"/>
                  <a:gd name="connsiteY26" fmla="*/ 2470216 h 3402311"/>
                  <a:gd name="connsiteX27" fmla="*/ 2359374 w 3186704"/>
                  <a:gd name="connsiteY27" fmla="*/ 2929701 h 3402311"/>
                  <a:gd name="connsiteX28" fmla="*/ 2099723 w 3186704"/>
                  <a:gd name="connsiteY28" fmla="*/ 3097056 h 3402311"/>
                  <a:gd name="connsiteX29" fmla="*/ 1760537 w 3186704"/>
                  <a:gd name="connsiteY29" fmla="*/ 3241359 h 3402311"/>
                  <a:gd name="connsiteX30" fmla="*/ 1610518 w 3186704"/>
                  <a:gd name="connsiteY30" fmla="*/ 3309463 h 3402311"/>
                  <a:gd name="connsiteX31" fmla="*/ 1367059 w 3186704"/>
                  <a:gd name="connsiteY31" fmla="*/ 3374138 h 3402311"/>
                  <a:gd name="connsiteX32" fmla="*/ 1210183 w 3186704"/>
                  <a:gd name="connsiteY32" fmla="*/ 3385663 h 3402311"/>
                  <a:gd name="connsiteX33" fmla="*/ 905573 w 3186704"/>
                  <a:gd name="connsiteY33" fmla="*/ 3401856 h 3402311"/>
                  <a:gd name="connsiteX34" fmla="*/ 558292 w 3186704"/>
                  <a:gd name="connsiteY34" fmla="*/ 3382234 h 3402311"/>
                  <a:gd name="connsiteX35" fmla="*/ 467137 w 3186704"/>
                  <a:gd name="connsiteY35" fmla="*/ 3363756 h 3402311"/>
                  <a:gd name="connsiteX36" fmla="*/ 206343 w 3186704"/>
                  <a:gd name="connsiteY36" fmla="*/ 3202117 h 3402311"/>
                  <a:gd name="connsiteX37" fmla="*/ 78613 w 3186704"/>
                  <a:gd name="connsiteY37" fmla="*/ 3007044 h 34023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3186704" h="3402311">
                    <a:moveTo>
                      <a:pt x="78613" y="3007044"/>
                    </a:moveTo>
                    <a:cubicBezTo>
                      <a:pt x="38512" y="2919891"/>
                      <a:pt x="9937" y="2827308"/>
                      <a:pt x="2032" y="2731772"/>
                    </a:cubicBezTo>
                    <a:cubicBezTo>
                      <a:pt x="-3207" y="2668717"/>
                      <a:pt x="1174" y="2604994"/>
                      <a:pt x="21177" y="2545082"/>
                    </a:cubicBezTo>
                    <a:cubicBezTo>
                      <a:pt x="40608" y="2486599"/>
                      <a:pt x="73469" y="2433259"/>
                      <a:pt x="116903" y="2389443"/>
                    </a:cubicBezTo>
                    <a:cubicBezTo>
                      <a:pt x="152241" y="2353725"/>
                      <a:pt x="194151" y="2325150"/>
                      <a:pt x="241300" y="2308100"/>
                    </a:cubicBezTo>
                    <a:cubicBezTo>
                      <a:pt x="315880" y="2281049"/>
                      <a:pt x="397224" y="2282668"/>
                      <a:pt x="475805" y="2296099"/>
                    </a:cubicBezTo>
                    <a:cubicBezTo>
                      <a:pt x="539337" y="2306957"/>
                      <a:pt x="601440" y="2324959"/>
                      <a:pt x="664781" y="2336770"/>
                    </a:cubicBezTo>
                    <a:cubicBezTo>
                      <a:pt x="710978" y="2345343"/>
                      <a:pt x="758412" y="2349343"/>
                      <a:pt x="803560" y="2336770"/>
                    </a:cubicBezTo>
                    <a:cubicBezTo>
                      <a:pt x="862711" y="2320292"/>
                      <a:pt x="909288" y="2276382"/>
                      <a:pt x="942340" y="2224280"/>
                    </a:cubicBezTo>
                    <a:cubicBezTo>
                      <a:pt x="992155" y="2145604"/>
                      <a:pt x="1006919" y="2051306"/>
                      <a:pt x="1018921" y="1958532"/>
                    </a:cubicBezTo>
                    <a:cubicBezTo>
                      <a:pt x="1034065" y="1841280"/>
                      <a:pt x="1043972" y="1723456"/>
                      <a:pt x="1061974" y="1606679"/>
                    </a:cubicBezTo>
                    <a:cubicBezTo>
                      <a:pt x="1074356" y="1526574"/>
                      <a:pt x="1091120" y="1447231"/>
                      <a:pt x="1114647" y="1369697"/>
                    </a:cubicBezTo>
                    <a:cubicBezTo>
                      <a:pt x="1145413" y="1268065"/>
                      <a:pt x="1187989" y="1170244"/>
                      <a:pt x="1243806" y="1080042"/>
                    </a:cubicBezTo>
                    <a:cubicBezTo>
                      <a:pt x="1307623" y="976981"/>
                      <a:pt x="1388396" y="886017"/>
                      <a:pt x="1468691" y="795149"/>
                    </a:cubicBezTo>
                    <a:cubicBezTo>
                      <a:pt x="1569466" y="681230"/>
                      <a:pt x="1670621" y="567787"/>
                      <a:pt x="1770157" y="452820"/>
                    </a:cubicBezTo>
                    <a:cubicBezTo>
                      <a:pt x="1867027" y="340997"/>
                      <a:pt x="1962277" y="226316"/>
                      <a:pt x="2082387" y="140400"/>
                    </a:cubicBezTo>
                    <a:cubicBezTo>
                      <a:pt x="2148586" y="93061"/>
                      <a:pt x="2221166" y="55437"/>
                      <a:pt x="2298890" y="31530"/>
                    </a:cubicBezTo>
                    <a:cubicBezTo>
                      <a:pt x="2374709" y="8193"/>
                      <a:pt x="2454053" y="-2189"/>
                      <a:pt x="2533396" y="383"/>
                    </a:cubicBezTo>
                    <a:cubicBezTo>
                      <a:pt x="2623312" y="3336"/>
                      <a:pt x="2711704" y="22957"/>
                      <a:pt x="2796572" y="53056"/>
                    </a:cubicBezTo>
                    <a:cubicBezTo>
                      <a:pt x="2876391" y="81345"/>
                      <a:pt x="2953544" y="118779"/>
                      <a:pt x="3014313" y="177548"/>
                    </a:cubicBezTo>
                    <a:cubicBezTo>
                      <a:pt x="3068320" y="229745"/>
                      <a:pt x="3106515" y="295753"/>
                      <a:pt x="3131566" y="366619"/>
                    </a:cubicBezTo>
                    <a:cubicBezTo>
                      <a:pt x="3159283" y="444915"/>
                      <a:pt x="3170904" y="527687"/>
                      <a:pt x="3174619" y="610745"/>
                    </a:cubicBezTo>
                    <a:cubicBezTo>
                      <a:pt x="3180334" y="738285"/>
                      <a:pt x="3167856" y="865729"/>
                      <a:pt x="3168142" y="993460"/>
                    </a:cubicBezTo>
                    <a:cubicBezTo>
                      <a:pt x="3168618" y="1161576"/>
                      <a:pt x="3191573" y="1329120"/>
                      <a:pt x="3185763" y="1497141"/>
                    </a:cubicBezTo>
                    <a:cubicBezTo>
                      <a:pt x="3182334" y="1595820"/>
                      <a:pt x="3168904" y="1693833"/>
                      <a:pt x="3150806" y="1790892"/>
                    </a:cubicBezTo>
                    <a:cubicBezTo>
                      <a:pt x="3132994" y="1886238"/>
                      <a:pt x="3109753" y="1980535"/>
                      <a:pt x="3076130" y="2071404"/>
                    </a:cubicBezTo>
                    <a:cubicBezTo>
                      <a:pt x="3022600" y="2215993"/>
                      <a:pt x="2942590" y="2348867"/>
                      <a:pt x="2847435" y="2470216"/>
                    </a:cubicBezTo>
                    <a:cubicBezTo>
                      <a:pt x="2708941" y="2646714"/>
                      <a:pt x="2538920" y="2795018"/>
                      <a:pt x="2359374" y="2929701"/>
                    </a:cubicBezTo>
                    <a:cubicBezTo>
                      <a:pt x="2276792" y="2991614"/>
                      <a:pt x="2191734" y="3050383"/>
                      <a:pt x="2099723" y="3097056"/>
                    </a:cubicBezTo>
                    <a:cubicBezTo>
                      <a:pt x="1990090" y="3152682"/>
                      <a:pt x="1872551" y="3190687"/>
                      <a:pt x="1760537" y="3241359"/>
                    </a:cubicBezTo>
                    <a:cubicBezTo>
                      <a:pt x="1710531" y="3264029"/>
                      <a:pt x="1661382" y="3288794"/>
                      <a:pt x="1610518" y="3309463"/>
                    </a:cubicBezTo>
                    <a:cubicBezTo>
                      <a:pt x="1532414" y="3341182"/>
                      <a:pt x="1450689" y="3363375"/>
                      <a:pt x="1367059" y="3374138"/>
                    </a:cubicBezTo>
                    <a:cubicBezTo>
                      <a:pt x="1315053" y="3380806"/>
                      <a:pt x="1262570" y="3382806"/>
                      <a:pt x="1210183" y="3385663"/>
                    </a:cubicBezTo>
                    <a:cubicBezTo>
                      <a:pt x="1108646" y="3391188"/>
                      <a:pt x="1007205" y="3399760"/>
                      <a:pt x="905573" y="3401856"/>
                    </a:cubicBezTo>
                    <a:cubicBezTo>
                      <a:pt x="789463" y="3404142"/>
                      <a:pt x="673354" y="3397855"/>
                      <a:pt x="558292" y="3382234"/>
                    </a:cubicBezTo>
                    <a:cubicBezTo>
                      <a:pt x="527526" y="3378043"/>
                      <a:pt x="497046" y="3372328"/>
                      <a:pt x="467137" y="3363756"/>
                    </a:cubicBezTo>
                    <a:cubicBezTo>
                      <a:pt x="367220" y="3335276"/>
                      <a:pt x="277876" y="3277555"/>
                      <a:pt x="206343" y="3202117"/>
                    </a:cubicBezTo>
                    <a:cubicBezTo>
                      <a:pt x="152527" y="3145348"/>
                      <a:pt x="111379" y="3078196"/>
                      <a:pt x="78613" y="3007044"/>
                    </a:cubicBezTo>
                    <a:close/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704EA0D3-F1E3-4AF6-B30E-791175E319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960461" y="1175713"/>
                <a:ext cx="3568552" cy="3938179"/>
              </a:xfrm>
              <a:custGeom>
                <a:avLst/>
                <a:gdLst>
                  <a:gd name="connsiteX0" fmla="*/ 2179 w 2710118"/>
                  <a:gd name="connsiteY0" fmla="*/ 2712895 h 2990829"/>
                  <a:gd name="connsiteX1" fmla="*/ 18085 w 2710118"/>
                  <a:gd name="connsiteY1" fmla="*/ 2589260 h 2990829"/>
                  <a:gd name="connsiteX2" fmla="*/ 161627 w 2710118"/>
                  <a:gd name="connsiteY2" fmla="*/ 2489533 h 2990829"/>
                  <a:gd name="connsiteX3" fmla="*/ 384893 w 2710118"/>
                  <a:gd name="connsiteY3" fmla="*/ 2559352 h 2990829"/>
                  <a:gd name="connsiteX4" fmla="*/ 648069 w 2710118"/>
                  <a:gd name="connsiteY4" fmla="*/ 2579259 h 2990829"/>
                  <a:gd name="connsiteX5" fmla="*/ 831520 w 2710118"/>
                  <a:gd name="connsiteY5" fmla="*/ 2445623 h 2990829"/>
                  <a:gd name="connsiteX6" fmla="*/ 909244 w 2710118"/>
                  <a:gd name="connsiteY6" fmla="*/ 2210260 h 2990829"/>
                  <a:gd name="connsiteX7" fmla="*/ 975062 w 2710118"/>
                  <a:gd name="connsiteY7" fmla="*/ 1771444 h 2990829"/>
                  <a:gd name="connsiteX8" fmla="*/ 989064 w 2710118"/>
                  <a:gd name="connsiteY8" fmla="*/ 1486170 h 2990829"/>
                  <a:gd name="connsiteX9" fmla="*/ 1058882 w 2710118"/>
                  <a:gd name="connsiteY9" fmla="*/ 1115171 h 2990829"/>
                  <a:gd name="connsiteX10" fmla="*/ 1238333 w 2710118"/>
                  <a:gd name="connsiteY10" fmla="*/ 776081 h 2990829"/>
                  <a:gd name="connsiteX11" fmla="*/ 1567327 w 2710118"/>
                  <a:gd name="connsiteY11" fmla="*/ 399081 h 2990829"/>
                  <a:gd name="connsiteX12" fmla="*/ 1944136 w 2710118"/>
                  <a:gd name="connsiteY12" fmla="*/ 85899 h 2990829"/>
                  <a:gd name="connsiteX13" fmla="*/ 2167402 w 2710118"/>
                  <a:gd name="connsiteY13" fmla="*/ 2079 h 2990829"/>
                  <a:gd name="connsiteX14" fmla="*/ 2412671 w 2710118"/>
                  <a:gd name="connsiteY14" fmla="*/ 53991 h 2990829"/>
                  <a:gd name="connsiteX15" fmla="*/ 2616030 w 2710118"/>
                  <a:gd name="connsiteY15" fmla="*/ 291354 h 2990829"/>
                  <a:gd name="connsiteX16" fmla="*/ 2637937 w 2710118"/>
                  <a:gd name="connsiteY16" fmla="*/ 724265 h 2990829"/>
                  <a:gd name="connsiteX17" fmla="*/ 2691753 w 2710118"/>
                  <a:gd name="connsiteY17" fmla="*/ 1117266 h 2990829"/>
                  <a:gd name="connsiteX18" fmla="*/ 2705755 w 2710118"/>
                  <a:gd name="connsiteY18" fmla="*/ 1476359 h 2990829"/>
                  <a:gd name="connsiteX19" fmla="*/ 2616030 w 2710118"/>
                  <a:gd name="connsiteY19" fmla="*/ 1859359 h 2990829"/>
                  <a:gd name="connsiteX20" fmla="*/ 2404670 w 2710118"/>
                  <a:gd name="connsiteY20" fmla="*/ 2250361 h 2990829"/>
                  <a:gd name="connsiteX21" fmla="*/ 2198263 w 2710118"/>
                  <a:gd name="connsiteY21" fmla="*/ 2456862 h 2990829"/>
                  <a:gd name="connsiteX22" fmla="*/ 1724680 w 2710118"/>
                  <a:gd name="connsiteY22" fmla="*/ 2757091 h 2990829"/>
                  <a:gd name="connsiteX23" fmla="*/ 1327868 w 2710118"/>
                  <a:gd name="connsiteY23" fmla="*/ 2810907 h 2990829"/>
                  <a:gd name="connsiteX24" fmla="*/ 931057 w 2710118"/>
                  <a:gd name="connsiteY24" fmla="*/ 2912634 h 2990829"/>
                  <a:gd name="connsiteX25" fmla="*/ 695789 w 2710118"/>
                  <a:gd name="connsiteY25" fmla="*/ 2972451 h 2990829"/>
                  <a:gd name="connsiteX26" fmla="*/ 348889 w 2710118"/>
                  <a:gd name="connsiteY26" fmla="*/ 2984452 h 2990829"/>
                  <a:gd name="connsiteX27" fmla="*/ 73711 w 2710118"/>
                  <a:gd name="connsiteY27" fmla="*/ 2882725 h 2990829"/>
                  <a:gd name="connsiteX28" fmla="*/ 2179 w 2710118"/>
                  <a:gd name="connsiteY28" fmla="*/ 2712895 h 29908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2710118" h="2990829">
                    <a:moveTo>
                      <a:pt x="2179" y="2712895"/>
                    </a:moveTo>
                    <a:cubicBezTo>
                      <a:pt x="-2774" y="2670604"/>
                      <a:pt x="-12" y="2627551"/>
                      <a:pt x="18085" y="2589260"/>
                    </a:cubicBezTo>
                    <a:cubicBezTo>
                      <a:pt x="44755" y="2532967"/>
                      <a:pt x="99810" y="2495153"/>
                      <a:pt x="161627" y="2489533"/>
                    </a:cubicBezTo>
                    <a:cubicBezTo>
                      <a:pt x="240304" y="2482389"/>
                      <a:pt x="310312" y="2530491"/>
                      <a:pt x="384893" y="2559352"/>
                    </a:cubicBezTo>
                    <a:cubicBezTo>
                      <a:pt x="468904" y="2591832"/>
                      <a:pt x="561392" y="2603452"/>
                      <a:pt x="648069" y="2579259"/>
                    </a:cubicBezTo>
                    <a:cubicBezTo>
                      <a:pt x="723602" y="2558209"/>
                      <a:pt x="788563" y="2511346"/>
                      <a:pt x="831520" y="2445623"/>
                    </a:cubicBezTo>
                    <a:cubicBezTo>
                      <a:pt x="877050" y="2375805"/>
                      <a:pt x="893052" y="2292366"/>
                      <a:pt x="909244" y="2210260"/>
                    </a:cubicBezTo>
                    <a:cubicBezTo>
                      <a:pt x="938010" y="2064909"/>
                      <a:pt x="963156" y="1918986"/>
                      <a:pt x="975062" y="1771444"/>
                    </a:cubicBezTo>
                    <a:cubicBezTo>
                      <a:pt x="982682" y="1676575"/>
                      <a:pt x="981539" y="1581134"/>
                      <a:pt x="989064" y="1486170"/>
                    </a:cubicBezTo>
                    <a:cubicBezTo>
                      <a:pt x="998970" y="1360154"/>
                      <a:pt x="1017163" y="1234424"/>
                      <a:pt x="1058882" y="1115171"/>
                    </a:cubicBezTo>
                    <a:cubicBezTo>
                      <a:pt x="1101269" y="993822"/>
                      <a:pt x="1163848" y="880951"/>
                      <a:pt x="1238333" y="776081"/>
                    </a:cubicBezTo>
                    <a:cubicBezTo>
                      <a:pt x="1335107" y="639778"/>
                      <a:pt x="1448741" y="516906"/>
                      <a:pt x="1567327" y="399081"/>
                    </a:cubicBezTo>
                    <a:cubicBezTo>
                      <a:pt x="1683627" y="283543"/>
                      <a:pt x="1803452" y="169719"/>
                      <a:pt x="1944136" y="85899"/>
                    </a:cubicBezTo>
                    <a:cubicBezTo>
                      <a:pt x="2013383" y="44656"/>
                      <a:pt x="2087487" y="10366"/>
                      <a:pt x="2167402" y="2079"/>
                    </a:cubicBezTo>
                    <a:cubicBezTo>
                      <a:pt x="2252365" y="-6684"/>
                      <a:pt x="2337709" y="12557"/>
                      <a:pt x="2412671" y="53991"/>
                    </a:cubicBezTo>
                    <a:cubicBezTo>
                      <a:pt x="2507063" y="106092"/>
                      <a:pt x="2581263" y="189341"/>
                      <a:pt x="2616030" y="291354"/>
                    </a:cubicBezTo>
                    <a:cubicBezTo>
                      <a:pt x="2662892" y="429085"/>
                      <a:pt x="2633651" y="577770"/>
                      <a:pt x="2637937" y="724265"/>
                    </a:cubicBezTo>
                    <a:cubicBezTo>
                      <a:pt x="2641842" y="856472"/>
                      <a:pt x="2673941" y="986012"/>
                      <a:pt x="2691753" y="1117266"/>
                    </a:cubicBezTo>
                    <a:cubicBezTo>
                      <a:pt x="2707946" y="1236234"/>
                      <a:pt x="2715565" y="1356630"/>
                      <a:pt x="2705755" y="1476359"/>
                    </a:cubicBezTo>
                    <a:cubicBezTo>
                      <a:pt x="2694896" y="1607709"/>
                      <a:pt x="2662606" y="1736011"/>
                      <a:pt x="2616030" y="1859359"/>
                    </a:cubicBezTo>
                    <a:cubicBezTo>
                      <a:pt x="2563451" y="1998710"/>
                      <a:pt x="2496681" y="2133298"/>
                      <a:pt x="2404670" y="2250361"/>
                    </a:cubicBezTo>
                    <a:cubicBezTo>
                      <a:pt x="2344376" y="2327132"/>
                      <a:pt x="2272177" y="2392854"/>
                      <a:pt x="2198263" y="2456862"/>
                    </a:cubicBezTo>
                    <a:cubicBezTo>
                      <a:pt x="2054911" y="2580973"/>
                      <a:pt x="1905464" y="2703370"/>
                      <a:pt x="1724680" y="2757091"/>
                    </a:cubicBezTo>
                    <a:cubicBezTo>
                      <a:pt x="1596473" y="2795191"/>
                      <a:pt x="1460456" y="2791857"/>
                      <a:pt x="1327868" y="2810907"/>
                    </a:cubicBezTo>
                    <a:cubicBezTo>
                      <a:pt x="1192518" y="2830433"/>
                      <a:pt x="1062311" y="2873677"/>
                      <a:pt x="931057" y="2912634"/>
                    </a:cubicBezTo>
                    <a:cubicBezTo>
                      <a:pt x="853428" y="2935684"/>
                      <a:pt x="775513" y="2958259"/>
                      <a:pt x="695789" y="2972451"/>
                    </a:cubicBezTo>
                    <a:cubicBezTo>
                      <a:pt x="581203" y="2992929"/>
                      <a:pt x="464808" y="2995311"/>
                      <a:pt x="348889" y="2984452"/>
                    </a:cubicBezTo>
                    <a:cubicBezTo>
                      <a:pt x="247352" y="2974927"/>
                      <a:pt x="142006" y="2956544"/>
                      <a:pt x="73711" y="2882725"/>
                    </a:cubicBezTo>
                    <a:cubicBezTo>
                      <a:pt x="31420" y="2836434"/>
                      <a:pt x="9513" y="2775474"/>
                      <a:pt x="2179" y="2712895"/>
                    </a:cubicBezTo>
                    <a:close/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2910BB0F-2FD9-4EA6-82D7-5226F29ABE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536081" y="1589661"/>
                <a:ext cx="1743551" cy="2969484"/>
              </a:xfrm>
              <a:custGeom>
                <a:avLst/>
                <a:gdLst>
                  <a:gd name="connsiteX0" fmla="*/ 14495 w 1324131"/>
                  <a:gd name="connsiteY0" fmla="*/ 1664146 h 2255159"/>
                  <a:gd name="connsiteX1" fmla="*/ 97839 w 1324131"/>
                  <a:gd name="connsiteY1" fmla="*/ 1271049 h 2255159"/>
                  <a:gd name="connsiteX2" fmla="*/ 97839 w 1324131"/>
                  <a:gd name="connsiteY2" fmla="*/ 991109 h 2255159"/>
                  <a:gd name="connsiteX3" fmla="*/ 195756 w 1324131"/>
                  <a:gd name="connsiteY3" fmla="*/ 588964 h 2255159"/>
                  <a:gd name="connsiteX4" fmla="*/ 373778 w 1324131"/>
                  <a:gd name="connsiteY4" fmla="*/ 336170 h 2255159"/>
                  <a:gd name="connsiteX5" fmla="*/ 706867 w 1324131"/>
                  <a:gd name="connsiteY5" fmla="*/ 86234 h 2255159"/>
                  <a:gd name="connsiteX6" fmla="*/ 953755 w 1324131"/>
                  <a:gd name="connsiteY6" fmla="*/ 33 h 2255159"/>
                  <a:gd name="connsiteX7" fmla="*/ 1105965 w 1324131"/>
                  <a:gd name="connsiteY7" fmla="*/ 60326 h 2255159"/>
                  <a:gd name="connsiteX8" fmla="*/ 1146160 w 1324131"/>
                  <a:gd name="connsiteY8" fmla="*/ 221204 h 2255159"/>
                  <a:gd name="connsiteX9" fmla="*/ 1177783 w 1324131"/>
                  <a:gd name="connsiteY9" fmla="*/ 448089 h 2255159"/>
                  <a:gd name="connsiteX10" fmla="*/ 1281129 w 1324131"/>
                  <a:gd name="connsiteY10" fmla="*/ 789941 h 2255159"/>
                  <a:gd name="connsiteX11" fmla="*/ 1306942 w 1324131"/>
                  <a:gd name="connsiteY11" fmla="*/ 942151 h 2255159"/>
                  <a:gd name="connsiteX12" fmla="*/ 1321325 w 1324131"/>
                  <a:gd name="connsiteY12" fmla="*/ 1272478 h 2255159"/>
                  <a:gd name="connsiteX13" fmla="*/ 1215121 w 1324131"/>
                  <a:gd name="connsiteY13" fmla="*/ 1660240 h 2255159"/>
                  <a:gd name="connsiteX14" fmla="*/ 1085962 w 1324131"/>
                  <a:gd name="connsiteY14" fmla="*/ 1844073 h 2255159"/>
                  <a:gd name="connsiteX15" fmla="*/ 849075 w 1324131"/>
                  <a:gd name="connsiteY15" fmla="*/ 2081055 h 2255159"/>
                  <a:gd name="connsiteX16" fmla="*/ 445691 w 1324131"/>
                  <a:gd name="connsiteY16" fmla="*/ 2254887 h 2255159"/>
                  <a:gd name="connsiteX17" fmla="*/ 126985 w 1324131"/>
                  <a:gd name="connsiteY17" fmla="*/ 2134205 h 2255159"/>
                  <a:gd name="connsiteX18" fmla="*/ 683 w 1324131"/>
                  <a:gd name="connsiteY18" fmla="*/ 1829690 h 2255159"/>
                  <a:gd name="connsiteX19" fmla="*/ 14495 w 1324131"/>
                  <a:gd name="connsiteY19" fmla="*/ 1664146 h 22551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324131" h="2255159">
                    <a:moveTo>
                      <a:pt x="14495" y="1664146"/>
                    </a:moveTo>
                    <a:cubicBezTo>
                      <a:pt x="40593" y="1532320"/>
                      <a:pt x="87552" y="1404780"/>
                      <a:pt x="97839" y="1271049"/>
                    </a:cubicBezTo>
                    <a:cubicBezTo>
                      <a:pt x="104982" y="1177895"/>
                      <a:pt x="94790" y="1084454"/>
                      <a:pt x="97839" y="991109"/>
                    </a:cubicBezTo>
                    <a:cubicBezTo>
                      <a:pt x="102411" y="851759"/>
                      <a:pt x="135177" y="714408"/>
                      <a:pt x="195756" y="588964"/>
                    </a:cubicBezTo>
                    <a:cubicBezTo>
                      <a:pt x="240809" y="495524"/>
                      <a:pt x="301674" y="410751"/>
                      <a:pt x="373778" y="336170"/>
                    </a:cubicBezTo>
                    <a:cubicBezTo>
                      <a:pt x="470742" y="235967"/>
                      <a:pt x="585614" y="155386"/>
                      <a:pt x="706867" y="86234"/>
                    </a:cubicBezTo>
                    <a:cubicBezTo>
                      <a:pt x="784020" y="42229"/>
                      <a:pt x="865363" y="1367"/>
                      <a:pt x="953755" y="33"/>
                    </a:cubicBezTo>
                    <a:cubicBezTo>
                      <a:pt x="1011667" y="-824"/>
                      <a:pt x="1070817" y="14892"/>
                      <a:pt x="1105965" y="60326"/>
                    </a:cubicBezTo>
                    <a:cubicBezTo>
                      <a:pt x="1140350" y="104903"/>
                      <a:pt x="1142445" y="164244"/>
                      <a:pt x="1146160" y="221204"/>
                    </a:cubicBezTo>
                    <a:cubicBezTo>
                      <a:pt x="1151113" y="297594"/>
                      <a:pt x="1160543" y="373604"/>
                      <a:pt x="1177783" y="448089"/>
                    </a:cubicBezTo>
                    <a:cubicBezTo>
                      <a:pt x="1204644" y="564199"/>
                      <a:pt x="1253888" y="673927"/>
                      <a:pt x="1281129" y="789941"/>
                    </a:cubicBezTo>
                    <a:cubicBezTo>
                      <a:pt x="1292940" y="840043"/>
                      <a:pt x="1300656" y="891097"/>
                      <a:pt x="1306942" y="942151"/>
                    </a:cubicBezTo>
                    <a:cubicBezTo>
                      <a:pt x="1320563" y="1051784"/>
                      <a:pt x="1328754" y="1162274"/>
                      <a:pt x="1321325" y="1272478"/>
                    </a:cubicBezTo>
                    <a:cubicBezTo>
                      <a:pt x="1312181" y="1407828"/>
                      <a:pt x="1279700" y="1541178"/>
                      <a:pt x="1215121" y="1660240"/>
                    </a:cubicBezTo>
                    <a:cubicBezTo>
                      <a:pt x="1179307" y="1726249"/>
                      <a:pt x="1134063" y="1786352"/>
                      <a:pt x="1085962" y="1844073"/>
                    </a:cubicBezTo>
                    <a:cubicBezTo>
                      <a:pt x="1014239" y="1930084"/>
                      <a:pt x="936610" y="2011237"/>
                      <a:pt x="849075" y="2081055"/>
                    </a:cubicBezTo>
                    <a:cubicBezTo>
                      <a:pt x="731441" y="2174972"/>
                      <a:pt x="595424" y="2249743"/>
                      <a:pt x="445691" y="2254887"/>
                    </a:cubicBezTo>
                    <a:cubicBezTo>
                      <a:pt x="326915" y="2258887"/>
                      <a:pt x="210138" y="2218882"/>
                      <a:pt x="126985" y="2134205"/>
                    </a:cubicBezTo>
                    <a:cubicBezTo>
                      <a:pt x="47642" y="2053432"/>
                      <a:pt x="5922" y="1943228"/>
                      <a:pt x="683" y="1829690"/>
                    </a:cubicBezTo>
                    <a:cubicBezTo>
                      <a:pt x="-2079" y="1774255"/>
                      <a:pt x="3732" y="1718819"/>
                      <a:pt x="14495" y="1664146"/>
                    </a:cubicBezTo>
                    <a:close/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619C1A72-0647-44E4-9BB1-EA823EED52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56128" y="3099688"/>
                <a:ext cx="933037" cy="1078994"/>
              </a:xfrm>
              <a:custGeom>
                <a:avLst/>
                <a:gdLst>
                  <a:gd name="connsiteX0" fmla="*/ 23248 w 708590"/>
                  <a:gd name="connsiteY0" fmla="*/ 533652 h 819436"/>
                  <a:gd name="connsiteX1" fmla="*/ 132310 w 708590"/>
                  <a:gd name="connsiteY1" fmla="*/ 280859 h 819436"/>
                  <a:gd name="connsiteX2" fmla="*/ 255754 w 708590"/>
                  <a:gd name="connsiteY2" fmla="*/ 97026 h 819436"/>
                  <a:gd name="connsiteX3" fmla="*/ 445206 w 708590"/>
                  <a:gd name="connsiteY3" fmla="*/ 2253 h 819436"/>
                  <a:gd name="connsiteX4" fmla="*/ 597415 w 708590"/>
                  <a:gd name="connsiteY4" fmla="*/ 33875 h 819436"/>
                  <a:gd name="connsiteX5" fmla="*/ 703619 w 708590"/>
                  <a:gd name="connsiteY5" fmla="*/ 214851 h 819436"/>
                  <a:gd name="connsiteX6" fmla="*/ 686379 w 708590"/>
                  <a:gd name="connsiteY6" fmla="*/ 418781 h 819436"/>
                  <a:gd name="connsiteX7" fmla="*/ 585890 w 708590"/>
                  <a:gd name="connsiteY7" fmla="*/ 616996 h 819436"/>
                  <a:gd name="connsiteX8" fmla="*/ 347574 w 708590"/>
                  <a:gd name="connsiteY8" fmla="*/ 780731 h 819436"/>
                  <a:gd name="connsiteX9" fmla="*/ 166695 w 708590"/>
                  <a:gd name="connsiteY9" fmla="*/ 818069 h 819436"/>
                  <a:gd name="connsiteX10" fmla="*/ 14485 w 708590"/>
                  <a:gd name="connsiteY10" fmla="*/ 720438 h 819436"/>
                  <a:gd name="connsiteX11" fmla="*/ 23248 w 708590"/>
                  <a:gd name="connsiteY11" fmla="*/ 533652 h 8194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08590" h="819436">
                    <a:moveTo>
                      <a:pt x="23248" y="533652"/>
                    </a:moveTo>
                    <a:cubicBezTo>
                      <a:pt x="51728" y="446213"/>
                      <a:pt x="90685" y="362869"/>
                      <a:pt x="132310" y="280859"/>
                    </a:cubicBezTo>
                    <a:cubicBezTo>
                      <a:pt x="166028" y="214470"/>
                      <a:pt x="202223" y="148461"/>
                      <a:pt x="255754" y="97026"/>
                    </a:cubicBezTo>
                    <a:cubicBezTo>
                      <a:pt x="307855" y="46925"/>
                      <a:pt x="373578" y="11587"/>
                      <a:pt x="445206" y="2253"/>
                    </a:cubicBezTo>
                    <a:cubicBezTo>
                      <a:pt x="498546" y="-4701"/>
                      <a:pt x="552743" y="4062"/>
                      <a:pt x="597415" y="33875"/>
                    </a:cubicBezTo>
                    <a:cubicBezTo>
                      <a:pt x="657708" y="74071"/>
                      <a:pt x="691617" y="142937"/>
                      <a:pt x="703619" y="214851"/>
                    </a:cubicBezTo>
                    <a:cubicBezTo>
                      <a:pt x="715049" y="282954"/>
                      <a:pt x="705715" y="352296"/>
                      <a:pt x="686379" y="418781"/>
                    </a:cubicBezTo>
                    <a:cubicBezTo>
                      <a:pt x="665519" y="490790"/>
                      <a:pt x="634182" y="559846"/>
                      <a:pt x="585890" y="616996"/>
                    </a:cubicBezTo>
                    <a:cubicBezTo>
                      <a:pt x="523025" y="691386"/>
                      <a:pt x="437395" y="742155"/>
                      <a:pt x="347574" y="780731"/>
                    </a:cubicBezTo>
                    <a:cubicBezTo>
                      <a:pt x="289758" y="805591"/>
                      <a:pt x="228988" y="824831"/>
                      <a:pt x="166695" y="818069"/>
                    </a:cubicBezTo>
                    <a:cubicBezTo>
                      <a:pt x="102496" y="811115"/>
                      <a:pt x="41631" y="778445"/>
                      <a:pt x="14485" y="720438"/>
                    </a:cubicBezTo>
                    <a:cubicBezTo>
                      <a:pt x="-12661" y="662145"/>
                      <a:pt x="3055" y="595660"/>
                      <a:pt x="23248" y="533652"/>
                    </a:cubicBezTo>
                    <a:close/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2C60E4D0-A72D-4248-AFA0-D70960B66B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21413" y="2153126"/>
                <a:ext cx="562062" cy="821426"/>
              </a:xfrm>
              <a:custGeom>
                <a:avLst/>
                <a:gdLst>
                  <a:gd name="connsiteX0" fmla="*/ 149850 w 426855"/>
                  <a:gd name="connsiteY0" fmla="*/ 546425 h 623828"/>
                  <a:gd name="connsiteX1" fmla="*/ 209667 w 426855"/>
                  <a:gd name="connsiteY1" fmla="*/ 590336 h 623828"/>
                  <a:gd name="connsiteX2" fmla="*/ 285391 w 426855"/>
                  <a:gd name="connsiteY2" fmla="*/ 622244 h 623828"/>
                  <a:gd name="connsiteX3" fmla="*/ 393024 w 426855"/>
                  <a:gd name="connsiteY3" fmla="*/ 584335 h 623828"/>
                  <a:gd name="connsiteX4" fmla="*/ 420932 w 426855"/>
                  <a:gd name="connsiteY4" fmla="*/ 446699 h 623828"/>
                  <a:gd name="connsiteX5" fmla="*/ 420932 w 426855"/>
                  <a:gd name="connsiteY5" fmla="*/ 227243 h 623828"/>
                  <a:gd name="connsiteX6" fmla="*/ 341208 w 426855"/>
                  <a:gd name="connsiteY6" fmla="*/ 59698 h 623828"/>
                  <a:gd name="connsiteX7" fmla="*/ 273390 w 426855"/>
                  <a:gd name="connsiteY7" fmla="*/ 11787 h 623828"/>
                  <a:gd name="connsiteX8" fmla="*/ 4213 w 426855"/>
                  <a:gd name="connsiteY8" fmla="*/ 229243 h 623828"/>
                  <a:gd name="connsiteX9" fmla="*/ 58029 w 426855"/>
                  <a:gd name="connsiteY9" fmla="*/ 458605 h 623828"/>
                  <a:gd name="connsiteX10" fmla="*/ 149850 w 426855"/>
                  <a:gd name="connsiteY10" fmla="*/ 546425 h 6238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26855" h="623828">
                    <a:moveTo>
                      <a:pt x="149850" y="546425"/>
                    </a:moveTo>
                    <a:cubicBezTo>
                      <a:pt x="169186" y="561856"/>
                      <a:pt x="188807" y="577001"/>
                      <a:pt x="209667" y="590336"/>
                    </a:cubicBezTo>
                    <a:cubicBezTo>
                      <a:pt x="233004" y="605290"/>
                      <a:pt x="258054" y="617958"/>
                      <a:pt x="285391" y="622244"/>
                    </a:cubicBezTo>
                    <a:cubicBezTo>
                      <a:pt x="325777" y="628531"/>
                      <a:pt x="367687" y="616148"/>
                      <a:pt x="393024" y="584335"/>
                    </a:cubicBezTo>
                    <a:cubicBezTo>
                      <a:pt x="422932" y="546902"/>
                      <a:pt x="419884" y="495467"/>
                      <a:pt x="420932" y="446699"/>
                    </a:cubicBezTo>
                    <a:cubicBezTo>
                      <a:pt x="422551" y="373166"/>
                      <a:pt x="433409" y="299537"/>
                      <a:pt x="420932" y="227243"/>
                    </a:cubicBezTo>
                    <a:cubicBezTo>
                      <a:pt x="410168" y="165140"/>
                      <a:pt x="384165" y="105704"/>
                      <a:pt x="341208" y="59698"/>
                    </a:cubicBezTo>
                    <a:cubicBezTo>
                      <a:pt x="322062" y="39219"/>
                      <a:pt x="299488" y="22265"/>
                      <a:pt x="273390" y="11787"/>
                    </a:cubicBezTo>
                    <a:cubicBezTo>
                      <a:pt x="145278" y="-39743"/>
                      <a:pt x="27549" y="85892"/>
                      <a:pt x="4213" y="229243"/>
                    </a:cubicBezTo>
                    <a:cubicBezTo>
                      <a:pt x="-8932" y="310205"/>
                      <a:pt x="8594" y="393359"/>
                      <a:pt x="58029" y="458605"/>
                    </a:cubicBezTo>
                    <a:cubicBezTo>
                      <a:pt x="83747" y="492514"/>
                      <a:pt x="116608" y="519946"/>
                      <a:pt x="149850" y="546425"/>
                    </a:cubicBezTo>
                    <a:close/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40" name="Bottom Right">
            <a:extLst>
              <a:ext uri="{FF2B5EF4-FFF2-40B4-BE49-F238E27FC236}">
                <a16:creationId xmlns:a16="http://schemas.microsoft.com/office/drawing/2014/main" id="{A123D6C4-ECAE-4A6A-BBF9-0DE14764FB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221B5BF0-9A2C-48C4-B61E-041B76319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42" name="Graphic 157">
              <a:extLst>
                <a:ext uri="{FF2B5EF4-FFF2-40B4-BE49-F238E27FC236}">
                  <a16:creationId xmlns:a16="http://schemas.microsoft.com/office/drawing/2014/main" id="{6E057D01-EFCE-465E-9BD4-C95D34BA64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75A27398-CE92-4A19-8412-8B7ACCAD6B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95AF9CCA-48EC-44CD-8A83-AE4EFA06EDC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3365CA81-1B72-429C-A8DD-D360B8A58F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11C79CF9-E729-4ACE-8267-89276F8CE9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A2BFD27A-F2B0-407E-8CEE-081001B4F4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7233A9D3-222B-46F8-8EFF-56CEAEBECA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DFDB48BC-A62B-4298-AC8D-3B21D6C006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5071F2EC-A717-4C22-8446-B14C9D1A7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3666F56F-B1F5-7549-CF7F-942BB486B6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7025" y="97229"/>
            <a:ext cx="10902887" cy="1536780"/>
          </a:xfrm>
        </p:spPr>
        <p:txBody>
          <a:bodyPr>
            <a:normAutofit fontScale="90000"/>
          </a:bodyPr>
          <a:lstStyle/>
          <a:p>
            <a:pPr algn="l">
              <a:lnSpc>
                <a:spcPct val="90000"/>
              </a:lnSpc>
            </a:pPr>
            <a:r>
              <a:rPr lang="it-IT" sz="5400" dirty="0"/>
              <a:t>Come avvengono le trasformazioni del segnale in immagine</a:t>
            </a:r>
          </a:p>
        </p:txBody>
      </p:sp>
      <p:grpSp>
        <p:nvGrpSpPr>
          <p:cNvPr id="52" name="Cross">
            <a:extLst>
              <a:ext uri="{FF2B5EF4-FFF2-40B4-BE49-F238E27FC236}">
                <a16:creationId xmlns:a16="http://schemas.microsoft.com/office/drawing/2014/main" id="{94D09F36-C387-49FA-9BEA-D0427CE84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17877" y="4001584"/>
            <a:ext cx="118872" cy="118872"/>
            <a:chOff x="1175347" y="3733800"/>
            <a:chExt cx="118872" cy="118872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F4892719-E852-41F7-8526-E42BBE1EB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8EA6DD1-E3D2-4B98-85DC-1F975A09F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C1B1CC9E-F62C-7EAB-C282-65364937A496}"/>
              </a:ext>
            </a:extLst>
          </p:cNvPr>
          <p:cNvSpPr txBox="1"/>
          <p:nvPr/>
        </p:nvSpPr>
        <p:spPr>
          <a:xfrm>
            <a:off x="249709" y="1451619"/>
            <a:ext cx="1218894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1" dirty="0" err="1">
                <a:solidFill>
                  <a:schemeClr val="accent6"/>
                </a:solidFill>
              </a:rPr>
              <a:t>TSToMTF</a:t>
            </a:r>
            <a:endParaRPr lang="it-IT" dirty="0"/>
          </a:p>
          <a:p>
            <a:r>
              <a:rPr lang="it-IT" dirty="0"/>
              <a:t>Trasforma un batch di serie temporali in una immagine applicando Markov </a:t>
            </a:r>
            <a:r>
              <a:rPr lang="it-IT" dirty="0" err="1"/>
              <a:t>Transition</a:t>
            </a:r>
            <a:r>
              <a:rPr lang="it-IT" dirty="0"/>
              <a:t> Field. </a:t>
            </a:r>
          </a:p>
          <a:p>
            <a:r>
              <a:rPr lang="it-IT" dirty="0"/>
              <a:t>-Questo metodo calcola la matrice di transizione di Markov per la serie temporale. </a:t>
            </a:r>
          </a:p>
          <a:p>
            <a:endParaRPr lang="it-IT" dirty="0"/>
          </a:p>
          <a:p>
            <a:r>
              <a:rPr lang="it-IT" dirty="0"/>
              <a:t>-La matrice di transizione di Markov è una matrice quadrata che rappresenta le probabilità di transizione tra gli stati di un sistema.</a:t>
            </a:r>
          </a:p>
          <a:p>
            <a:endParaRPr lang="it-IT" dirty="0"/>
          </a:p>
          <a:p>
            <a:r>
              <a:rPr lang="it-IT" dirty="0"/>
              <a:t>-La cella (i, j) della matrice contiene il valore della probabilità che il sistema passi dallo stato i allo stato j in un certo intervallo di tempo.</a:t>
            </a:r>
          </a:p>
          <a:p>
            <a:endParaRPr lang="it-IT" dirty="0"/>
          </a:p>
        </p:txBody>
      </p:sp>
      <p:pic>
        <p:nvPicPr>
          <p:cNvPr id="9" name="Immagine 8" descr="Immagine che contiene tavolo&#10;&#10;Descrizione generata automaticamente">
            <a:extLst>
              <a:ext uri="{FF2B5EF4-FFF2-40B4-BE49-F238E27FC236}">
                <a16:creationId xmlns:a16="http://schemas.microsoft.com/office/drawing/2014/main" id="{A9EE2075-4922-E33A-C0AC-379D442996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7074" y="4105704"/>
            <a:ext cx="7103981" cy="2235518"/>
          </a:xfrm>
          <a:prstGeom prst="rect">
            <a:avLst/>
          </a:prstGeom>
        </p:spPr>
      </p:pic>
      <p:pic>
        <p:nvPicPr>
          <p:cNvPr id="39" name="Immagine 38" descr="Immagine che contiene testo, silhouette, screenshot&#10;&#10;Descrizione generata automaticamente">
            <a:extLst>
              <a:ext uri="{FF2B5EF4-FFF2-40B4-BE49-F238E27FC236}">
                <a16:creationId xmlns:a16="http://schemas.microsoft.com/office/drawing/2014/main" id="{20793B54-237B-76BB-725C-6A0F40399A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4573" y="4140906"/>
            <a:ext cx="1834327" cy="1905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2634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D294E7E-62D8-48F8-A01E-1A457B5CA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BCADCC9-9C0D-4CE3-8966-44472EFCF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2" name="Top Left">
            <a:extLst>
              <a:ext uri="{FF2B5EF4-FFF2-40B4-BE49-F238E27FC236}">
                <a16:creationId xmlns:a16="http://schemas.microsoft.com/office/drawing/2014/main" id="{14DEC4C2-FF1C-4A02-81A7-BCB494625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76200" y="-3086"/>
            <a:ext cx="6711876" cy="4498887"/>
            <a:chOff x="-76200" y="-3086"/>
            <a:chExt cx="6711876" cy="4498887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EA2AE61-06D9-484D-8DD1-BACA157CCA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858DA4F-B13B-4D82-A95F-CBF114BDDD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76200" y="1"/>
              <a:ext cx="6711876" cy="4495800"/>
              <a:chOff x="-16788" y="0"/>
              <a:chExt cx="9475836" cy="6347177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CA4C0D61-C854-46C1-85D7-10CCCB9522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13900" y="22951"/>
                <a:ext cx="9345148" cy="6324226"/>
              </a:xfrm>
              <a:custGeom>
                <a:avLst/>
                <a:gdLst>
                  <a:gd name="connsiteX0" fmla="*/ 0 w 7097124"/>
                  <a:gd name="connsiteY0" fmla="*/ 3198971 h 4802900"/>
                  <a:gd name="connsiteX1" fmla="*/ 219837 w 7097124"/>
                  <a:gd name="connsiteY1" fmla="*/ 3452527 h 4802900"/>
                  <a:gd name="connsiteX2" fmla="*/ 399288 w 7097124"/>
                  <a:gd name="connsiteY2" fmla="*/ 3536347 h 4802900"/>
                  <a:gd name="connsiteX3" fmla="*/ 744188 w 7097124"/>
                  <a:gd name="connsiteY3" fmla="*/ 3536347 h 4802900"/>
                  <a:gd name="connsiteX4" fmla="*/ 981456 w 7097124"/>
                  <a:gd name="connsiteY4" fmla="*/ 3536347 h 4802900"/>
                  <a:gd name="connsiteX5" fmla="*/ 1116997 w 7097124"/>
                  <a:gd name="connsiteY5" fmla="*/ 3620167 h 4802900"/>
                  <a:gd name="connsiteX6" fmla="*/ 1236631 w 7097124"/>
                  <a:gd name="connsiteY6" fmla="*/ 3765804 h 4802900"/>
                  <a:gd name="connsiteX7" fmla="*/ 1378172 w 7097124"/>
                  <a:gd name="connsiteY7" fmla="*/ 3987260 h 4802900"/>
                  <a:gd name="connsiteX8" fmla="*/ 1545622 w 7097124"/>
                  <a:gd name="connsiteY8" fmla="*/ 4340352 h 4802900"/>
                  <a:gd name="connsiteX9" fmla="*/ 1697165 w 7097124"/>
                  <a:gd name="connsiteY9" fmla="*/ 4615625 h 4802900"/>
                  <a:gd name="connsiteX10" fmla="*/ 1800892 w 7097124"/>
                  <a:gd name="connsiteY10" fmla="*/ 4719352 h 4802900"/>
                  <a:gd name="connsiteX11" fmla="*/ 2205609 w 7097124"/>
                  <a:gd name="connsiteY11" fmla="*/ 4765262 h 4802900"/>
                  <a:gd name="connsiteX12" fmla="*/ 2658237 w 7097124"/>
                  <a:gd name="connsiteY12" fmla="*/ 4721352 h 4802900"/>
                  <a:gd name="connsiteX13" fmla="*/ 2825686 w 7097124"/>
                  <a:gd name="connsiteY13" fmla="*/ 4701445 h 4802900"/>
                  <a:gd name="connsiteX14" fmla="*/ 3124772 w 7097124"/>
                  <a:gd name="connsiteY14" fmla="*/ 4759262 h 4802900"/>
                  <a:gd name="connsiteX15" fmla="*/ 3435858 w 7097124"/>
                  <a:gd name="connsiteY15" fmla="*/ 4801172 h 4802900"/>
                  <a:gd name="connsiteX16" fmla="*/ 3718941 w 7097124"/>
                  <a:gd name="connsiteY16" fmla="*/ 4775264 h 4802900"/>
                  <a:gd name="connsiteX17" fmla="*/ 3992118 w 7097124"/>
                  <a:gd name="connsiteY17" fmla="*/ 4619625 h 4802900"/>
                  <a:gd name="connsiteX18" fmla="*/ 4219385 w 7097124"/>
                  <a:gd name="connsiteY18" fmla="*/ 4408170 h 4802900"/>
                  <a:gd name="connsiteX19" fmla="*/ 4564285 w 7097124"/>
                  <a:gd name="connsiteY19" fmla="*/ 4031171 h 4802900"/>
                  <a:gd name="connsiteX20" fmla="*/ 4871371 w 7097124"/>
                  <a:gd name="connsiteY20" fmla="*/ 3694081 h 4802900"/>
                  <a:gd name="connsiteX21" fmla="*/ 5292090 w 7097124"/>
                  <a:gd name="connsiteY21" fmla="*/ 3241262 h 4802900"/>
                  <a:gd name="connsiteX22" fmla="*/ 5551265 w 7097124"/>
                  <a:gd name="connsiteY22" fmla="*/ 2874169 h 4802900"/>
                  <a:gd name="connsiteX23" fmla="*/ 5788533 w 7097124"/>
                  <a:gd name="connsiteY23" fmla="*/ 2409349 h 4802900"/>
                  <a:gd name="connsiteX24" fmla="*/ 5959983 w 7097124"/>
                  <a:gd name="connsiteY24" fmla="*/ 2106168 h 4802900"/>
                  <a:gd name="connsiteX25" fmla="*/ 6209252 w 7097124"/>
                  <a:gd name="connsiteY25" fmla="*/ 1872806 h 4802900"/>
                  <a:gd name="connsiteX26" fmla="*/ 6510338 w 7097124"/>
                  <a:gd name="connsiteY26" fmla="*/ 1613440 h 4802900"/>
                  <a:gd name="connsiteX27" fmla="*/ 6779514 w 7097124"/>
                  <a:gd name="connsiteY27" fmla="*/ 1344168 h 4802900"/>
                  <a:gd name="connsiteX28" fmla="*/ 6994874 w 7097124"/>
                  <a:gd name="connsiteY28" fmla="*/ 987076 h 4802900"/>
                  <a:gd name="connsiteX29" fmla="*/ 7094601 w 7097124"/>
                  <a:gd name="connsiteY29" fmla="*/ 685895 h 4802900"/>
                  <a:gd name="connsiteX30" fmla="*/ 6947059 w 7097124"/>
                  <a:gd name="connsiteY30" fmla="*/ 227076 h 4802900"/>
                  <a:gd name="connsiteX31" fmla="*/ 6739128 w 7097124"/>
                  <a:gd name="connsiteY31" fmla="*/ 0 h 4802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7097124" h="4802900">
                    <a:moveTo>
                      <a:pt x="0" y="3198971"/>
                    </a:moveTo>
                    <a:cubicBezTo>
                      <a:pt x="32385" y="3249454"/>
                      <a:pt x="174403" y="3413570"/>
                      <a:pt x="219837" y="3452527"/>
                    </a:cubicBezTo>
                    <a:cubicBezTo>
                      <a:pt x="270701" y="3496151"/>
                      <a:pt x="333756" y="3521869"/>
                      <a:pt x="399288" y="3536347"/>
                    </a:cubicBezTo>
                    <a:cubicBezTo>
                      <a:pt x="512254" y="3561207"/>
                      <a:pt x="629222" y="3550634"/>
                      <a:pt x="744188" y="3536347"/>
                    </a:cubicBezTo>
                    <a:cubicBezTo>
                      <a:pt x="823817" y="3526441"/>
                      <a:pt x="905066" y="3513201"/>
                      <a:pt x="981456" y="3536347"/>
                    </a:cubicBezTo>
                    <a:cubicBezTo>
                      <a:pt x="1032986" y="3551968"/>
                      <a:pt x="1077944" y="3582924"/>
                      <a:pt x="1116997" y="3620167"/>
                    </a:cubicBezTo>
                    <a:cubicBezTo>
                      <a:pt x="1162526" y="3663601"/>
                      <a:pt x="1200245" y="3714369"/>
                      <a:pt x="1236631" y="3765804"/>
                    </a:cubicBezTo>
                    <a:cubicBezTo>
                      <a:pt x="1287304" y="3837337"/>
                      <a:pt x="1336167" y="3910298"/>
                      <a:pt x="1378172" y="3987260"/>
                    </a:cubicBezTo>
                    <a:cubicBezTo>
                      <a:pt x="1440656" y="4101560"/>
                      <a:pt x="1491425" y="4221766"/>
                      <a:pt x="1545622" y="4340352"/>
                    </a:cubicBezTo>
                    <a:cubicBezTo>
                      <a:pt x="1589342" y="4435888"/>
                      <a:pt x="1636014" y="4530376"/>
                      <a:pt x="1697165" y="4615625"/>
                    </a:cubicBezTo>
                    <a:cubicBezTo>
                      <a:pt x="1726025" y="4655820"/>
                      <a:pt x="1759553" y="4692396"/>
                      <a:pt x="1800892" y="4719352"/>
                    </a:cubicBezTo>
                    <a:cubicBezTo>
                      <a:pt x="1917097" y="4795076"/>
                      <a:pt x="2065592" y="4776121"/>
                      <a:pt x="2205609" y="4765262"/>
                    </a:cubicBezTo>
                    <a:cubicBezTo>
                      <a:pt x="2356866" y="4753452"/>
                      <a:pt x="2508599" y="4746117"/>
                      <a:pt x="2658237" y="4721352"/>
                    </a:cubicBezTo>
                    <a:cubicBezTo>
                      <a:pt x="2713863" y="4712208"/>
                      <a:pt x="2769394" y="4701445"/>
                      <a:pt x="2825686" y="4701445"/>
                    </a:cubicBezTo>
                    <a:cubicBezTo>
                      <a:pt x="2927509" y="4701254"/>
                      <a:pt x="3025331" y="4736116"/>
                      <a:pt x="3124772" y="4759262"/>
                    </a:cubicBezTo>
                    <a:cubicBezTo>
                      <a:pt x="3226880" y="4782979"/>
                      <a:pt x="3331083" y="4796219"/>
                      <a:pt x="3435858" y="4801172"/>
                    </a:cubicBezTo>
                    <a:cubicBezTo>
                      <a:pt x="3531394" y="4805648"/>
                      <a:pt x="3627692" y="4802886"/>
                      <a:pt x="3718941" y="4775264"/>
                    </a:cubicBezTo>
                    <a:cubicBezTo>
                      <a:pt x="3820001" y="4744593"/>
                      <a:pt x="3909441" y="4685824"/>
                      <a:pt x="3992118" y="4619625"/>
                    </a:cubicBezTo>
                    <a:cubicBezTo>
                      <a:pt x="4072985" y="4554951"/>
                      <a:pt x="4147376" y="4482656"/>
                      <a:pt x="4219385" y="4408170"/>
                    </a:cubicBezTo>
                    <a:cubicBezTo>
                      <a:pt x="4337780" y="4285679"/>
                      <a:pt x="4450937" y="4158234"/>
                      <a:pt x="4564285" y="4031171"/>
                    </a:cubicBezTo>
                    <a:cubicBezTo>
                      <a:pt x="4665536" y="3917728"/>
                      <a:pt x="4767072" y="3804666"/>
                      <a:pt x="4871371" y="3694081"/>
                    </a:cubicBezTo>
                    <a:cubicBezTo>
                      <a:pt x="5012722" y="3544062"/>
                      <a:pt x="5160455" y="3399854"/>
                      <a:pt x="5292090" y="3241262"/>
                    </a:cubicBezTo>
                    <a:cubicBezTo>
                      <a:pt x="5387912" y="3125819"/>
                      <a:pt x="5474970" y="3003328"/>
                      <a:pt x="5551265" y="2874169"/>
                    </a:cubicBezTo>
                    <a:cubicBezTo>
                      <a:pt x="5639848" y="2724341"/>
                      <a:pt x="5714524" y="2566987"/>
                      <a:pt x="5788533" y="2409349"/>
                    </a:cubicBezTo>
                    <a:cubicBezTo>
                      <a:pt x="5838064" y="2303812"/>
                      <a:pt x="5887593" y="2197322"/>
                      <a:pt x="5959983" y="2106168"/>
                    </a:cubicBezTo>
                    <a:cubicBezTo>
                      <a:pt x="6030945" y="2016824"/>
                      <a:pt x="6121051" y="1945481"/>
                      <a:pt x="6209252" y="1872806"/>
                    </a:cubicBezTo>
                    <a:cubicBezTo>
                      <a:pt x="6311456" y="1788509"/>
                      <a:pt x="6410897" y="1701070"/>
                      <a:pt x="6510338" y="1613440"/>
                    </a:cubicBezTo>
                    <a:cubicBezTo>
                      <a:pt x="6605874" y="1529334"/>
                      <a:pt x="6700076" y="1443419"/>
                      <a:pt x="6779514" y="1344168"/>
                    </a:cubicBezTo>
                    <a:cubicBezTo>
                      <a:pt x="6866573" y="1235393"/>
                      <a:pt x="6933248" y="1112139"/>
                      <a:pt x="6994874" y="987076"/>
                    </a:cubicBezTo>
                    <a:cubicBezTo>
                      <a:pt x="7042118" y="891159"/>
                      <a:pt x="7084219" y="792004"/>
                      <a:pt x="7094601" y="685895"/>
                    </a:cubicBezTo>
                    <a:cubicBezTo>
                      <a:pt x="7110699" y="520732"/>
                      <a:pt x="7048405" y="359093"/>
                      <a:pt x="6947059" y="227076"/>
                    </a:cubicBezTo>
                    <a:cubicBezTo>
                      <a:pt x="6861430" y="115538"/>
                      <a:pt x="6739128" y="0"/>
                      <a:pt x="6739128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C0CC377-89ED-4A85-84B3-011B44D54D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13540" y="12542"/>
                <a:ext cx="9121489" cy="6188666"/>
              </a:xfrm>
              <a:custGeom>
                <a:avLst/>
                <a:gdLst>
                  <a:gd name="connsiteX0" fmla="*/ 0 w 6891548"/>
                  <a:gd name="connsiteY0" fmla="*/ 2860739 h 4699949"/>
                  <a:gd name="connsiteX1" fmla="*/ 175451 w 6891548"/>
                  <a:gd name="connsiteY1" fmla="*/ 3155252 h 4699949"/>
                  <a:gd name="connsiteX2" fmla="*/ 341567 w 6891548"/>
                  <a:gd name="connsiteY2" fmla="*/ 3294888 h 4699949"/>
                  <a:gd name="connsiteX3" fmla="*/ 557594 w 6891548"/>
                  <a:gd name="connsiteY3" fmla="*/ 3336417 h 4699949"/>
                  <a:gd name="connsiteX4" fmla="*/ 753618 w 6891548"/>
                  <a:gd name="connsiteY4" fmla="*/ 3278220 h 4699949"/>
                  <a:gd name="connsiteX5" fmla="*/ 858298 w 6891548"/>
                  <a:gd name="connsiteY5" fmla="*/ 3151918 h 4699949"/>
                  <a:gd name="connsiteX6" fmla="*/ 846677 w 6891548"/>
                  <a:gd name="connsiteY6" fmla="*/ 2907506 h 4699949"/>
                  <a:gd name="connsiteX7" fmla="*/ 808482 w 6891548"/>
                  <a:gd name="connsiteY7" fmla="*/ 2648141 h 4699949"/>
                  <a:gd name="connsiteX8" fmla="*/ 785241 w 6891548"/>
                  <a:gd name="connsiteY8" fmla="*/ 2513457 h 4699949"/>
                  <a:gd name="connsiteX9" fmla="*/ 785241 w 6891548"/>
                  <a:gd name="connsiteY9" fmla="*/ 2408682 h 4699949"/>
                  <a:gd name="connsiteX10" fmla="*/ 908209 w 6891548"/>
                  <a:gd name="connsiteY10" fmla="*/ 2310575 h 4699949"/>
                  <a:gd name="connsiteX11" fmla="*/ 1089279 w 6891548"/>
                  <a:gd name="connsiteY11" fmla="*/ 2325529 h 4699949"/>
                  <a:gd name="connsiteX12" fmla="*/ 1198912 w 6891548"/>
                  <a:gd name="connsiteY12" fmla="*/ 2410301 h 4699949"/>
                  <a:gd name="connsiteX13" fmla="*/ 1252061 w 6891548"/>
                  <a:gd name="connsiteY13" fmla="*/ 2638044 h 4699949"/>
                  <a:gd name="connsiteX14" fmla="*/ 1147382 w 6891548"/>
                  <a:gd name="connsiteY14" fmla="*/ 2968847 h 4699949"/>
                  <a:gd name="connsiteX15" fmla="*/ 1115854 w 6891548"/>
                  <a:gd name="connsiteY15" fmla="*/ 3194971 h 4699949"/>
                  <a:gd name="connsiteX16" fmla="*/ 1215580 w 6891548"/>
                  <a:gd name="connsiteY16" fmla="*/ 3447669 h 4699949"/>
                  <a:gd name="connsiteX17" fmla="*/ 1396651 w 6891548"/>
                  <a:gd name="connsiteY17" fmla="*/ 3783425 h 4699949"/>
                  <a:gd name="connsiteX18" fmla="*/ 1507998 w 6891548"/>
                  <a:gd name="connsiteY18" fmla="*/ 4014502 h 4699949"/>
                  <a:gd name="connsiteX19" fmla="*/ 1678400 w 6891548"/>
                  <a:gd name="connsiteY19" fmla="*/ 4312634 h 4699949"/>
                  <a:gd name="connsiteX20" fmla="*/ 1838706 w 6891548"/>
                  <a:gd name="connsiteY20" fmla="*/ 4504182 h 4699949"/>
                  <a:gd name="connsiteX21" fmla="*/ 1996630 w 6891548"/>
                  <a:gd name="connsiteY21" fmla="*/ 4595146 h 4699949"/>
                  <a:gd name="connsiteX22" fmla="*/ 2235899 w 6891548"/>
                  <a:gd name="connsiteY22" fmla="*/ 4623912 h 4699949"/>
                  <a:gd name="connsiteX23" fmla="*/ 2463165 w 6891548"/>
                  <a:gd name="connsiteY23" fmla="*/ 4623912 h 4699949"/>
                  <a:gd name="connsiteX24" fmla="*/ 2761583 w 6891548"/>
                  <a:gd name="connsiteY24" fmla="*/ 4599528 h 4699949"/>
                  <a:gd name="connsiteX25" fmla="*/ 2889504 w 6891548"/>
                  <a:gd name="connsiteY25" fmla="*/ 4599528 h 4699949"/>
                  <a:gd name="connsiteX26" fmla="*/ 3145250 w 6891548"/>
                  <a:gd name="connsiteY26" fmla="*/ 4649534 h 4699949"/>
                  <a:gd name="connsiteX27" fmla="*/ 3479197 w 6891548"/>
                  <a:gd name="connsiteY27" fmla="*/ 4699826 h 4699949"/>
                  <a:gd name="connsiteX28" fmla="*/ 3786283 w 6891548"/>
                  <a:gd name="connsiteY28" fmla="*/ 4638008 h 4699949"/>
                  <a:gd name="connsiteX29" fmla="*/ 3991642 w 6891548"/>
                  <a:gd name="connsiteY29" fmla="*/ 4486371 h 4699949"/>
                  <a:gd name="connsiteX30" fmla="*/ 4207002 w 6891548"/>
                  <a:gd name="connsiteY30" fmla="*/ 4288917 h 4699949"/>
                  <a:gd name="connsiteX31" fmla="*/ 4420362 w 6891548"/>
                  <a:gd name="connsiteY31" fmla="*/ 4045553 h 4699949"/>
                  <a:gd name="connsiteX32" fmla="*/ 4629722 w 6891548"/>
                  <a:gd name="connsiteY32" fmla="*/ 3806190 h 4699949"/>
                  <a:gd name="connsiteX33" fmla="*/ 4943761 w 6891548"/>
                  <a:gd name="connsiteY33" fmla="*/ 3491960 h 4699949"/>
                  <a:gd name="connsiteX34" fmla="*/ 5080349 w 6891548"/>
                  <a:gd name="connsiteY34" fmla="*/ 3327368 h 4699949"/>
                  <a:gd name="connsiteX35" fmla="*/ 5327618 w 6891548"/>
                  <a:gd name="connsiteY35" fmla="*/ 3000185 h 4699949"/>
                  <a:gd name="connsiteX36" fmla="*/ 5489163 w 6891548"/>
                  <a:gd name="connsiteY36" fmla="*/ 2693003 h 4699949"/>
                  <a:gd name="connsiteX37" fmla="*/ 5606796 w 6891548"/>
                  <a:gd name="connsiteY37" fmla="*/ 2385822 h 4699949"/>
                  <a:gd name="connsiteX38" fmla="*/ 5776246 w 6891548"/>
                  <a:gd name="connsiteY38" fmla="*/ 2030730 h 4699949"/>
                  <a:gd name="connsiteX39" fmla="*/ 5976652 w 6891548"/>
                  <a:gd name="connsiteY39" fmla="*/ 1830229 h 4699949"/>
                  <a:gd name="connsiteX40" fmla="*/ 6196965 w 6891548"/>
                  <a:gd name="connsiteY40" fmla="*/ 1679639 h 4699949"/>
                  <a:gd name="connsiteX41" fmla="*/ 6456140 w 6891548"/>
                  <a:gd name="connsiteY41" fmla="*/ 1498092 h 4699949"/>
                  <a:gd name="connsiteX42" fmla="*/ 6663500 w 6891548"/>
                  <a:gd name="connsiteY42" fmla="*/ 1270635 h 4699949"/>
                  <a:gd name="connsiteX43" fmla="*/ 6842951 w 6891548"/>
                  <a:gd name="connsiteY43" fmla="*/ 947452 h 4699949"/>
                  <a:gd name="connsiteX44" fmla="*/ 6890766 w 6891548"/>
                  <a:gd name="connsiteY44" fmla="*/ 694087 h 4699949"/>
                  <a:gd name="connsiteX45" fmla="*/ 6866858 w 6891548"/>
                  <a:gd name="connsiteY45" fmla="*/ 492633 h 4699949"/>
                  <a:gd name="connsiteX46" fmla="*/ 6675406 w 6891548"/>
                  <a:gd name="connsiteY46" fmla="*/ 233267 h 4699949"/>
                  <a:gd name="connsiteX47" fmla="*/ 6422613 w 6891548"/>
                  <a:gd name="connsiteY47" fmla="*/ 0 h 46999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6891548" h="4699949">
                    <a:moveTo>
                      <a:pt x="0" y="2860739"/>
                    </a:moveTo>
                    <a:cubicBezTo>
                      <a:pt x="32861" y="2919603"/>
                      <a:pt x="133255" y="3102674"/>
                      <a:pt x="175451" y="3155252"/>
                    </a:cubicBezTo>
                    <a:cubicBezTo>
                      <a:pt x="221266" y="3212402"/>
                      <a:pt x="275939" y="3262598"/>
                      <a:pt x="341567" y="3294888"/>
                    </a:cubicBezTo>
                    <a:cubicBezTo>
                      <a:pt x="408432" y="3327845"/>
                      <a:pt x="483108" y="3340132"/>
                      <a:pt x="557594" y="3336417"/>
                    </a:cubicBezTo>
                    <a:cubicBezTo>
                      <a:pt x="626936" y="3332988"/>
                      <a:pt x="695420" y="3315653"/>
                      <a:pt x="753618" y="3278220"/>
                    </a:cubicBezTo>
                    <a:cubicBezTo>
                      <a:pt x="800957" y="3247739"/>
                      <a:pt x="839915" y="3204972"/>
                      <a:pt x="858298" y="3151918"/>
                    </a:cubicBezTo>
                    <a:cubicBezTo>
                      <a:pt x="885349" y="3073718"/>
                      <a:pt x="862203" y="2989803"/>
                      <a:pt x="846677" y="2907506"/>
                    </a:cubicBezTo>
                    <a:cubicBezTo>
                      <a:pt x="830485" y="2821591"/>
                      <a:pt x="822293" y="2734437"/>
                      <a:pt x="808482" y="2648141"/>
                    </a:cubicBezTo>
                    <a:cubicBezTo>
                      <a:pt x="801243" y="2603183"/>
                      <a:pt x="792671" y="2558415"/>
                      <a:pt x="785241" y="2513457"/>
                    </a:cubicBezTo>
                    <a:cubicBezTo>
                      <a:pt x="779431" y="2478405"/>
                      <a:pt x="774383" y="2442401"/>
                      <a:pt x="785241" y="2408682"/>
                    </a:cubicBezTo>
                    <a:cubicBezTo>
                      <a:pt x="802291" y="2355723"/>
                      <a:pt x="853631" y="2324576"/>
                      <a:pt x="908209" y="2310575"/>
                    </a:cubicBezTo>
                    <a:cubicBezTo>
                      <a:pt x="968502" y="2295144"/>
                      <a:pt x="1032129" y="2301050"/>
                      <a:pt x="1089279" y="2325529"/>
                    </a:cubicBezTo>
                    <a:cubicBezTo>
                      <a:pt x="1132523" y="2344007"/>
                      <a:pt x="1170718" y="2372678"/>
                      <a:pt x="1198912" y="2410301"/>
                    </a:cubicBezTo>
                    <a:cubicBezTo>
                      <a:pt x="1247299" y="2474690"/>
                      <a:pt x="1260443" y="2557558"/>
                      <a:pt x="1252061" y="2638044"/>
                    </a:cubicBezTo>
                    <a:cubicBezTo>
                      <a:pt x="1240060" y="2753487"/>
                      <a:pt x="1184148" y="2858357"/>
                      <a:pt x="1147382" y="2968847"/>
                    </a:cubicBezTo>
                    <a:cubicBezTo>
                      <a:pt x="1122998" y="3041999"/>
                      <a:pt x="1106900" y="3118485"/>
                      <a:pt x="1115854" y="3194971"/>
                    </a:cubicBezTo>
                    <a:cubicBezTo>
                      <a:pt x="1126426" y="3285649"/>
                      <a:pt x="1171099" y="3367469"/>
                      <a:pt x="1215580" y="3447669"/>
                    </a:cubicBezTo>
                    <a:cubicBezTo>
                      <a:pt x="1277207" y="3558921"/>
                      <a:pt x="1340072" y="3669602"/>
                      <a:pt x="1396651" y="3783425"/>
                    </a:cubicBezTo>
                    <a:cubicBezTo>
                      <a:pt x="1434751" y="3860006"/>
                      <a:pt x="1469993" y="3937921"/>
                      <a:pt x="1507998" y="4014502"/>
                    </a:cubicBezTo>
                    <a:cubicBezTo>
                      <a:pt x="1558957" y="4117086"/>
                      <a:pt x="1614964" y="4217194"/>
                      <a:pt x="1678400" y="4312634"/>
                    </a:cubicBezTo>
                    <a:cubicBezTo>
                      <a:pt x="1724692" y="4382357"/>
                      <a:pt x="1775079" y="4449890"/>
                      <a:pt x="1838706" y="4504182"/>
                    </a:cubicBezTo>
                    <a:cubicBezTo>
                      <a:pt x="1885379" y="4543997"/>
                      <a:pt x="1938338" y="4576001"/>
                      <a:pt x="1996630" y="4595146"/>
                    </a:cubicBezTo>
                    <a:cubicBezTo>
                      <a:pt x="2073307" y="4620387"/>
                      <a:pt x="2155031" y="4622006"/>
                      <a:pt x="2235899" y="4623912"/>
                    </a:cubicBezTo>
                    <a:cubicBezTo>
                      <a:pt x="2311718" y="4625626"/>
                      <a:pt x="2387536" y="4627531"/>
                      <a:pt x="2463165" y="4623912"/>
                    </a:cubicBezTo>
                    <a:cubicBezTo>
                      <a:pt x="2562892" y="4619149"/>
                      <a:pt x="2661857" y="4605147"/>
                      <a:pt x="2761583" y="4599528"/>
                    </a:cubicBezTo>
                    <a:cubicBezTo>
                      <a:pt x="2804160" y="4597146"/>
                      <a:pt x="2846927" y="4596289"/>
                      <a:pt x="2889504" y="4599528"/>
                    </a:cubicBezTo>
                    <a:cubicBezTo>
                      <a:pt x="2976277" y="4606100"/>
                      <a:pt x="3060573" y="4629246"/>
                      <a:pt x="3145250" y="4649534"/>
                    </a:cubicBezTo>
                    <a:cubicBezTo>
                      <a:pt x="3255074" y="4675918"/>
                      <a:pt x="3366326" y="4698016"/>
                      <a:pt x="3479197" y="4699826"/>
                    </a:cubicBezTo>
                    <a:cubicBezTo>
                      <a:pt x="3585210" y="4701540"/>
                      <a:pt x="3691700" y="4685633"/>
                      <a:pt x="3786283" y="4638008"/>
                    </a:cubicBezTo>
                    <a:cubicBezTo>
                      <a:pt x="3862578" y="4599623"/>
                      <a:pt x="3927253" y="4542758"/>
                      <a:pt x="3991642" y="4486371"/>
                    </a:cubicBezTo>
                    <a:cubicBezTo>
                      <a:pt x="4064984" y="4422172"/>
                      <a:pt x="4138708" y="4358355"/>
                      <a:pt x="4207002" y="4288917"/>
                    </a:cubicBezTo>
                    <a:cubicBezTo>
                      <a:pt x="4282631" y="4211955"/>
                      <a:pt x="4351401" y="4128611"/>
                      <a:pt x="4420362" y="4045553"/>
                    </a:cubicBezTo>
                    <a:cubicBezTo>
                      <a:pt x="4488085" y="3964020"/>
                      <a:pt x="4556379" y="3882676"/>
                      <a:pt x="4629722" y="3806190"/>
                    </a:cubicBezTo>
                    <a:cubicBezTo>
                      <a:pt x="4732211" y="3699224"/>
                      <a:pt x="4844796" y="3602260"/>
                      <a:pt x="4943761" y="3491960"/>
                    </a:cubicBezTo>
                    <a:cubicBezTo>
                      <a:pt x="4991386" y="3438906"/>
                      <a:pt x="5035677" y="3382995"/>
                      <a:pt x="5080349" y="3327368"/>
                    </a:cubicBezTo>
                    <a:cubicBezTo>
                      <a:pt x="5165980" y="3220688"/>
                      <a:pt x="5253419" y="3115151"/>
                      <a:pt x="5327618" y="3000185"/>
                    </a:cubicBezTo>
                    <a:cubicBezTo>
                      <a:pt x="5390483" y="2902839"/>
                      <a:pt x="5443442" y="2799493"/>
                      <a:pt x="5489163" y="2693003"/>
                    </a:cubicBezTo>
                    <a:cubicBezTo>
                      <a:pt x="5532406" y="2592229"/>
                      <a:pt x="5569077" y="2488787"/>
                      <a:pt x="5606796" y="2385822"/>
                    </a:cubicBezTo>
                    <a:cubicBezTo>
                      <a:pt x="5652135" y="2261902"/>
                      <a:pt x="5699093" y="2137410"/>
                      <a:pt x="5776246" y="2030730"/>
                    </a:cubicBezTo>
                    <a:cubicBezTo>
                      <a:pt x="5831872" y="1953768"/>
                      <a:pt x="5901500" y="1888427"/>
                      <a:pt x="5976652" y="1830229"/>
                    </a:cubicBezTo>
                    <a:cubicBezTo>
                      <a:pt x="6047042" y="1775746"/>
                      <a:pt x="6121813" y="1727359"/>
                      <a:pt x="6196965" y="1679639"/>
                    </a:cubicBezTo>
                    <a:cubicBezTo>
                      <a:pt x="6286119" y="1622965"/>
                      <a:pt x="6375940" y="1566767"/>
                      <a:pt x="6456140" y="1498092"/>
                    </a:cubicBezTo>
                    <a:cubicBezTo>
                      <a:pt x="6534341" y="1431227"/>
                      <a:pt x="6602063" y="1353217"/>
                      <a:pt x="6663500" y="1270635"/>
                    </a:cubicBezTo>
                    <a:cubicBezTo>
                      <a:pt x="6737509" y="1171194"/>
                      <a:pt x="6802374" y="1064514"/>
                      <a:pt x="6842951" y="947452"/>
                    </a:cubicBezTo>
                    <a:cubicBezTo>
                      <a:pt x="6871240" y="865823"/>
                      <a:pt x="6887051" y="780383"/>
                      <a:pt x="6890766" y="694087"/>
                    </a:cubicBezTo>
                    <a:cubicBezTo>
                      <a:pt x="6893719" y="625888"/>
                      <a:pt x="6888861" y="557117"/>
                      <a:pt x="6866858" y="492633"/>
                    </a:cubicBezTo>
                    <a:cubicBezTo>
                      <a:pt x="6831616" y="389573"/>
                      <a:pt x="6755511" y="307848"/>
                      <a:pt x="6675406" y="233267"/>
                    </a:cubicBezTo>
                    <a:cubicBezTo>
                      <a:pt x="6607588" y="170402"/>
                      <a:pt x="6496336" y="56007"/>
                      <a:pt x="6422613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9CC44302-CB8C-48E2-B1CD-BA4D30DA63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16788" y="0"/>
                <a:ext cx="12542" cy="12542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/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0EAC85F3-ABB7-4AE5-A19F-69B28F09AF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18540" y="19439"/>
                <a:ext cx="8755533" cy="5998603"/>
              </a:xfrm>
              <a:custGeom>
                <a:avLst/>
                <a:gdLst>
                  <a:gd name="connsiteX0" fmla="*/ 6072569 w 6649344"/>
                  <a:gd name="connsiteY0" fmla="*/ 0 h 4555608"/>
                  <a:gd name="connsiteX1" fmla="*/ 6201347 w 6649344"/>
                  <a:gd name="connsiteY1" fmla="*/ 218218 h 4555608"/>
                  <a:gd name="connsiteX2" fmla="*/ 6519101 w 6649344"/>
                  <a:gd name="connsiteY2" fmla="*/ 492919 h 4555608"/>
                  <a:gd name="connsiteX3" fmla="*/ 6648260 w 6649344"/>
                  <a:gd name="connsiteY3" fmla="*/ 789718 h 4555608"/>
                  <a:gd name="connsiteX4" fmla="*/ 6574060 w 6649344"/>
                  <a:gd name="connsiteY4" fmla="*/ 1096137 h 4555608"/>
                  <a:gd name="connsiteX5" fmla="*/ 6385084 w 6649344"/>
                  <a:gd name="connsiteY5" fmla="*/ 1349883 h 4555608"/>
                  <a:gd name="connsiteX6" fmla="*/ 6126671 w 6649344"/>
                  <a:gd name="connsiteY6" fmla="*/ 1515047 h 4555608"/>
                  <a:gd name="connsiteX7" fmla="*/ 5851493 w 6649344"/>
                  <a:gd name="connsiteY7" fmla="*/ 1632299 h 4555608"/>
                  <a:gd name="connsiteX8" fmla="*/ 5679187 w 6649344"/>
                  <a:gd name="connsiteY8" fmla="*/ 1759172 h 4555608"/>
                  <a:gd name="connsiteX9" fmla="*/ 5564314 w 6649344"/>
                  <a:gd name="connsiteY9" fmla="*/ 1962626 h 4555608"/>
                  <a:gd name="connsiteX10" fmla="*/ 5470970 w 6649344"/>
                  <a:gd name="connsiteY10" fmla="*/ 2245138 h 4555608"/>
                  <a:gd name="connsiteX11" fmla="*/ 5406390 w 6649344"/>
                  <a:gd name="connsiteY11" fmla="*/ 2467737 h 4555608"/>
                  <a:gd name="connsiteX12" fmla="*/ 5327428 w 6649344"/>
                  <a:gd name="connsiteY12" fmla="*/ 2723864 h 4555608"/>
                  <a:gd name="connsiteX13" fmla="*/ 5198269 w 6649344"/>
                  <a:gd name="connsiteY13" fmla="*/ 2970467 h 4555608"/>
                  <a:gd name="connsiteX14" fmla="*/ 5085779 w 6649344"/>
                  <a:gd name="connsiteY14" fmla="*/ 3147632 h 4555608"/>
                  <a:gd name="connsiteX15" fmla="*/ 4839367 w 6649344"/>
                  <a:gd name="connsiteY15" fmla="*/ 3461195 h 4555608"/>
                  <a:gd name="connsiteX16" fmla="*/ 4639628 w 6649344"/>
                  <a:gd name="connsiteY16" fmla="*/ 3661125 h 4555608"/>
                  <a:gd name="connsiteX17" fmla="*/ 4467320 w 6649344"/>
                  <a:gd name="connsiteY17" fmla="*/ 3833432 h 4555608"/>
                  <a:gd name="connsiteX18" fmla="*/ 4292632 w 6649344"/>
                  <a:gd name="connsiteY18" fmla="*/ 4008215 h 4555608"/>
                  <a:gd name="connsiteX19" fmla="*/ 3976783 w 6649344"/>
                  <a:gd name="connsiteY19" fmla="*/ 4324160 h 4555608"/>
                  <a:gd name="connsiteX20" fmla="*/ 3793712 w 6649344"/>
                  <a:gd name="connsiteY20" fmla="*/ 4478560 h 4555608"/>
                  <a:gd name="connsiteX21" fmla="*/ 3509010 w 6649344"/>
                  <a:gd name="connsiteY21" fmla="*/ 4555141 h 4555608"/>
                  <a:gd name="connsiteX22" fmla="*/ 2982659 w 6649344"/>
                  <a:gd name="connsiteY22" fmla="*/ 4488085 h 4555608"/>
                  <a:gd name="connsiteX23" fmla="*/ 2420398 w 6649344"/>
                  <a:gd name="connsiteY23" fmla="*/ 4488085 h 4555608"/>
                  <a:gd name="connsiteX24" fmla="*/ 2176939 w 6649344"/>
                  <a:gd name="connsiteY24" fmla="*/ 4463034 h 4555608"/>
                  <a:gd name="connsiteX25" fmla="*/ 1810607 w 6649344"/>
                  <a:gd name="connsiteY25" fmla="*/ 4272629 h 4555608"/>
                  <a:gd name="connsiteX26" fmla="*/ 1615345 w 6649344"/>
                  <a:gd name="connsiteY26" fmla="*/ 3953733 h 4555608"/>
                  <a:gd name="connsiteX27" fmla="*/ 1455801 w 6649344"/>
                  <a:gd name="connsiteY27" fmla="*/ 3613309 h 4555608"/>
                  <a:gd name="connsiteX28" fmla="*/ 1362742 w 6649344"/>
                  <a:gd name="connsiteY28" fmla="*/ 3309080 h 4555608"/>
                  <a:gd name="connsiteX29" fmla="*/ 1429226 w 6649344"/>
                  <a:gd name="connsiteY29" fmla="*/ 2865215 h 4555608"/>
                  <a:gd name="connsiteX30" fmla="*/ 1493996 w 6649344"/>
                  <a:gd name="connsiteY30" fmla="*/ 2444591 h 4555608"/>
                  <a:gd name="connsiteX31" fmla="*/ 1379315 w 6649344"/>
                  <a:gd name="connsiteY31" fmla="*/ 2240090 h 4555608"/>
                  <a:gd name="connsiteX32" fmla="*/ 1243108 w 6649344"/>
                  <a:gd name="connsiteY32" fmla="*/ 2156936 h 4555608"/>
                  <a:gd name="connsiteX33" fmla="*/ 929069 w 6649344"/>
                  <a:gd name="connsiteY33" fmla="*/ 2075498 h 4555608"/>
                  <a:gd name="connsiteX34" fmla="*/ 736282 w 6649344"/>
                  <a:gd name="connsiteY34" fmla="*/ 2120360 h 4555608"/>
                  <a:gd name="connsiteX35" fmla="*/ 443865 w 6649344"/>
                  <a:gd name="connsiteY35" fmla="*/ 2266664 h 4555608"/>
                  <a:gd name="connsiteX36" fmla="*/ 0 w 6649344"/>
                  <a:gd name="connsiteY36" fmla="*/ 2592229 h 4555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6649344" h="4555608">
                    <a:moveTo>
                      <a:pt x="6072569" y="0"/>
                    </a:moveTo>
                    <a:cubicBezTo>
                      <a:pt x="6092857" y="34576"/>
                      <a:pt x="6094000" y="127349"/>
                      <a:pt x="6201347" y="218218"/>
                    </a:cubicBezTo>
                    <a:cubicBezTo>
                      <a:pt x="6308789" y="309086"/>
                      <a:pt x="6430518" y="383858"/>
                      <a:pt x="6519101" y="492919"/>
                    </a:cubicBezTo>
                    <a:cubicBezTo>
                      <a:pt x="6588919" y="578834"/>
                      <a:pt x="6640449" y="679704"/>
                      <a:pt x="6648260" y="789718"/>
                    </a:cubicBezTo>
                    <a:cubicBezTo>
                      <a:pt x="6655880" y="896303"/>
                      <a:pt x="6622542" y="1000411"/>
                      <a:pt x="6574060" y="1096137"/>
                    </a:cubicBezTo>
                    <a:cubicBezTo>
                      <a:pt x="6526054" y="1191101"/>
                      <a:pt x="6463570" y="1278160"/>
                      <a:pt x="6385084" y="1349883"/>
                    </a:cubicBezTo>
                    <a:cubicBezTo>
                      <a:pt x="6309170" y="1419225"/>
                      <a:pt x="6220397" y="1472660"/>
                      <a:pt x="6126671" y="1515047"/>
                    </a:cubicBezTo>
                    <a:cubicBezTo>
                      <a:pt x="6035707" y="1556194"/>
                      <a:pt x="5940362" y="1586960"/>
                      <a:pt x="5851493" y="1632299"/>
                    </a:cubicBezTo>
                    <a:cubicBezTo>
                      <a:pt x="5787390" y="1665065"/>
                      <a:pt x="5726906" y="1705356"/>
                      <a:pt x="5679187" y="1759172"/>
                    </a:cubicBezTo>
                    <a:cubicBezTo>
                      <a:pt x="5627180" y="1817846"/>
                      <a:pt x="5593176" y="1889569"/>
                      <a:pt x="5564314" y="1962626"/>
                    </a:cubicBezTo>
                    <a:cubicBezTo>
                      <a:pt x="5527834" y="2054923"/>
                      <a:pt x="5499354" y="2149983"/>
                      <a:pt x="5470970" y="2245138"/>
                    </a:cubicBezTo>
                    <a:cubicBezTo>
                      <a:pt x="5448872" y="2319147"/>
                      <a:pt x="5426869" y="2393252"/>
                      <a:pt x="5406390" y="2467737"/>
                    </a:cubicBezTo>
                    <a:cubicBezTo>
                      <a:pt x="5382673" y="2553938"/>
                      <a:pt x="5360765" y="2640902"/>
                      <a:pt x="5327428" y="2723864"/>
                    </a:cubicBezTo>
                    <a:cubicBezTo>
                      <a:pt x="5292757" y="2810066"/>
                      <a:pt x="5246275" y="2890838"/>
                      <a:pt x="5198269" y="2970467"/>
                    </a:cubicBezTo>
                    <a:cubicBezTo>
                      <a:pt x="5162074" y="3030379"/>
                      <a:pt x="5124927" y="3089625"/>
                      <a:pt x="5085779" y="3147632"/>
                    </a:cubicBezTo>
                    <a:cubicBezTo>
                      <a:pt x="5011293" y="3258026"/>
                      <a:pt x="4929854" y="3363659"/>
                      <a:pt x="4839367" y="3461195"/>
                    </a:cubicBezTo>
                    <a:cubicBezTo>
                      <a:pt x="4775264" y="3530251"/>
                      <a:pt x="4706779" y="3595021"/>
                      <a:pt x="4639628" y="3661125"/>
                    </a:cubicBezTo>
                    <a:cubicBezTo>
                      <a:pt x="4581620" y="3717989"/>
                      <a:pt x="4524661" y="3775901"/>
                      <a:pt x="4467320" y="3833432"/>
                    </a:cubicBezTo>
                    <a:cubicBezTo>
                      <a:pt x="4409218" y="3891820"/>
                      <a:pt x="4350925" y="3949922"/>
                      <a:pt x="4292632" y="4008215"/>
                    </a:cubicBezTo>
                    <a:cubicBezTo>
                      <a:pt x="4187285" y="4113467"/>
                      <a:pt x="4082129" y="4218909"/>
                      <a:pt x="3976783" y="4324160"/>
                    </a:cubicBezTo>
                    <a:cubicBezTo>
                      <a:pt x="3920014" y="4380929"/>
                      <a:pt x="3862673" y="4437793"/>
                      <a:pt x="3793712" y="4478560"/>
                    </a:cubicBezTo>
                    <a:cubicBezTo>
                      <a:pt x="3707797" y="4529328"/>
                      <a:pt x="3608832" y="4551712"/>
                      <a:pt x="3509010" y="4555141"/>
                    </a:cubicBezTo>
                    <a:cubicBezTo>
                      <a:pt x="3331845" y="4561237"/>
                      <a:pt x="3159347" y="4506087"/>
                      <a:pt x="2982659" y="4488085"/>
                    </a:cubicBezTo>
                    <a:cubicBezTo>
                      <a:pt x="2796064" y="4469130"/>
                      <a:pt x="2608135" y="4491323"/>
                      <a:pt x="2420398" y="4488085"/>
                    </a:cubicBezTo>
                    <a:cubicBezTo>
                      <a:pt x="2338673" y="4486656"/>
                      <a:pt x="2256949" y="4480084"/>
                      <a:pt x="2176939" y="4463034"/>
                    </a:cubicBezTo>
                    <a:cubicBezTo>
                      <a:pt x="2039207" y="4433697"/>
                      <a:pt x="1908429" y="4373499"/>
                      <a:pt x="1810607" y="4272629"/>
                    </a:cubicBezTo>
                    <a:cubicBezTo>
                      <a:pt x="1723358" y="4182618"/>
                      <a:pt x="1669637" y="4067175"/>
                      <a:pt x="1615345" y="3953733"/>
                    </a:cubicBezTo>
                    <a:cubicBezTo>
                      <a:pt x="1561243" y="3840671"/>
                      <a:pt x="1505807" y="3728180"/>
                      <a:pt x="1455801" y="3613309"/>
                    </a:cubicBezTo>
                    <a:cubicBezTo>
                      <a:pt x="1413129" y="3515392"/>
                      <a:pt x="1374553" y="3414998"/>
                      <a:pt x="1362742" y="3309080"/>
                    </a:cubicBezTo>
                    <a:cubicBezTo>
                      <a:pt x="1346073" y="3158966"/>
                      <a:pt x="1384649" y="3010091"/>
                      <a:pt x="1429226" y="2865215"/>
                    </a:cubicBezTo>
                    <a:cubicBezTo>
                      <a:pt x="1471898" y="2726627"/>
                      <a:pt x="1522190" y="2585657"/>
                      <a:pt x="1493996" y="2444591"/>
                    </a:cubicBezTo>
                    <a:cubicBezTo>
                      <a:pt x="1478280" y="2365915"/>
                      <a:pt x="1439513" y="2293144"/>
                      <a:pt x="1379315" y="2240090"/>
                    </a:cubicBezTo>
                    <a:cubicBezTo>
                      <a:pt x="1339215" y="2204752"/>
                      <a:pt x="1291495" y="2179796"/>
                      <a:pt x="1243108" y="2156936"/>
                    </a:cubicBezTo>
                    <a:cubicBezTo>
                      <a:pt x="1143476" y="2110073"/>
                      <a:pt x="1038511" y="2069973"/>
                      <a:pt x="929069" y="2075498"/>
                    </a:cubicBezTo>
                    <a:cubicBezTo>
                      <a:pt x="862870" y="2078831"/>
                      <a:pt x="799052" y="2098643"/>
                      <a:pt x="736282" y="2120360"/>
                    </a:cubicBezTo>
                    <a:cubicBezTo>
                      <a:pt x="632365" y="2156365"/>
                      <a:pt x="492633" y="2168366"/>
                      <a:pt x="443865" y="2266664"/>
                    </a:cubicBezTo>
                    <a:cubicBezTo>
                      <a:pt x="229648" y="2699480"/>
                      <a:pt x="8858" y="2576036"/>
                      <a:pt x="0" y="2592229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DD6442C7-EA96-48F7-8E52-15B32EDD6E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18540" y="12542"/>
                <a:ext cx="8335554" cy="5823102"/>
              </a:xfrm>
              <a:custGeom>
                <a:avLst/>
                <a:gdLst>
                  <a:gd name="connsiteX0" fmla="*/ 0 w 6330393"/>
                  <a:gd name="connsiteY0" fmla="*/ 2249519 h 4422324"/>
                  <a:gd name="connsiteX1" fmla="*/ 653129 w 6330393"/>
                  <a:gd name="connsiteY1" fmla="*/ 1966532 h 4422324"/>
                  <a:gd name="connsiteX2" fmla="*/ 972122 w 6330393"/>
                  <a:gd name="connsiteY2" fmla="*/ 1926622 h 4422324"/>
                  <a:gd name="connsiteX3" fmla="*/ 1340168 w 6330393"/>
                  <a:gd name="connsiteY3" fmla="*/ 2041398 h 4422324"/>
                  <a:gd name="connsiteX4" fmla="*/ 1572768 w 6330393"/>
                  <a:gd name="connsiteY4" fmla="*/ 2147697 h 4422324"/>
                  <a:gd name="connsiteX5" fmla="*/ 1747647 w 6330393"/>
                  <a:gd name="connsiteY5" fmla="*/ 2370677 h 4422324"/>
                  <a:gd name="connsiteX6" fmla="*/ 1718596 w 6330393"/>
                  <a:gd name="connsiteY6" fmla="*/ 2632043 h 4422324"/>
                  <a:gd name="connsiteX7" fmla="*/ 1575054 w 6330393"/>
                  <a:gd name="connsiteY7" fmla="*/ 2947988 h 4422324"/>
                  <a:gd name="connsiteX8" fmla="*/ 1543431 w 6330393"/>
                  <a:gd name="connsiteY8" fmla="*/ 3462147 h 4422324"/>
                  <a:gd name="connsiteX9" fmla="*/ 1666875 w 6330393"/>
                  <a:gd name="connsiteY9" fmla="*/ 3792474 h 4422324"/>
                  <a:gd name="connsiteX10" fmla="*/ 1801844 w 6330393"/>
                  <a:gd name="connsiteY10" fmla="*/ 4048125 h 4422324"/>
                  <a:gd name="connsiteX11" fmla="*/ 2011490 w 6330393"/>
                  <a:gd name="connsiteY11" fmla="*/ 4257866 h 4422324"/>
                  <a:gd name="connsiteX12" fmla="*/ 2383727 w 6330393"/>
                  <a:gd name="connsiteY12" fmla="*/ 4353687 h 4422324"/>
                  <a:gd name="connsiteX13" fmla="*/ 2745105 w 6330393"/>
                  <a:gd name="connsiteY13" fmla="*/ 4353687 h 4422324"/>
                  <a:gd name="connsiteX14" fmla="*/ 3001232 w 6330393"/>
                  <a:gd name="connsiteY14" fmla="*/ 4368927 h 4422324"/>
                  <a:gd name="connsiteX15" fmla="*/ 3316891 w 6330393"/>
                  <a:gd name="connsiteY15" fmla="*/ 4402170 h 4422324"/>
                  <a:gd name="connsiteX16" fmla="*/ 3578543 w 6330393"/>
                  <a:gd name="connsiteY16" fmla="*/ 4413218 h 4422324"/>
                  <a:gd name="connsiteX17" fmla="*/ 3746087 w 6330393"/>
                  <a:gd name="connsiteY17" fmla="*/ 4330065 h 4422324"/>
                  <a:gd name="connsiteX18" fmla="*/ 3986689 w 6330393"/>
                  <a:gd name="connsiteY18" fmla="*/ 4147280 h 4422324"/>
                  <a:gd name="connsiteX19" fmla="*/ 4469987 w 6330393"/>
                  <a:gd name="connsiteY19" fmla="*/ 3682841 h 4422324"/>
                  <a:gd name="connsiteX20" fmla="*/ 4742784 w 6330393"/>
                  <a:gd name="connsiteY20" fmla="*/ 3409950 h 4422324"/>
                  <a:gd name="connsiteX21" fmla="*/ 5029867 w 6330393"/>
                  <a:gd name="connsiteY21" fmla="*/ 3058097 h 4422324"/>
                  <a:gd name="connsiteX22" fmla="*/ 5211699 w 6330393"/>
                  <a:gd name="connsiteY22" fmla="*/ 2675096 h 4422324"/>
                  <a:gd name="connsiteX23" fmla="*/ 5326571 w 6330393"/>
                  <a:gd name="connsiteY23" fmla="*/ 2136458 h 4422324"/>
                  <a:gd name="connsiteX24" fmla="*/ 5407914 w 6330393"/>
                  <a:gd name="connsiteY24" fmla="*/ 1772603 h 4422324"/>
                  <a:gd name="connsiteX25" fmla="*/ 5517928 w 6330393"/>
                  <a:gd name="connsiteY25" fmla="*/ 1456658 h 4422324"/>
                  <a:gd name="connsiteX26" fmla="*/ 5649563 w 6330393"/>
                  <a:gd name="connsiteY26" fmla="*/ 1325023 h 4422324"/>
                  <a:gd name="connsiteX27" fmla="*/ 5963031 w 6330393"/>
                  <a:gd name="connsiteY27" fmla="*/ 1289114 h 4422324"/>
                  <a:gd name="connsiteX28" fmla="*/ 6185535 w 6330393"/>
                  <a:gd name="connsiteY28" fmla="*/ 1217295 h 4422324"/>
                  <a:gd name="connsiteX29" fmla="*/ 6326696 w 6330393"/>
                  <a:gd name="connsiteY29" fmla="*/ 992315 h 4422324"/>
                  <a:gd name="connsiteX30" fmla="*/ 6305169 w 6330393"/>
                  <a:gd name="connsiteY30" fmla="*/ 824770 h 4422324"/>
                  <a:gd name="connsiteX31" fmla="*/ 6156865 w 6330393"/>
                  <a:gd name="connsiteY31" fmla="*/ 654844 h 4422324"/>
                  <a:gd name="connsiteX32" fmla="*/ 5908072 w 6330393"/>
                  <a:gd name="connsiteY32" fmla="*/ 506444 h 4422324"/>
                  <a:gd name="connsiteX33" fmla="*/ 5606605 w 6330393"/>
                  <a:gd name="connsiteY33" fmla="*/ 353282 h 4422324"/>
                  <a:gd name="connsiteX34" fmla="*/ 5506117 w 6330393"/>
                  <a:gd name="connsiteY34" fmla="*/ 164211 h 4422324"/>
                  <a:gd name="connsiteX35" fmla="*/ 5598890 w 6330393"/>
                  <a:gd name="connsiteY35" fmla="*/ 0 h 4422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6330393" h="4422324">
                    <a:moveTo>
                      <a:pt x="0" y="2249519"/>
                    </a:moveTo>
                    <a:cubicBezTo>
                      <a:pt x="166592" y="2158746"/>
                      <a:pt x="472059" y="2022443"/>
                      <a:pt x="653129" y="1966532"/>
                    </a:cubicBezTo>
                    <a:cubicBezTo>
                      <a:pt x="756761" y="1934528"/>
                      <a:pt x="864489" y="1915573"/>
                      <a:pt x="972122" y="1926622"/>
                    </a:cubicBezTo>
                    <a:cubicBezTo>
                      <a:pt x="1100423" y="1939766"/>
                      <a:pt x="1219581" y="1994630"/>
                      <a:pt x="1340168" y="2041398"/>
                    </a:cubicBezTo>
                    <a:cubicBezTo>
                      <a:pt x="1419987" y="2072354"/>
                      <a:pt x="1501140" y="2101025"/>
                      <a:pt x="1572768" y="2147697"/>
                    </a:cubicBezTo>
                    <a:cubicBezTo>
                      <a:pt x="1654874" y="2201132"/>
                      <a:pt x="1723454" y="2276285"/>
                      <a:pt x="1747647" y="2370677"/>
                    </a:cubicBezTo>
                    <a:cubicBezTo>
                      <a:pt x="1769840" y="2457545"/>
                      <a:pt x="1750981" y="2547842"/>
                      <a:pt x="1718596" y="2632043"/>
                    </a:cubicBezTo>
                    <a:cubicBezTo>
                      <a:pt x="1676876" y="2740152"/>
                      <a:pt x="1615345" y="2839403"/>
                      <a:pt x="1575054" y="2947988"/>
                    </a:cubicBezTo>
                    <a:cubicBezTo>
                      <a:pt x="1514094" y="3112199"/>
                      <a:pt x="1505141" y="3291269"/>
                      <a:pt x="1543431" y="3462147"/>
                    </a:cubicBezTo>
                    <a:cubicBezTo>
                      <a:pt x="1569244" y="3577114"/>
                      <a:pt x="1617536" y="3685318"/>
                      <a:pt x="1666875" y="3792474"/>
                    </a:cubicBezTo>
                    <a:cubicBezTo>
                      <a:pt x="1707261" y="3880199"/>
                      <a:pt x="1748600" y="3967734"/>
                      <a:pt x="1801844" y="4048125"/>
                    </a:cubicBezTo>
                    <a:cubicBezTo>
                      <a:pt x="1857185" y="4131659"/>
                      <a:pt x="1925669" y="4206431"/>
                      <a:pt x="2011490" y="4257866"/>
                    </a:cubicBezTo>
                    <a:cubicBezTo>
                      <a:pt x="2122837" y="4324636"/>
                      <a:pt x="2253615" y="4347020"/>
                      <a:pt x="2383727" y="4353687"/>
                    </a:cubicBezTo>
                    <a:cubicBezTo>
                      <a:pt x="2504027" y="4359879"/>
                      <a:pt x="2624614" y="4351973"/>
                      <a:pt x="2745105" y="4353687"/>
                    </a:cubicBezTo>
                    <a:cubicBezTo>
                      <a:pt x="2830640" y="4354925"/>
                      <a:pt x="2915984" y="4361688"/>
                      <a:pt x="3001232" y="4368927"/>
                    </a:cubicBezTo>
                    <a:cubicBezTo>
                      <a:pt x="3106674" y="4377881"/>
                      <a:pt x="3212211" y="4386739"/>
                      <a:pt x="3316891" y="4402170"/>
                    </a:cubicBezTo>
                    <a:cubicBezTo>
                      <a:pt x="3404426" y="4415028"/>
                      <a:pt x="3493008" y="4433697"/>
                      <a:pt x="3578543" y="4413218"/>
                    </a:cubicBezTo>
                    <a:cubicBezTo>
                      <a:pt x="3639598" y="4398645"/>
                      <a:pt x="3693890" y="4365403"/>
                      <a:pt x="3746087" y="4330065"/>
                    </a:cubicBezTo>
                    <a:cubicBezTo>
                      <a:pt x="3829622" y="4273677"/>
                      <a:pt x="3909727" y="4212431"/>
                      <a:pt x="3986689" y="4147280"/>
                    </a:cubicBezTo>
                    <a:cubicBezTo>
                      <a:pt x="4157282" y="4002881"/>
                      <a:pt x="4311206" y="3840290"/>
                      <a:pt x="4469987" y="3682841"/>
                    </a:cubicBezTo>
                    <a:cubicBezTo>
                      <a:pt x="4561332" y="3592259"/>
                      <a:pt x="4653915" y="3503009"/>
                      <a:pt x="4742784" y="3409950"/>
                    </a:cubicBezTo>
                    <a:cubicBezTo>
                      <a:pt x="4847558" y="3300222"/>
                      <a:pt x="4947190" y="3185255"/>
                      <a:pt x="5029867" y="3058097"/>
                    </a:cubicBezTo>
                    <a:cubicBezTo>
                      <a:pt x="5107305" y="2939129"/>
                      <a:pt x="5168646" y="2810351"/>
                      <a:pt x="5211699" y="2675096"/>
                    </a:cubicBezTo>
                    <a:cubicBezTo>
                      <a:pt x="5267516" y="2500027"/>
                      <a:pt x="5292186" y="2317147"/>
                      <a:pt x="5326571" y="2136458"/>
                    </a:cubicBezTo>
                    <a:cubicBezTo>
                      <a:pt x="5349812" y="2014347"/>
                      <a:pt x="5378672" y="1893380"/>
                      <a:pt x="5407914" y="1772603"/>
                    </a:cubicBezTo>
                    <a:cubicBezTo>
                      <a:pt x="5434299" y="1663446"/>
                      <a:pt x="5460683" y="1552861"/>
                      <a:pt x="5517928" y="1456658"/>
                    </a:cubicBezTo>
                    <a:cubicBezTo>
                      <a:pt x="5550408" y="1402080"/>
                      <a:pt x="5592889" y="1353312"/>
                      <a:pt x="5649563" y="1325023"/>
                    </a:cubicBezTo>
                    <a:cubicBezTo>
                      <a:pt x="5744528" y="1277493"/>
                      <a:pt x="5856065" y="1296924"/>
                      <a:pt x="5963031" y="1289114"/>
                    </a:cubicBezTo>
                    <a:cubicBezTo>
                      <a:pt x="6042279" y="1283303"/>
                      <a:pt x="6120479" y="1262539"/>
                      <a:pt x="6185535" y="1217295"/>
                    </a:cubicBezTo>
                    <a:cubicBezTo>
                      <a:pt x="6261164" y="1164717"/>
                      <a:pt x="6312694" y="1083374"/>
                      <a:pt x="6326696" y="992315"/>
                    </a:cubicBezTo>
                    <a:cubicBezTo>
                      <a:pt x="6335459" y="935450"/>
                      <a:pt x="6328791" y="877253"/>
                      <a:pt x="6305169" y="824770"/>
                    </a:cubicBezTo>
                    <a:cubicBezTo>
                      <a:pt x="6273927" y="755333"/>
                      <a:pt x="6217158" y="701897"/>
                      <a:pt x="6156865" y="654844"/>
                    </a:cubicBezTo>
                    <a:cubicBezTo>
                      <a:pt x="6080379" y="595217"/>
                      <a:pt x="5996750" y="545687"/>
                      <a:pt x="5908072" y="506444"/>
                    </a:cubicBezTo>
                    <a:cubicBezTo>
                      <a:pt x="5803964" y="460343"/>
                      <a:pt x="5692807" y="426815"/>
                      <a:pt x="5606605" y="353282"/>
                    </a:cubicBezTo>
                    <a:cubicBezTo>
                      <a:pt x="5549170" y="304229"/>
                      <a:pt x="5503259" y="238887"/>
                      <a:pt x="5506117" y="164211"/>
                    </a:cubicBezTo>
                    <a:cubicBezTo>
                      <a:pt x="5508213" y="106109"/>
                      <a:pt x="5598890" y="0"/>
                      <a:pt x="559889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1ECB895E-B92E-4686-8B6F-BA0F9041C13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13900" y="12542"/>
                <a:ext cx="3256801" cy="2769035"/>
              </a:xfrm>
              <a:custGeom>
                <a:avLst/>
                <a:gdLst>
                  <a:gd name="connsiteX0" fmla="*/ 0 w 2563086"/>
                  <a:gd name="connsiteY0" fmla="*/ 2102930 h 2102929"/>
                  <a:gd name="connsiteX1" fmla="*/ 625888 w 2563086"/>
                  <a:gd name="connsiteY1" fmla="*/ 1834229 h 2102929"/>
                  <a:gd name="connsiteX2" fmla="*/ 954024 w 2563086"/>
                  <a:gd name="connsiteY2" fmla="*/ 1789938 h 2102929"/>
                  <a:gd name="connsiteX3" fmla="*/ 1379125 w 2563086"/>
                  <a:gd name="connsiteY3" fmla="*/ 1870329 h 2102929"/>
                  <a:gd name="connsiteX4" fmla="*/ 1819466 w 2563086"/>
                  <a:gd name="connsiteY4" fmla="*/ 2021300 h 2102929"/>
                  <a:gd name="connsiteX5" fmla="*/ 2221040 w 2563086"/>
                  <a:gd name="connsiteY5" fmla="*/ 2010251 h 2102929"/>
                  <a:gd name="connsiteX6" fmla="*/ 2507647 w 2563086"/>
                  <a:gd name="connsiteY6" fmla="*/ 1867567 h 2102929"/>
                  <a:gd name="connsiteX7" fmla="*/ 2560225 w 2563086"/>
                  <a:gd name="connsiteY7" fmla="*/ 1652873 h 2102929"/>
                  <a:gd name="connsiteX8" fmla="*/ 2328958 w 2563086"/>
                  <a:gd name="connsiteY8" fmla="*/ 1295495 h 2102929"/>
                  <a:gd name="connsiteX9" fmla="*/ 1676686 w 2563086"/>
                  <a:gd name="connsiteY9" fmla="*/ 812292 h 2102929"/>
                  <a:gd name="connsiteX10" fmla="*/ 1436942 w 2563086"/>
                  <a:gd name="connsiteY10" fmla="*/ 669036 h 2102929"/>
                  <a:gd name="connsiteX11" fmla="*/ 1157288 w 2563086"/>
                  <a:gd name="connsiteY11" fmla="*/ 498634 h 2102929"/>
                  <a:gd name="connsiteX12" fmla="*/ 928783 w 2563086"/>
                  <a:gd name="connsiteY12" fmla="*/ 355949 h 2102929"/>
                  <a:gd name="connsiteX13" fmla="*/ 649510 w 2563086"/>
                  <a:gd name="connsiteY13" fmla="*/ 161639 h 2102929"/>
                  <a:gd name="connsiteX14" fmla="*/ 373190 w 2563086"/>
                  <a:gd name="connsiteY14" fmla="*/ 0 h 2102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563086" h="2102929">
                    <a:moveTo>
                      <a:pt x="0" y="2102930"/>
                    </a:moveTo>
                    <a:cubicBezTo>
                      <a:pt x="182499" y="1964341"/>
                      <a:pt x="402717" y="1887855"/>
                      <a:pt x="625888" y="1834229"/>
                    </a:cubicBezTo>
                    <a:cubicBezTo>
                      <a:pt x="733711" y="1808321"/>
                      <a:pt x="843248" y="1789557"/>
                      <a:pt x="954024" y="1789938"/>
                    </a:cubicBezTo>
                    <a:cubicBezTo>
                      <a:pt x="1098995" y="1790414"/>
                      <a:pt x="1241965" y="1822609"/>
                      <a:pt x="1379125" y="1870329"/>
                    </a:cubicBezTo>
                    <a:cubicBezTo>
                      <a:pt x="1526191" y="1921478"/>
                      <a:pt x="1666780" y="1992059"/>
                      <a:pt x="1819466" y="2021300"/>
                    </a:cubicBezTo>
                    <a:cubicBezTo>
                      <a:pt x="1952244" y="2046827"/>
                      <a:pt x="2088356" y="2037112"/>
                      <a:pt x="2221040" y="2010251"/>
                    </a:cubicBezTo>
                    <a:cubicBezTo>
                      <a:pt x="2329720" y="1988249"/>
                      <a:pt x="2440877" y="1954530"/>
                      <a:pt x="2507647" y="1867567"/>
                    </a:cubicBezTo>
                    <a:cubicBezTo>
                      <a:pt x="2554320" y="1806702"/>
                      <a:pt x="2570226" y="1729073"/>
                      <a:pt x="2560225" y="1652873"/>
                    </a:cubicBezTo>
                    <a:cubicBezTo>
                      <a:pt x="2541270" y="1508665"/>
                      <a:pt x="2436019" y="1396175"/>
                      <a:pt x="2328958" y="1295495"/>
                    </a:cubicBezTo>
                    <a:cubicBezTo>
                      <a:pt x="2131314" y="1109567"/>
                      <a:pt x="1908429" y="953643"/>
                      <a:pt x="1676686" y="812292"/>
                    </a:cubicBezTo>
                    <a:cubicBezTo>
                      <a:pt x="1597152" y="763810"/>
                      <a:pt x="1516856" y="716756"/>
                      <a:pt x="1436942" y="669036"/>
                    </a:cubicBezTo>
                    <a:cubicBezTo>
                      <a:pt x="1343216" y="613029"/>
                      <a:pt x="1250442" y="555498"/>
                      <a:pt x="1157288" y="498634"/>
                    </a:cubicBezTo>
                    <a:cubicBezTo>
                      <a:pt x="1080611" y="451866"/>
                      <a:pt x="1003745" y="405479"/>
                      <a:pt x="928783" y="355949"/>
                    </a:cubicBezTo>
                    <a:cubicBezTo>
                      <a:pt x="834200" y="293465"/>
                      <a:pt x="743140" y="225552"/>
                      <a:pt x="649510" y="161639"/>
                    </a:cubicBezTo>
                    <a:cubicBezTo>
                      <a:pt x="539496" y="86487"/>
                      <a:pt x="373190" y="0"/>
                      <a:pt x="37319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357CEDFC-C202-445C-9D3B-467FB3DCE9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16788" y="0"/>
                <a:ext cx="12542" cy="12542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/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E763FC30-4283-464C-932E-272A62FE5D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16788" y="0"/>
                <a:ext cx="12542" cy="12542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/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0DE2B79E-20B8-482A-9098-FCAEF6B21B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18540" y="232906"/>
                <a:ext cx="1832649" cy="1702458"/>
              </a:xfrm>
              <a:custGeom>
                <a:avLst/>
                <a:gdLst>
                  <a:gd name="connsiteX0" fmla="*/ 0 w 1391796"/>
                  <a:gd name="connsiteY0" fmla="*/ 1292924 h 1292923"/>
                  <a:gd name="connsiteX1" fmla="*/ 696563 w 1391796"/>
                  <a:gd name="connsiteY1" fmla="*/ 1150906 h 1292923"/>
                  <a:gd name="connsiteX2" fmla="*/ 993934 w 1391796"/>
                  <a:gd name="connsiteY2" fmla="*/ 1192435 h 1292923"/>
                  <a:gd name="connsiteX3" fmla="*/ 1155097 w 1391796"/>
                  <a:gd name="connsiteY3" fmla="*/ 1192435 h 1292923"/>
                  <a:gd name="connsiteX4" fmla="*/ 1324547 w 1391796"/>
                  <a:gd name="connsiteY4" fmla="*/ 1184148 h 1292923"/>
                  <a:gd name="connsiteX5" fmla="*/ 1381030 w 1391796"/>
                  <a:gd name="connsiteY5" fmla="*/ 1149191 h 1292923"/>
                  <a:gd name="connsiteX6" fmla="*/ 1357789 w 1391796"/>
                  <a:gd name="connsiteY6" fmla="*/ 1027843 h 1292923"/>
                  <a:gd name="connsiteX7" fmla="*/ 1136809 w 1391796"/>
                  <a:gd name="connsiteY7" fmla="*/ 838295 h 1292923"/>
                  <a:gd name="connsiteX8" fmla="*/ 804482 w 1391796"/>
                  <a:gd name="connsiteY8" fmla="*/ 595598 h 1292923"/>
                  <a:gd name="connsiteX9" fmla="*/ 530352 w 1391796"/>
                  <a:gd name="connsiteY9" fmla="*/ 381191 h 1292923"/>
                  <a:gd name="connsiteX10" fmla="*/ 0 w 1391796"/>
                  <a:gd name="connsiteY10" fmla="*/ 0 h 1292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391796" h="1292923">
                    <a:moveTo>
                      <a:pt x="0" y="1292924"/>
                    </a:moveTo>
                    <a:cubicBezTo>
                      <a:pt x="158877" y="1243108"/>
                      <a:pt x="531019" y="1138047"/>
                      <a:pt x="696563" y="1150906"/>
                    </a:cubicBezTo>
                    <a:cubicBezTo>
                      <a:pt x="796481" y="1158621"/>
                      <a:pt x="894017" y="1185863"/>
                      <a:pt x="993934" y="1192435"/>
                    </a:cubicBezTo>
                    <a:cubicBezTo>
                      <a:pt x="1047559" y="1195959"/>
                      <a:pt x="1101376" y="1192054"/>
                      <a:pt x="1155097" y="1192435"/>
                    </a:cubicBezTo>
                    <a:cubicBezTo>
                      <a:pt x="1212056" y="1192816"/>
                      <a:pt x="1269683" y="1198626"/>
                      <a:pt x="1324547" y="1184148"/>
                    </a:cubicBezTo>
                    <a:cubicBezTo>
                      <a:pt x="1346930" y="1178243"/>
                      <a:pt x="1368266" y="1168241"/>
                      <a:pt x="1381030" y="1149191"/>
                    </a:cubicBezTo>
                    <a:cubicBezTo>
                      <a:pt x="1405795" y="1112425"/>
                      <a:pt x="1383506" y="1065752"/>
                      <a:pt x="1357789" y="1027843"/>
                    </a:cubicBezTo>
                    <a:cubicBezTo>
                      <a:pt x="1302734" y="946880"/>
                      <a:pt x="1218152" y="893540"/>
                      <a:pt x="1136809" y="838295"/>
                    </a:cubicBezTo>
                    <a:cubicBezTo>
                      <a:pt x="1023271" y="761238"/>
                      <a:pt x="912971" y="679609"/>
                      <a:pt x="804482" y="595598"/>
                    </a:cubicBezTo>
                    <a:cubicBezTo>
                      <a:pt x="712756" y="524542"/>
                      <a:pt x="620459" y="454247"/>
                      <a:pt x="530352" y="381191"/>
                    </a:cubicBezTo>
                    <a:cubicBezTo>
                      <a:pt x="378809" y="258318"/>
                      <a:pt x="149733" y="125063"/>
                      <a:pt x="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27ECCA13-011E-4D0B-8827-B1DFEF0943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54787" y="27843"/>
                <a:ext cx="2207527" cy="1610525"/>
              </a:xfrm>
              <a:custGeom>
                <a:avLst/>
                <a:gdLst>
                  <a:gd name="connsiteX0" fmla="*/ 1676495 w 1676495"/>
                  <a:gd name="connsiteY0" fmla="*/ 1223105 h 1223105"/>
                  <a:gd name="connsiteX1" fmla="*/ 1421702 w 1676495"/>
                  <a:gd name="connsiteY1" fmla="*/ 1000792 h 1223105"/>
                  <a:gd name="connsiteX2" fmla="*/ 1024604 w 1676495"/>
                  <a:gd name="connsiteY2" fmla="*/ 744760 h 1223105"/>
                  <a:gd name="connsiteX3" fmla="*/ 444722 w 1676495"/>
                  <a:gd name="connsiteY3" fmla="*/ 345758 h 1223105"/>
                  <a:gd name="connsiteX4" fmla="*/ 0 w 1676495"/>
                  <a:gd name="connsiteY4" fmla="*/ 0 h 12231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76495" h="1223105">
                    <a:moveTo>
                      <a:pt x="1676495" y="1223105"/>
                    </a:moveTo>
                    <a:cubicBezTo>
                      <a:pt x="1603724" y="1136523"/>
                      <a:pt x="1514094" y="1066324"/>
                      <a:pt x="1421702" y="1000792"/>
                    </a:cubicBezTo>
                    <a:cubicBezTo>
                      <a:pt x="1293209" y="909733"/>
                      <a:pt x="1158526" y="827723"/>
                      <a:pt x="1024604" y="744760"/>
                    </a:cubicBezTo>
                    <a:cubicBezTo>
                      <a:pt x="824770" y="621030"/>
                      <a:pt x="623888" y="497777"/>
                      <a:pt x="444722" y="345758"/>
                    </a:cubicBezTo>
                    <a:cubicBezTo>
                      <a:pt x="330518" y="248888"/>
                      <a:pt x="135731" y="61817"/>
                      <a:pt x="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24CCC8FF-3393-4965-BD21-DCB37A2453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18540" y="1638243"/>
                <a:ext cx="2318558" cy="594242"/>
              </a:xfrm>
              <a:custGeom>
                <a:avLst/>
                <a:gdLst>
                  <a:gd name="connsiteX0" fmla="*/ 0 w 1760817"/>
                  <a:gd name="connsiteY0" fmla="*/ 451295 h 451294"/>
                  <a:gd name="connsiteX1" fmla="*/ 335661 w 1760817"/>
                  <a:gd name="connsiteY1" fmla="*/ 319373 h 451294"/>
                  <a:gd name="connsiteX2" fmla="*/ 629984 w 1760817"/>
                  <a:gd name="connsiteY2" fmla="*/ 264319 h 451294"/>
                  <a:gd name="connsiteX3" fmla="*/ 878777 w 1760817"/>
                  <a:gd name="connsiteY3" fmla="*/ 278702 h 451294"/>
                  <a:gd name="connsiteX4" fmla="*/ 1024700 w 1760817"/>
                  <a:gd name="connsiteY4" fmla="*/ 302609 h 451294"/>
                  <a:gd name="connsiteX5" fmla="*/ 1316641 w 1760817"/>
                  <a:gd name="connsiteY5" fmla="*/ 360045 h 451294"/>
                  <a:gd name="connsiteX6" fmla="*/ 1527143 w 1760817"/>
                  <a:gd name="connsiteY6" fmla="*/ 386334 h 451294"/>
                  <a:gd name="connsiteX7" fmla="*/ 1704023 w 1760817"/>
                  <a:gd name="connsiteY7" fmla="*/ 0 h 451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60817" h="451294">
                    <a:moveTo>
                      <a:pt x="0" y="451295"/>
                    </a:moveTo>
                    <a:cubicBezTo>
                      <a:pt x="77438" y="429292"/>
                      <a:pt x="257270" y="337852"/>
                      <a:pt x="335661" y="319373"/>
                    </a:cubicBezTo>
                    <a:cubicBezTo>
                      <a:pt x="433007" y="296418"/>
                      <a:pt x="530162" y="270510"/>
                      <a:pt x="629984" y="264319"/>
                    </a:cubicBezTo>
                    <a:cubicBezTo>
                      <a:pt x="713137" y="259080"/>
                      <a:pt x="796290" y="266891"/>
                      <a:pt x="878777" y="278702"/>
                    </a:cubicBezTo>
                    <a:cubicBezTo>
                      <a:pt x="927545" y="285655"/>
                      <a:pt x="976217" y="293751"/>
                      <a:pt x="1024700" y="302609"/>
                    </a:cubicBezTo>
                    <a:cubicBezTo>
                      <a:pt x="1122236" y="320516"/>
                      <a:pt x="1219581" y="339471"/>
                      <a:pt x="1316641" y="360045"/>
                    </a:cubicBezTo>
                    <a:cubicBezTo>
                      <a:pt x="1386269" y="374809"/>
                      <a:pt x="1456277" y="389763"/>
                      <a:pt x="1527143" y="386334"/>
                    </a:cubicBezTo>
                    <a:cubicBezTo>
                      <a:pt x="1592008" y="383191"/>
                      <a:pt x="1881569" y="391287"/>
                      <a:pt x="1704023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A6D6870E-B40A-4E80-A706-BA8CB5E215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86372" y="454013"/>
                <a:ext cx="256959" cy="983296"/>
              </a:xfrm>
              <a:custGeom>
                <a:avLst/>
                <a:gdLst>
                  <a:gd name="connsiteX0" fmla="*/ 90011 w 267734"/>
                  <a:gd name="connsiteY0" fmla="*/ 746760 h 746759"/>
                  <a:gd name="connsiteX1" fmla="*/ 250603 w 267734"/>
                  <a:gd name="connsiteY1" fmla="*/ 541782 h 746759"/>
                  <a:gd name="connsiteX2" fmla="*/ 250603 w 267734"/>
                  <a:gd name="connsiteY2" fmla="*/ 325660 h 746759"/>
                  <a:gd name="connsiteX3" fmla="*/ 0 w 267734"/>
                  <a:gd name="connsiteY3" fmla="*/ 0 h 7467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7734" h="746759">
                    <a:moveTo>
                      <a:pt x="90011" y="746760"/>
                    </a:moveTo>
                    <a:cubicBezTo>
                      <a:pt x="159353" y="691801"/>
                      <a:pt x="221456" y="624935"/>
                      <a:pt x="250603" y="541782"/>
                    </a:cubicBezTo>
                    <a:cubicBezTo>
                      <a:pt x="275082" y="471868"/>
                      <a:pt x="271748" y="396907"/>
                      <a:pt x="250603" y="325660"/>
                    </a:cubicBezTo>
                    <a:cubicBezTo>
                      <a:pt x="210598" y="190500"/>
                      <a:pt x="117634" y="77629"/>
                      <a:pt x="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81B66FCF-F34F-4C17-A29E-EE8E138129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43887" y="12542"/>
                <a:ext cx="6404043" cy="1673812"/>
              </a:xfrm>
              <a:custGeom>
                <a:avLst/>
                <a:gdLst>
                  <a:gd name="connsiteX0" fmla="*/ 0 w 4863517"/>
                  <a:gd name="connsiteY0" fmla="*/ 0 h 1271168"/>
                  <a:gd name="connsiteX1" fmla="*/ 176879 w 4863517"/>
                  <a:gd name="connsiteY1" fmla="*/ 115157 h 1271168"/>
                  <a:gd name="connsiteX2" fmla="*/ 400812 w 4863517"/>
                  <a:gd name="connsiteY2" fmla="*/ 277178 h 1271168"/>
                  <a:gd name="connsiteX3" fmla="*/ 652367 w 4863517"/>
                  <a:gd name="connsiteY3" fmla="*/ 421958 h 1271168"/>
                  <a:gd name="connsiteX4" fmla="*/ 1110615 w 4863517"/>
                  <a:gd name="connsiteY4" fmla="*/ 690848 h 1271168"/>
                  <a:gd name="connsiteX5" fmla="*/ 1410843 w 4863517"/>
                  <a:gd name="connsiteY5" fmla="*/ 830580 h 1271168"/>
                  <a:gd name="connsiteX6" fmla="*/ 1585341 w 4863517"/>
                  <a:gd name="connsiteY6" fmla="*/ 917067 h 1271168"/>
                  <a:gd name="connsiteX7" fmla="*/ 1896046 w 4863517"/>
                  <a:gd name="connsiteY7" fmla="*/ 1114901 h 1271168"/>
                  <a:gd name="connsiteX8" fmla="*/ 2042255 w 4863517"/>
                  <a:gd name="connsiteY8" fmla="*/ 1204627 h 1271168"/>
                  <a:gd name="connsiteX9" fmla="*/ 2276570 w 4863517"/>
                  <a:gd name="connsiteY9" fmla="*/ 1271111 h 1271168"/>
                  <a:gd name="connsiteX10" fmla="*/ 2568988 w 4863517"/>
                  <a:gd name="connsiteY10" fmla="*/ 1128141 h 1271168"/>
                  <a:gd name="connsiteX11" fmla="*/ 2726817 w 4863517"/>
                  <a:gd name="connsiteY11" fmla="*/ 882110 h 1271168"/>
                  <a:gd name="connsiteX12" fmla="*/ 2861881 w 4863517"/>
                  <a:gd name="connsiteY12" fmla="*/ 574929 h 1271168"/>
                  <a:gd name="connsiteX13" fmla="*/ 2990660 w 4863517"/>
                  <a:gd name="connsiteY13" fmla="*/ 411480 h 1271168"/>
                  <a:gd name="connsiteX14" fmla="*/ 3259264 w 4863517"/>
                  <a:gd name="connsiteY14" fmla="*/ 292322 h 1271168"/>
                  <a:gd name="connsiteX15" fmla="*/ 3482150 w 4863517"/>
                  <a:gd name="connsiteY15" fmla="*/ 325565 h 1271168"/>
                  <a:gd name="connsiteX16" fmla="*/ 3824192 w 4863517"/>
                  <a:gd name="connsiteY16" fmla="*/ 383762 h 1271168"/>
                  <a:gd name="connsiteX17" fmla="*/ 4206145 w 4863517"/>
                  <a:gd name="connsiteY17" fmla="*/ 420434 h 1271168"/>
                  <a:gd name="connsiteX18" fmla="*/ 4505230 w 4863517"/>
                  <a:gd name="connsiteY18" fmla="*/ 420434 h 1271168"/>
                  <a:gd name="connsiteX19" fmla="*/ 4820127 w 4863517"/>
                  <a:gd name="connsiteY19" fmla="*/ 349091 h 1271168"/>
                  <a:gd name="connsiteX20" fmla="*/ 4863370 w 4863517"/>
                  <a:gd name="connsiteY20" fmla="*/ 242316 h 1271168"/>
                  <a:gd name="connsiteX21" fmla="*/ 4760691 w 4863517"/>
                  <a:gd name="connsiteY21" fmla="*/ 0 h 12711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863517" h="1271168">
                    <a:moveTo>
                      <a:pt x="0" y="0"/>
                    </a:moveTo>
                    <a:cubicBezTo>
                      <a:pt x="0" y="0"/>
                      <a:pt x="110680" y="67151"/>
                      <a:pt x="176879" y="115157"/>
                    </a:cubicBezTo>
                    <a:cubicBezTo>
                      <a:pt x="251555" y="169259"/>
                      <a:pt x="323564" y="226981"/>
                      <a:pt x="400812" y="277178"/>
                    </a:cubicBezTo>
                    <a:cubicBezTo>
                      <a:pt x="481965" y="329946"/>
                      <a:pt x="568166" y="374142"/>
                      <a:pt x="652367" y="421958"/>
                    </a:cubicBezTo>
                    <a:cubicBezTo>
                      <a:pt x="806386" y="509492"/>
                      <a:pt x="953167" y="609695"/>
                      <a:pt x="1110615" y="690848"/>
                    </a:cubicBezTo>
                    <a:cubicBezTo>
                      <a:pt x="1208723" y="741426"/>
                      <a:pt x="1310450" y="784670"/>
                      <a:pt x="1410843" y="830580"/>
                    </a:cubicBezTo>
                    <a:cubicBezTo>
                      <a:pt x="1469898" y="857631"/>
                      <a:pt x="1528477" y="885635"/>
                      <a:pt x="1585341" y="917067"/>
                    </a:cubicBezTo>
                    <a:cubicBezTo>
                      <a:pt x="1692878" y="976408"/>
                      <a:pt x="1794034" y="1046417"/>
                      <a:pt x="1896046" y="1114901"/>
                    </a:cubicBezTo>
                    <a:cubicBezTo>
                      <a:pt x="1943576" y="1146810"/>
                      <a:pt x="1991773" y="1177671"/>
                      <a:pt x="2042255" y="1204627"/>
                    </a:cubicBezTo>
                    <a:cubicBezTo>
                      <a:pt x="2115217" y="1243679"/>
                      <a:pt x="2194179" y="1272635"/>
                      <a:pt x="2276570" y="1271111"/>
                    </a:cubicBezTo>
                    <a:cubicBezTo>
                      <a:pt x="2388870" y="1269111"/>
                      <a:pt x="2490597" y="1209485"/>
                      <a:pt x="2568988" y="1128141"/>
                    </a:cubicBezTo>
                    <a:cubicBezTo>
                      <a:pt x="2637092" y="1057561"/>
                      <a:pt x="2686622" y="971836"/>
                      <a:pt x="2726817" y="882110"/>
                    </a:cubicBezTo>
                    <a:cubicBezTo>
                      <a:pt x="2772632" y="779907"/>
                      <a:pt x="2807208" y="672560"/>
                      <a:pt x="2861881" y="574929"/>
                    </a:cubicBezTo>
                    <a:cubicBezTo>
                      <a:pt x="2896076" y="513969"/>
                      <a:pt x="2938558" y="457962"/>
                      <a:pt x="2990660" y="411480"/>
                    </a:cubicBezTo>
                    <a:cubicBezTo>
                      <a:pt x="3065812" y="344329"/>
                      <a:pt x="3158966" y="297466"/>
                      <a:pt x="3259264" y="292322"/>
                    </a:cubicBezTo>
                    <a:cubicBezTo>
                      <a:pt x="3334607" y="288417"/>
                      <a:pt x="3408426" y="308324"/>
                      <a:pt x="3482150" y="325565"/>
                    </a:cubicBezTo>
                    <a:cubicBezTo>
                      <a:pt x="3594830" y="351854"/>
                      <a:pt x="3709416" y="368618"/>
                      <a:pt x="3824192" y="383762"/>
                    </a:cubicBezTo>
                    <a:cubicBezTo>
                      <a:pt x="3951065" y="400431"/>
                      <a:pt x="4078319" y="415290"/>
                      <a:pt x="4206145" y="420434"/>
                    </a:cubicBezTo>
                    <a:cubicBezTo>
                      <a:pt x="4305777" y="424434"/>
                      <a:pt x="4405503" y="419957"/>
                      <a:pt x="4505230" y="420434"/>
                    </a:cubicBezTo>
                    <a:cubicBezTo>
                      <a:pt x="4619435" y="421005"/>
                      <a:pt x="4745641" y="432149"/>
                      <a:pt x="4820127" y="349091"/>
                    </a:cubicBezTo>
                    <a:cubicBezTo>
                      <a:pt x="4846701" y="319469"/>
                      <a:pt x="4861655" y="282131"/>
                      <a:pt x="4863370" y="242316"/>
                    </a:cubicBezTo>
                    <a:cubicBezTo>
                      <a:pt x="4868037" y="134493"/>
                      <a:pt x="4760691" y="0"/>
                      <a:pt x="476069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FD861033-CAAF-46D9-B275-DCF52F2CB6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020816" y="12291"/>
                <a:ext cx="5654210" cy="1210473"/>
              </a:xfrm>
              <a:custGeom>
                <a:avLst/>
                <a:gdLst>
                  <a:gd name="connsiteX0" fmla="*/ 0 w 4294060"/>
                  <a:gd name="connsiteY0" fmla="*/ 190 h 919287"/>
                  <a:gd name="connsiteX1" fmla="*/ 417862 w 4294060"/>
                  <a:gd name="connsiteY1" fmla="*/ 274606 h 919287"/>
                  <a:gd name="connsiteX2" fmla="*/ 980218 w 4294060"/>
                  <a:gd name="connsiteY2" fmla="*/ 608171 h 919287"/>
                  <a:gd name="connsiteX3" fmla="*/ 1473137 w 4294060"/>
                  <a:gd name="connsiteY3" fmla="*/ 792480 h 919287"/>
                  <a:gd name="connsiteX4" fmla="*/ 1827276 w 4294060"/>
                  <a:gd name="connsiteY4" fmla="*/ 914591 h 919287"/>
                  <a:gd name="connsiteX5" fmla="*/ 2119217 w 4294060"/>
                  <a:gd name="connsiteY5" fmla="*/ 847535 h 919287"/>
                  <a:gd name="connsiteX6" fmla="*/ 2269998 w 4294060"/>
                  <a:gd name="connsiteY6" fmla="*/ 610553 h 919287"/>
                  <a:gd name="connsiteX7" fmla="*/ 2413540 w 4294060"/>
                  <a:gd name="connsiteY7" fmla="*/ 361569 h 919287"/>
                  <a:gd name="connsiteX8" fmla="*/ 2683859 w 4294060"/>
                  <a:gd name="connsiteY8" fmla="*/ 67151 h 919287"/>
                  <a:gd name="connsiteX9" fmla="*/ 3030760 w 4294060"/>
                  <a:gd name="connsiteY9" fmla="*/ 36005 h 919287"/>
                  <a:gd name="connsiteX10" fmla="*/ 3356134 w 4294060"/>
                  <a:gd name="connsiteY10" fmla="*/ 129350 h 919287"/>
                  <a:gd name="connsiteX11" fmla="*/ 3674364 w 4294060"/>
                  <a:gd name="connsiteY11" fmla="*/ 244221 h 919287"/>
                  <a:gd name="connsiteX12" fmla="*/ 3968687 w 4294060"/>
                  <a:gd name="connsiteY12" fmla="*/ 244221 h 919287"/>
                  <a:gd name="connsiteX13" fmla="*/ 4157662 w 4294060"/>
                  <a:gd name="connsiteY13" fmla="*/ 177165 h 919287"/>
                  <a:gd name="connsiteX14" fmla="*/ 4271296 w 4294060"/>
                  <a:gd name="connsiteY14" fmla="*/ 63437 h 919287"/>
                  <a:gd name="connsiteX15" fmla="*/ 4294061 w 4294060"/>
                  <a:gd name="connsiteY15" fmla="*/ 0 h 919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294060" h="919287">
                    <a:moveTo>
                      <a:pt x="0" y="190"/>
                    </a:moveTo>
                    <a:cubicBezTo>
                      <a:pt x="0" y="190"/>
                      <a:pt x="243745" y="162211"/>
                      <a:pt x="417862" y="274606"/>
                    </a:cubicBezTo>
                    <a:cubicBezTo>
                      <a:pt x="601408" y="393097"/>
                      <a:pt x="781145" y="518922"/>
                      <a:pt x="980218" y="608171"/>
                    </a:cubicBezTo>
                    <a:cubicBezTo>
                      <a:pt x="1140333" y="679990"/>
                      <a:pt x="1310545" y="726281"/>
                      <a:pt x="1473137" y="792480"/>
                    </a:cubicBezTo>
                    <a:cubicBezTo>
                      <a:pt x="1589532" y="839915"/>
                      <a:pt x="1702975" y="898112"/>
                      <a:pt x="1827276" y="914591"/>
                    </a:cubicBezTo>
                    <a:cubicBezTo>
                      <a:pt x="1930813" y="928307"/>
                      <a:pt x="2039207" y="913733"/>
                      <a:pt x="2119217" y="847535"/>
                    </a:cubicBezTo>
                    <a:cubicBezTo>
                      <a:pt x="2192084" y="787146"/>
                      <a:pt x="2228183" y="696278"/>
                      <a:pt x="2269998" y="610553"/>
                    </a:cubicBezTo>
                    <a:cubicBezTo>
                      <a:pt x="2312003" y="524351"/>
                      <a:pt x="2362867" y="442913"/>
                      <a:pt x="2413540" y="361569"/>
                    </a:cubicBezTo>
                    <a:cubicBezTo>
                      <a:pt x="2485835" y="245650"/>
                      <a:pt x="2562511" y="127064"/>
                      <a:pt x="2683859" y="67151"/>
                    </a:cubicBezTo>
                    <a:cubicBezTo>
                      <a:pt x="2790254" y="14573"/>
                      <a:pt x="2912935" y="16764"/>
                      <a:pt x="3030760" y="36005"/>
                    </a:cubicBezTo>
                    <a:cubicBezTo>
                      <a:pt x="3142393" y="54293"/>
                      <a:pt x="3251073" y="87344"/>
                      <a:pt x="3356134" y="129350"/>
                    </a:cubicBezTo>
                    <a:cubicBezTo>
                      <a:pt x="3461194" y="171355"/>
                      <a:pt x="3563588" y="221742"/>
                      <a:pt x="3674364" y="244221"/>
                    </a:cubicBezTo>
                    <a:cubicBezTo>
                      <a:pt x="3771233" y="263938"/>
                      <a:pt x="3871341" y="262319"/>
                      <a:pt x="3968687" y="244221"/>
                    </a:cubicBezTo>
                    <a:cubicBezTo>
                      <a:pt x="4034981" y="231839"/>
                      <a:pt x="4099941" y="211931"/>
                      <a:pt x="4157662" y="177165"/>
                    </a:cubicBezTo>
                    <a:cubicBezTo>
                      <a:pt x="4204526" y="148971"/>
                      <a:pt x="4246817" y="112300"/>
                      <a:pt x="4271296" y="63437"/>
                    </a:cubicBezTo>
                    <a:cubicBezTo>
                      <a:pt x="4286441" y="33242"/>
                      <a:pt x="4294061" y="0"/>
                      <a:pt x="429406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30B9015-F708-485A-9F3F-7E06230372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234783" y="12542"/>
                <a:ext cx="3018496" cy="823906"/>
              </a:xfrm>
              <a:custGeom>
                <a:avLst/>
                <a:gdLst>
                  <a:gd name="connsiteX0" fmla="*/ 0 w 2292381"/>
                  <a:gd name="connsiteY0" fmla="*/ 0 h 625711"/>
                  <a:gd name="connsiteX1" fmla="*/ 272415 w 2292381"/>
                  <a:gd name="connsiteY1" fmla="*/ 181070 h 625711"/>
                  <a:gd name="connsiteX2" fmla="*/ 651415 w 2292381"/>
                  <a:gd name="connsiteY2" fmla="*/ 385000 h 625711"/>
                  <a:gd name="connsiteX3" fmla="*/ 915543 w 2292381"/>
                  <a:gd name="connsiteY3" fmla="*/ 514255 h 625711"/>
                  <a:gd name="connsiteX4" fmla="*/ 1277303 w 2292381"/>
                  <a:gd name="connsiteY4" fmla="*/ 606171 h 625711"/>
                  <a:gd name="connsiteX5" fmla="*/ 1618964 w 2292381"/>
                  <a:gd name="connsiteY5" fmla="*/ 606171 h 625711"/>
                  <a:gd name="connsiteX6" fmla="*/ 1817084 w 2292381"/>
                  <a:gd name="connsiteY6" fmla="*/ 485489 h 625711"/>
                  <a:gd name="connsiteX7" fmla="*/ 1963483 w 2292381"/>
                  <a:gd name="connsiteY7" fmla="*/ 313182 h 625711"/>
                  <a:gd name="connsiteX8" fmla="*/ 2102739 w 2292381"/>
                  <a:gd name="connsiteY8" fmla="*/ 173831 h 625711"/>
                  <a:gd name="connsiteX9" fmla="*/ 2292382 w 2292381"/>
                  <a:gd name="connsiteY9" fmla="*/ 0 h 6257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92381" h="625711">
                    <a:moveTo>
                      <a:pt x="0" y="0"/>
                    </a:moveTo>
                    <a:cubicBezTo>
                      <a:pt x="0" y="0"/>
                      <a:pt x="152019" y="110776"/>
                      <a:pt x="272415" y="181070"/>
                    </a:cubicBezTo>
                    <a:cubicBezTo>
                      <a:pt x="396335" y="253460"/>
                      <a:pt x="524351" y="318325"/>
                      <a:pt x="651415" y="385000"/>
                    </a:cubicBezTo>
                    <a:cubicBezTo>
                      <a:pt x="738283" y="430625"/>
                      <a:pt x="824198" y="478536"/>
                      <a:pt x="915543" y="514255"/>
                    </a:cubicBezTo>
                    <a:cubicBezTo>
                      <a:pt x="1031748" y="559689"/>
                      <a:pt x="1154049" y="585788"/>
                      <a:pt x="1277303" y="606171"/>
                    </a:cubicBezTo>
                    <a:cubicBezTo>
                      <a:pt x="1391603" y="625031"/>
                      <a:pt x="1508379" y="638556"/>
                      <a:pt x="1618964" y="606171"/>
                    </a:cubicBezTo>
                    <a:cubicBezTo>
                      <a:pt x="1694307" y="584168"/>
                      <a:pt x="1760791" y="540258"/>
                      <a:pt x="1817084" y="485489"/>
                    </a:cubicBezTo>
                    <a:cubicBezTo>
                      <a:pt x="1871186" y="432911"/>
                      <a:pt x="1913287" y="369475"/>
                      <a:pt x="1963483" y="313182"/>
                    </a:cubicBezTo>
                    <a:cubicBezTo>
                      <a:pt x="2007203" y="264128"/>
                      <a:pt x="2055305" y="219361"/>
                      <a:pt x="2102739" y="173831"/>
                    </a:cubicBezTo>
                    <a:cubicBezTo>
                      <a:pt x="2170272" y="109347"/>
                      <a:pt x="2292382" y="0"/>
                      <a:pt x="2292382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33441AA6-F9EC-411F-A4FB-9B7EE56C58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89011" y="12542"/>
                <a:ext cx="2456863" cy="555074"/>
              </a:xfrm>
              <a:custGeom>
                <a:avLst/>
                <a:gdLst>
                  <a:gd name="connsiteX0" fmla="*/ 1865852 w 1865852"/>
                  <a:gd name="connsiteY0" fmla="*/ 0 h 421548"/>
                  <a:gd name="connsiteX1" fmla="*/ 1535049 w 1865852"/>
                  <a:gd name="connsiteY1" fmla="*/ 258699 h 421548"/>
                  <a:gd name="connsiteX2" fmla="*/ 1247966 w 1865852"/>
                  <a:gd name="connsiteY2" fmla="*/ 408051 h 421548"/>
                  <a:gd name="connsiteX3" fmla="*/ 955072 w 1865852"/>
                  <a:gd name="connsiteY3" fmla="*/ 408051 h 421548"/>
                  <a:gd name="connsiteX4" fmla="*/ 596170 w 1865852"/>
                  <a:gd name="connsiteY4" fmla="*/ 336233 h 421548"/>
                  <a:gd name="connsiteX5" fmla="*/ 283178 w 1865852"/>
                  <a:gd name="connsiteY5" fmla="*/ 186881 h 421548"/>
                  <a:gd name="connsiteX6" fmla="*/ 0 w 1865852"/>
                  <a:gd name="connsiteY6" fmla="*/ 0 h 421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65852" h="421548">
                    <a:moveTo>
                      <a:pt x="1865852" y="0"/>
                    </a:moveTo>
                    <a:cubicBezTo>
                      <a:pt x="1865852" y="0"/>
                      <a:pt x="1677543" y="155734"/>
                      <a:pt x="1535049" y="258699"/>
                    </a:cubicBezTo>
                    <a:cubicBezTo>
                      <a:pt x="1446752" y="322517"/>
                      <a:pt x="1353598" y="383096"/>
                      <a:pt x="1247966" y="408051"/>
                    </a:cubicBezTo>
                    <a:cubicBezTo>
                      <a:pt x="1152239" y="430625"/>
                      <a:pt x="1053084" y="420815"/>
                      <a:pt x="955072" y="408051"/>
                    </a:cubicBezTo>
                    <a:cubicBezTo>
                      <a:pt x="833723" y="392240"/>
                      <a:pt x="711803" y="376142"/>
                      <a:pt x="596170" y="336233"/>
                    </a:cubicBezTo>
                    <a:cubicBezTo>
                      <a:pt x="486728" y="298418"/>
                      <a:pt x="382715" y="246412"/>
                      <a:pt x="283178" y="186881"/>
                    </a:cubicBezTo>
                    <a:cubicBezTo>
                      <a:pt x="176213" y="122777"/>
                      <a:pt x="0" y="0"/>
                      <a:pt x="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A6968039-0590-4D7E-ADDB-E70FAF5048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827898" y="12542"/>
                <a:ext cx="1788496" cy="377822"/>
              </a:xfrm>
              <a:custGeom>
                <a:avLst/>
                <a:gdLst>
                  <a:gd name="connsiteX0" fmla="*/ 0 w 1358264"/>
                  <a:gd name="connsiteY0" fmla="*/ 11621 h 286935"/>
                  <a:gd name="connsiteX1" fmla="*/ 200977 w 1358264"/>
                  <a:gd name="connsiteY1" fmla="*/ 163830 h 286935"/>
                  <a:gd name="connsiteX2" fmla="*/ 499586 w 1358264"/>
                  <a:gd name="connsiteY2" fmla="*/ 258604 h 286935"/>
                  <a:gd name="connsiteX3" fmla="*/ 780955 w 1358264"/>
                  <a:gd name="connsiteY3" fmla="*/ 284417 h 286935"/>
                  <a:gd name="connsiteX4" fmla="*/ 1027843 w 1358264"/>
                  <a:gd name="connsiteY4" fmla="*/ 215456 h 286935"/>
                  <a:gd name="connsiteX5" fmla="*/ 1358265 w 1358264"/>
                  <a:gd name="connsiteY5" fmla="*/ 0 h 286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58264" h="286935">
                    <a:moveTo>
                      <a:pt x="0" y="11621"/>
                    </a:moveTo>
                    <a:cubicBezTo>
                      <a:pt x="0" y="11621"/>
                      <a:pt x="89249" y="104299"/>
                      <a:pt x="200977" y="163830"/>
                    </a:cubicBezTo>
                    <a:cubicBezTo>
                      <a:pt x="293465" y="213074"/>
                      <a:pt x="396812" y="237458"/>
                      <a:pt x="499586" y="258604"/>
                    </a:cubicBezTo>
                    <a:cubicBezTo>
                      <a:pt x="592360" y="277749"/>
                      <a:pt x="686752" y="293180"/>
                      <a:pt x="780955" y="284417"/>
                    </a:cubicBezTo>
                    <a:cubicBezTo>
                      <a:pt x="866584" y="276511"/>
                      <a:pt x="949166" y="250412"/>
                      <a:pt x="1027843" y="215456"/>
                    </a:cubicBezTo>
                    <a:cubicBezTo>
                      <a:pt x="1167860" y="153353"/>
                      <a:pt x="1358265" y="0"/>
                      <a:pt x="1358265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CBFFD17E-72B9-443C-8D9A-C2140F3EE9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073094" y="12542"/>
                <a:ext cx="1173183" cy="220293"/>
              </a:xfrm>
              <a:custGeom>
                <a:avLst/>
                <a:gdLst>
                  <a:gd name="connsiteX0" fmla="*/ 890969 w 890968"/>
                  <a:gd name="connsiteY0" fmla="*/ 0 h 167300"/>
                  <a:gd name="connsiteX1" fmla="*/ 657892 w 890968"/>
                  <a:gd name="connsiteY1" fmla="*/ 143732 h 167300"/>
                  <a:gd name="connsiteX2" fmla="*/ 408146 w 890968"/>
                  <a:gd name="connsiteY2" fmla="*/ 160973 h 167300"/>
                  <a:gd name="connsiteX3" fmla="*/ 0 w 890968"/>
                  <a:gd name="connsiteY3" fmla="*/ 0 h 167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0968" h="167300">
                    <a:moveTo>
                      <a:pt x="890969" y="0"/>
                    </a:moveTo>
                    <a:cubicBezTo>
                      <a:pt x="890969" y="0"/>
                      <a:pt x="763714" y="110585"/>
                      <a:pt x="657892" y="143732"/>
                    </a:cubicBezTo>
                    <a:cubicBezTo>
                      <a:pt x="577405" y="168974"/>
                      <a:pt x="491871" y="172593"/>
                      <a:pt x="408146" y="160973"/>
                    </a:cubicBezTo>
                    <a:cubicBezTo>
                      <a:pt x="235077" y="136970"/>
                      <a:pt x="0" y="0"/>
                      <a:pt x="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2227F8EB-7284-4904-98C3-32BCBD33A7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311911" y="706856"/>
                <a:ext cx="4728816" cy="4904604"/>
              </a:xfrm>
              <a:custGeom>
                <a:avLst/>
                <a:gdLst>
                  <a:gd name="connsiteX0" fmla="*/ 904672 w 3591275"/>
                  <a:gd name="connsiteY0" fmla="*/ 1758707 h 3724776"/>
                  <a:gd name="connsiteX1" fmla="*/ 926199 w 3591275"/>
                  <a:gd name="connsiteY1" fmla="*/ 1605545 h 3724776"/>
                  <a:gd name="connsiteX2" fmla="*/ 912864 w 3591275"/>
                  <a:gd name="connsiteY2" fmla="*/ 1413997 h 3724776"/>
                  <a:gd name="connsiteX3" fmla="*/ 949440 w 3591275"/>
                  <a:gd name="connsiteY3" fmla="*/ 1301412 h 3724776"/>
                  <a:gd name="connsiteX4" fmla="*/ 1089839 w 3591275"/>
                  <a:gd name="connsiteY4" fmla="*/ 1160918 h 3724776"/>
                  <a:gd name="connsiteX5" fmla="*/ 1324439 w 3591275"/>
                  <a:gd name="connsiteY5" fmla="*/ 973371 h 3724776"/>
                  <a:gd name="connsiteX6" fmla="*/ 1609046 w 3591275"/>
                  <a:gd name="connsiteY6" fmla="*/ 728102 h 3724776"/>
                  <a:gd name="connsiteX7" fmla="*/ 1785926 w 3591275"/>
                  <a:gd name="connsiteY7" fmla="*/ 472165 h 3724776"/>
                  <a:gd name="connsiteX8" fmla="*/ 1985951 w 3591275"/>
                  <a:gd name="connsiteY8" fmla="*/ 190320 h 3724776"/>
                  <a:gd name="connsiteX9" fmla="*/ 2153305 w 3591275"/>
                  <a:gd name="connsiteY9" fmla="*/ 67162 h 3724776"/>
                  <a:gd name="connsiteX10" fmla="*/ 2466773 w 3591275"/>
                  <a:gd name="connsiteY10" fmla="*/ 8488 h 3724776"/>
                  <a:gd name="connsiteX11" fmla="*/ 2830247 w 3591275"/>
                  <a:gd name="connsiteY11" fmla="*/ 8488 h 3724776"/>
                  <a:gd name="connsiteX12" fmla="*/ 3140857 w 3591275"/>
                  <a:gd name="connsiteY12" fmla="*/ 84498 h 3724776"/>
                  <a:gd name="connsiteX13" fmla="*/ 3405271 w 3591275"/>
                  <a:gd name="connsiteY13" fmla="*/ 216323 h 3724776"/>
                  <a:gd name="connsiteX14" fmla="*/ 3515856 w 3591275"/>
                  <a:gd name="connsiteY14" fmla="*/ 348150 h 3724776"/>
                  <a:gd name="connsiteX15" fmla="*/ 3590818 w 3591275"/>
                  <a:gd name="connsiteY15" fmla="*/ 627137 h 3724776"/>
                  <a:gd name="connsiteX16" fmla="*/ 3555290 w 3591275"/>
                  <a:gd name="connsiteY16" fmla="*/ 968608 h 3724776"/>
                  <a:gd name="connsiteX17" fmla="*/ 3537002 w 3591275"/>
                  <a:gd name="connsiteY17" fmla="*/ 1148535 h 3724776"/>
                  <a:gd name="connsiteX18" fmla="*/ 3509094 w 3591275"/>
                  <a:gd name="connsiteY18" fmla="*/ 1570017 h 3724776"/>
                  <a:gd name="connsiteX19" fmla="*/ 3465278 w 3591275"/>
                  <a:gd name="connsiteY19" fmla="*/ 1967114 h 3724776"/>
                  <a:gd name="connsiteX20" fmla="*/ 3336024 w 3591275"/>
                  <a:gd name="connsiteY20" fmla="*/ 2345733 h 3724776"/>
                  <a:gd name="connsiteX21" fmla="*/ 3049893 w 3591275"/>
                  <a:gd name="connsiteY21" fmla="*/ 2768262 h 3724776"/>
                  <a:gd name="connsiteX22" fmla="*/ 2838724 w 3591275"/>
                  <a:gd name="connsiteY22" fmla="*/ 2989908 h 3724776"/>
                  <a:gd name="connsiteX23" fmla="*/ 2605647 w 3591275"/>
                  <a:gd name="connsiteY23" fmla="*/ 3193077 h 3724776"/>
                  <a:gd name="connsiteX24" fmla="*/ 2217980 w 3591275"/>
                  <a:gd name="connsiteY24" fmla="*/ 3493209 h 3724776"/>
                  <a:gd name="connsiteX25" fmla="*/ 1832598 w 3591275"/>
                  <a:gd name="connsiteY25" fmla="*/ 3707903 h 3724776"/>
                  <a:gd name="connsiteX26" fmla="*/ 1581043 w 3591275"/>
                  <a:gd name="connsiteY26" fmla="*/ 3722952 h 3724776"/>
                  <a:gd name="connsiteX27" fmla="*/ 1068693 w 3591275"/>
                  <a:gd name="connsiteY27" fmla="*/ 3704474 h 3724776"/>
                  <a:gd name="connsiteX28" fmla="*/ 852952 w 3591275"/>
                  <a:gd name="connsiteY28" fmla="*/ 3704474 h 3724776"/>
                  <a:gd name="connsiteX29" fmla="*/ 519482 w 3591275"/>
                  <a:gd name="connsiteY29" fmla="*/ 3652562 h 3724776"/>
                  <a:gd name="connsiteX30" fmla="*/ 400609 w 3591275"/>
                  <a:gd name="connsiteY30" fmla="*/ 3595984 h 3724776"/>
                  <a:gd name="connsiteX31" fmla="*/ 184868 w 3591275"/>
                  <a:gd name="connsiteY31" fmla="*/ 3357002 h 3724776"/>
                  <a:gd name="connsiteX32" fmla="*/ 59138 w 3591275"/>
                  <a:gd name="connsiteY32" fmla="*/ 3101922 h 3724776"/>
                  <a:gd name="connsiteX33" fmla="*/ 274 w 3591275"/>
                  <a:gd name="connsiteY33" fmla="*/ 2778644 h 3724776"/>
                  <a:gd name="connsiteX34" fmla="*/ 172200 w 3591275"/>
                  <a:gd name="connsiteY34" fmla="*/ 2322682 h 3724776"/>
                  <a:gd name="connsiteX35" fmla="*/ 446806 w 3591275"/>
                  <a:gd name="connsiteY35" fmla="*/ 2095225 h 3724776"/>
                  <a:gd name="connsiteX36" fmla="*/ 633686 w 3591275"/>
                  <a:gd name="connsiteY36" fmla="*/ 2031693 h 3724776"/>
                  <a:gd name="connsiteX37" fmla="*/ 840188 w 3591275"/>
                  <a:gd name="connsiteY37" fmla="*/ 1910440 h 3724776"/>
                  <a:gd name="connsiteX38" fmla="*/ 904672 w 3591275"/>
                  <a:gd name="connsiteY38" fmla="*/ 1758707 h 3724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3591275" h="3724776">
                    <a:moveTo>
                      <a:pt x="904672" y="1758707"/>
                    </a:moveTo>
                    <a:cubicBezTo>
                      <a:pt x="916960" y="1708415"/>
                      <a:pt x="927056" y="1657266"/>
                      <a:pt x="926199" y="1605545"/>
                    </a:cubicBezTo>
                    <a:cubicBezTo>
                      <a:pt x="925151" y="1541251"/>
                      <a:pt x="907625" y="1478005"/>
                      <a:pt x="912864" y="1413997"/>
                    </a:cubicBezTo>
                    <a:cubicBezTo>
                      <a:pt x="916103" y="1374183"/>
                      <a:pt x="928866" y="1335702"/>
                      <a:pt x="949440" y="1301412"/>
                    </a:cubicBezTo>
                    <a:cubicBezTo>
                      <a:pt x="983730" y="1244262"/>
                      <a:pt x="1037641" y="1202733"/>
                      <a:pt x="1089839" y="1160918"/>
                    </a:cubicBezTo>
                    <a:cubicBezTo>
                      <a:pt x="1167944" y="1098339"/>
                      <a:pt x="1245382" y="1034712"/>
                      <a:pt x="1324439" y="973371"/>
                    </a:cubicBezTo>
                    <a:cubicBezTo>
                      <a:pt x="1423690" y="896313"/>
                      <a:pt x="1526179" y="822304"/>
                      <a:pt x="1609046" y="728102"/>
                    </a:cubicBezTo>
                    <a:cubicBezTo>
                      <a:pt x="1677626" y="650092"/>
                      <a:pt x="1732014" y="561033"/>
                      <a:pt x="1785926" y="472165"/>
                    </a:cubicBezTo>
                    <a:cubicBezTo>
                      <a:pt x="1845933" y="373296"/>
                      <a:pt x="1906226" y="273855"/>
                      <a:pt x="1985951" y="190320"/>
                    </a:cubicBezTo>
                    <a:cubicBezTo>
                      <a:pt x="2034242" y="139647"/>
                      <a:pt x="2089678" y="96213"/>
                      <a:pt x="2153305" y="67162"/>
                    </a:cubicBezTo>
                    <a:cubicBezTo>
                      <a:pt x="2250650" y="22680"/>
                      <a:pt x="2359616" y="15441"/>
                      <a:pt x="2466773" y="8488"/>
                    </a:cubicBezTo>
                    <a:cubicBezTo>
                      <a:pt x="2588026" y="582"/>
                      <a:pt x="2709660" y="-5800"/>
                      <a:pt x="2830247" y="8488"/>
                    </a:cubicBezTo>
                    <a:cubicBezTo>
                      <a:pt x="2936355" y="21061"/>
                      <a:pt x="3039606" y="49922"/>
                      <a:pt x="3140857" y="84498"/>
                    </a:cubicBezTo>
                    <a:cubicBezTo>
                      <a:pt x="3234868" y="116692"/>
                      <a:pt x="3328595" y="153459"/>
                      <a:pt x="3405271" y="216323"/>
                    </a:cubicBezTo>
                    <a:cubicBezTo>
                      <a:pt x="3450038" y="252995"/>
                      <a:pt x="3487281" y="297762"/>
                      <a:pt x="3515856" y="348150"/>
                    </a:cubicBezTo>
                    <a:cubicBezTo>
                      <a:pt x="3564052" y="433017"/>
                      <a:pt x="3587389" y="529505"/>
                      <a:pt x="3590818" y="627137"/>
                    </a:cubicBezTo>
                    <a:cubicBezTo>
                      <a:pt x="3594914" y="741722"/>
                      <a:pt x="3570625" y="854784"/>
                      <a:pt x="3555290" y="968608"/>
                    </a:cubicBezTo>
                    <a:cubicBezTo>
                      <a:pt x="3547194" y="1028330"/>
                      <a:pt x="3541860" y="1088433"/>
                      <a:pt x="3537002" y="1148535"/>
                    </a:cubicBezTo>
                    <a:cubicBezTo>
                      <a:pt x="3525762" y="1288839"/>
                      <a:pt x="3517856" y="1429427"/>
                      <a:pt x="3509094" y="1570017"/>
                    </a:cubicBezTo>
                    <a:cubicBezTo>
                      <a:pt x="3500712" y="1703176"/>
                      <a:pt x="3491472" y="1836431"/>
                      <a:pt x="3465278" y="1967114"/>
                    </a:cubicBezTo>
                    <a:cubicBezTo>
                      <a:pt x="3438894" y="2098464"/>
                      <a:pt x="3395365" y="2225622"/>
                      <a:pt x="3336024" y="2345733"/>
                    </a:cubicBezTo>
                    <a:cubicBezTo>
                      <a:pt x="3260491" y="2498799"/>
                      <a:pt x="3160860" y="2638436"/>
                      <a:pt x="3049893" y="2768262"/>
                    </a:cubicBezTo>
                    <a:cubicBezTo>
                      <a:pt x="2983504" y="2845891"/>
                      <a:pt x="2913114" y="2919900"/>
                      <a:pt x="2838724" y="2989908"/>
                    </a:cubicBezTo>
                    <a:cubicBezTo>
                      <a:pt x="2763667" y="3060584"/>
                      <a:pt x="2685466" y="3127830"/>
                      <a:pt x="2605647" y="3193077"/>
                    </a:cubicBezTo>
                    <a:cubicBezTo>
                      <a:pt x="2479155" y="3296613"/>
                      <a:pt x="2349044" y="3395578"/>
                      <a:pt x="2217980" y="3493209"/>
                    </a:cubicBezTo>
                    <a:cubicBezTo>
                      <a:pt x="2098441" y="3582173"/>
                      <a:pt x="1977092" y="3674375"/>
                      <a:pt x="1832598" y="3707903"/>
                    </a:cubicBezTo>
                    <a:cubicBezTo>
                      <a:pt x="1750397" y="3726953"/>
                      <a:pt x="1665530" y="3726286"/>
                      <a:pt x="1581043" y="3722952"/>
                    </a:cubicBezTo>
                    <a:cubicBezTo>
                      <a:pt x="1410260" y="3716190"/>
                      <a:pt x="1239667" y="3703712"/>
                      <a:pt x="1068693" y="3704474"/>
                    </a:cubicBezTo>
                    <a:cubicBezTo>
                      <a:pt x="996779" y="3704760"/>
                      <a:pt x="924865" y="3706665"/>
                      <a:pt x="852952" y="3704474"/>
                    </a:cubicBezTo>
                    <a:cubicBezTo>
                      <a:pt x="739890" y="3701045"/>
                      <a:pt x="626638" y="3688472"/>
                      <a:pt x="519482" y="3652562"/>
                    </a:cubicBezTo>
                    <a:cubicBezTo>
                      <a:pt x="477667" y="3638561"/>
                      <a:pt x="437567" y="3620082"/>
                      <a:pt x="400609" y="3595984"/>
                    </a:cubicBezTo>
                    <a:cubicBezTo>
                      <a:pt x="309836" y="3536929"/>
                      <a:pt x="242876" y="3448823"/>
                      <a:pt x="184868" y="3357002"/>
                    </a:cubicBezTo>
                    <a:cubicBezTo>
                      <a:pt x="134005" y="3276611"/>
                      <a:pt x="91618" y="3191267"/>
                      <a:pt x="59138" y="3101922"/>
                    </a:cubicBezTo>
                    <a:cubicBezTo>
                      <a:pt x="21324" y="2998004"/>
                      <a:pt x="-2870" y="2889039"/>
                      <a:pt x="274" y="2778644"/>
                    </a:cubicBezTo>
                    <a:cubicBezTo>
                      <a:pt x="4941" y="2612623"/>
                      <a:pt x="71045" y="2454889"/>
                      <a:pt x="172200" y="2322682"/>
                    </a:cubicBezTo>
                    <a:cubicBezTo>
                      <a:pt x="245638" y="2226670"/>
                      <a:pt x="336221" y="2143707"/>
                      <a:pt x="446806" y="2095225"/>
                    </a:cubicBezTo>
                    <a:cubicBezTo>
                      <a:pt x="507099" y="2068841"/>
                      <a:pt x="571012" y="2051982"/>
                      <a:pt x="633686" y="2031693"/>
                    </a:cubicBezTo>
                    <a:cubicBezTo>
                      <a:pt x="711696" y="2006547"/>
                      <a:pt x="789991" y="1974448"/>
                      <a:pt x="840188" y="1910440"/>
                    </a:cubicBezTo>
                    <a:cubicBezTo>
                      <a:pt x="874383" y="1866816"/>
                      <a:pt x="891433" y="1812904"/>
                      <a:pt x="904672" y="1758707"/>
                    </a:cubicBezTo>
                    <a:close/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0546E1AF-525C-4FD2-BAE6-9D672248307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41750" y="923845"/>
                <a:ext cx="4196097" cy="4479998"/>
              </a:xfrm>
              <a:custGeom>
                <a:avLst/>
                <a:gdLst>
                  <a:gd name="connsiteX0" fmla="*/ 78613 w 3186704"/>
                  <a:gd name="connsiteY0" fmla="*/ 3007044 h 3402311"/>
                  <a:gd name="connsiteX1" fmla="*/ 2032 w 3186704"/>
                  <a:gd name="connsiteY1" fmla="*/ 2731772 h 3402311"/>
                  <a:gd name="connsiteX2" fmla="*/ 21177 w 3186704"/>
                  <a:gd name="connsiteY2" fmla="*/ 2545082 h 3402311"/>
                  <a:gd name="connsiteX3" fmla="*/ 116903 w 3186704"/>
                  <a:gd name="connsiteY3" fmla="*/ 2389443 h 3402311"/>
                  <a:gd name="connsiteX4" fmla="*/ 241300 w 3186704"/>
                  <a:gd name="connsiteY4" fmla="*/ 2308100 h 3402311"/>
                  <a:gd name="connsiteX5" fmla="*/ 475805 w 3186704"/>
                  <a:gd name="connsiteY5" fmla="*/ 2296099 h 3402311"/>
                  <a:gd name="connsiteX6" fmla="*/ 664781 w 3186704"/>
                  <a:gd name="connsiteY6" fmla="*/ 2336770 h 3402311"/>
                  <a:gd name="connsiteX7" fmla="*/ 803560 w 3186704"/>
                  <a:gd name="connsiteY7" fmla="*/ 2336770 h 3402311"/>
                  <a:gd name="connsiteX8" fmla="*/ 942340 w 3186704"/>
                  <a:gd name="connsiteY8" fmla="*/ 2224280 h 3402311"/>
                  <a:gd name="connsiteX9" fmla="*/ 1018921 w 3186704"/>
                  <a:gd name="connsiteY9" fmla="*/ 1958532 h 3402311"/>
                  <a:gd name="connsiteX10" fmla="*/ 1061974 w 3186704"/>
                  <a:gd name="connsiteY10" fmla="*/ 1606679 h 3402311"/>
                  <a:gd name="connsiteX11" fmla="*/ 1114647 w 3186704"/>
                  <a:gd name="connsiteY11" fmla="*/ 1369697 h 3402311"/>
                  <a:gd name="connsiteX12" fmla="*/ 1243806 w 3186704"/>
                  <a:gd name="connsiteY12" fmla="*/ 1080042 h 3402311"/>
                  <a:gd name="connsiteX13" fmla="*/ 1468691 w 3186704"/>
                  <a:gd name="connsiteY13" fmla="*/ 795149 h 3402311"/>
                  <a:gd name="connsiteX14" fmla="*/ 1770157 w 3186704"/>
                  <a:gd name="connsiteY14" fmla="*/ 452820 h 3402311"/>
                  <a:gd name="connsiteX15" fmla="*/ 2082387 w 3186704"/>
                  <a:gd name="connsiteY15" fmla="*/ 140400 h 3402311"/>
                  <a:gd name="connsiteX16" fmla="*/ 2298890 w 3186704"/>
                  <a:gd name="connsiteY16" fmla="*/ 31530 h 3402311"/>
                  <a:gd name="connsiteX17" fmla="*/ 2533396 w 3186704"/>
                  <a:gd name="connsiteY17" fmla="*/ 383 h 3402311"/>
                  <a:gd name="connsiteX18" fmla="*/ 2796572 w 3186704"/>
                  <a:gd name="connsiteY18" fmla="*/ 53056 h 3402311"/>
                  <a:gd name="connsiteX19" fmla="*/ 3014313 w 3186704"/>
                  <a:gd name="connsiteY19" fmla="*/ 177548 h 3402311"/>
                  <a:gd name="connsiteX20" fmla="*/ 3131566 w 3186704"/>
                  <a:gd name="connsiteY20" fmla="*/ 366619 h 3402311"/>
                  <a:gd name="connsiteX21" fmla="*/ 3174619 w 3186704"/>
                  <a:gd name="connsiteY21" fmla="*/ 610745 h 3402311"/>
                  <a:gd name="connsiteX22" fmla="*/ 3168142 w 3186704"/>
                  <a:gd name="connsiteY22" fmla="*/ 993460 h 3402311"/>
                  <a:gd name="connsiteX23" fmla="*/ 3185763 w 3186704"/>
                  <a:gd name="connsiteY23" fmla="*/ 1497141 h 3402311"/>
                  <a:gd name="connsiteX24" fmla="*/ 3150806 w 3186704"/>
                  <a:gd name="connsiteY24" fmla="*/ 1790892 h 3402311"/>
                  <a:gd name="connsiteX25" fmla="*/ 3076130 w 3186704"/>
                  <a:gd name="connsiteY25" fmla="*/ 2071404 h 3402311"/>
                  <a:gd name="connsiteX26" fmla="*/ 2847435 w 3186704"/>
                  <a:gd name="connsiteY26" fmla="*/ 2470216 h 3402311"/>
                  <a:gd name="connsiteX27" fmla="*/ 2359374 w 3186704"/>
                  <a:gd name="connsiteY27" fmla="*/ 2929701 h 3402311"/>
                  <a:gd name="connsiteX28" fmla="*/ 2099723 w 3186704"/>
                  <a:gd name="connsiteY28" fmla="*/ 3097056 h 3402311"/>
                  <a:gd name="connsiteX29" fmla="*/ 1760537 w 3186704"/>
                  <a:gd name="connsiteY29" fmla="*/ 3241359 h 3402311"/>
                  <a:gd name="connsiteX30" fmla="*/ 1610518 w 3186704"/>
                  <a:gd name="connsiteY30" fmla="*/ 3309463 h 3402311"/>
                  <a:gd name="connsiteX31" fmla="*/ 1367059 w 3186704"/>
                  <a:gd name="connsiteY31" fmla="*/ 3374138 h 3402311"/>
                  <a:gd name="connsiteX32" fmla="*/ 1210183 w 3186704"/>
                  <a:gd name="connsiteY32" fmla="*/ 3385663 h 3402311"/>
                  <a:gd name="connsiteX33" fmla="*/ 905573 w 3186704"/>
                  <a:gd name="connsiteY33" fmla="*/ 3401856 h 3402311"/>
                  <a:gd name="connsiteX34" fmla="*/ 558292 w 3186704"/>
                  <a:gd name="connsiteY34" fmla="*/ 3382234 h 3402311"/>
                  <a:gd name="connsiteX35" fmla="*/ 467137 w 3186704"/>
                  <a:gd name="connsiteY35" fmla="*/ 3363756 h 3402311"/>
                  <a:gd name="connsiteX36" fmla="*/ 206343 w 3186704"/>
                  <a:gd name="connsiteY36" fmla="*/ 3202117 h 3402311"/>
                  <a:gd name="connsiteX37" fmla="*/ 78613 w 3186704"/>
                  <a:gd name="connsiteY37" fmla="*/ 3007044 h 34023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3186704" h="3402311">
                    <a:moveTo>
                      <a:pt x="78613" y="3007044"/>
                    </a:moveTo>
                    <a:cubicBezTo>
                      <a:pt x="38512" y="2919891"/>
                      <a:pt x="9937" y="2827308"/>
                      <a:pt x="2032" y="2731772"/>
                    </a:cubicBezTo>
                    <a:cubicBezTo>
                      <a:pt x="-3207" y="2668717"/>
                      <a:pt x="1174" y="2604994"/>
                      <a:pt x="21177" y="2545082"/>
                    </a:cubicBezTo>
                    <a:cubicBezTo>
                      <a:pt x="40608" y="2486599"/>
                      <a:pt x="73469" y="2433259"/>
                      <a:pt x="116903" y="2389443"/>
                    </a:cubicBezTo>
                    <a:cubicBezTo>
                      <a:pt x="152241" y="2353725"/>
                      <a:pt x="194151" y="2325150"/>
                      <a:pt x="241300" y="2308100"/>
                    </a:cubicBezTo>
                    <a:cubicBezTo>
                      <a:pt x="315880" y="2281049"/>
                      <a:pt x="397224" y="2282668"/>
                      <a:pt x="475805" y="2296099"/>
                    </a:cubicBezTo>
                    <a:cubicBezTo>
                      <a:pt x="539337" y="2306957"/>
                      <a:pt x="601440" y="2324959"/>
                      <a:pt x="664781" y="2336770"/>
                    </a:cubicBezTo>
                    <a:cubicBezTo>
                      <a:pt x="710978" y="2345343"/>
                      <a:pt x="758412" y="2349343"/>
                      <a:pt x="803560" y="2336770"/>
                    </a:cubicBezTo>
                    <a:cubicBezTo>
                      <a:pt x="862711" y="2320292"/>
                      <a:pt x="909288" y="2276382"/>
                      <a:pt x="942340" y="2224280"/>
                    </a:cubicBezTo>
                    <a:cubicBezTo>
                      <a:pt x="992155" y="2145604"/>
                      <a:pt x="1006919" y="2051306"/>
                      <a:pt x="1018921" y="1958532"/>
                    </a:cubicBezTo>
                    <a:cubicBezTo>
                      <a:pt x="1034065" y="1841280"/>
                      <a:pt x="1043972" y="1723456"/>
                      <a:pt x="1061974" y="1606679"/>
                    </a:cubicBezTo>
                    <a:cubicBezTo>
                      <a:pt x="1074356" y="1526574"/>
                      <a:pt x="1091120" y="1447231"/>
                      <a:pt x="1114647" y="1369697"/>
                    </a:cubicBezTo>
                    <a:cubicBezTo>
                      <a:pt x="1145413" y="1268065"/>
                      <a:pt x="1187989" y="1170244"/>
                      <a:pt x="1243806" y="1080042"/>
                    </a:cubicBezTo>
                    <a:cubicBezTo>
                      <a:pt x="1307623" y="976981"/>
                      <a:pt x="1388396" y="886017"/>
                      <a:pt x="1468691" y="795149"/>
                    </a:cubicBezTo>
                    <a:cubicBezTo>
                      <a:pt x="1569466" y="681230"/>
                      <a:pt x="1670621" y="567787"/>
                      <a:pt x="1770157" y="452820"/>
                    </a:cubicBezTo>
                    <a:cubicBezTo>
                      <a:pt x="1867027" y="340997"/>
                      <a:pt x="1962277" y="226316"/>
                      <a:pt x="2082387" y="140400"/>
                    </a:cubicBezTo>
                    <a:cubicBezTo>
                      <a:pt x="2148586" y="93061"/>
                      <a:pt x="2221166" y="55437"/>
                      <a:pt x="2298890" y="31530"/>
                    </a:cubicBezTo>
                    <a:cubicBezTo>
                      <a:pt x="2374709" y="8193"/>
                      <a:pt x="2454053" y="-2189"/>
                      <a:pt x="2533396" y="383"/>
                    </a:cubicBezTo>
                    <a:cubicBezTo>
                      <a:pt x="2623312" y="3336"/>
                      <a:pt x="2711704" y="22957"/>
                      <a:pt x="2796572" y="53056"/>
                    </a:cubicBezTo>
                    <a:cubicBezTo>
                      <a:pt x="2876391" y="81345"/>
                      <a:pt x="2953544" y="118779"/>
                      <a:pt x="3014313" y="177548"/>
                    </a:cubicBezTo>
                    <a:cubicBezTo>
                      <a:pt x="3068320" y="229745"/>
                      <a:pt x="3106515" y="295753"/>
                      <a:pt x="3131566" y="366619"/>
                    </a:cubicBezTo>
                    <a:cubicBezTo>
                      <a:pt x="3159283" y="444915"/>
                      <a:pt x="3170904" y="527687"/>
                      <a:pt x="3174619" y="610745"/>
                    </a:cubicBezTo>
                    <a:cubicBezTo>
                      <a:pt x="3180334" y="738285"/>
                      <a:pt x="3167856" y="865729"/>
                      <a:pt x="3168142" y="993460"/>
                    </a:cubicBezTo>
                    <a:cubicBezTo>
                      <a:pt x="3168618" y="1161576"/>
                      <a:pt x="3191573" y="1329120"/>
                      <a:pt x="3185763" y="1497141"/>
                    </a:cubicBezTo>
                    <a:cubicBezTo>
                      <a:pt x="3182334" y="1595820"/>
                      <a:pt x="3168904" y="1693833"/>
                      <a:pt x="3150806" y="1790892"/>
                    </a:cubicBezTo>
                    <a:cubicBezTo>
                      <a:pt x="3132994" y="1886238"/>
                      <a:pt x="3109753" y="1980535"/>
                      <a:pt x="3076130" y="2071404"/>
                    </a:cubicBezTo>
                    <a:cubicBezTo>
                      <a:pt x="3022600" y="2215993"/>
                      <a:pt x="2942590" y="2348867"/>
                      <a:pt x="2847435" y="2470216"/>
                    </a:cubicBezTo>
                    <a:cubicBezTo>
                      <a:pt x="2708941" y="2646714"/>
                      <a:pt x="2538920" y="2795018"/>
                      <a:pt x="2359374" y="2929701"/>
                    </a:cubicBezTo>
                    <a:cubicBezTo>
                      <a:pt x="2276792" y="2991614"/>
                      <a:pt x="2191734" y="3050383"/>
                      <a:pt x="2099723" y="3097056"/>
                    </a:cubicBezTo>
                    <a:cubicBezTo>
                      <a:pt x="1990090" y="3152682"/>
                      <a:pt x="1872551" y="3190687"/>
                      <a:pt x="1760537" y="3241359"/>
                    </a:cubicBezTo>
                    <a:cubicBezTo>
                      <a:pt x="1710531" y="3264029"/>
                      <a:pt x="1661382" y="3288794"/>
                      <a:pt x="1610518" y="3309463"/>
                    </a:cubicBezTo>
                    <a:cubicBezTo>
                      <a:pt x="1532414" y="3341182"/>
                      <a:pt x="1450689" y="3363375"/>
                      <a:pt x="1367059" y="3374138"/>
                    </a:cubicBezTo>
                    <a:cubicBezTo>
                      <a:pt x="1315053" y="3380806"/>
                      <a:pt x="1262570" y="3382806"/>
                      <a:pt x="1210183" y="3385663"/>
                    </a:cubicBezTo>
                    <a:cubicBezTo>
                      <a:pt x="1108646" y="3391188"/>
                      <a:pt x="1007205" y="3399760"/>
                      <a:pt x="905573" y="3401856"/>
                    </a:cubicBezTo>
                    <a:cubicBezTo>
                      <a:pt x="789463" y="3404142"/>
                      <a:pt x="673354" y="3397855"/>
                      <a:pt x="558292" y="3382234"/>
                    </a:cubicBezTo>
                    <a:cubicBezTo>
                      <a:pt x="527526" y="3378043"/>
                      <a:pt x="497046" y="3372328"/>
                      <a:pt x="467137" y="3363756"/>
                    </a:cubicBezTo>
                    <a:cubicBezTo>
                      <a:pt x="367220" y="3335276"/>
                      <a:pt x="277876" y="3277555"/>
                      <a:pt x="206343" y="3202117"/>
                    </a:cubicBezTo>
                    <a:cubicBezTo>
                      <a:pt x="152527" y="3145348"/>
                      <a:pt x="111379" y="3078196"/>
                      <a:pt x="78613" y="3007044"/>
                    </a:cubicBezTo>
                    <a:close/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704EA0D3-F1E3-4AF6-B30E-791175E319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960461" y="1175713"/>
                <a:ext cx="3568552" cy="3938179"/>
              </a:xfrm>
              <a:custGeom>
                <a:avLst/>
                <a:gdLst>
                  <a:gd name="connsiteX0" fmla="*/ 2179 w 2710118"/>
                  <a:gd name="connsiteY0" fmla="*/ 2712895 h 2990829"/>
                  <a:gd name="connsiteX1" fmla="*/ 18085 w 2710118"/>
                  <a:gd name="connsiteY1" fmla="*/ 2589260 h 2990829"/>
                  <a:gd name="connsiteX2" fmla="*/ 161627 w 2710118"/>
                  <a:gd name="connsiteY2" fmla="*/ 2489533 h 2990829"/>
                  <a:gd name="connsiteX3" fmla="*/ 384893 w 2710118"/>
                  <a:gd name="connsiteY3" fmla="*/ 2559352 h 2990829"/>
                  <a:gd name="connsiteX4" fmla="*/ 648069 w 2710118"/>
                  <a:gd name="connsiteY4" fmla="*/ 2579259 h 2990829"/>
                  <a:gd name="connsiteX5" fmla="*/ 831520 w 2710118"/>
                  <a:gd name="connsiteY5" fmla="*/ 2445623 h 2990829"/>
                  <a:gd name="connsiteX6" fmla="*/ 909244 w 2710118"/>
                  <a:gd name="connsiteY6" fmla="*/ 2210260 h 2990829"/>
                  <a:gd name="connsiteX7" fmla="*/ 975062 w 2710118"/>
                  <a:gd name="connsiteY7" fmla="*/ 1771444 h 2990829"/>
                  <a:gd name="connsiteX8" fmla="*/ 989064 w 2710118"/>
                  <a:gd name="connsiteY8" fmla="*/ 1486170 h 2990829"/>
                  <a:gd name="connsiteX9" fmla="*/ 1058882 w 2710118"/>
                  <a:gd name="connsiteY9" fmla="*/ 1115171 h 2990829"/>
                  <a:gd name="connsiteX10" fmla="*/ 1238333 w 2710118"/>
                  <a:gd name="connsiteY10" fmla="*/ 776081 h 2990829"/>
                  <a:gd name="connsiteX11" fmla="*/ 1567327 w 2710118"/>
                  <a:gd name="connsiteY11" fmla="*/ 399081 h 2990829"/>
                  <a:gd name="connsiteX12" fmla="*/ 1944136 w 2710118"/>
                  <a:gd name="connsiteY12" fmla="*/ 85899 h 2990829"/>
                  <a:gd name="connsiteX13" fmla="*/ 2167402 w 2710118"/>
                  <a:gd name="connsiteY13" fmla="*/ 2079 h 2990829"/>
                  <a:gd name="connsiteX14" fmla="*/ 2412671 w 2710118"/>
                  <a:gd name="connsiteY14" fmla="*/ 53991 h 2990829"/>
                  <a:gd name="connsiteX15" fmla="*/ 2616030 w 2710118"/>
                  <a:gd name="connsiteY15" fmla="*/ 291354 h 2990829"/>
                  <a:gd name="connsiteX16" fmla="*/ 2637937 w 2710118"/>
                  <a:gd name="connsiteY16" fmla="*/ 724265 h 2990829"/>
                  <a:gd name="connsiteX17" fmla="*/ 2691753 w 2710118"/>
                  <a:gd name="connsiteY17" fmla="*/ 1117266 h 2990829"/>
                  <a:gd name="connsiteX18" fmla="*/ 2705755 w 2710118"/>
                  <a:gd name="connsiteY18" fmla="*/ 1476359 h 2990829"/>
                  <a:gd name="connsiteX19" fmla="*/ 2616030 w 2710118"/>
                  <a:gd name="connsiteY19" fmla="*/ 1859359 h 2990829"/>
                  <a:gd name="connsiteX20" fmla="*/ 2404670 w 2710118"/>
                  <a:gd name="connsiteY20" fmla="*/ 2250361 h 2990829"/>
                  <a:gd name="connsiteX21" fmla="*/ 2198263 w 2710118"/>
                  <a:gd name="connsiteY21" fmla="*/ 2456862 h 2990829"/>
                  <a:gd name="connsiteX22" fmla="*/ 1724680 w 2710118"/>
                  <a:gd name="connsiteY22" fmla="*/ 2757091 h 2990829"/>
                  <a:gd name="connsiteX23" fmla="*/ 1327868 w 2710118"/>
                  <a:gd name="connsiteY23" fmla="*/ 2810907 h 2990829"/>
                  <a:gd name="connsiteX24" fmla="*/ 931057 w 2710118"/>
                  <a:gd name="connsiteY24" fmla="*/ 2912634 h 2990829"/>
                  <a:gd name="connsiteX25" fmla="*/ 695789 w 2710118"/>
                  <a:gd name="connsiteY25" fmla="*/ 2972451 h 2990829"/>
                  <a:gd name="connsiteX26" fmla="*/ 348889 w 2710118"/>
                  <a:gd name="connsiteY26" fmla="*/ 2984452 h 2990829"/>
                  <a:gd name="connsiteX27" fmla="*/ 73711 w 2710118"/>
                  <a:gd name="connsiteY27" fmla="*/ 2882725 h 2990829"/>
                  <a:gd name="connsiteX28" fmla="*/ 2179 w 2710118"/>
                  <a:gd name="connsiteY28" fmla="*/ 2712895 h 29908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2710118" h="2990829">
                    <a:moveTo>
                      <a:pt x="2179" y="2712895"/>
                    </a:moveTo>
                    <a:cubicBezTo>
                      <a:pt x="-2774" y="2670604"/>
                      <a:pt x="-12" y="2627551"/>
                      <a:pt x="18085" y="2589260"/>
                    </a:cubicBezTo>
                    <a:cubicBezTo>
                      <a:pt x="44755" y="2532967"/>
                      <a:pt x="99810" y="2495153"/>
                      <a:pt x="161627" y="2489533"/>
                    </a:cubicBezTo>
                    <a:cubicBezTo>
                      <a:pt x="240304" y="2482389"/>
                      <a:pt x="310312" y="2530491"/>
                      <a:pt x="384893" y="2559352"/>
                    </a:cubicBezTo>
                    <a:cubicBezTo>
                      <a:pt x="468904" y="2591832"/>
                      <a:pt x="561392" y="2603452"/>
                      <a:pt x="648069" y="2579259"/>
                    </a:cubicBezTo>
                    <a:cubicBezTo>
                      <a:pt x="723602" y="2558209"/>
                      <a:pt x="788563" y="2511346"/>
                      <a:pt x="831520" y="2445623"/>
                    </a:cubicBezTo>
                    <a:cubicBezTo>
                      <a:pt x="877050" y="2375805"/>
                      <a:pt x="893052" y="2292366"/>
                      <a:pt x="909244" y="2210260"/>
                    </a:cubicBezTo>
                    <a:cubicBezTo>
                      <a:pt x="938010" y="2064909"/>
                      <a:pt x="963156" y="1918986"/>
                      <a:pt x="975062" y="1771444"/>
                    </a:cubicBezTo>
                    <a:cubicBezTo>
                      <a:pt x="982682" y="1676575"/>
                      <a:pt x="981539" y="1581134"/>
                      <a:pt x="989064" y="1486170"/>
                    </a:cubicBezTo>
                    <a:cubicBezTo>
                      <a:pt x="998970" y="1360154"/>
                      <a:pt x="1017163" y="1234424"/>
                      <a:pt x="1058882" y="1115171"/>
                    </a:cubicBezTo>
                    <a:cubicBezTo>
                      <a:pt x="1101269" y="993822"/>
                      <a:pt x="1163848" y="880951"/>
                      <a:pt x="1238333" y="776081"/>
                    </a:cubicBezTo>
                    <a:cubicBezTo>
                      <a:pt x="1335107" y="639778"/>
                      <a:pt x="1448741" y="516906"/>
                      <a:pt x="1567327" y="399081"/>
                    </a:cubicBezTo>
                    <a:cubicBezTo>
                      <a:pt x="1683627" y="283543"/>
                      <a:pt x="1803452" y="169719"/>
                      <a:pt x="1944136" y="85899"/>
                    </a:cubicBezTo>
                    <a:cubicBezTo>
                      <a:pt x="2013383" y="44656"/>
                      <a:pt x="2087487" y="10366"/>
                      <a:pt x="2167402" y="2079"/>
                    </a:cubicBezTo>
                    <a:cubicBezTo>
                      <a:pt x="2252365" y="-6684"/>
                      <a:pt x="2337709" y="12557"/>
                      <a:pt x="2412671" y="53991"/>
                    </a:cubicBezTo>
                    <a:cubicBezTo>
                      <a:pt x="2507063" y="106092"/>
                      <a:pt x="2581263" y="189341"/>
                      <a:pt x="2616030" y="291354"/>
                    </a:cubicBezTo>
                    <a:cubicBezTo>
                      <a:pt x="2662892" y="429085"/>
                      <a:pt x="2633651" y="577770"/>
                      <a:pt x="2637937" y="724265"/>
                    </a:cubicBezTo>
                    <a:cubicBezTo>
                      <a:pt x="2641842" y="856472"/>
                      <a:pt x="2673941" y="986012"/>
                      <a:pt x="2691753" y="1117266"/>
                    </a:cubicBezTo>
                    <a:cubicBezTo>
                      <a:pt x="2707946" y="1236234"/>
                      <a:pt x="2715565" y="1356630"/>
                      <a:pt x="2705755" y="1476359"/>
                    </a:cubicBezTo>
                    <a:cubicBezTo>
                      <a:pt x="2694896" y="1607709"/>
                      <a:pt x="2662606" y="1736011"/>
                      <a:pt x="2616030" y="1859359"/>
                    </a:cubicBezTo>
                    <a:cubicBezTo>
                      <a:pt x="2563451" y="1998710"/>
                      <a:pt x="2496681" y="2133298"/>
                      <a:pt x="2404670" y="2250361"/>
                    </a:cubicBezTo>
                    <a:cubicBezTo>
                      <a:pt x="2344376" y="2327132"/>
                      <a:pt x="2272177" y="2392854"/>
                      <a:pt x="2198263" y="2456862"/>
                    </a:cubicBezTo>
                    <a:cubicBezTo>
                      <a:pt x="2054911" y="2580973"/>
                      <a:pt x="1905464" y="2703370"/>
                      <a:pt x="1724680" y="2757091"/>
                    </a:cubicBezTo>
                    <a:cubicBezTo>
                      <a:pt x="1596473" y="2795191"/>
                      <a:pt x="1460456" y="2791857"/>
                      <a:pt x="1327868" y="2810907"/>
                    </a:cubicBezTo>
                    <a:cubicBezTo>
                      <a:pt x="1192518" y="2830433"/>
                      <a:pt x="1062311" y="2873677"/>
                      <a:pt x="931057" y="2912634"/>
                    </a:cubicBezTo>
                    <a:cubicBezTo>
                      <a:pt x="853428" y="2935684"/>
                      <a:pt x="775513" y="2958259"/>
                      <a:pt x="695789" y="2972451"/>
                    </a:cubicBezTo>
                    <a:cubicBezTo>
                      <a:pt x="581203" y="2992929"/>
                      <a:pt x="464808" y="2995311"/>
                      <a:pt x="348889" y="2984452"/>
                    </a:cubicBezTo>
                    <a:cubicBezTo>
                      <a:pt x="247352" y="2974927"/>
                      <a:pt x="142006" y="2956544"/>
                      <a:pt x="73711" y="2882725"/>
                    </a:cubicBezTo>
                    <a:cubicBezTo>
                      <a:pt x="31420" y="2836434"/>
                      <a:pt x="9513" y="2775474"/>
                      <a:pt x="2179" y="2712895"/>
                    </a:cubicBezTo>
                    <a:close/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2910BB0F-2FD9-4EA6-82D7-5226F29ABE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536081" y="1589661"/>
                <a:ext cx="1743551" cy="2969484"/>
              </a:xfrm>
              <a:custGeom>
                <a:avLst/>
                <a:gdLst>
                  <a:gd name="connsiteX0" fmla="*/ 14495 w 1324131"/>
                  <a:gd name="connsiteY0" fmla="*/ 1664146 h 2255159"/>
                  <a:gd name="connsiteX1" fmla="*/ 97839 w 1324131"/>
                  <a:gd name="connsiteY1" fmla="*/ 1271049 h 2255159"/>
                  <a:gd name="connsiteX2" fmla="*/ 97839 w 1324131"/>
                  <a:gd name="connsiteY2" fmla="*/ 991109 h 2255159"/>
                  <a:gd name="connsiteX3" fmla="*/ 195756 w 1324131"/>
                  <a:gd name="connsiteY3" fmla="*/ 588964 h 2255159"/>
                  <a:gd name="connsiteX4" fmla="*/ 373778 w 1324131"/>
                  <a:gd name="connsiteY4" fmla="*/ 336170 h 2255159"/>
                  <a:gd name="connsiteX5" fmla="*/ 706867 w 1324131"/>
                  <a:gd name="connsiteY5" fmla="*/ 86234 h 2255159"/>
                  <a:gd name="connsiteX6" fmla="*/ 953755 w 1324131"/>
                  <a:gd name="connsiteY6" fmla="*/ 33 h 2255159"/>
                  <a:gd name="connsiteX7" fmla="*/ 1105965 w 1324131"/>
                  <a:gd name="connsiteY7" fmla="*/ 60326 h 2255159"/>
                  <a:gd name="connsiteX8" fmla="*/ 1146160 w 1324131"/>
                  <a:gd name="connsiteY8" fmla="*/ 221204 h 2255159"/>
                  <a:gd name="connsiteX9" fmla="*/ 1177783 w 1324131"/>
                  <a:gd name="connsiteY9" fmla="*/ 448089 h 2255159"/>
                  <a:gd name="connsiteX10" fmla="*/ 1281129 w 1324131"/>
                  <a:gd name="connsiteY10" fmla="*/ 789941 h 2255159"/>
                  <a:gd name="connsiteX11" fmla="*/ 1306942 w 1324131"/>
                  <a:gd name="connsiteY11" fmla="*/ 942151 h 2255159"/>
                  <a:gd name="connsiteX12" fmla="*/ 1321325 w 1324131"/>
                  <a:gd name="connsiteY12" fmla="*/ 1272478 h 2255159"/>
                  <a:gd name="connsiteX13" fmla="*/ 1215121 w 1324131"/>
                  <a:gd name="connsiteY13" fmla="*/ 1660240 h 2255159"/>
                  <a:gd name="connsiteX14" fmla="*/ 1085962 w 1324131"/>
                  <a:gd name="connsiteY14" fmla="*/ 1844073 h 2255159"/>
                  <a:gd name="connsiteX15" fmla="*/ 849075 w 1324131"/>
                  <a:gd name="connsiteY15" fmla="*/ 2081055 h 2255159"/>
                  <a:gd name="connsiteX16" fmla="*/ 445691 w 1324131"/>
                  <a:gd name="connsiteY16" fmla="*/ 2254887 h 2255159"/>
                  <a:gd name="connsiteX17" fmla="*/ 126985 w 1324131"/>
                  <a:gd name="connsiteY17" fmla="*/ 2134205 h 2255159"/>
                  <a:gd name="connsiteX18" fmla="*/ 683 w 1324131"/>
                  <a:gd name="connsiteY18" fmla="*/ 1829690 h 2255159"/>
                  <a:gd name="connsiteX19" fmla="*/ 14495 w 1324131"/>
                  <a:gd name="connsiteY19" fmla="*/ 1664146 h 22551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324131" h="2255159">
                    <a:moveTo>
                      <a:pt x="14495" y="1664146"/>
                    </a:moveTo>
                    <a:cubicBezTo>
                      <a:pt x="40593" y="1532320"/>
                      <a:pt x="87552" y="1404780"/>
                      <a:pt x="97839" y="1271049"/>
                    </a:cubicBezTo>
                    <a:cubicBezTo>
                      <a:pt x="104982" y="1177895"/>
                      <a:pt x="94790" y="1084454"/>
                      <a:pt x="97839" y="991109"/>
                    </a:cubicBezTo>
                    <a:cubicBezTo>
                      <a:pt x="102411" y="851759"/>
                      <a:pt x="135177" y="714408"/>
                      <a:pt x="195756" y="588964"/>
                    </a:cubicBezTo>
                    <a:cubicBezTo>
                      <a:pt x="240809" y="495524"/>
                      <a:pt x="301674" y="410751"/>
                      <a:pt x="373778" y="336170"/>
                    </a:cubicBezTo>
                    <a:cubicBezTo>
                      <a:pt x="470742" y="235967"/>
                      <a:pt x="585614" y="155386"/>
                      <a:pt x="706867" y="86234"/>
                    </a:cubicBezTo>
                    <a:cubicBezTo>
                      <a:pt x="784020" y="42229"/>
                      <a:pt x="865363" y="1367"/>
                      <a:pt x="953755" y="33"/>
                    </a:cubicBezTo>
                    <a:cubicBezTo>
                      <a:pt x="1011667" y="-824"/>
                      <a:pt x="1070817" y="14892"/>
                      <a:pt x="1105965" y="60326"/>
                    </a:cubicBezTo>
                    <a:cubicBezTo>
                      <a:pt x="1140350" y="104903"/>
                      <a:pt x="1142445" y="164244"/>
                      <a:pt x="1146160" y="221204"/>
                    </a:cubicBezTo>
                    <a:cubicBezTo>
                      <a:pt x="1151113" y="297594"/>
                      <a:pt x="1160543" y="373604"/>
                      <a:pt x="1177783" y="448089"/>
                    </a:cubicBezTo>
                    <a:cubicBezTo>
                      <a:pt x="1204644" y="564199"/>
                      <a:pt x="1253888" y="673927"/>
                      <a:pt x="1281129" y="789941"/>
                    </a:cubicBezTo>
                    <a:cubicBezTo>
                      <a:pt x="1292940" y="840043"/>
                      <a:pt x="1300656" y="891097"/>
                      <a:pt x="1306942" y="942151"/>
                    </a:cubicBezTo>
                    <a:cubicBezTo>
                      <a:pt x="1320563" y="1051784"/>
                      <a:pt x="1328754" y="1162274"/>
                      <a:pt x="1321325" y="1272478"/>
                    </a:cubicBezTo>
                    <a:cubicBezTo>
                      <a:pt x="1312181" y="1407828"/>
                      <a:pt x="1279700" y="1541178"/>
                      <a:pt x="1215121" y="1660240"/>
                    </a:cubicBezTo>
                    <a:cubicBezTo>
                      <a:pt x="1179307" y="1726249"/>
                      <a:pt x="1134063" y="1786352"/>
                      <a:pt x="1085962" y="1844073"/>
                    </a:cubicBezTo>
                    <a:cubicBezTo>
                      <a:pt x="1014239" y="1930084"/>
                      <a:pt x="936610" y="2011237"/>
                      <a:pt x="849075" y="2081055"/>
                    </a:cubicBezTo>
                    <a:cubicBezTo>
                      <a:pt x="731441" y="2174972"/>
                      <a:pt x="595424" y="2249743"/>
                      <a:pt x="445691" y="2254887"/>
                    </a:cubicBezTo>
                    <a:cubicBezTo>
                      <a:pt x="326915" y="2258887"/>
                      <a:pt x="210138" y="2218882"/>
                      <a:pt x="126985" y="2134205"/>
                    </a:cubicBezTo>
                    <a:cubicBezTo>
                      <a:pt x="47642" y="2053432"/>
                      <a:pt x="5922" y="1943228"/>
                      <a:pt x="683" y="1829690"/>
                    </a:cubicBezTo>
                    <a:cubicBezTo>
                      <a:pt x="-2079" y="1774255"/>
                      <a:pt x="3732" y="1718819"/>
                      <a:pt x="14495" y="1664146"/>
                    </a:cubicBezTo>
                    <a:close/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619C1A72-0647-44E4-9BB1-EA823EED52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56128" y="3099688"/>
                <a:ext cx="933037" cy="1078994"/>
              </a:xfrm>
              <a:custGeom>
                <a:avLst/>
                <a:gdLst>
                  <a:gd name="connsiteX0" fmla="*/ 23248 w 708590"/>
                  <a:gd name="connsiteY0" fmla="*/ 533652 h 819436"/>
                  <a:gd name="connsiteX1" fmla="*/ 132310 w 708590"/>
                  <a:gd name="connsiteY1" fmla="*/ 280859 h 819436"/>
                  <a:gd name="connsiteX2" fmla="*/ 255754 w 708590"/>
                  <a:gd name="connsiteY2" fmla="*/ 97026 h 819436"/>
                  <a:gd name="connsiteX3" fmla="*/ 445206 w 708590"/>
                  <a:gd name="connsiteY3" fmla="*/ 2253 h 819436"/>
                  <a:gd name="connsiteX4" fmla="*/ 597415 w 708590"/>
                  <a:gd name="connsiteY4" fmla="*/ 33875 h 819436"/>
                  <a:gd name="connsiteX5" fmla="*/ 703619 w 708590"/>
                  <a:gd name="connsiteY5" fmla="*/ 214851 h 819436"/>
                  <a:gd name="connsiteX6" fmla="*/ 686379 w 708590"/>
                  <a:gd name="connsiteY6" fmla="*/ 418781 h 819436"/>
                  <a:gd name="connsiteX7" fmla="*/ 585890 w 708590"/>
                  <a:gd name="connsiteY7" fmla="*/ 616996 h 819436"/>
                  <a:gd name="connsiteX8" fmla="*/ 347574 w 708590"/>
                  <a:gd name="connsiteY8" fmla="*/ 780731 h 819436"/>
                  <a:gd name="connsiteX9" fmla="*/ 166695 w 708590"/>
                  <a:gd name="connsiteY9" fmla="*/ 818069 h 819436"/>
                  <a:gd name="connsiteX10" fmla="*/ 14485 w 708590"/>
                  <a:gd name="connsiteY10" fmla="*/ 720438 h 819436"/>
                  <a:gd name="connsiteX11" fmla="*/ 23248 w 708590"/>
                  <a:gd name="connsiteY11" fmla="*/ 533652 h 8194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08590" h="819436">
                    <a:moveTo>
                      <a:pt x="23248" y="533652"/>
                    </a:moveTo>
                    <a:cubicBezTo>
                      <a:pt x="51728" y="446213"/>
                      <a:pt x="90685" y="362869"/>
                      <a:pt x="132310" y="280859"/>
                    </a:cubicBezTo>
                    <a:cubicBezTo>
                      <a:pt x="166028" y="214470"/>
                      <a:pt x="202223" y="148461"/>
                      <a:pt x="255754" y="97026"/>
                    </a:cubicBezTo>
                    <a:cubicBezTo>
                      <a:pt x="307855" y="46925"/>
                      <a:pt x="373578" y="11587"/>
                      <a:pt x="445206" y="2253"/>
                    </a:cubicBezTo>
                    <a:cubicBezTo>
                      <a:pt x="498546" y="-4701"/>
                      <a:pt x="552743" y="4062"/>
                      <a:pt x="597415" y="33875"/>
                    </a:cubicBezTo>
                    <a:cubicBezTo>
                      <a:pt x="657708" y="74071"/>
                      <a:pt x="691617" y="142937"/>
                      <a:pt x="703619" y="214851"/>
                    </a:cubicBezTo>
                    <a:cubicBezTo>
                      <a:pt x="715049" y="282954"/>
                      <a:pt x="705715" y="352296"/>
                      <a:pt x="686379" y="418781"/>
                    </a:cubicBezTo>
                    <a:cubicBezTo>
                      <a:pt x="665519" y="490790"/>
                      <a:pt x="634182" y="559846"/>
                      <a:pt x="585890" y="616996"/>
                    </a:cubicBezTo>
                    <a:cubicBezTo>
                      <a:pt x="523025" y="691386"/>
                      <a:pt x="437395" y="742155"/>
                      <a:pt x="347574" y="780731"/>
                    </a:cubicBezTo>
                    <a:cubicBezTo>
                      <a:pt x="289758" y="805591"/>
                      <a:pt x="228988" y="824831"/>
                      <a:pt x="166695" y="818069"/>
                    </a:cubicBezTo>
                    <a:cubicBezTo>
                      <a:pt x="102496" y="811115"/>
                      <a:pt x="41631" y="778445"/>
                      <a:pt x="14485" y="720438"/>
                    </a:cubicBezTo>
                    <a:cubicBezTo>
                      <a:pt x="-12661" y="662145"/>
                      <a:pt x="3055" y="595660"/>
                      <a:pt x="23248" y="533652"/>
                    </a:cubicBezTo>
                    <a:close/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2C60E4D0-A72D-4248-AFA0-D70960B66B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21413" y="2153126"/>
                <a:ext cx="562062" cy="821426"/>
              </a:xfrm>
              <a:custGeom>
                <a:avLst/>
                <a:gdLst>
                  <a:gd name="connsiteX0" fmla="*/ 149850 w 426855"/>
                  <a:gd name="connsiteY0" fmla="*/ 546425 h 623828"/>
                  <a:gd name="connsiteX1" fmla="*/ 209667 w 426855"/>
                  <a:gd name="connsiteY1" fmla="*/ 590336 h 623828"/>
                  <a:gd name="connsiteX2" fmla="*/ 285391 w 426855"/>
                  <a:gd name="connsiteY2" fmla="*/ 622244 h 623828"/>
                  <a:gd name="connsiteX3" fmla="*/ 393024 w 426855"/>
                  <a:gd name="connsiteY3" fmla="*/ 584335 h 623828"/>
                  <a:gd name="connsiteX4" fmla="*/ 420932 w 426855"/>
                  <a:gd name="connsiteY4" fmla="*/ 446699 h 623828"/>
                  <a:gd name="connsiteX5" fmla="*/ 420932 w 426855"/>
                  <a:gd name="connsiteY5" fmla="*/ 227243 h 623828"/>
                  <a:gd name="connsiteX6" fmla="*/ 341208 w 426855"/>
                  <a:gd name="connsiteY6" fmla="*/ 59698 h 623828"/>
                  <a:gd name="connsiteX7" fmla="*/ 273390 w 426855"/>
                  <a:gd name="connsiteY7" fmla="*/ 11787 h 623828"/>
                  <a:gd name="connsiteX8" fmla="*/ 4213 w 426855"/>
                  <a:gd name="connsiteY8" fmla="*/ 229243 h 623828"/>
                  <a:gd name="connsiteX9" fmla="*/ 58029 w 426855"/>
                  <a:gd name="connsiteY9" fmla="*/ 458605 h 623828"/>
                  <a:gd name="connsiteX10" fmla="*/ 149850 w 426855"/>
                  <a:gd name="connsiteY10" fmla="*/ 546425 h 6238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26855" h="623828">
                    <a:moveTo>
                      <a:pt x="149850" y="546425"/>
                    </a:moveTo>
                    <a:cubicBezTo>
                      <a:pt x="169186" y="561856"/>
                      <a:pt x="188807" y="577001"/>
                      <a:pt x="209667" y="590336"/>
                    </a:cubicBezTo>
                    <a:cubicBezTo>
                      <a:pt x="233004" y="605290"/>
                      <a:pt x="258054" y="617958"/>
                      <a:pt x="285391" y="622244"/>
                    </a:cubicBezTo>
                    <a:cubicBezTo>
                      <a:pt x="325777" y="628531"/>
                      <a:pt x="367687" y="616148"/>
                      <a:pt x="393024" y="584335"/>
                    </a:cubicBezTo>
                    <a:cubicBezTo>
                      <a:pt x="422932" y="546902"/>
                      <a:pt x="419884" y="495467"/>
                      <a:pt x="420932" y="446699"/>
                    </a:cubicBezTo>
                    <a:cubicBezTo>
                      <a:pt x="422551" y="373166"/>
                      <a:pt x="433409" y="299537"/>
                      <a:pt x="420932" y="227243"/>
                    </a:cubicBezTo>
                    <a:cubicBezTo>
                      <a:pt x="410168" y="165140"/>
                      <a:pt x="384165" y="105704"/>
                      <a:pt x="341208" y="59698"/>
                    </a:cubicBezTo>
                    <a:cubicBezTo>
                      <a:pt x="322062" y="39219"/>
                      <a:pt x="299488" y="22265"/>
                      <a:pt x="273390" y="11787"/>
                    </a:cubicBezTo>
                    <a:cubicBezTo>
                      <a:pt x="145278" y="-39743"/>
                      <a:pt x="27549" y="85892"/>
                      <a:pt x="4213" y="229243"/>
                    </a:cubicBezTo>
                    <a:cubicBezTo>
                      <a:pt x="-8932" y="310205"/>
                      <a:pt x="8594" y="393359"/>
                      <a:pt x="58029" y="458605"/>
                    </a:cubicBezTo>
                    <a:cubicBezTo>
                      <a:pt x="83747" y="492514"/>
                      <a:pt x="116608" y="519946"/>
                      <a:pt x="149850" y="546425"/>
                    </a:cubicBezTo>
                    <a:close/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40" name="Bottom Right">
            <a:extLst>
              <a:ext uri="{FF2B5EF4-FFF2-40B4-BE49-F238E27FC236}">
                <a16:creationId xmlns:a16="http://schemas.microsoft.com/office/drawing/2014/main" id="{A123D6C4-ECAE-4A6A-BBF9-0DE14764FB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221B5BF0-9A2C-48C4-B61E-041B76319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42" name="Graphic 157">
              <a:extLst>
                <a:ext uri="{FF2B5EF4-FFF2-40B4-BE49-F238E27FC236}">
                  <a16:creationId xmlns:a16="http://schemas.microsoft.com/office/drawing/2014/main" id="{6E057D01-EFCE-465E-9BD4-C95D34BA64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75A27398-CE92-4A19-8412-8B7ACCAD6B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95AF9CCA-48EC-44CD-8A83-AE4EFA06EDC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3365CA81-1B72-429C-A8DD-D360B8A58F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11C79CF9-E729-4ACE-8267-89276F8CE9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A2BFD27A-F2B0-407E-8CEE-081001B4F4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7233A9D3-222B-46F8-8EFF-56CEAEBECA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DFDB48BC-A62B-4298-AC8D-3B21D6C006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5071F2EC-A717-4C22-8446-B14C9D1A7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3666F56F-B1F5-7549-CF7F-942BB486B6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7025" y="97229"/>
            <a:ext cx="10902887" cy="1536780"/>
          </a:xfrm>
        </p:spPr>
        <p:txBody>
          <a:bodyPr>
            <a:normAutofit fontScale="90000"/>
          </a:bodyPr>
          <a:lstStyle/>
          <a:p>
            <a:pPr algn="l">
              <a:lnSpc>
                <a:spcPct val="90000"/>
              </a:lnSpc>
            </a:pPr>
            <a:r>
              <a:rPr lang="it-IT" sz="5400" dirty="0"/>
              <a:t>Come avvengono le trasformazioni del segnale in immagine</a:t>
            </a:r>
          </a:p>
        </p:txBody>
      </p:sp>
      <p:grpSp>
        <p:nvGrpSpPr>
          <p:cNvPr id="52" name="Cross">
            <a:extLst>
              <a:ext uri="{FF2B5EF4-FFF2-40B4-BE49-F238E27FC236}">
                <a16:creationId xmlns:a16="http://schemas.microsoft.com/office/drawing/2014/main" id="{94D09F36-C387-49FA-9BEA-D0427CE84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17877" y="4001584"/>
            <a:ext cx="118872" cy="118872"/>
            <a:chOff x="1175347" y="3733800"/>
            <a:chExt cx="118872" cy="118872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F4892719-E852-41F7-8526-E42BBE1EB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8EA6DD1-E3D2-4B98-85DC-1F975A09F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C1B1CC9E-F62C-7EAB-C282-65364937A496}"/>
              </a:ext>
            </a:extLst>
          </p:cNvPr>
          <p:cNvSpPr txBox="1"/>
          <p:nvPr/>
        </p:nvSpPr>
        <p:spPr>
          <a:xfrm>
            <a:off x="396679" y="1893888"/>
            <a:ext cx="6396685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1" dirty="0" err="1">
                <a:solidFill>
                  <a:schemeClr val="accent6"/>
                </a:solidFill>
              </a:rPr>
              <a:t>TSToRP</a:t>
            </a:r>
            <a:endParaRPr lang="it-IT" dirty="0"/>
          </a:p>
          <a:p>
            <a:r>
              <a:rPr lang="it-IT" b="0" i="0" dirty="0">
                <a:effectLst/>
                <a:latin typeface="Arial" panose="020B0604020202020204" pitchFamily="34" charset="0"/>
              </a:rPr>
              <a:t>Trasforma un batch di serie temporali in una immagine applicando </a:t>
            </a:r>
            <a:r>
              <a:rPr lang="it-IT" b="0" i="0" dirty="0" err="1">
                <a:effectLst/>
                <a:latin typeface="Arial" panose="020B0604020202020204" pitchFamily="34" charset="0"/>
              </a:rPr>
              <a:t>Recurrence</a:t>
            </a:r>
            <a:r>
              <a:rPr lang="it-IT" b="0" i="0" dirty="0">
                <a:effectLst/>
                <a:latin typeface="Arial" panose="020B0604020202020204" pitchFamily="34" charset="0"/>
              </a:rPr>
              <a:t> Plot.</a:t>
            </a:r>
          </a:p>
          <a:p>
            <a:endParaRPr lang="it-IT" b="0" i="0" dirty="0">
              <a:effectLst/>
              <a:latin typeface="Arial" panose="020B0604020202020204" pitchFamily="34" charset="0"/>
            </a:endParaRPr>
          </a:p>
          <a:p>
            <a:r>
              <a:rPr lang="it-IT" b="0" i="0" dirty="0">
                <a:effectLst/>
                <a:latin typeface="Arial" panose="020B0604020202020204" pitchFamily="34" charset="0"/>
              </a:rPr>
              <a:t>-Richiede che l’input sia precedentemente normalizzato tra -1 e 1.</a:t>
            </a:r>
            <a:br>
              <a:rPr lang="it-IT" dirty="0"/>
            </a:br>
            <a:r>
              <a:rPr lang="it-IT" dirty="0"/>
              <a:t>-</a:t>
            </a:r>
            <a:r>
              <a:rPr lang="it-IT" b="0" i="0" dirty="0">
                <a:effectLst/>
                <a:latin typeface="Arial" panose="020B0604020202020204" pitchFamily="34" charset="0"/>
              </a:rPr>
              <a:t>Il </a:t>
            </a:r>
            <a:r>
              <a:rPr lang="it-IT" b="0" i="0" dirty="0" err="1">
                <a:effectLst/>
                <a:latin typeface="Arial" panose="020B0604020202020204" pitchFamily="34" charset="0"/>
              </a:rPr>
              <a:t>recurrent</a:t>
            </a:r>
            <a:r>
              <a:rPr lang="it-IT" b="0" i="0" dirty="0">
                <a:effectLst/>
                <a:latin typeface="Arial" panose="020B0604020202020204" pitchFamily="34" charset="0"/>
              </a:rPr>
              <a:t> plot genera un’immagine che rappresenta le distanze tra le traiettorie. </a:t>
            </a:r>
          </a:p>
          <a:p>
            <a:endParaRPr lang="it-IT" dirty="0">
              <a:latin typeface="Arial" panose="020B0604020202020204" pitchFamily="34" charset="0"/>
            </a:endParaRPr>
          </a:p>
          <a:p>
            <a:r>
              <a:rPr lang="it-IT" b="0" i="0" dirty="0">
                <a:effectLst/>
                <a:latin typeface="Arial" panose="020B0604020202020204" pitchFamily="34" charset="0"/>
              </a:rPr>
              <a:t>-Le traiettorie vengono estratte dalla rappresentazione basata sul segnale, quindi va a calcolare la distanza tra ogni coppia di punti della serie temporale. </a:t>
            </a:r>
          </a:p>
          <a:p>
            <a:endParaRPr lang="it-IT" b="0" i="0" dirty="0">
              <a:effectLst/>
              <a:latin typeface="Arial" panose="020B0604020202020204" pitchFamily="34" charset="0"/>
            </a:endParaRPr>
          </a:p>
          <a:p>
            <a:r>
              <a:rPr lang="it-IT" b="0" i="0" dirty="0">
                <a:effectLst/>
                <a:latin typeface="Arial" panose="020B0604020202020204" pitchFamily="34" charset="0"/>
              </a:rPr>
              <a:t>-Se la distanza tra due punti è inferiore al parametro di soglia(scelto), assegna il valore 1(colore blu scuro) alla cella corrispondente dell’immagine. Altrimenti, assegnare il valore 0(blu chiaro) e varianti del blu per colori intermedi.</a:t>
            </a:r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372326E8-FC1C-2460-76A2-20343F7CEB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3087" y="920884"/>
            <a:ext cx="3058943" cy="3397323"/>
          </a:xfrm>
          <a:prstGeom prst="rect">
            <a:avLst/>
          </a:prstGeom>
        </p:spPr>
      </p:pic>
      <p:pic>
        <p:nvPicPr>
          <p:cNvPr id="3" name="Immagine 2" descr="Immagine che contiene tavolo&#10;&#10;Descrizione generata automaticamente">
            <a:extLst>
              <a:ext uri="{FF2B5EF4-FFF2-40B4-BE49-F238E27FC236}">
                <a16:creationId xmlns:a16="http://schemas.microsoft.com/office/drawing/2014/main" id="{80DD1854-E065-B921-5B37-192B3EC9983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625" b="4892"/>
          <a:stretch/>
        </p:blipFill>
        <p:spPr>
          <a:xfrm>
            <a:off x="7421855" y="4486597"/>
            <a:ext cx="2445366" cy="2260592"/>
          </a:xfrm>
          <a:prstGeom prst="rect">
            <a:avLst/>
          </a:prstGeom>
        </p:spPr>
      </p:pic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B67031AE-DF3C-C293-16DB-B0F1174B911E}"/>
              </a:ext>
            </a:extLst>
          </p:cNvPr>
          <p:cNvCxnSpPr/>
          <p:nvPr/>
        </p:nvCxnSpPr>
        <p:spPr>
          <a:xfrm>
            <a:off x="3148665" y="5460561"/>
            <a:ext cx="6665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ttore diritto 38">
            <a:extLst>
              <a:ext uri="{FF2B5EF4-FFF2-40B4-BE49-F238E27FC236}">
                <a16:creationId xmlns:a16="http://schemas.microsoft.com/office/drawing/2014/main" id="{568790E2-E854-4A59-D57E-C46C7FFCB68A}"/>
              </a:ext>
            </a:extLst>
          </p:cNvPr>
          <p:cNvCxnSpPr/>
          <p:nvPr/>
        </p:nvCxnSpPr>
        <p:spPr>
          <a:xfrm>
            <a:off x="7875158" y="5059299"/>
            <a:ext cx="8749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2446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2" name="Top Left">
            <a:extLst>
              <a:ext uri="{FF2B5EF4-FFF2-40B4-BE49-F238E27FC236}">
                <a16:creationId xmlns:a16="http://schemas.microsoft.com/office/drawing/2014/main" id="{6F410C21-CD43-45A5-A726-CF8B01FD88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3087"/>
            <a:ext cx="7921775" cy="6887020"/>
            <a:chOff x="0" y="-3087"/>
            <a:chExt cx="7921775" cy="688702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F030EA9A-BC9B-4A24-8288-BD332A6A43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2C02E7B-E3A7-4649-B0DF-7111FC4D9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0919" y="61392"/>
              <a:ext cx="4450856" cy="6822541"/>
            </a:xfrm>
            <a:custGeom>
              <a:avLst/>
              <a:gdLst>
                <a:gd name="connsiteX0" fmla="*/ 545711 w 2478714"/>
                <a:gd name="connsiteY0" fmla="*/ 3799523 h 3799522"/>
                <a:gd name="connsiteX1" fmla="*/ 280820 w 2478714"/>
                <a:gd name="connsiteY1" fmla="*/ 3178874 h 3799522"/>
                <a:gd name="connsiteX2" fmla="*/ 43076 w 2478714"/>
                <a:gd name="connsiteY2" fmla="*/ 2663762 h 3799522"/>
                <a:gd name="connsiteX3" fmla="*/ 3167 w 2478714"/>
                <a:gd name="connsiteY3" fmla="*/ 2344769 h 3799522"/>
                <a:gd name="connsiteX4" fmla="*/ 117943 w 2478714"/>
                <a:gd name="connsiteY4" fmla="*/ 1976723 h 3799522"/>
                <a:gd name="connsiteX5" fmla="*/ 224242 w 2478714"/>
                <a:gd name="connsiteY5" fmla="*/ 1744123 h 3799522"/>
                <a:gd name="connsiteX6" fmla="*/ 447222 w 2478714"/>
                <a:gd name="connsiteY6" fmla="*/ 1569244 h 3799522"/>
                <a:gd name="connsiteX7" fmla="*/ 708588 w 2478714"/>
                <a:gd name="connsiteY7" fmla="*/ 1598295 h 3799522"/>
                <a:gd name="connsiteX8" fmla="*/ 1024532 w 2478714"/>
                <a:gd name="connsiteY8" fmla="*/ 1741837 h 3799522"/>
                <a:gd name="connsiteX9" fmla="*/ 1538692 w 2478714"/>
                <a:gd name="connsiteY9" fmla="*/ 1773460 h 3799522"/>
                <a:gd name="connsiteX10" fmla="*/ 1869019 w 2478714"/>
                <a:gd name="connsiteY10" fmla="*/ 1650016 h 3799522"/>
                <a:gd name="connsiteX11" fmla="*/ 2124670 w 2478714"/>
                <a:gd name="connsiteY11" fmla="*/ 1515047 h 3799522"/>
                <a:gd name="connsiteX12" fmla="*/ 2334410 w 2478714"/>
                <a:gd name="connsiteY12" fmla="*/ 1305401 h 3799522"/>
                <a:gd name="connsiteX13" fmla="*/ 2430232 w 2478714"/>
                <a:gd name="connsiteY13" fmla="*/ 933164 h 3799522"/>
                <a:gd name="connsiteX14" fmla="*/ 2430232 w 2478714"/>
                <a:gd name="connsiteY14" fmla="*/ 571786 h 3799522"/>
                <a:gd name="connsiteX15" fmla="*/ 2445472 w 2478714"/>
                <a:gd name="connsiteY15" fmla="*/ 315659 h 3799522"/>
                <a:gd name="connsiteX16" fmla="*/ 2478714 w 2478714"/>
                <a:gd name="connsiteY16" fmla="*/ 0 h 3799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478714" h="3799522">
                  <a:moveTo>
                    <a:pt x="545711" y="3799523"/>
                  </a:moveTo>
                  <a:cubicBezTo>
                    <a:pt x="492847" y="3532346"/>
                    <a:pt x="330541" y="3270313"/>
                    <a:pt x="280820" y="3178874"/>
                  </a:cubicBezTo>
                  <a:cubicBezTo>
                    <a:pt x="190047" y="3012281"/>
                    <a:pt x="98988" y="2844832"/>
                    <a:pt x="43076" y="2663762"/>
                  </a:cubicBezTo>
                  <a:cubicBezTo>
                    <a:pt x="11072" y="2560130"/>
                    <a:pt x="-7882" y="2452402"/>
                    <a:pt x="3167" y="2344769"/>
                  </a:cubicBezTo>
                  <a:cubicBezTo>
                    <a:pt x="16311" y="2216468"/>
                    <a:pt x="71175" y="2097310"/>
                    <a:pt x="117943" y="1976723"/>
                  </a:cubicBezTo>
                  <a:cubicBezTo>
                    <a:pt x="148899" y="1896904"/>
                    <a:pt x="177569" y="1815751"/>
                    <a:pt x="224242" y="1744123"/>
                  </a:cubicBezTo>
                  <a:cubicBezTo>
                    <a:pt x="277677" y="1662017"/>
                    <a:pt x="352829" y="1593437"/>
                    <a:pt x="447222" y="1569244"/>
                  </a:cubicBezTo>
                  <a:cubicBezTo>
                    <a:pt x="534090" y="1547051"/>
                    <a:pt x="624387" y="1565910"/>
                    <a:pt x="708588" y="1598295"/>
                  </a:cubicBezTo>
                  <a:cubicBezTo>
                    <a:pt x="816697" y="1640015"/>
                    <a:pt x="915948" y="1701546"/>
                    <a:pt x="1024532" y="1741837"/>
                  </a:cubicBezTo>
                  <a:cubicBezTo>
                    <a:pt x="1188743" y="1802797"/>
                    <a:pt x="1367814" y="1811750"/>
                    <a:pt x="1538692" y="1773460"/>
                  </a:cubicBezTo>
                  <a:cubicBezTo>
                    <a:pt x="1653659" y="1747647"/>
                    <a:pt x="1761863" y="1699355"/>
                    <a:pt x="1869019" y="1650016"/>
                  </a:cubicBezTo>
                  <a:cubicBezTo>
                    <a:pt x="1956744" y="1609630"/>
                    <a:pt x="2044279" y="1568291"/>
                    <a:pt x="2124670" y="1515047"/>
                  </a:cubicBezTo>
                  <a:cubicBezTo>
                    <a:pt x="2208204" y="1459706"/>
                    <a:pt x="2282976" y="1391222"/>
                    <a:pt x="2334410" y="1305401"/>
                  </a:cubicBezTo>
                  <a:cubicBezTo>
                    <a:pt x="2401181" y="1194054"/>
                    <a:pt x="2423565" y="1063276"/>
                    <a:pt x="2430232" y="933164"/>
                  </a:cubicBezTo>
                  <a:cubicBezTo>
                    <a:pt x="2436423" y="812864"/>
                    <a:pt x="2428517" y="692277"/>
                    <a:pt x="2430232" y="571786"/>
                  </a:cubicBezTo>
                  <a:cubicBezTo>
                    <a:pt x="2431470" y="486251"/>
                    <a:pt x="2438233" y="400907"/>
                    <a:pt x="2445472" y="315659"/>
                  </a:cubicBezTo>
                  <a:cubicBezTo>
                    <a:pt x="2454426" y="210217"/>
                    <a:pt x="2463284" y="104680"/>
                    <a:pt x="247871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A466D70-407D-4A6C-887C-F213B76625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274" y="1582560"/>
              <a:ext cx="4133888" cy="5301373"/>
            </a:xfrm>
            <a:custGeom>
              <a:avLst/>
              <a:gdLst>
                <a:gd name="connsiteX0" fmla="*/ 2302193 w 2302192"/>
                <a:gd name="connsiteY0" fmla="*/ 2952373 h 2952373"/>
                <a:gd name="connsiteX1" fmla="*/ 2022729 w 2302192"/>
                <a:gd name="connsiteY1" fmla="*/ 2442309 h 2952373"/>
                <a:gd name="connsiteX2" fmla="*/ 1834039 w 2302192"/>
                <a:gd name="connsiteY2" fmla="*/ 1937199 h 2952373"/>
                <a:gd name="connsiteX3" fmla="*/ 1789748 w 2302192"/>
                <a:gd name="connsiteY3" fmla="*/ 1609063 h 2952373"/>
                <a:gd name="connsiteX4" fmla="*/ 1870139 w 2302192"/>
                <a:gd name="connsiteY4" fmla="*/ 1183962 h 2952373"/>
                <a:gd name="connsiteX5" fmla="*/ 2021110 w 2302192"/>
                <a:gd name="connsiteY5" fmla="*/ 743621 h 2952373"/>
                <a:gd name="connsiteX6" fmla="*/ 2010061 w 2302192"/>
                <a:gd name="connsiteY6" fmla="*/ 342047 h 2952373"/>
                <a:gd name="connsiteX7" fmla="*/ 1867376 w 2302192"/>
                <a:gd name="connsiteY7" fmla="*/ 55440 h 2952373"/>
                <a:gd name="connsiteX8" fmla="*/ 1652683 w 2302192"/>
                <a:gd name="connsiteY8" fmla="*/ 2862 h 2952373"/>
                <a:gd name="connsiteX9" fmla="*/ 1295305 w 2302192"/>
                <a:gd name="connsiteY9" fmla="*/ 234129 h 2952373"/>
                <a:gd name="connsiteX10" fmla="*/ 812101 w 2302192"/>
                <a:gd name="connsiteY10" fmla="*/ 886401 h 2952373"/>
                <a:gd name="connsiteX11" fmla="*/ 668846 w 2302192"/>
                <a:gd name="connsiteY11" fmla="*/ 1126145 h 2952373"/>
                <a:gd name="connsiteX12" fmla="*/ 498443 w 2302192"/>
                <a:gd name="connsiteY12" fmla="*/ 1405799 h 2952373"/>
                <a:gd name="connsiteX13" fmla="*/ 355759 w 2302192"/>
                <a:gd name="connsiteY13" fmla="*/ 1634304 h 2952373"/>
                <a:gd name="connsiteX14" fmla="*/ 161449 w 2302192"/>
                <a:gd name="connsiteY14" fmla="*/ 1913576 h 2952373"/>
                <a:gd name="connsiteX15" fmla="*/ 0 w 2302192"/>
                <a:gd name="connsiteY15" fmla="*/ 2189802 h 2952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02192" h="2952373">
                  <a:moveTo>
                    <a:pt x="2302193" y="2952373"/>
                  </a:moveTo>
                  <a:cubicBezTo>
                    <a:pt x="2141125" y="2809308"/>
                    <a:pt x="2070068" y="2504603"/>
                    <a:pt x="2022729" y="2442309"/>
                  </a:cubicBezTo>
                  <a:cubicBezTo>
                    <a:pt x="1884140" y="2259810"/>
                    <a:pt x="1887760" y="2160274"/>
                    <a:pt x="1834039" y="1937199"/>
                  </a:cubicBezTo>
                  <a:cubicBezTo>
                    <a:pt x="1808131" y="1829376"/>
                    <a:pt x="1789367" y="1719838"/>
                    <a:pt x="1789748" y="1609063"/>
                  </a:cubicBezTo>
                  <a:cubicBezTo>
                    <a:pt x="1790224" y="1464092"/>
                    <a:pt x="1822418" y="1321122"/>
                    <a:pt x="1870139" y="1183962"/>
                  </a:cubicBezTo>
                  <a:cubicBezTo>
                    <a:pt x="1921288" y="1036896"/>
                    <a:pt x="1991868" y="896307"/>
                    <a:pt x="2021110" y="743621"/>
                  </a:cubicBezTo>
                  <a:cubicBezTo>
                    <a:pt x="2046637" y="610842"/>
                    <a:pt x="2036921" y="474730"/>
                    <a:pt x="2010061" y="342047"/>
                  </a:cubicBezTo>
                  <a:cubicBezTo>
                    <a:pt x="1988058" y="233367"/>
                    <a:pt x="1954340" y="122210"/>
                    <a:pt x="1867376" y="55440"/>
                  </a:cubicBezTo>
                  <a:cubicBezTo>
                    <a:pt x="1806512" y="8767"/>
                    <a:pt x="1728883" y="-7140"/>
                    <a:pt x="1652683" y="2862"/>
                  </a:cubicBezTo>
                  <a:cubicBezTo>
                    <a:pt x="1508474" y="21816"/>
                    <a:pt x="1395984" y="127068"/>
                    <a:pt x="1295305" y="234129"/>
                  </a:cubicBezTo>
                  <a:cubicBezTo>
                    <a:pt x="1109377" y="431772"/>
                    <a:pt x="953453" y="654657"/>
                    <a:pt x="812101" y="886401"/>
                  </a:cubicBezTo>
                  <a:cubicBezTo>
                    <a:pt x="763619" y="965934"/>
                    <a:pt x="716566" y="1046230"/>
                    <a:pt x="668846" y="1126145"/>
                  </a:cubicBezTo>
                  <a:cubicBezTo>
                    <a:pt x="612839" y="1219871"/>
                    <a:pt x="555308" y="1312644"/>
                    <a:pt x="498443" y="1405799"/>
                  </a:cubicBezTo>
                  <a:cubicBezTo>
                    <a:pt x="451676" y="1482475"/>
                    <a:pt x="405289" y="1559342"/>
                    <a:pt x="355759" y="1634304"/>
                  </a:cubicBezTo>
                  <a:cubicBezTo>
                    <a:pt x="293275" y="1728887"/>
                    <a:pt x="225362" y="1819946"/>
                    <a:pt x="161449" y="1913576"/>
                  </a:cubicBezTo>
                  <a:cubicBezTo>
                    <a:pt x="86487" y="2023495"/>
                    <a:pt x="0" y="2189802"/>
                    <a:pt x="0" y="2189802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D419DCF-E52E-4774-921F-1A9E589C0B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3087"/>
              <a:ext cx="17103" cy="17103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56887A1-BF5F-455B-B3D0-A0FA7B7DD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3087"/>
              <a:ext cx="17103" cy="17103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376C740-196E-47D9-97DD-FA626C705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931" y="3518322"/>
              <a:ext cx="2880722" cy="3317378"/>
            </a:xfrm>
            <a:custGeom>
              <a:avLst/>
              <a:gdLst>
                <a:gd name="connsiteX0" fmla="*/ 1604296 w 1604295"/>
                <a:gd name="connsiteY0" fmla="*/ 1847472 h 1847472"/>
                <a:gd name="connsiteX1" fmla="*/ 1517809 w 1604295"/>
                <a:gd name="connsiteY1" fmla="*/ 1544292 h 1847472"/>
                <a:gd name="connsiteX2" fmla="*/ 1394841 w 1604295"/>
                <a:gd name="connsiteY2" fmla="*/ 1183771 h 1847472"/>
                <a:gd name="connsiteX3" fmla="*/ 1318355 w 1604295"/>
                <a:gd name="connsiteY3" fmla="*/ 695233 h 1847472"/>
                <a:gd name="connsiteX4" fmla="*/ 1359884 w 1604295"/>
                <a:gd name="connsiteY4" fmla="*/ 397863 h 1847472"/>
                <a:gd name="connsiteX5" fmla="*/ 1359884 w 1604295"/>
                <a:gd name="connsiteY5" fmla="*/ 236700 h 1847472"/>
                <a:gd name="connsiteX6" fmla="*/ 1351598 w 1604295"/>
                <a:gd name="connsiteY6" fmla="*/ 67250 h 1847472"/>
                <a:gd name="connsiteX7" fmla="*/ 1316641 w 1604295"/>
                <a:gd name="connsiteY7" fmla="*/ 10767 h 1847472"/>
                <a:gd name="connsiteX8" fmla="*/ 1195292 w 1604295"/>
                <a:gd name="connsiteY8" fmla="*/ 34008 h 1847472"/>
                <a:gd name="connsiteX9" fmla="*/ 1005745 w 1604295"/>
                <a:gd name="connsiteY9" fmla="*/ 254988 h 1847472"/>
                <a:gd name="connsiteX10" fmla="*/ 763048 w 1604295"/>
                <a:gd name="connsiteY10" fmla="*/ 587315 h 1847472"/>
                <a:gd name="connsiteX11" fmla="*/ 548640 w 1604295"/>
                <a:gd name="connsiteY11" fmla="*/ 861444 h 1847472"/>
                <a:gd name="connsiteX12" fmla="*/ 328803 w 1604295"/>
                <a:gd name="connsiteY12" fmla="*/ 1145480 h 1847472"/>
                <a:gd name="connsiteX13" fmla="*/ 0 w 1604295"/>
                <a:gd name="connsiteY13" fmla="*/ 1607157 h 1847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04295" h="1847472">
                  <a:moveTo>
                    <a:pt x="1604296" y="1847472"/>
                  </a:moveTo>
                  <a:cubicBezTo>
                    <a:pt x="1573721" y="1753270"/>
                    <a:pt x="1548479" y="1638399"/>
                    <a:pt x="1517809" y="1544292"/>
                  </a:cubicBezTo>
                  <a:cubicBezTo>
                    <a:pt x="1478471" y="1423515"/>
                    <a:pt x="1432846" y="1304929"/>
                    <a:pt x="1394841" y="1183771"/>
                  </a:cubicBezTo>
                  <a:cubicBezTo>
                    <a:pt x="1345025" y="1024893"/>
                    <a:pt x="1305497" y="860778"/>
                    <a:pt x="1318355" y="695233"/>
                  </a:cubicBezTo>
                  <a:cubicBezTo>
                    <a:pt x="1326071" y="595316"/>
                    <a:pt x="1353312" y="497780"/>
                    <a:pt x="1359884" y="397863"/>
                  </a:cubicBezTo>
                  <a:cubicBezTo>
                    <a:pt x="1363409" y="344237"/>
                    <a:pt x="1359503" y="290421"/>
                    <a:pt x="1359884" y="236700"/>
                  </a:cubicBezTo>
                  <a:cubicBezTo>
                    <a:pt x="1360265" y="179740"/>
                    <a:pt x="1366076" y="122114"/>
                    <a:pt x="1351598" y="67250"/>
                  </a:cubicBezTo>
                  <a:cubicBezTo>
                    <a:pt x="1345692" y="44866"/>
                    <a:pt x="1335691" y="23530"/>
                    <a:pt x="1316641" y="10767"/>
                  </a:cubicBezTo>
                  <a:cubicBezTo>
                    <a:pt x="1279874" y="-13998"/>
                    <a:pt x="1233202" y="8290"/>
                    <a:pt x="1195292" y="34008"/>
                  </a:cubicBezTo>
                  <a:cubicBezTo>
                    <a:pt x="1114330" y="89062"/>
                    <a:pt x="1060990" y="173644"/>
                    <a:pt x="1005745" y="254988"/>
                  </a:cubicBezTo>
                  <a:cubicBezTo>
                    <a:pt x="928688" y="368526"/>
                    <a:pt x="847058" y="478825"/>
                    <a:pt x="763048" y="587315"/>
                  </a:cubicBezTo>
                  <a:cubicBezTo>
                    <a:pt x="691991" y="679041"/>
                    <a:pt x="621697" y="771338"/>
                    <a:pt x="548640" y="861444"/>
                  </a:cubicBezTo>
                  <a:cubicBezTo>
                    <a:pt x="425672" y="1012987"/>
                    <a:pt x="453866" y="995747"/>
                    <a:pt x="328803" y="1145480"/>
                  </a:cubicBezTo>
                  <a:cubicBezTo>
                    <a:pt x="294418" y="1186628"/>
                    <a:pt x="21146" y="1558103"/>
                    <a:pt x="0" y="160715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A7BFC62-FABD-4718-9C08-C31EF1745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69" y="2957679"/>
              <a:ext cx="2196245" cy="3010367"/>
            </a:xfrm>
            <a:custGeom>
              <a:avLst/>
              <a:gdLst>
                <a:gd name="connsiteX0" fmla="*/ 1223105 w 1223105"/>
                <a:gd name="connsiteY0" fmla="*/ 0 h 1676495"/>
                <a:gd name="connsiteX1" fmla="*/ 1000792 w 1223105"/>
                <a:gd name="connsiteY1" fmla="*/ 254794 h 1676495"/>
                <a:gd name="connsiteX2" fmla="*/ 744760 w 1223105"/>
                <a:gd name="connsiteY2" fmla="*/ 651891 h 1676495"/>
                <a:gd name="connsiteX3" fmla="*/ 345758 w 1223105"/>
                <a:gd name="connsiteY3" fmla="*/ 1231773 h 1676495"/>
                <a:gd name="connsiteX4" fmla="*/ 0 w 1223105"/>
                <a:gd name="connsiteY4" fmla="*/ 1676495 h 1676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105" h="1676495">
                  <a:moveTo>
                    <a:pt x="1223105" y="0"/>
                  </a:moveTo>
                  <a:cubicBezTo>
                    <a:pt x="1136523" y="72771"/>
                    <a:pt x="1066324" y="162401"/>
                    <a:pt x="1000792" y="254794"/>
                  </a:cubicBezTo>
                  <a:cubicBezTo>
                    <a:pt x="909733" y="383286"/>
                    <a:pt x="827723" y="517970"/>
                    <a:pt x="744760" y="651891"/>
                  </a:cubicBezTo>
                  <a:cubicBezTo>
                    <a:pt x="621030" y="851726"/>
                    <a:pt x="497777" y="1052608"/>
                    <a:pt x="345758" y="1231773"/>
                  </a:cubicBezTo>
                  <a:cubicBezTo>
                    <a:pt x="248888" y="1345978"/>
                    <a:pt x="61722" y="1540764"/>
                    <a:pt x="0" y="1676495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78C2B3B-42DE-4307-A7F5-3C51DD2D99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34043" y="2855696"/>
              <a:ext cx="1200999" cy="3994030"/>
            </a:xfrm>
            <a:custGeom>
              <a:avLst/>
              <a:gdLst>
                <a:gd name="connsiteX0" fmla="*/ 668846 w 668845"/>
                <a:gd name="connsiteY0" fmla="*/ 2224305 h 2224304"/>
                <a:gd name="connsiteX1" fmla="*/ 486918 w 668845"/>
                <a:gd name="connsiteY1" fmla="*/ 1944365 h 2224304"/>
                <a:gd name="connsiteX2" fmla="*/ 376809 w 668845"/>
                <a:gd name="connsiteY2" fmla="*/ 1659663 h 2224304"/>
                <a:gd name="connsiteX3" fmla="*/ 319373 w 668845"/>
                <a:gd name="connsiteY3" fmla="*/ 1425157 h 2224304"/>
                <a:gd name="connsiteX4" fmla="*/ 264319 w 668845"/>
                <a:gd name="connsiteY4" fmla="*/ 1130834 h 2224304"/>
                <a:gd name="connsiteX5" fmla="*/ 278702 w 668845"/>
                <a:gd name="connsiteY5" fmla="*/ 882041 h 2224304"/>
                <a:gd name="connsiteX6" fmla="*/ 302609 w 668845"/>
                <a:gd name="connsiteY6" fmla="*/ 736118 h 2224304"/>
                <a:gd name="connsiteX7" fmla="*/ 360045 w 668845"/>
                <a:gd name="connsiteY7" fmla="*/ 444177 h 2224304"/>
                <a:gd name="connsiteX8" fmla="*/ 386334 w 668845"/>
                <a:gd name="connsiteY8" fmla="*/ 233675 h 2224304"/>
                <a:gd name="connsiteX9" fmla="*/ 0 w 668845"/>
                <a:gd name="connsiteY9" fmla="*/ 56795 h 2224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68845" h="2224304">
                  <a:moveTo>
                    <a:pt x="668846" y="2224305"/>
                  </a:moveTo>
                  <a:cubicBezTo>
                    <a:pt x="599218" y="2137151"/>
                    <a:pt x="537210" y="2043996"/>
                    <a:pt x="486918" y="1944365"/>
                  </a:cubicBezTo>
                  <a:cubicBezTo>
                    <a:pt x="441008" y="1853306"/>
                    <a:pt x="404717" y="1757770"/>
                    <a:pt x="376809" y="1659663"/>
                  </a:cubicBezTo>
                  <a:cubicBezTo>
                    <a:pt x="354806" y="1582224"/>
                    <a:pt x="337757" y="1503548"/>
                    <a:pt x="319373" y="1425157"/>
                  </a:cubicBezTo>
                  <a:cubicBezTo>
                    <a:pt x="296418" y="1327811"/>
                    <a:pt x="270510" y="1230657"/>
                    <a:pt x="264319" y="1130834"/>
                  </a:cubicBezTo>
                  <a:cubicBezTo>
                    <a:pt x="259080" y="1047681"/>
                    <a:pt x="266891" y="964528"/>
                    <a:pt x="278702" y="882041"/>
                  </a:cubicBezTo>
                  <a:cubicBezTo>
                    <a:pt x="285655" y="833274"/>
                    <a:pt x="293751" y="784601"/>
                    <a:pt x="302609" y="736118"/>
                  </a:cubicBezTo>
                  <a:cubicBezTo>
                    <a:pt x="320516" y="638582"/>
                    <a:pt x="339471" y="541237"/>
                    <a:pt x="360045" y="444177"/>
                  </a:cubicBezTo>
                  <a:cubicBezTo>
                    <a:pt x="374809" y="374549"/>
                    <a:pt x="389763" y="304541"/>
                    <a:pt x="386334" y="233675"/>
                  </a:cubicBezTo>
                  <a:cubicBezTo>
                    <a:pt x="383191" y="168809"/>
                    <a:pt x="391287" y="-120751"/>
                    <a:pt x="0" y="56795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E0C6FE7A-5F50-46A9-B473-A40F60CF9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7437" y="5668418"/>
              <a:ext cx="1982111" cy="1181308"/>
            </a:xfrm>
            <a:custGeom>
              <a:avLst/>
              <a:gdLst>
                <a:gd name="connsiteX0" fmla="*/ 1103852 w 1103852"/>
                <a:gd name="connsiteY0" fmla="*/ 657879 h 657879"/>
                <a:gd name="connsiteX1" fmla="*/ 883063 w 1103852"/>
                <a:gd name="connsiteY1" fmla="*/ 177724 h 657879"/>
                <a:gd name="connsiteX2" fmla="*/ 678085 w 1103852"/>
                <a:gd name="connsiteY2" fmla="*/ 17132 h 657879"/>
                <a:gd name="connsiteX3" fmla="*/ 461962 w 1103852"/>
                <a:gd name="connsiteY3" fmla="*/ 17132 h 657879"/>
                <a:gd name="connsiteX4" fmla="*/ 136398 w 1103852"/>
                <a:gd name="connsiteY4" fmla="*/ 267735 h 657879"/>
                <a:gd name="connsiteX5" fmla="*/ 0 w 1103852"/>
                <a:gd name="connsiteY5" fmla="*/ 650830 h 657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03852" h="657879">
                  <a:moveTo>
                    <a:pt x="1103852" y="657879"/>
                  </a:moveTo>
                  <a:cubicBezTo>
                    <a:pt x="1071563" y="576250"/>
                    <a:pt x="937546" y="246494"/>
                    <a:pt x="883063" y="177724"/>
                  </a:cubicBezTo>
                  <a:cubicBezTo>
                    <a:pt x="828104" y="108382"/>
                    <a:pt x="761238" y="46279"/>
                    <a:pt x="678085" y="17132"/>
                  </a:cubicBezTo>
                  <a:cubicBezTo>
                    <a:pt x="608171" y="-7347"/>
                    <a:pt x="533210" y="-4013"/>
                    <a:pt x="461962" y="17132"/>
                  </a:cubicBezTo>
                  <a:cubicBezTo>
                    <a:pt x="326898" y="57137"/>
                    <a:pt x="214027" y="150101"/>
                    <a:pt x="136398" y="267735"/>
                  </a:cubicBezTo>
                  <a:cubicBezTo>
                    <a:pt x="86773" y="343078"/>
                    <a:pt x="16764" y="562153"/>
                    <a:pt x="0" y="65083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D2BF817-B70D-4687-9A70-09C0C6CF84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25817"/>
              <a:ext cx="2282549" cy="5138883"/>
            </a:xfrm>
            <a:custGeom>
              <a:avLst/>
              <a:gdLst>
                <a:gd name="connsiteX0" fmla="*/ 0 w 1271168"/>
                <a:gd name="connsiteY0" fmla="*/ 2861882 h 2861881"/>
                <a:gd name="connsiteX1" fmla="*/ 115157 w 1271168"/>
                <a:gd name="connsiteY1" fmla="*/ 2685002 h 2861881"/>
                <a:gd name="connsiteX2" fmla="*/ 277178 w 1271168"/>
                <a:gd name="connsiteY2" fmla="*/ 2461070 h 2861881"/>
                <a:gd name="connsiteX3" fmla="*/ 421958 w 1271168"/>
                <a:gd name="connsiteY3" fmla="*/ 2209514 h 2861881"/>
                <a:gd name="connsiteX4" fmla="*/ 690848 w 1271168"/>
                <a:gd name="connsiteY4" fmla="*/ 1751267 h 2861881"/>
                <a:gd name="connsiteX5" fmla="*/ 830580 w 1271168"/>
                <a:gd name="connsiteY5" fmla="*/ 1451039 h 2861881"/>
                <a:gd name="connsiteX6" fmla="*/ 917067 w 1271168"/>
                <a:gd name="connsiteY6" fmla="*/ 1276541 h 2861881"/>
                <a:gd name="connsiteX7" fmla="*/ 1114901 w 1271168"/>
                <a:gd name="connsiteY7" fmla="*/ 965835 h 2861881"/>
                <a:gd name="connsiteX8" fmla="*/ 1204627 w 1271168"/>
                <a:gd name="connsiteY8" fmla="*/ 819626 h 2861881"/>
                <a:gd name="connsiteX9" fmla="*/ 1271111 w 1271168"/>
                <a:gd name="connsiteY9" fmla="*/ 585311 h 2861881"/>
                <a:gd name="connsiteX10" fmla="*/ 1128141 w 1271168"/>
                <a:gd name="connsiteY10" fmla="*/ 292894 h 2861881"/>
                <a:gd name="connsiteX11" fmla="*/ 882110 w 1271168"/>
                <a:gd name="connsiteY11" fmla="*/ 135065 h 2861881"/>
                <a:gd name="connsiteX12" fmla="*/ 574929 w 1271168"/>
                <a:gd name="connsiteY12" fmla="*/ 0 h 2861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1168" h="2861881">
                  <a:moveTo>
                    <a:pt x="0" y="2861882"/>
                  </a:moveTo>
                  <a:cubicBezTo>
                    <a:pt x="0" y="2861882"/>
                    <a:pt x="67151" y="2751201"/>
                    <a:pt x="115157" y="2685002"/>
                  </a:cubicBezTo>
                  <a:cubicBezTo>
                    <a:pt x="169259" y="2610326"/>
                    <a:pt x="226981" y="2538317"/>
                    <a:pt x="277178" y="2461070"/>
                  </a:cubicBezTo>
                  <a:cubicBezTo>
                    <a:pt x="329946" y="2379917"/>
                    <a:pt x="374142" y="2293715"/>
                    <a:pt x="421958" y="2209514"/>
                  </a:cubicBezTo>
                  <a:cubicBezTo>
                    <a:pt x="509492" y="2055495"/>
                    <a:pt x="609695" y="1908715"/>
                    <a:pt x="690848" y="1751267"/>
                  </a:cubicBezTo>
                  <a:cubicBezTo>
                    <a:pt x="741426" y="1653159"/>
                    <a:pt x="784670" y="1551432"/>
                    <a:pt x="830580" y="1451039"/>
                  </a:cubicBezTo>
                  <a:cubicBezTo>
                    <a:pt x="857631" y="1391984"/>
                    <a:pt x="885635" y="1333405"/>
                    <a:pt x="917067" y="1276541"/>
                  </a:cubicBezTo>
                  <a:cubicBezTo>
                    <a:pt x="976408" y="1169003"/>
                    <a:pt x="1046417" y="1067848"/>
                    <a:pt x="1114901" y="965835"/>
                  </a:cubicBezTo>
                  <a:cubicBezTo>
                    <a:pt x="1146810" y="918305"/>
                    <a:pt x="1177671" y="870109"/>
                    <a:pt x="1204627" y="819626"/>
                  </a:cubicBezTo>
                  <a:cubicBezTo>
                    <a:pt x="1243679" y="746665"/>
                    <a:pt x="1272635" y="667703"/>
                    <a:pt x="1271111" y="585311"/>
                  </a:cubicBezTo>
                  <a:cubicBezTo>
                    <a:pt x="1269111" y="473012"/>
                    <a:pt x="1209485" y="371284"/>
                    <a:pt x="1128141" y="292894"/>
                  </a:cubicBezTo>
                  <a:cubicBezTo>
                    <a:pt x="1057561" y="224790"/>
                    <a:pt x="971836" y="175260"/>
                    <a:pt x="882110" y="135065"/>
                  </a:cubicBezTo>
                  <a:cubicBezTo>
                    <a:pt x="779907" y="89249"/>
                    <a:pt x="672560" y="54673"/>
                    <a:pt x="574929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FCAC004-4B7F-45C4-834A-116FD2D03F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53524"/>
              <a:ext cx="1650357" cy="4733534"/>
            </a:xfrm>
            <a:custGeom>
              <a:avLst/>
              <a:gdLst>
                <a:gd name="connsiteX0" fmla="*/ 0 w 919096"/>
                <a:gd name="connsiteY0" fmla="*/ 2636139 h 2636139"/>
                <a:gd name="connsiteX1" fmla="*/ 274415 w 919096"/>
                <a:gd name="connsiteY1" fmla="*/ 2218277 h 2636139"/>
                <a:gd name="connsiteX2" fmla="*/ 607981 w 919096"/>
                <a:gd name="connsiteY2" fmla="*/ 1655921 h 2636139"/>
                <a:gd name="connsiteX3" fmla="*/ 792290 w 919096"/>
                <a:gd name="connsiteY3" fmla="*/ 1163003 h 2636139"/>
                <a:gd name="connsiteX4" fmla="*/ 914400 w 919096"/>
                <a:gd name="connsiteY4" fmla="*/ 808863 h 2636139"/>
                <a:gd name="connsiteX5" fmla="*/ 847344 w 919096"/>
                <a:gd name="connsiteY5" fmla="*/ 516922 h 2636139"/>
                <a:gd name="connsiteX6" fmla="*/ 610362 w 919096"/>
                <a:gd name="connsiteY6" fmla="*/ 366141 h 2636139"/>
                <a:gd name="connsiteX7" fmla="*/ 361379 w 919096"/>
                <a:gd name="connsiteY7" fmla="*/ 222599 h 2636139"/>
                <a:gd name="connsiteX8" fmla="*/ 67056 w 919096"/>
                <a:gd name="connsiteY8" fmla="*/ 0 h 2636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9096" h="2636139">
                  <a:moveTo>
                    <a:pt x="0" y="2636139"/>
                  </a:moveTo>
                  <a:cubicBezTo>
                    <a:pt x="0" y="2636139"/>
                    <a:pt x="162020" y="2392394"/>
                    <a:pt x="274415" y="2218277"/>
                  </a:cubicBezTo>
                  <a:cubicBezTo>
                    <a:pt x="392906" y="2034730"/>
                    <a:pt x="518732" y="1854994"/>
                    <a:pt x="607981" y="1655921"/>
                  </a:cubicBezTo>
                  <a:cubicBezTo>
                    <a:pt x="679799" y="1495806"/>
                    <a:pt x="726091" y="1325594"/>
                    <a:pt x="792290" y="1163003"/>
                  </a:cubicBezTo>
                  <a:cubicBezTo>
                    <a:pt x="839724" y="1046607"/>
                    <a:pt x="897922" y="933164"/>
                    <a:pt x="914400" y="808863"/>
                  </a:cubicBezTo>
                  <a:cubicBezTo>
                    <a:pt x="928116" y="705326"/>
                    <a:pt x="913543" y="596932"/>
                    <a:pt x="847344" y="516922"/>
                  </a:cubicBezTo>
                  <a:cubicBezTo>
                    <a:pt x="786956" y="444056"/>
                    <a:pt x="696087" y="407956"/>
                    <a:pt x="610362" y="366141"/>
                  </a:cubicBezTo>
                  <a:cubicBezTo>
                    <a:pt x="524161" y="324136"/>
                    <a:pt x="442722" y="273272"/>
                    <a:pt x="361379" y="222599"/>
                  </a:cubicBezTo>
                  <a:cubicBezTo>
                    <a:pt x="245459" y="150400"/>
                    <a:pt x="126968" y="121348"/>
                    <a:pt x="6705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D193C743-6F98-4322-B366-AD0353B10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379002"/>
              <a:ext cx="1123546" cy="4116271"/>
            </a:xfrm>
            <a:custGeom>
              <a:avLst/>
              <a:gdLst>
                <a:gd name="connsiteX0" fmla="*/ 0 w 625711"/>
                <a:gd name="connsiteY0" fmla="*/ 2292382 h 2292381"/>
                <a:gd name="connsiteX1" fmla="*/ 181070 w 625711"/>
                <a:gd name="connsiteY1" fmla="*/ 2019967 h 2292381"/>
                <a:gd name="connsiteX2" fmla="*/ 385000 w 625711"/>
                <a:gd name="connsiteY2" fmla="*/ 1640967 h 2292381"/>
                <a:gd name="connsiteX3" fmla="*/ 514255 w 625711"/>
                <a:gd name="connsiteY3" fmla="*/ 1376839 h 2292381"/>
                <a:gd name="connsiteX4" fmla="*/ 606171 w 625711"/>
                <a:gd name="connsiteY4" fmla="*/ 1015079 h 2292381"/>
                <a:gd name="connsiteX5" fmla="*/ 606171 w 625711"/>
                <a:gd name="connsiteY5" fmla="*/ 673418 h 2292381"/>
                <a:gd name="connsiteX6" fmla="*/ 485489 w 625711"/>
                <a:gd name="connsiteY6" fmla="*/ 475297 h 2292381"/>
                <a:gd name="connsiteX7" fmla="*/ 313182 w 625711"/>
                <a:gd name="connsiteY7" fmla="*/ 328898 h 2292381"/>
                <a:gd name="connsiteX8" fmla="*/ 173831 w 625711"/>
                <a:gd name="connsiteY8" fmla="*/ 189643 h 2292381"/>
                <a:gd name="connsiteX9" fmla="*/ 0 w 625711"/>
                <a:gd name="connsiteY9" fmla="*/ 0 h 2292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25711" h="2292381">
                  <a:moveTo>
                    <a:pt x="0" y="2292382"/>
                  </a:moveTo>
                  <a:cubicBezTo>
                    <a:pt x="0" y="2292382"/>
                    <a:pt x="110776" y="2140363"/>
                    <a:pt x="181070" y="2019967"/>
                  </a:cubicBezTo>
                  <a:cubicBezTo>
                    <a:pt x="253460" y="1896047"/>
                    <a:pt x="318325" y="1768031"/>
                    <a:pt x="385000" y="1640967"/>
                  </a:cubicBezTo>
                  <a:cubicBezTo>
                    <a:pt x="430625" y="1554099"/>
                    <a:pt x="478536" y="1468184"/>
                    <a:pt x="514255" y="1376839"/>
                  </a:cubicBezTo>
                  <a:cubicBezTo>
                    <a:pt x="559689" y="1260634"/>
                    <a:pt x="585788" y="1138333"/>
                    <a:pt x="606171" y="1015079"/>
                  </a:cubicBezTo>
                  <a:cubicBezTo>
                    <a:pt x="625031" y="900779"/>
                    <a:pt x="638556" y="784003"/>
                    <a:pt x="606171" y="673418"/>
                  </a:cubicBezTo>
                  <a:cubicBezTo>
                    <a:pt x="584168" y="598075"/>
                    <a:pt x="540258" y="531590"/>
                    <a:pt x="485489" y="475297"/>
                  </a:cubicBezTo>
                  <a:cubicBezTo>
                    <a:pt x="432911" y="421195"/>
                    <a:pt x="369475" y="379095"/>
                    <a:pt x="313182" y="328898"/>
                  </a:cubicBezTo>
                  <a:cubicBezTo>
                    <a:pt x="264128" y="285179"/>
                    <a:pt x="219361" y="237077"/>
                    <a:pt x="173831" y="189643"/>
                  </a:cubicBezTo>
                  <a:cubicBezTo>
                    <a:pt x="109347" y="122111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D3C2310-33DE-4B73-A297-67D5721A86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798206"/>
              <a:ext cx="756945" cy="3350210"/>
            </a:xfrm>
            <a:custGeom>
              <a:avLst/>
              <a:gdLst>
                <a:gd name="connsiteX0" fmla="*/ 0 w 421548"/>
                <a:gd name="connsiteY0" fmla="*/ 0 h 1865756"/>
                <a:gd name="connsiteX1" fmla="*/ 258699 w 421548"/>
                <a:gd name="connsiteY1" fmla="*/ 330803 h 1865756"/>
                <a:gd name="connsiteX2" fmla="*/ 408051 w 421548"/>
                <a:gd name="connsiteY2" fmla="*/ 617887 h 1865756"/>
                <a:gd name="connsiteX3" fmla="*/ 408051 w 421548"/>
                <a:gd name="connsiteY3" fmla="*/ 910781 h 1865756"/>
                <a:gd name="connsiteX4" fmla="*/ 336233 w 421548"/>
                <a:gd name="connsiteY4" fmla="*/ 1269683 h 1865756"/>
                <a:gd name="connsiteX5" fmla="*/ 186881 w 421548"/>
                <a:gd name="connsiteY5" fmla="*/ 1582674 h 1865756"/>
                <a:gd name="connsiteX6" fmla="*/ 0 w 421548"/>
                <a:gd name="connsiteY6" fmla="*/ 1865757 h 1865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1548" h="1865756">
                  <a:moveTo>
                    <a:pt x="0" y="0"/>
                  </a:moveTo>
                  <a:cubicBezTo>
                    <a:pt x="0" y="0"/>
                    <a:pt x="155734" y="188309"/>
                    <a:pt x="258699" y="330803"/>
                  </a:cubicBezTo>
                  <a:cubicBezTo>
                    <a:pt x="322517" y="419100"/>
                    <a:pt x="383096" y="512255"/>
                    <a:pt x="408051" y="617887"/>
                  </a:cubicBezTo>
                  <a:cubicBezTo>
                    <a:pt x="430625" y="713613"/>
                    <a:pt x="420815" y="812768"/>
                    <a:pt x="408051" y="910781"/>
                  </a:cubicBezTo>
                  <a:cubicBezTo>
                    <a:pt x="392240" y="1032129"/>
                    <a:pt x="376142" y="1154049"/>
                    <a:pt x="336233" y="1269683"/>
                  </a:cubicBezTo>
                  <a:cubicBezTo>
                    <a:pt x="298418" y="1379125"/>
                    <a:pt x="246412" y="1483138"/>
                    <a:pt x="186881" y="1582674"/>
                  </a:cubicBezTo>
                  <a:cubicBezTo>
                    <a:pt x="122777" y="1689640"/>
                    <a:pt x="0" y="1865757"/>
                    <a:pt x="0" y="186575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78B8B6B-A236-4752-937C-83AF1C4EC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1247513"/>
              <a:ext cx="515229" cy="2438941"/>
            </a:xfrm>
            <a:custGeom>
              <a:avLst/>
              <a:gdLst>
                <a:gd name="connsiteX0" fmla="*/ 11621 w 286935"/>
                <a:gd name="connsiteY0" fmla="*/ 1358265 h 1358264"/>
                <a:gd name="connsiteX1" fmla="*/ 163830 w 286935"/>
                <a:gd name="connsiteY1" fmla="*/ 1157287 h 1358264"/>
                <a:gd name="connsiteX2" fmla="*/ 258604 w 286935"/>
                <a:gd name="connsiteY2" fmla="*/ 858679 h 1358264"/>
                <a:gd name="connsiteX3" fmla="*/ 284417 w 286935"/>
                <a:gd name="connsiteY3" fmla="*/ 577310 h 1358264"/>
                <a:gd name="connsiteX4" fmla="*/ 215456 w 286935"/>
                <a:gd name="connsiteY4" fmla="*/ 330422 h 1358264"/>
                <a:gd name="connsiteX5" fmla="*/ 0 w 286935"/>
                <a:gd name="connsiteY5" fmla="*/ 0 h 1358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6935" h="1358264">
                  <a:moveTo>
                    <a:pt x="11621" y="1358265"/>
                  </a:moveTo>
                  <a:cubicBezTo>
                    <a:pt x="11621" y="1358265"/>
                    <a:pt x="104299" y="1269016"/>
                    <a:pt x="163830" y="1157287"/>
                  </a:cubicBezTo>
                  <a:cubicBezTo>
                    <a:pt x="213074" y="1064800"/>
                    <a:pt x="237458" y="961453"/>
                    <a:pt x="258604" y="858679"/>
                  </a:cubicBezTo>
                  <a:cubicBezTo>
                    <a:pt x="277749" y="765905"/>
                    <a:pt x="293180" y="671512"/>
                    <a:pt x="284417" y="577310"/>
                  </a:cubicBezTo>
                  <a:cubicBezTo>
                    <a:pt x="276511" y="491680"/>
                    <a:pt x="250412" y="409099"/>
                    <a:pt x="215456" y="330422"/>
                  </a:cubicBezTo>
                  <a:cubicBezTo>
                    <a:pt x="153353" y="190405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416B9790-C202-4F5D-8BEC-130557782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1752232"/>
              <a:ext cx="300409" cy="1599679"/>
            </a:xfrm>
            <a:custGeom>
              <a:avLst/>
              <a:gdLst>
                <a:gd name="connsiteX0" fmla="*/ 0 w 167300"/>
                <a:gd name="connsiteY0" fmla="*/ 0 h 890873"/>
                <a:gd name="connsiteX1" fmla="*/ 143732 w 167300"/>
                <a:gd name="connsiteY1" fmla="*/ 233077 h 890873"/>
                <a:gd name="connsiteX2" fmla="*/ 160973 w 167300"/>
                <a:gd name="connsiteY2" fmla="*/ 482822 h 890873"/>
                <a:gd name="connsiteX3" fmla="*/ 0 w 167300"/>
                <a:gd name="connsiteY3" fmla="*/ 890873 h 890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7300" h="890873">
                  <a:moveTo>
                    <a:pt x="0" y="0"/>
                  </a:moveTo>
                  <a:cubicBezTo>
                    <a:pt x="0" y="0"/>
                    <a:pt x="110585" y="127254"/>
                    <a:pt x="143732" y="233077"/>
                  </a:cubicBezTo>
                  <a:cubicBezTo>
                    <a:pt x="168974" y="313563"/>
                    <a:pt x="172593" y="399098"/>
                    <a:pt x="160973" y="482822"/>
                  </a:cubicBezTo>
                  <a:cubicBezTo>
                    <a:pt x="136970" y="655892"/>
                    <a:pt x="0" y="890873"/>
                    <a:pt x="0" y="890873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FE0884AE-BEEF-4D8B-B59B-1EFC91429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131253" y="14016"/>
              <a:ext cx="5523537" cy="3012568"/>
            </a:xfrm>
            <a:custGeom>
              <a:avLst/>
              <a:gdLst>
                <a:gd name="connsiteX0" fmla="*/ 3076099 w 3076098"/>
                <a:gd name="connsiteY0" fmla="*/ 12287 h 1677721"/>
                <a:gd name="connsiteX1" fmla="*/ 3054287 w 3076098"/>
                <a:gd name="connsiteY1" fmla="*/ 609029 h 1677721"/>
                <a:gd name="connsiteX2" fmla="*/ 3054287 w 3076098"/>
                <a:gd name="connsiteY2" fmla="*/ 824770 h 1677721"/>
                <a:gd name="connsiteX3" fmla="*/ 3002375 w 3076098"/>
                <a:gd name="connsiteY3" fmla="*/ 1158240 h 1677721"/>
                <a:gd name="connsiteX4" fmla="*/ 2945797 w 3076098"/>
                <a:gd name="connsiteY4" fmla="*/ 1277112 h 1677721"/>
                <a:gd name="connsiteX5" fmla="*/ 2706815 w 3076098"/>
                <a:gd name="connsiteY5" fmla="*/ 1492853 h 1677721"/>
                <a:gd name="connsiteX6" fmla="*/ 2451735 w 3076098"/>
                <a:gd name="connsiteY6" fmla="*/ 1618583 h 1677721"/>
                <a:gd name="connsiteX7" fmla="*/ 2128457 w 3076098"/>
                <a:gd name="connsiteY7" fmla="*/ 1677448 h 1677721"/>
                <a:gd name="connsiteX8" fmla="*/ 1672495 w 3076098"/>
                <a:gd name="connsiteY8" fmla="*/ 1505522 h 1677721"/>
                <a:gd name="connsiteX9" fmla="*/ 1445038 w 3076098"/>
                <a:gd name="connsiteY9" fmla="*/ 1230916 h 1677721"/>
                <a:gd name="connsiteX10" fmla="*/ 1381506 w 3076098"/>
                <a:gd name="connsiteY10" fmla="*/ 1044035 h 1677721"/>
                <a:gd name="connsiteX11" fmla="*/ 1260253 w 3076098"/>
                <a:gd name="connsiteY11" fmla="*/ 837533 h 1677721"/>
                <a:gd name="connsiteX12" fmla="*/ 1108520 w 3076098"/>
                <a:gd name="connsiteY12" fmla="*/ 772954 h 1677721"/>
                <a:gd name="connsiteX13" fmla="*/ 955358 w 3076098"/>
                <a:gd name="connsiteY13" fmla="*/ 751427 h 1677721"/>
                <a:gd name="connsiteX14" fmla="*/ 763810 w 3076098"/>
                <a:gd name="connsiteY14" fmla="*/ 764762 h 1677721"/>
                <a:gd name="connsiteX15" fmla="*/ 651224 w 3076098"/>
                <a:gd name="connsiteY15" fmla="*/ 728186 h 1677721"/>
                <a:gd name="connsiteX16" fmla="*/ 510730 w 3076098"/>
                <a:gd name="connsiteY16" fmla="*/ 587788 h 1677721"/>
                <a:gd name="connsiteX17" fmla="*/ 323183 w 3076098"/>
                <a:gd name="connsiteY17" fmla="*/ 353187 h 1677721"/>
                <a:gd name="connsiteX18" fmla="*/ 0 w 3076098"/>
                <a:gd name="connsiteY18" fmla="*/ 0 h 167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076098" h="1677721">
                  <a:moveTo>
                    <a:pt x="3076099" y="12287"/>
                  </a:moveTo>
                  <a:cubicBezTo>
                    <a:pt x="3069336" y="183071"/>
                    <a:pt x="3053525" y="438150"/>
                    <a:pt x="3054287" y="609029"/>
                  </a:cubicBezTo>
                  <a:cubicBezTo>
                    <a:pt x="3054572" y="680942"/>
                    <a:pt x="3056477" y="752856"/>
                    <a:pt x="3054287" y="824770"/>
                  </a:cubicBezTo>
                  <a:cubicBezTo>
                    <a:pt x="3050858" y="937832"/>
                    <a:pt x="3038285" y="1051084"/>
                    <a:pt x="3002375" y="1158240"/>
                  </a:cubicBezTo>
                  <a:cubicBezTo>
                    <a:pt x="2988374" y="1200055"/>
                    <a:pt x="2969895" y="1240155"/>
                    <a:pt x="2945797" y="1277112"/>
                  </a:cubicBezTo>
                  <a:cubicBezTo>
                    <a:pt x="2886742" y="1367885"/>
                    <a:pt x="2798636" y="1434846"/>
                    <a:pt x="2706815" y="1492853"/>
                  </a:cubicBezTo>
                  <a:cubicBezTo>
                    <a:pt x="2626424" y="1543717"/>
                    <a:pt x="2541080" y="1586103"/>
                    <a:pt x="2451735" y="1618583"/>
                  </a:cubicBezTo>
                  <a:cubicBezTo>
                    <a:pt x="2347817" y="1656398"/>
                    <a:pt x="2238851" y="1680591"/>
                    <a:pt x="2128457" y="1677448"/>
                  </a:cubicBezTo>
                  <a:cubicBezTo>
                    <a:pt x="1962436" y="1672781"/>
                    <a:pt x="1804702" y="1606677"/>
                    <a:pt x="1672495" y="1505522"/>
                  </a:cubicBezTo>
                  <a:cubicBezTo>
                    <a:pt x="1576483" y="1432084"/>
                    <a:pt x="1493520" y="1341501"/>
                    <a:pt x="1445038" y="1230916"/>
                  </a:cubicBezTo>
                  <a:cubicBezTo>
                    <a:pt x="1418653" y="1170623"/>
                    <a:pt x="1401794" y="1106710"/>
                    <a:pt x="1381506" y="1044035"/>
                  </a:cubicBezTo>
                  <a:cubicBezTo>
                    <a:pt x="1356360" y="966026"/>
                    <a:pt x="1324261" y="887730"/>
                    <a:pt x="1260253" y="837533"/>
                  </a:cubicBezTo>
                  <a:cubicBezTo>
                    <a:pt x="1216628" y="803243"/>
                    <a:pt x="1162717" y="786194"/>
                    <a:pt x="1108520" y="772954"/>
                  </a:cubicBezTo>
                  <a:cubicBezTo>
                    <a:pt x="1058228" y="760667"/>
                    <a:pt x="1007078" y="750570"/>
                    <a:pt x="955358" y="751427"/>
                  </a:cubicBezTo>
                  <a:cubicBezTo>
                    <a:pt x="891064" y="752475"/>
                    <a:pt x="827818" y="770001"/>
                    <a:pt x="763810" y="764762"/>
                  </a:cubicBezTo>
                  <a:cubicBezTo>
                    <a:pt x="723995" y="761524"/>
                    <a:pt x="685514" y="748760"/>
                    <a:pt x="651224" y="728186"/>
                  </a:cubicBezTo>
                  <a:cubicBezTo>
                    <a:pt x="594074" y="693896"/>
                    <a:pt x="552545" y="639985"/>
                    <a:pt x="510730" y="587788"/>
                  </a:cubicBezTo>
                  <a:cubicBezTo>
                    <a:pt x="448151" y="509683"/>
                    <a:pt x="384524" y="432245"/>
                    <a:pt x="323183" y="353187"/>
                  </a:cubicBezTo>
                  <a:cubicBezTo>
                    <a:pt x="246221" y="253937"/>
                    <a:pt x="94202" y="82868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DC19431-34DB-4F62-A4D8-ED38ECCB9A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87455" y="75587"/>
              <a:ext cx="4681672" cy="2637228"/>
            </a:xfrm>
            <a:custGeom>
              <a:avLst/>
              <a:gdLst>
                <a:gd name="connsiteX0" fmla="*/ 2568321 w 2607257"/>
                <a:gd name="connsiteY0" fmla="*/ 18002 h 1468691"/>
                <a:gd name="connsiteX1" fmla="*/ 2590609 w 2607257"/>
                <a:gd name="connsiteY1" fmla="*/ 258509 h 1468691"/>
                <a:gd name="connsiteX2" fmla="*/ 2606802 w 2607257"/>
                <a:gd name="connsiteY2" fmla="*/ 563118 h 1468691"/>
                <a:gd name="connsiteX3" fmla="*/ 2587181 w 2607257"/>
                <a:gd name="connsiteY3" fmla="*/ 910400 h 1468691"/>
                <a:gd name="connsiteX4" fmla="*/ 2568702 w 2607257"/>
                <a:gd name="connsiteY4" fmla="*/ 1001554 h 1468691"/>
                <a:gd name="connsiteX5" fmla="*/ 2407063 w 2607257"/>
                <a:gd name="connsiteY5" fmla="*/ 1262348 h 1468691"/>
                <a:gd name="connsiteX6" fmla="*/ 2211896 w 2607257"/>
                <a:gd name="connsiteY6" fmla="*/ 1390078 h 1468691"/>
                <a:gd name="connsiteX7" fmla="*/ 1936623 w 2607257"/>
                <a:gd name="connsiteY7" fmla="*/ 1466660 h 1468691"/>
                <a:gd name="connsiteX8" fmla="*/ 1749933 w 2607257"/>
                <a:gd name="connsiteY8" fmla="*/ 1447514 h 1468691"/>
                <a:gd name="connsiteX9" fmla="*/ 1594295 w 2607257"/>
                <a:gd name="connsiteY9" fmla="*/ 1351788 h 1468691"/>
                <a:gd name="connsiteX10" fmla="*/ 1512951 w 2607257"/>
                <a:gd name="connsiteY10" fmla="*/ 1227392 h 1468691"/>
                <a:gd name="connsiteX11" fmla="*/ 1500949 w 2607257"/>
                <a:gd name="connsiteY11" fmla="*/ 992886 h 1468691"/>
                <a:gd name="connsiteX12" fmla="*/ 1541621 w 2607257"/>
                <a:gd name="connsiteY12" fmla="*/ 803910 h 1468691"/>
                <a:gd name="connsiteX13" fmla="*/ 1541621 w 2607257"/>
                <a:gd name="connsiteY13" fmla="*/ 665131 h 1468691"/>
                <a:gd name="connsiteX14" fmla="*/ 1429131 w 2607257"/>
                <a:gd name="connsiteY14" fmla="*/ 526352 h 1468691"/>
                <a:gd name="connsiteX15" fmla="*/ 1163383 w 2607257"/>
                <a:gd name="connsiteY15" fmla="*/ 449771 h 1468691"/>
                <a:gd name="connsiteX16" fmla="*/ 811530 w 2607257"/>
                <a:gd name="connsiteY16" fmla="*/ 406718 h 1468691"/>
                <a:gd name="connsiteX17" fmla="*/ 574548 w 2607257"/>
                <a:gd name="connsiteY17" fmla="*/ 354044 h 1468691"/>
                <a:gd name="connsiteX18" fmla="*/ 284893 w 2607257"/>
                <a:gd name="connsiteY18" fmla="*/ 224885 h 1468691"/>
                <a:gd name="connsiteX19" fmla="*/ 0 w 2607257"/>
                <a:gd name="connsiteY19" fmla="*/ 0 h 1468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607257" h="1468691">
                  <a:moveTo>
                    <a:pt x="2568321" y="18002"/>
                  </a:moveTo>
                  <a:cubicBezTo>
                    <a:pt x="2574989" y="70009"/>
                    <a:pt x="2587752" y="206121"/>
                    <a:pt x="2590609" y="258509"/>
                  </a:cubicBezTo>
                  <a:cubicBezTo>
                    <a:pt x="2596134" y="360045"/>
                    <a:pt x="2604707" y="461486"/>
                    <a:pt x="2606802" y="563118"/>
                  </a:cubicBezTo>
                  <a:cubicBezTo>
                    <a:pt x="2609088" y="679228"/>
                    <a:pt x="2602802" y="795338"/>
                    <a:pt x="2587181" y="910400"/>
                  </a:cubicBezTo>
                  <a:cubicBezTo>
                    <a:pt x="2582990" y="941165"/>
                    <a:pt x="2577274" y="971645"/>
                    <a:pt x="2568702" y="1001554"/>
                  </a:cubicBezTo>
                  <a:cubicBezTo>
                    <a:pt x="2540222" y="1101471"/>
                    <a:pt x="2482501" y="1190816"/>
                    <a:pt x="2407063" y="1262348"/>
                  </a:cubicBezTo>
                  <a:cubicBezTo>
                    <a:pt x="2350294" y="1316165"/>
                    <a:pt x="2283047" y="1357313"/>
                    <a:pt x="2211896" y="1390078"/>
                  </a:cubicBezTo>
                  <a:cubicBezTo>
                    <a:pt x="2124742" y="1430179"/>
                    <a:pt x="2032159" y="1458754"/>
                    <a:pt x="1936623" y="1466660"/>
                  </a:cubicBezTo>
                  <a:cubicBezTo>
                    <a:pt x="1873567" y="1471898"/>
                    <a:pt x="1809845" y="1467517"/>
                    <a:pt x="1749933" y="1447514"/>
                  </a:cubicBezTo>
                  <a:cubicBezTo>
                    <a:pt x="1691449" y="1428083"/>
                    <a:pt x="1638109" y="1395222"/>
                    <a:pt x="1594295" y="1351788"/>
                  </a:cubicBezTo>
                  <a:cubicBezTo>
                    <a:pt x="1558576" y="1316450"/>
                    <a:pt x="1530001" y="1274540"/>
                    <a:pt x="1512951" y="1227392"/>
                  </a:cubicBezTo>
                  <a:cubicBezTo>
                    <a:pt x="1485900" y="1152811"/>
                    <a:pt x="1487519" y="1071467"/>
                    <a:pt x="1500949" y="992886"/>
                  </a:cubicBezTo>
                  <a:cubicBezTo>
                    <a:pt x="1511808" y="929354"/>
                    <a:pt x="1529810" y="867251"/>
                    <a:pt x="1541621" y="803910"/>
                  </a:cubicBezTo>
                  <a:cubicBezTo>
                    <a:pt x="1550194" y="757714"/>
                    <a:pt x="1554194" y="710279"/>
                    <a:pt x="1541621" y="665131"/>
                  </a:cubicBezTo>
                  <a:cubicBezTo>
                    <a:pt x="1525143" y="605981"/>
                    <a:pt x="1481233" y="559403"/>
                    <a:pt x="1429131" y="526352"/>
                  </a:cubicBezTo>
                  <a:cubicBezTo>
                    <a:pt x="1350455" y="476536"/>
                    <a:pt x="1256157" y="461772"/>
                    <a:pt x="1163383" y="449771"/>
                  </a:cubicBezTo>
                  <a:cubicBezTo>
                    <a:pt x="1046131" y="434626"/>
                    <a:pt x="928306" y="424720"/>
                    <a:pt x="811530" y="406718"/>
                  </a:cubicBezTo>
                  <a:cubicBezTo>
                    <a:pt x="731425" y="394335"/>
                    <a:pt x="652081" y="377571"/>
                    <a:pt x="574548" y="354044"/>
                  </a:cubicBezTo>
                  <a:cubicBezTo>
                    <a:pt x="472916" y="323279"/>
                    <a:pt x="375094" y="280702"/>
                    <a:pt x="284893" y="224885"/>
                  </a:cubicBezTo>
                  <a:cubicBezTo>
                    <a:pt x="181832" y="161068"/>
                    <a:pt x="90868" y="80296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F5735E-2BC7-4236-B830-616EBBBC7B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10305" y="31802"/>
              <a:ext cx="3763077" cy="2110194"/>
            </a:xfrm>
            <a:custGeom>
              <a:avLst/>
              <a:gdLst>
                <a:gd name="connsiteX0" fmla="*/ 1950434 w 2095685"/>
                <a:gd name="connsiteY0" fmla="*/ 0 h 1175182"/>
                <a:gd name="connsiteX1" fmla="*/ 2077307 w 2095685"/>
                <a:gd name="connsiteY1" fmla="*/ 479108 h 1175182"/>
                <a:gd name="connsiteX2" fmla="*/ 2089309 w 2095685"/>
                <a:gd name="connsiteY2" fmla="*/ 826008 h 1175182"/>
                <a:gd name="connsiteX3" fmla="*/ 1987582 w 2095685"/>
                <a:gd name="connsiteY3" fmla="*/ 1101185 h 1175182"/>
                <a:gd name="connsiteX4" fmla="*/ 1818037 w 2095685"/>
                <a:gd name="connsiteY4" fmla="*/ 1173004 h 1175182"/>
                <a:gd name="connsiteX5" fmla="*/ 1694402 w 2095685"/>
                <a:gd name="connsiteY5" fmla="*/ 1157097 h 1175182"/>
                <a:gd name="connsiteX6" fmla="*/ 1594676 w 2095685"/>
                <a:gd name="connsiteY6" fmla="*/ 1013555 h 1175182"/>
                <a:gd name="connsiteX7" fmla="*/ 1664494 w 2095685"/>
                <a:gd name="connsiteY7" fmla="*/ 790289 h 1175182"/>
                <a:gd name="connsiteX8" fmla="*/ 1684401 w 2095685"/>
                <a:gd name="connsiteY8" fmla="*/ 527114 h 1175182"/>
                <a:gd name="connsiteX9" fmla="*/ 1550765 w 2095685"/>
                <a:gd name="connsiteY9" fmla="*/ 343662 h 1175182"/>
                <a:gd name="connsiteX10" fmla="*/ 1315402 w 2095685"/>
                <a:gd name="connsiteY10" fmla="*/ 265938 h 1175182"/>
                <a:gd name="connsiteX11" fmla="*/ 876586 w 2095685"/>
                <a:gd name="connsiteY11" fmla="*/ 200120 h 1175182"/>
                <a:gd name="connsiteX12" fmla="*/ 591312 w 2095685"/>
                <a:gd name="connsiteY12" fmla="*/ 186119 h 1175182"/>
                <a:gd name="connsiteX13" fmla="*/ 0 w 2095685"/>
                <a:gd name="connsiteY13" fmla="*/ 16669 h 1175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5685" h="1175182">
                  <a:moveTo>
                    <a:pt x="1950434" y="0"/>
                  </a:moveTo>
                  <a:cubicBezTo>
                    <a:pt x="1973485" y="77629"/>
                    <a:pt x="2063115" y="399383"/>
                    <a:pt x="2077307" y="479108"/>
                  </a:cubicBezTo>
                  <a:cubicBezTo>
                    <a:pt x="2097786" y="593693"/>
                    <a:pt x="2100167" y="710089"/>
                    <a:pt x="2089309" y="826008"/>
                  </a:cubicBezTo>
                  <a:cubicBezTo>
                    <a:pt x="2079784" y="927545"/>
                    <a:pt x="2061401" y="1032891"/>
                    <a:pt x="1987582" y="1101185"/>
                  </a:cubicBezTo>
                  <a:cubicBezTo>
                    <a:pt x="1941481" y="1143762"/>
                    <a:pt x="1880616" y="1165670"/>
                    <a:pt x="1818037" y="1173004"/>
                  </a:cubicBezTo>
                  <a:cubicBezTo>
                    <a:pt x="1775746" y="1177957"/>
                    <a:pt x="1732693" y="1175195"/>
                    <a:pt x="1694402" y="1157097"/>
                  </a:cubicBezTo>
                  <a:cubicBezTo>
                    <a:pt x="1638110" y="1130427"/>
                    <a:pt x="1600295" y="1075373"/>
                    <a:pt x="1594676" y="1013555"/>
                  </a:cubicBezTo>
                  <a:cubicBezTo>
                    <a:pt x="1587532" y="934879"/>
                    <a:pt x="1635633" y="864870"/>
                    <a:pt x="1664494" y="790289"/>
                  </a:cubicBezTo>
                  <a:cubicBezTo>
                    <a:pt x="1696974" y="706279"/>
                    <a:pt x="1708594" y="613791"/>
                    <a:pt x="1684401" y="527114"/>
                  </a:cubicBezTo>
                  <a:cubicBezTo>
                    <a:pt x="1663351" y="451580"/>
                    <a:pt x="1616488" y="386620"/>
                    <a:pt x="1550765" y="343662"/>
                  </a:cubicBezTo>
                  <a:cubicBezTo>
                    <a:pt x="1480947" y="298133"/>
                    <a:pt x="1397508" y="282131"/>
                    <a:pt x="1315402" y="265938"/>
                  </a:cubicBezTo>
                  <a:cubicBezTo>
                    <a:pt x="1170051" y="237173"/>
                    <a:pt x="1024128" y="212027"/>
                    <a:pt x="876586" y="200120"/>
                  </a:cubicBezTo>
                  <a:cubicBezTo>
                    <a:pt x="781717" y="192500"/>
                    <a:pt x="686276" y="193643"/>
                    <a:pt x="591312" y="186119"/>
                  </a:cubicBezTo>
                  <a:cubicBezTo>
                    <a:pt x="465296" y="176213"/>
                    <a:pt x="160211" y="193453"/>
                    <a:pt x="0" y="16669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2" name="Bottom Right">
            <a:extLst>
              <a:ext uri="{FF2B5EF4-FFF2-40B4-BE49-F238E27FC236}">
                <a16:creationId xmlns:a16="http://schemas.microsoft.com/office/drawing/2014/main" id="{83664CB5-2BA0-493E-BEC5-BACF868A1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44DC3445-FC3D-4F90-BC75-AD8EDD18A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34" name="Graphic 157">
              <a:extLst>
                <a:ext uri="{FF2B5EF4-FFF2-40B4-BE49-F238E27FC236}">
                  <a16:creationId xmlns:a16="http://schemas.microsoft.com/office/drawing/2014/main" id="{70D6C503-0ABE-48A7-BA0B-D5A26B558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6DEB1DC4-C3A0-4645-B456-02A9FFA2C9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2ECF4175-31D6-4A9B-87A4-4C29667497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508D2906-75CA-4435-A320-08EBBA06B6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51B8B373-782A-4568-BDF3-093F398F1A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707C3AD9-7FDD-480C-91FF-0D3A977DF2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A8EF16B5-D539-41A0-9FDE-164CE88FE8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92FFF8CB-E294-4944-A954-FC2866B255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B2CD3167-A8E1-4652-8AFE-0E5D9A90C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64E084C7-AC2F-C38B-FFB7-1A8CA0F4F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3297" y="356713"/>
            <a:ext cx="8132458" cy="1652953"/>
          </a:xfrm>
        </p:spPr>
        <p:txBody>
          <a:bodyPr anchor="b">
            <a:normAutofit/>
          </a:bodyPr>
          <a:lstStyle/>
          <a:p>
            <a:pPr algn="ctr"/>
            <a:r>
              <a:rPr lang="it-IT" sz="6000" dirty="0">
                <a:solidFill>
                  <a:srgbClr val="FFC000"/>
                </a:solidFill>
                <a:latin typeface="+mn-lt"/>
              </a:rPr>
              <a:t>SARS-CoV-2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2261B3F-38B3-E032-6BF3-D948D3F6A2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6439" y="2712815"/>
            <a:ext cx="7950166" cy="68606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it-IT" sz="1800" b="1" dirty="0"/>
              <a:t>Come sappiamo, negli ultimi anni abbiamo dovuto far fronte al virus SARS cov-2, che, durante la sua diffusione, ha comportato molti decessi.</a:t>
            </a:r>
          </a:p>
          <a:p>
            <a:pPr marL="0" indent="0">
              <a:buNone/>
            </a:pPr>
            <a:endParaRPr lang="it-IT" sz="18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E8B17187-F384-D96A-7091-167B95D7FD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70" y="4036440"/>
            <a:ext cx="830958" cy="830958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FB58C8DA-692D-8308-F7E1-60B99835FF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3164" y="3757103"/>
            <a:ext cx="1159459" cy="1159459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9CD2A860-669C-F7C0-6857-01440EBC8E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5774" y="2609850"/>
            <a:ext cx="855520" cy="855520"/>
          </a:xfrm>
          <a:prstGeom prst="rect">
            <a:avLst/>
          </a:prstGeom>
        </p:spPr>
      </p:pic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A877173B-AB45-1B56-9B34-706EBFB7B99F}"/>
              </a:ext>
            </a:extLst>
          </p:cNvPr>
          <p:cNvSpPr txBox="1">
            <a:spLocks/>
          </p:cNvSpPr>
          <p:nvPr/>
        </p:nvSpPr>
        <p:spPr>
          <a:xfrm>
            <a:off x="1547413" y="4087499"/>
            <a:ext cx="7950166" cy="68606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venir Next LT Pro" panose="020B0504020202020204" pitchFamily="34" charset="0"/>
              <a:buNone/>
            </a:pPr>
            <a:r>
              <a:rPr lang="it-IT" sz="1800" b="1" dirty="0">
                <a:solidFill>
                  <a:schemeClr val="accent5">
                    <a:lumMod val="75000"/>
                  </a:schemeClr>
                </a:solidFill>
              </a:rPr>
              <a:t>Grazie alla medicina moderna e l'urgenza di intervenire al più presto, si è riusciti a proporre subito soluzioni efficienti. Subito dopo le prime somministrazioni di vaccino alla popolazione sono emerse presenze di varianti derivanti da tale virus.</a:t>
            </a:r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481894EE-553E-EC07-A564-08DDDD9552BE}"/>
              </a:ext>
            </a:extLst>
          </p:cNvPr>
          <p:cNvSpPr txBox="1">
            <a:spLocks/>
          </p:cNvSpPr>
          <p:nvPr/>
        </p:nvSpPr>
        <p:spPr>
          <a:xfrm>
            <a:off x="2453483" y="5130766"/>
            <a:ext cx="7950166" cy="68606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venir Next LT Pro" panose="020B0504020202020204" pitchFamily="34" charset="0"/>
              <a:buNone/>
            </a:pPr>
            <a:r>
              <a:rPr lang="it-IT" sz="1800" b="1" dirty="0">
                <a:solidFill>
                  <a:schemeClr val="accent5">
                    <a:lumMod val="75000"/>
                  </a:schemeClr>
                </a:solidFill>
              </a:rPr>
              <a:t>Tra le varie regioni del genoma del SARS CoV-2 vi è quella a punta che ha una struttura simile a una corona, per questo prende in nome di Corona Virus</a:t>
            </a:r>
          </a:p>
        </p:txBody>
      </p:sp>
      <p:pic>
        <p:nvPicPr>
          <p:cNvPr id="31" name="Immagine 30">
            <a:extLst>
              <a:ext uri="{FF2B5EF4-FFF2-40B4-BE49-F238E27FC236}">
                <a16:creationId xmlns:a16="http://schemas.microsoft.com/office/drawing/2014/main" id="{3B22F9F7-0FB0-A420-B26D-1E231993B8F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20" r="44907" b="18509"/>
          <a:stretch/>
        </p:blipFill>
        <p:spPr>
          <a:xfrm>
            <a:off x="5942418" y="5684557"/>
            <a:ext cx="638779" cy="68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4913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0385642-B76C-4367-B664-7C04C61FBF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3850" y="380999"/>
            <a:ext cx="9144000" cy="1852613"/>
          </a:xfrm>
        </p:spPr>
        <p:txBody>
          <a:bodyPr>
            <a:normAutofit fontScale="90000"/>
          </a:bodyPr>
          <a:lstStyle/>
          <a:p>
            <a:pPr algn="l"/>
            <a:r>
              <a:rPr lang="it-IT" dirty="0"/>
              <a:t>Modelli usati per addestrare i segnali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D19B9D0-F7BD-2642-AB49-D2E1E7B8A7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5" y="2677318"/>
            <a:ext cx="7200900" cy="2223296"/>
          </a:xfrm>
        </p:spPr>
        <p:txBody>
          <a:bodyPr>
            <a:normAutofit/>
          </a:bodyPr>
          <a:lstStyle/>
          <a:p>
            <a:pPr algn="l"/>
            <a:r>
              <a:rPr lang="it-IT" dirty="0"/>
              <a:t>I modelli utilizzati sono due </a:t>
            </a:r>
          </a:p>
          <a:p>
            <a:pPr marL="457200" indent="-457200" algn="l">
              <a:buAutoNum type="arabicParenR"/>
            </a:pPr>
            <a:r>
              <a:rPr lang="it-IT" dirty="0" err="1"/>
              <a:t>Inception</a:t>
            </a:r>
            <a:r>
              <a:rPr lang="it-IT" dirty="0"/>
              <a:t> Time </a:t>
            </a:r>
          </a:p>
          <a:p>
            <a:pPr marL="457200" indent="-457200" algn="l">
              <a:buAutoNum type="arabicParenR"/>
            </a:pPr>
            <a:r>
              <a:rPr lang="it-IT" dirty="0"/>
              <a:t>ResNet34</a:t>
            </a:r>
          </a:p>
          <a:p>
            <a:pPr algn="l"/>
            <a:r>
              <a:rPr lang="it-IT" dirty="0"/>
              <a:t>Entrambi modelli </a:t>
            </a:r>
            <a:r>
              <a:rPr lang="it-IT" dirty="0" err="1"/>
              <a:t>pre</a:t>
            </a:r>
            <a:r>
              <a:rPr lang="it-IT" dirty="0"/>
              <a:t>-addestrati.</a:t>
            </a:r>
          </a:p>
        </p:txBody>
      </p:sp>
      <p:pic>
        <p:nvPicPr>
          <p:cNvPr id="4" name="Segnaposto contenuto 5">
            <a:extLst>
              <a:ext uri="{FF2B5EF4-FFF2-40B4-BE49-F238E27FC236}">
                <a16:creationId xmlns:a16="http://schemas.microsoft.com/office/drawing/2014/main" id="{B57243E0-0662-773D-1BF1-A1322ADB937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5" t="58590"/>
          <a:stretch/>
        </p:blipFill>
        <p:spPr>
          <a:xfrm>
            <a:off x="5535561" y="3014737"/>
            <a:ext cx="6187351" cy="1548458"/>
          </a:xfrm>
          <a:prstGeom prst="rect">
            <a:avLst/>
          </a:prstGeom>
          <a:effectLst>
            <a:outerShdw blurRad="596900" dir="16620000" sx="102000" sy="102000" algn="ctr" rotWithShape="0">
              <a:schemeClr val="accent2">
                <a:alpha val="72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183512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0385642-B76C-4367-B664-7C04C61FBF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3850" y="380999"/>
            <a:ext cx="5619750" cy="2057401"/>
          </a:xfrm>
        </p:spPr>
        <p:txBody>
          <a:bodyPr>
            <a:normAutofit fontScale="90000"/>
          </a:bodyPr>
          <a:lstStyle/>
          <a:p>
            <a:pPr algn="l"/>
            <a:r>
              <a:rPr lang="it-IT" dirty="0"/>
              <a:t>Modelli usati per addestrare i segnali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D19B9D0-F7BD-2642-AB49-D2E1E7B8A7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619" y="2363568"/>
            <a:ext cx="6076950" cy="4626512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it-IT" dirty="0" err="1"/>
              <a:t>Inception</a:t>
            </a:r>
            <a:r>
              <a:rPr lang="it-IT" dirty="0"/>
              <a:t> Time:</a:t>
            </a:r>
          </a:p>
          <a:p>
            <a:pPr algn="l"/>
            <a:r>
              <a:rPr lang="it-IT" dirty="0"/>
              <a:t>-</a:t>
            </a:r>
            <a:r>
              <a:rPr lang="it-IT" dirty="0" err="1"/>
              <a:t>Inception</a:t>
            </a:r>
            <a:r>
              <a:rPr lang="it-IT" dirty="0"/>
              <a:t> time è un approccio basato su una architettura che applica convoluzioni con filtri di diverse lunghezze e i vari livelli </a:t>
            </a:r>
            <a:r>
              <a:rPr lang="it-IT" dirty="0" err="1"/>
              <a:t>convoluzionali</a:t>
            </a:r>
            <a:r>
              <a:rPr lang="it-IT" dirty="0"/>
              <a:t> e di max-pooling vengono sviluppati tutti contemporaneamente.</a:t>
            </a:r>
          </a:p>
          <a:p>
            <a:pPr algn="l"/>
            <a:r>
              <a:rPr lang="it-IT" dirty="0"/>
              <a:t>-Per tali reti ogni blocco è composto da moduli di avvio (</a:t>
            </a:r>
            <a:r>
              <a:rPr lang="it-IT" dirty="0" err="1"/>
              <a:t>inception</a:t>
            </a:r>
            <a:r>
              <a:rPr lang="it-IT" dirty="0"/>
              <a:t> </a:t>
            </a:r>
            <a:r>
              <a:rPr lang="it-IT" dirty="0" err="1"/>
              <a:t>module</a:t>
            </a:r>
            <a:r>
              <a:rPr lang="it-IT" dirty="0"/>
              <a:t>) piuttosto che da strati </a:t>
            </a:r>
            <a:r>
              <a:rPr lang="it-IT" dirty="0" err="1"/>
              <a:t>convoluzionali</a:t>
            </a:r>
            <a:r>
              <a:rPr lang="it-IT" dirty="0"/>
              <a:t> tradizionali.</a:t>
            </a:r>
          </a:p>
          <a:p>
            <a:pPr algn="l"/>
            <a:r>
              <a:rPr lang="it-IT" dirty="0"/>
              <a:t>Tuttavia l’esecuzione di questo modello, poiché comporta lo svolgimento di tutte le operazioni in contemporanea, ha un costo computazionale molto alto. </a:t>
            </a:r>
          </a:p>
          <a:p>
            <a:pPr algn="l"/>
            <a:r>
              <a:rPr lang="it-IT" dirty="0"/>
              <a:t>Per questo motivo il primo componente principale del modulo </a:t>
            </a:r>
            <a:r>
              <a:rPr lang="it-IT" dirty="0" err="1"/>
              <a:t>Inception</a:t>
            </a:r>
            <a:r>
              <a:rPr lang="it-IT" dirty="0"/>
              <a:t> è chiamato collo di bottiglia. Questo strato esegue un’operazione di scorrimento di m filtri di lunghezza 1 con un passo pari a 1, riducendo in modo significativo la </a:t>
            </a:r>
            <a:r>
              <a:rPr lang="it-IT" dirty="0" err="1"/>
              <a:t>dimensionalità</a:t>
            </a:r>
            <a:r>
              <a:rPr lang="it-IT" dirty="0"/>
              <a:t>.</a:t>
            </a:r>
          </a:p>
          <a:p>
            <a:pPr algn="l"/>
            <a:endParaRPr lang="it-IT" dirty="0"/>
          </a:p>
          <a:p>
            <a:pPr algn="l"/>
            <a:endParaRPr lang="it-IT" dirty="0"/>
          </a:p>
          <a:p>
            <a:pPr algn="l"/>
            <a:endParaRPr lang="it-IT" dirty="0"/>
          </a:p>
          <a:p>
            <a:pPr algn="l"/>
            <a:endParaRPr lang="it-IT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0CA07A4E-399B-7864-4866-92490C3E2E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485" y="839673"/>
            <a:ext cx="5524622" cy="2254046"/>
          </a:xfrm>
          <a:prstGeom prst="rect">
            <a:avLst/>
          </a:prstGeom>
          <a:effectLst>
            <a:outerShdw blurRad="584200" dist="50800" dir="5400000" algn="ctr" rotWithShape="0">
              <a:schemeClr val="accent6">
                <a:lumMod val="60000"/>
                <a:lumOff val="40000"/>
              </a:schemeClr>
            </a:outerShdw>
          </a:effectLst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40FBE2FC-CFEF-05E5-9476-F280E8DF82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5474" t="4163" r="32658" b="2410"/>
          <a:stretch/>
        </p:blipFill>
        <p:spPr>
          <a:xfrm>
            <a:off x="3205010" y="3188384"/>
            <a:ext cx="8858101" cy="2712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8572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0385642-B76C-4367-B664-7C04C61FBF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3850" y="380999"/>
            <a:ext cx="9144000" cy="1852613"/>
          </a:xfrm>
        </p:spPr>
        <p:txBody>
          <a:bodyPr>
            <a:normAutofit fontScale="90000"/>
          </a:bodyPr>
          <a:lstStyle/>
          <a:p>
            <a:pPr algn="l"/>
            <a:r>
              <a:rPr lang="it-IT" dirty="0"/>
              <a:t>Modelli usati per addestrare i segnali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D19B9D0-F7BD-2642-AB49-D2E1E7B8A7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6535" y="2231488"/>
            <a:ext cx="6076950" cy="4626512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it-IT" dirty="0"/>
              <a:t> </a:t>
            </a:r>
            <a:r>
              <a:rPr lang="it-IT" dirty="0" err="1"/>
              <a:t>ResNet</a:t>
            </a:r>
            <a:r>
              <a:rPr lang="it-IT" dirty="0"/>
              <a:t> </a:t>
            </a:r>
          </a:p>
          <a:p>
            <a:pPr marL="342900" indent="-342900" algn="l">
              <a:buFontTx/>
              <a:buChar char="-"/>
            </a:pPr>
            <a:r>
              <a:rPr lang="it-IT" dirty="0"/>
              <a:t>L’architettura di </a:t>
            </a:r>
            <a:r>
              <a:rPr lang="it-IT" dirty="0" err="1"/>
              <a:t>ResNet</a:t>
            </a:r>
            <a:r>
              <a:rPr lang="it-IT" dirty="0"/>
              <a:t> si basa sull’utilizzo di blocchi uno sotto l’altro.</a:t>
            </a:r>
          </a:p>
          <a:p>
            <a:pPr marL="342900" indent="-342900" algn="l">
              <a:buFontTx/>
              <a:buChar char="-"/>
            </a:pPr>
            <a:r>
              <a:rPr lang="it-IT" dirty="0"/>
              <a:t>A differenza di una rete neurale </a:t>
            </a:r>
            <a:r>
              <a:rPr lang="it-IT" dirty="0" err="1"/>
              <a:t>convoluzionale</a:t>
            </a:r>
            <a:r>
              <a:rPr lang="it-IT" dirty="0"/>
              <a:t> standard, dove all’aumentare della profondità della rete, la precisione si satura e quindi si degrada rapidamente, l’architettura nel </a:t>
            </a:r>
            <a:r>
              <a:rPr lang="it-IT" dirty="0" err="1"/>
              <a:t>ResNetper</a:t>
            </a:r>
            <a:r>
              <a:rPr lang="it-IT" dirty="0"/>
              <a:t> si basa su un blocco residuo. Un blocco residuo è una pila di livelli impostati in modo tale che l’output di un livello venga preso e aggiunto a un altro livello più in profondità nel blocco.</a:t>
            </a:r>
          </a:p>
          <a:p>
            <a:pPr marL="342900" indent="-342900" algn="l">
              <a:buFontTx/>
              <a:buChar char="-"/>
            </a:pPr>
            <a:r>
              <a:rPr lang="it-IT" dirty="0"/>
              <a:t>Questa connessione by-pass è nota come scorciatoia o skip-connection. Per la trasformazione Spike2Signal, usiamo uno </a:t>
            </a:r>
            <a:r>
              <a:rPr lang="it-IT" dirty="0" err="1"/>
              <a:t>stack</a:t>
            </a:r>
            <a:r>
              <a:rPr lang="it-IT" dirty="0"/>
              <a:t> di 3 moduli residui seguito da uno strato di pooling medio globale e uno strato </a:t>
            </a:r>
            <a:r>
              <a:rPr lang="it-IT" dirty="0" err="1"/>
              <a:t>softmax</a:t>
            </a:r>
            <a:r>
              <a:rPr lang="it-IT" dirty="0"/>
              <a:t>. Il numero di filtri e la dimensione del kernel per le convoluzioni sono altri due </a:t>
            </a:r>
            <a:r>
              <a:rPr lang="it-IT" dirty="0" err="1"/>
              <a:t>iperparametri</a:t>
            </a:r>
            <a:r>
              <a:rPr lang="it-IT" dirty="0"/>
              <a:t> critici. Seguendo il progetto </a:t>
            </a:r>
            <a:r>
              <a:rPr lang="it-IT" dirty="0" err="1"/>
              <a:t>ResNet</a:t>
            </a:r>
            <a:r>
              <a:rPr lang="it-IT" dirty="0"/>
              <a:t> per la classificazione delle serie temporali, il numero di filtri utilizzati è </a:t>
            </a:r>
            <a:r>
              <a:rPr lang="it-IT" dirty="0" err="1"/>
              <a:t>ki</a:t>
            </a:r>
            <a:r>
              <a:rPr lang="it-IT" dirty="0"/>
              <a:t> = 64, 128, 128. Usiamo i kernel di dimensione 8, 5, 3 per 3 moduli residui.</a:t>
            </a:r>
          </a:p>
          <a:p>
            <a:pPr algn="l"/>
            <a:endParaRPr lang="it-IT" dirty="0"/>
          </a:p>
          <a:p>
            <a:pPr algn="l"/>
            <a:endParaRPr lang="it-IT" dirty="0"/>
          </a:p>
          <a:p>
            <a:pPr algn="l"/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0E78418D-519D-D301-7A40-0EE0381831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3867" y="326198"/>
            <a:ext cx="2539173" cy="6205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6582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AFB9AC3-6792-3E12-77A9-652EB38A39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4524" y="840615"/>
            <a:ext cx="10067925" cy="715962"/>
          </a:xfrm>
        </p:spPr>
        <p:txBody>
          <a:bodyPr>
            <a:normAutofit fontScale="90000"/>
          </a:bodyPr>
          <a:lstStyle/>
          <a:p>
            <a:r>
              <a:rPr lang="it-IT" dirty="0"/>
              <a:t>Risultati ottenuti senza modificare </a:t>
            </a:r>
            <a:r>
              <a:rPr lang="it-IT" dirty="0" err="1"/>
              <a:t>cmap</a:t>
            </a:r>
            <a:endParaRPr lang="it-IT" dirty="0"/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1F837622-30AE-B365-36DC-4AAEF83198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355" y="1442653"/>
            <a:ext cx="8771380" cy="2545301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07FE8EF6-A213-E710-DC46-D2586FDAE879}"/>
              </a:ext>
            </a:extLst>
          </p:cNvPr>
          <p:cNvSpPr txBox="1"/>
          <p:nvPr/>
        </p:nvSpPr>
        <p:spPr>
          <a:xfrm>
            <a:off x="9491431" y="2154792"/>
            <a:ext cx="61007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1" dirty="0" err="1">
                <a:solidFill>
                  <a:schemeClr val="accent6"/>
                </a:solidFill>
              </a:rPr>
              <a:t>TSToPlot</a:t>
            </a:r>
            <a:endParaRPr lang="it-IT" b="1" dirty="0">
              <a:solidFill>
                <a:schemeClr val="accent6"/>
              </a:solidFill>
            </a:endParaRPr>
          </a:p>
        </p:txBody>
      </p:sp>
      <p:pic>
        <p:nvPicPr>
          <p:cNvPr id="23" name="Immagine 22">
            <a:extLst>
              <a:ext uri="{FF2B5EF4-FFF2-40B4-BE49-F238E27FC236}">
                <a16:creationId xmlns:a16="http://schemas.microsoft.com/office/drawing/2014/main" id="{56C8CB8D-FBC6-BA02-E50C-B9D830A873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786" y="4142696"/>
            <a:ext cx="8987387" cy="2503301"/>
          </a:xfrm>
          <a:prstGeom prst="rect">
            <a:avLst/>
          </a:prstGeom>
        </p:spPr>
      </p:pic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8A1121C9-E030-EABE-8607-3419DB6CC34C}"/>
              </a:ext>
            </a:extLst>
          </p:cNvPr>
          <p:cNvSpPr txBox="1"/>
          <p:nvPr/>
        </p:nvSpPr>
        <p:spPr>
          <a:xfrm>
            <a:off x="340827" y="4589992"/>
            <a:ext cx="77969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1" dirty="0" err="1">
                <a:solidFill>
                  <a:schemeClr val="accent6"/>
                </a:solidFill>
              </a:rPr>
              <a:t>TSToGADF</a:t>
            </a:r>
            <a:endParaRPr lang="it-IT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30AD9715-504B-5513-D1EA-E27F617CB4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4732" y="1890314"/>
            <a:ext cx="931913" cy="959322"/>
          </a:xfrm>
          <a:prstGeom prst="rect">
            <a:avLst/>
          </a:prstGeom>
          <a:effectLst>
            <a:outerShdw blurRad="444500" dist="50800" dir="5400000" algn="ctr" rotWithShape="0">
              <a:srgbClr val="FF0000"/>
            </a:outerShdw>
          </a:effectLst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A5919FA4-21DB-5002-56F8-05ECAC795C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909" y="4987298"/>
            <a:ext cx="1075230" cy="1148127"/>
          </a:xfrm>
          <a:prstGeom prst="rect">
            <a:avLst/>
          </a:prstGeom>
          <a:effectLst>
            <a:outerShdw blurRad="736600" dist="50800" dir="5400000" algn="ctr" rotWithShape="0">
              <a:srgbClr val="7030A0"/>
            </a:outerShdw>
          </a:effectLst>
        </p:spPr>
      </p:pic>
    </p:spTree>
    <p:extLst>
      <p:ext uri="{BB962C8B-B14F-4D97-AF65-F5344CB8AC3E}">
        <p14:creationId xmlns:p14="http://schemas.microsoft.com/office/powerpoint/2010/main" val="26096139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AFB9AC3-6792-3E12-77A9-652EB38A39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80851" y="855049"/>
            <a:ext cx="10067925" cy="715962"/>
          </a:xfrm>
        </p:spPr>
        <p:txBody>
          <a:bodyPr>
            <a:normAutofit fontScale="90000"/>
          </a:bodyPr>
          <a:lstStyle/>
          <a:p>
            <a:r>
              <a:rPr lang="it-IT" dirty="0"/>
              <a:t>Risultati ottenuti senza modificare </a:t>
            </a:r>
            <a:r>
              <a:rPr lang="it-IT" dirty="0" err="1"/>
              <a:t>cmap</a:t>
            </a:r>
            <a:endParaRPr lang="it-IT" dirty="0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07FE8EF6-A213-E710-DC46-D2586FDAE879}"/>
              </a:ext>
            </a:extLst>
          </p:cNvPr>
          <p:cNvSpPr txBox="1"/>
          <p:nvPr/>
        </p:nvSpPr>
        <p:spPr>
          <a:xfrm>
            <a:off x="9225960" y="2152485"/>
            <a:ext cx="61007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1" dirty="0" err="1">
                <a:solidFill>
                  <a:schemeClr val="accent6"/>
                </a:solidFill>
              </a:rPr>
              <a:t>TSToGASF</a:t>
            </a:r>
            <a:endParaRPr lang="it-IT" b="1" dirty="0">
              <a:solidFill>
                <a:schemeClr val="accent6"/>
              </a:solidFill>
            </a:endParaRP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8A1121C9-E030-EABE-8607-3419DB6CC34C}"/>
              </a:ext>
            </a:extLst>
          </p:cNvPr>
          <p:cNvSpPr txBox="1"/>
          <p:nvPr/>
        </p:nvSpPr>
        <p:spPr>
          <a:xfrm>
            <a:off x="649704" y="4422551"/>
            <a:ext cx="77969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1" dirty="0" err="1">
                <a:solidFill>
                  <a:schemeClr val="accent6"/>
                </a:solidFill>
              </a:rPr>
              <a:t>TSToMTF</a:t>
            </a:r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3B545027-36B2-8B1C-67E5-8C2FAAE87C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87" y="1387149"/>
            <a:ext cx="8750415" cy="2503302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D74F2E82-3D43-FF28-4279-3741D45877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2532" y="3841955"/>
            <a:ext cx="8984565" cy="2516873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669AA0C0-D436-4995-07AC-9CCA7F555F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8844" y="2565686"/>
            <a:ext cx="1052810" cy="1075210"/>
          </a:xfrm>
          <a:prstGeom prst="rect">
            <a:avLst/>
          </a:prstGeom>
          <a:effectLst>
            <a:outerShdw blurRad="673100" dist="50800" dir="5400000" algn="ctr" rotWithShape="0">
              <a:schemeClr val="accent6"/>
            </a:outerShdw>
          </a:effectLst>
        </p:spPr>
      </p:pic>
      <p:pic>
        <p:nvPicPr>
          <p:cNvPr id="4" name="Immagine 3" descr="Immagine che contiene testo, silhouette, screenshot&#10;&#10;Descrizione generata automaticamente">
            <a:extLst>
              <a:ext uri="{FF2B5EF4-FFF2-40B4-BE49-F238E27FC236}">
                <a16:creationId xmlns:a16="http://schemas.microsoft.com/office/drawing/2014/main" id="{43561698-96BF-6035-07E0-6D6301C580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635" y="4866046"/>
            <a:ext cx="1164250" cy="1209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6239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AFB9AC3-6792-3E12-77A9-652EB38A39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00249" y="322263"/>
            <a:ext cx="10067925" cy="715962"/>
          </a:xfrm>
        </p:spPr>
        <p:txBody>
          <a:bodyPr>
            <a:normAutofit fontScale="90000"/>
          </a:bodyPr>
          <a:lstStyle/>
          <a:p>
            <a:r>
              <a:rPr lang="it-IT" dirty="0"/>
              <a:t>Risultati ottenuti </a:t>
            </a:r>
            <a:r>
              <a:rPr lang="it-IT"/>
              <a:t>senza modificare cmap</a:t>
            </a:r>
            <a:endParaRPr lang="it-IT" dirty="0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07FE8EF6-A213-E710-DC46-D2586FDAE879}"/>
              </a:ext>
            </a:extLst>
          </p:cNvPr>
          <p:cNvSpPr txBox="1"/>
          <p:nvPr/>
        </p:nvSpPr>
        <p:spPr>
          <a:xfrm>
            <a:off x="9491431" y="2154792"/>
            <a:ext cx="61007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1" dirty="0" err="1">
                <a:solidFill>
                  <a:schemeClr val="accent6"/>
                </a:solidFill>
              </a:rPr>
              <a:t>TSToRP</a:t>
            </a:r>
            <a:endParaRPr lang="it-IT" b="1" dirty="0">
              <a:solidFill>
                <a:schemeClr val="accent6"/>
              </a:solidFill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41EA8B15-811E-FF0A-38A1-1E8D44C629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466" y="1126904"/>
            <a:ext cx="8670676" cy="2476274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3C273E4A-D455-1897-0471-7F48F98008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3599" y="2773011"/>
            <a:ext cx="1405401" cy="1560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2973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3" name="Bottom Right">
            <a:extLst>
              <a:ext uri="{FF2B5EF4-FFF2-40B4-BE49-F238E27FC236}">
                <a16:creationId xmlns:a16="http://schemas.microsoft.com/office/drawing/2014/main" id="{F738262B-3960-4D04-92F3-C363584E92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E657100-BDC2-4335-865E-8B822BC96B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15" name="Graphic 157">
              <a:extLst>
                <a:ext uri="{FF2B5EF4-FFF2-40B4-BE49-F238E27FC236}">
                  <a16:creationId xmlns:a16="http://schemas.microsoft.com/office/drawing/2014/main" id="{7C44F7A2-EC4A-484B-BE71-8B23C0F60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21590F86-76CD-4EB9-8741-34B0E1941D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FD6089F4-CD95-4D48-A805-34EA5F848D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68DB60A2-B18C-4F65-B0E6-66ED9CEFAF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5048C6F4-614B-45FA-AB8F-25347B5441F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F25FD66F-3D7B-4850-B481-5D51840D46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E393D591-D719-4C28-B8E5-3346363580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F0E41FB1-38F3-4037-B5F2-E4E3531100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8A8B4BF-5D23-4610-AD0E-B290C8D67D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EA4C2957-6958-6EC8-AC93-618F5AA292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713" b="22193"/>
          <a:stretch/>
        </p:blipFill>
        <p:spPr>
          <a:xfrm>
            <a:off x="198741" y="10"/>
            <a:ext cx="11812017" cy="3919684"/>
          </a:xfrm>
          <a:prstGeom prst="rect">
            <a:avLst/>
          </a:prstGeom>
        </p:spPr>
      </p:pic>
      <p:grpSp>
        <p:nvGrpSpPr>
          <p:cNvPr id="25" name="Top Left">
            <a:extLst>
              <a:ext uri="{FF2B5EF4-FFF2-40B4-BE49-F238E27FC236}">
                <a16:creationId xmlns:a16="http://schemas.microsoft.com/office/drawing/2014/main" id="{345A4508-88A7-4C04-9603-4F8CCFCDC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10849" y="15178"/>
            <a:chExt cx="2198951" cy="3331254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CBEBA10-A14A-4AE6-9F5B-84BDE565C0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B6C86399-9706-4DD7-8917-E6DB392421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CDDA7BC8-3D83-4235-80B9-97CB95E3DD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A9C08E3-DA34-4386-990E-1CB4F68E7B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3CFB05D-200F-4880-92F6-8730C6DEBB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4AB4525A-595A-4728-9298-A4DFEE991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530A4D64-630B-47EB-9255-66DEFA42D0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34" name="Cross">
            <a:extLst>
              <a:ext uri="{FF2B5EF4-FFF2-40B4-BE49-F238E27FC236}">
                <a16:creationId xmlns:a16="http://schemas.microsoft.com/office/drawing/2014/main" id="{2E2A24AE-1C03-4337-8529-C4233C56F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200" y="3919728"/>
            <a:ext cx="118872" cy="118872"/>
            <a:chOff x="1175347" y="3733800"/>
            <a:chExt cx="118872" cy="118872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6213D2F-99EA-48EA-AD3A-A55DC4F5F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4ADACBA-0EE9-4E11-B79A-F39D15CFE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E3C07C20-FD7C-B6DC-22D7-B25987762A6E}"/>
              </a:ext>
            </a:extLst>
          </p:cNvPr>
          <p:cNvSpPr txBox="1"/>
          <p:nvPr/>
        </p:nvSpPr>
        <p:spPr>
          <a:xfrm>
            <a:off x="463765" y="4146002"/>
            <a:ext cx="988499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1" i="0" dirty="0">
                <a:effectLst/>
                <a:latin typeface="Arial" panose="020B0604020202020204" pitchFamily="34" charset="0"/>
              </a:rPr>
              <a:t>Studiando il caso in esame abbiamo quindi scoperto che a ogni trasformazione possiamo assegnare un </a:t>
            </a:r>
            <a:r>
              <a:rPr lang="it-IT" b="1" dirty="0">
                <a:latin typeface="Arial" panose="020B0604020202020204" pitchFamily="34" charset="0"/>
              </a:rPr>
              <a:t>parametro </a:t>
            </a:r>
            <a:r>
              <a:rPr lang="it-IT" b="1" i="0" dirty="0" err="1">
                <a:effectLst/>
                <a:latin typeface="Arial" panose="020B0604020202020204" pitchFamily="34" charset="0"/>
              </a:rPr>
              <a:t>cmap</a:t>
            </a:r>
            <a:r>
              <a:rPr lang="it-IT" b="1" i="0" dirty="0">
                <a:effectLst/>
                <a:latin typeface="Arial" panose="020B0604020202020204" pitchFamily="34" charset="0"/>
              </a:rPr>
              <a:t> </a:t>
            </a:r>
            <a:r>
              <a:rPr lang="it-IT" b="1" i="0" dirty="0" err="1">
                <a:effectLst/>
                <a:latin typeface="Arial" panose="020B0604020202020204" pitchFamily="34" charset="0"/>
              </a:rPr>
              <a:t>matplotlib</a:t>
            </a:r>
            <a:r>
              <a:rPr lang="it-IT" b="1" i="0" dirty="0">
                <a:effectLst/>
                <a:latin typeface="Arial" panose="020B0604020202020204" pitchFamily="34" charset="0"/>
              </a:rPr>
              <a:t> che permette di aggiungere varie tonalità di colore alla trasformazione (tutti tranne </a:t>
            </a:r>
            <a:r>
              <a:rPr lang="it-IT" b="1" i="0" dirty="0" err="1">
                <a:effectLst/>
                <a:latin typeface="Arial" panose="020B0604020202020204" pitchFamily="34" charset="0"/>
              </a:rPr>
              <a:t>TSToPlot</a:t>
            </a:r>
            <a:r>
              <a:rPr lang="it-IT" b="1" i="0" dirty="0">
                <a:effectLst/>
                <a:latin typeface="Arial" panose="020B0604020202020204" pitchFamily="34" charset="0"/>
              </a:rPr>
              <a:t>). Tutte le trasformazioni svolte nel lavoro precedente creano un’immagine di 1 canale per ogni variabile, </a:t>
            </a:r>
            <a:r>
              <a:rPr lang="it-IT" b="1" dirty="0">
                <a:latin typeface="Arial" panose="020B0604020202020204" pitchFamily="34" charset="0"/>
              </a:rPr>
              <a:t>questo perché non vi è un addestramento su trasformazioni contenente </a:t>
            </a:r>
            <a:r>
              <a:rPr lang="it-IT" b="1" dirty="0" err="1">
                <a:latin typeface="Arial" panose="020B0604020202020204" pitchFamily="34" charset="0"/>
              </a:rPr>
              <a:t>cmap</a:t>
            </a:r>
            <a:r>
              <a:rPr lang="it-IT" b="1" i="0" dirty="0">
                <a:effectLst/>
                <a:latin typeface="Arial" panose="020B0604020202020204" pitchFamily="34" charset="0"/>
              </a:rPr>
              <a:t>. Questo può essere convertito in un’immagine a 3 canali applicando un </a:t>
            </a:r>
            <a:r>
              <a:rPr lang="it-IT" b="1" i="0" dirty="0" err="1">
                <a:effectLst/>
                <a:latin typeface="Arial" panose="020B0604020202020204" pitchFamily="34" charset="0"/>
              </a:rPr>
              <a:t>cmap</a:t>
            </a:r>
            <a:r>
              <a:rPr lang="it-IT" b="1" i="0" dirty="0">
                <a:effectLst/>
                <a:latin typeface="Arial" panose="020B0604020202020204" pitchFamily="34" charset="0"/>
              </a:rPr>
              <a:t>. Ciò aggiungerà più tempo al processo di creazione del batch, ma in alcuni casi migliorerà le prestazioni.</a:t>
            </a:r>
            <a:endParaRPr lang="it-IT" b="1" dirty="0"/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2F587704-2B73-BC7C-4505-4E570781CA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76" y="175076"/>
            <a:ext cx="5425910" cy="228620"/>
          </a:xfrm>
          <a:prstGeom prst="rect">
            <a:avLst/>
          </a:prstGeom>
        </p:spPr>
      </p:pic>
      <p:pic>
        <p:nvPicPr>
          <p:cNvPr id="33" name="Immagine 32">
            <a:extLst>
              <a:ext uri="{FF2B5EF4-FFF2-40B4-BE49-F238E27FC236}">
                <a16:creationId xmlns:a16="http://schemas.microsoft.com/office/drawing/2014/main" id="{6D94B357-6670-7990-3427-E889D560D9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86" y="3462282"/>
            <a:ext cx="5403048" cy="24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6688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>
            <a:extLst>
              <a:ext uri="{FF2B5EF4-FFF2-40B4-BE49-F238E27FC236}">
                <a16:creationId xmlns:a16="http://schemas.microsoft.com/office/drawing/2014/main" id="{88B080CC-21C7-58BA-E763-7A20F5CE4B4F}"/>
              </a:ext>
            </a:extLst>
          </p:cNvPr>
          <p:cNvSpPr txBox="1"/>
          <p:nvPr/>
        </p:nvSpPr>
        <p:spPr>
          <a:xfrm>
            <a:off x="2371955" y="3244334"/>
            <a:ext cx="61007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it-IT" dirty="0"/>
          </a:p>
        </p:txBody>
      </p:sp>
      <p:sp>
        <p:nvSpPr>
          <p:cNvPr id="10" name="Titolo 1">
            <a:extLst>
              <a:ext uri="{FF2B5EF4-FFF2-40B4-BE49-F238E27FC236}">
                <a16:creationId xmlns:a16="http://schemas.microsoft.com/office/drawing/2014/main" id="{0658A713-4D2D-7231-508D-4EA493EE4917}"/>
              </a:ext>
            </a:extLst>
          </p:cNvPr>
          <p:cNvSpPr txBox="1">
            <a:spLocks/>
          </p:cNvSpPr>
          <p:nvPr/>
        </p:nvSpPr>
        <p:spPr>
          <a:xfrm>
            <a:off x="323850" y="111031"/>
            <a:ext cx="9144000" cy="185261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Prove per trasformare i segnali in nuovi tipi di immagini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31ACDEE1-C3D1-1EB9-5714-0CB9A229439C}"/>
              </a:ext>
            </a:extLst>
          </p:cNvPr>
          <p:cNvSpPr txBox="1"/>
          <p:nvPr/>
        </p:nvSpPr>
        <p:spPr>
          <a:xfrm>
            <a:off x="323850" y="1480632"/>
            <a:ext cx="590192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Nel caso della MTF abbiamo deciso di applicare un </a:t>
            </a:r>
            <a:r>
              <a:rPr lang="it-IT" dirty="0" err="1"/>
              <a:t>cmap</a:t>
            </a:r>
            <a:r>
              <a:rPr lang="it-IT" dirty="0"/>
              <a:t>(COLORE)= TAB20B avendo risultati addirittura inferiori rispetto al caso senza </a:t>
            </a:r>
            <a:r>
              <a:rPr lang="it-IT" dirty="0" err="1"/>
              <a:t>cmap</a:t>
            </a:r>
            <a:r>
              <a:rPr lang="it-IT" dirty="0"/>
              <a:t>.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A69DE489-6E83-12B4-D1F0-1FDB6C83E2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6638" y="1460716"/>
            <a:ext cx="2143424" cy="2152950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A7938A3C-C687-05FC-E408-1D629B4D7D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283" y="3773563"/>
            <a:ext cx="9582737" cy="2804704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A09A2F8B-A3E6-DA30-C00A-E3E7030F8E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452" y="918600"/>
            <a:ext cx="5403048" cy="24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3984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>
            <a:extLst>
              <a:ext uri="{FF2B5EF4-FFF2-40B4-BE49-F238E27FC236}">
                <a16:creationId xmlns:a16="http://schemas.microsoft.com/office/drawing/2014/main" id="{88B080CC-21C7-58BA-E763-7A20F5CE4B4F}"/>
              </a:ext>
            </a:extLst>
          </p:cNvPr>
          <p:cNvSpPr txBox="1"/>
          <p:nvPr/>
        </p:nvSpPr>
        <p:spPr>
          <a:xfrm>
            <a:off x="2371955" y="3244334"/>
            <a:ext cx="61007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it-IT" dirty="0"/>
          </a:p>
        </p:txBody>
      </p:sp>
      <p:sp>
        <p:nvSpPr>
          <p:cNvPr id="10" name="Titolo 1">
            <a:extLst>
              <a:ext uri="{FF2B5EF4-FFF2-40B4-BE49-F238E27FC236}">
                <a16:creationId xmlns:a16="http://schemas.microsoft.com/office/drawing/2014/main" id="{0658A713-4D2D-7231-508D-4EA493EE4917}"/>
              </a:ext>
            </a:extLst>
          </p:cNvPr>
          <p:cNvSpPr txBox="1">
            <a:spLocks/>
          </p:cNvSpPr>
          <p:nvPr/>
        </p:nvSpPr>
        <p:spPr>
          <a:xfrm>
            <a:off x="323850" y="111031"/>
            <a:ext cx="11391900" cy="1082053"/>
          </a:xfrm>
          <a:prstGeom prst="rect">
            <a:avLst/>
          </a:prstGeom>
        </p:spPr>
        <p:txBody>
          <a:bodyPr>
            <a:normAutofit fontScale="67500" lnSpcReduction="2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Abbiamo raggiunto un miglioramento trasformando il segnale con una colorazione gray con la trasformazione </a:t>
            </a:r>
            <a:r>
              <a:rPr lang="it-IT" dirty="0" err="1"/>
              <a:t>TSToMat</a:t>
            </a:r>
            <a:r>
              <a:rPr lang="it-IT" dirty="0"/>
              <a:t> 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31ACDEE1-C3D1-1EB9-5714-0CB9A229439C}"/>
              </a:ext>
            </a:extLst>
          </p:cNvPr>
          <p:cNvSpPr txBox="1"/>
          <p:nvPr/>
        </p:nvSpPr>
        <p:spPr>
          <a:xfrm>
            <a:off x="323850" y="1336858"/>
            <a:ext cx="590192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Provando a cambiare la </a:t>
            </a:r>
            <a:r>
              <a:rPr lang="it-IT" b="1" i="0" dirty="0">
                <a:effectLst/>
                <a:latin typeface="Arial" panose="020B0604020202020204" pitchFamily="34" charset="0"/>
              </a:rPr>
              <a:t>tonalità di colore</a:t>
            </a:r>
            <a:r>
              <a:rPr lang="it-IT" dirty="0"/>
              <a:t> per la funzioni </a:t>
            </a:r>
            <a:r>
              <a:rPr lang="it-IT" dirty="0" err="1"/>
              <a:t>TSTOMat</a:t>
            </a:r>
            <a:r>
              <a:rPr lang="it-IT" dirty="0"/>
              <a:t> ottenendo così un nuovo tipo di immagine a 3 canali che risulta aver avuto una predizione migliore rispetto a tutti i tipi di immagini che abbiamo provato ad addestrare(</a:t>
            </a:r>
            <a:r>
              <a:rPr lang="it-IT" dirty="0" err="1"/>
              <a:t>cmap</a:t>
            </a:r>
            <a:r>
              <a:rPr lang="it-IT" dirty="0"/>
              <a:t> =‘gray’).</a:t>
            </a:r>
          </a:p>
          <a:p>
            <a:r>
              <a:rPr lang="it-IT" dirty="0"/>
              <a:t>Abbiamo eseguito l’addestramento ottenendo come risultato 85% che supera tutti gli altri che abbiamo testato e quelli del lavoro già svolto.</a:t>
            </a:r>
          </a:p>
        </p:txBody>
      </p:sp>
      <p:pic>
        <p:nvPicPr>
          <p:cNvPr id="17" name="Immagine 16">
            <a:extLst>
              <a:ext uri="{FF2B5EF4-FFF2-40B4-BE49-F238E27FC236}">
                <a16:creationId xmlns:a16="http://schemas.microsoft.com/office/drawing/2014/main" id="{0E250142-BA61-3454-9162-ED30966488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2240" y="1591250"/>
            <a:ext cx="5425910" cy="228620"/>
          </a:xfrm>
          <a:prstGeom prst="rect">
            <a:avLst/>
          </a:prstGeom>
        </p:spPr>
      </p:pic>
      <p:pic>
        <p:nvPicPr>
          <p:cNvPr id="21" name="Immagine 20" descr="Immagine che contiene testo, interni&#10;&#10;Descrizione generata automaticamente">
            <a:extLst>
              <a:ext uri="{FF2B5EF4-FFF2-40B4-BE49-F238E27FC236}">
                <a16:creationId xmlns:a16="http://schemas.microsoft.com/office/drawing/2014/main" id="{65B0199A-E7BA-01A5-47EA-1152372468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9180" y="2107418"/>
            <a:ext cx="1790855" cy="1867062"/>
          </a:xfrm>
          <a:prstGeom prst="rect">
            <a:avLst/>
          </a:prstGeom>
        </p:spPr>
      </p:pic>
      <p:pic>
        <p:nvPicPr>
          <p:cNvPr id="43" name="Immagine 42">
            <a:extLst>
              <a:ext uri="{FF2B5EF4-FFF2-40B4-BE49-F238E27FC236}">
                <a16:creationId xmlns:a16="http://schemas.microsoft.com/office/drawing/2014/main" id="{AF4C1EB6-4FDE-9384-ADF0-C82FF1C661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4342954"/>
            <a:ext cx="7740740" cy="2374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9311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E18E3B7-04F2-7262-F275-6A5548DEFE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4765" y="389909"/>
            <a:ext cx="7943850" cy="1057275"/>
          </a:xfrm>
        </p:spPr>
        <p:txBody>
          <a:bodyPr/>
          <a:lstStyle/>
          <a:p>
            <a:r>
              <a:rPr lang="it-IT" dirty="0"/>
              <a:t>Conclusioni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CD260F3-82BF-B0E4-54CE-EA6CA3AFA9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1838325"/>
            <a:ext cx="9829800" cy="3419475"/>
          </a:xfrm>
        </p:spPr>
        <p:txBody>
          <a:bodyPr>
            <a:normAutofit fontScale="92500" lnSpcReduction="20000"/>
          </a:bodyPr>
          <a:lstStyle/>
          <a:p>
            <a:r>
              <a:rPr lang="it-IT" dirty="0"/>
              <a:t>Nonostante l’implementazione del programma non sia stata facile, in quanto si sono riscontrati problemi con le versioni delle librerie, abbiamo ritenuto opportuno apporre delle modifiche a una parte del codice per il corretto funzionamento finale. Possiamo dire che dopo aver studiato e capito come è stato svolto il lavoro, siamo riusciti successivamente anche ad eseguire un upgrade, consistente nell’aggiunta di filtri di colori che caratterizzano e aggiungono dettagli alla rappresentazione di immagine del segnale, che come abbiamo visto, ha portato a un miglioramento di </a:t>
            </a:r>
            <a:r>
              <a:rPr lang="it-IT" dirty="0" err="1"/>
              <a:t>performace</a:t>
            </a:r>
            <a:r>
              <a:rPr lang="it-IT" dirty="0"/>
              <a:t> rispetto alle altre strategie analizzate nel lavoro precedente. In più la ricerca rimane sempre aperta per miglioranti attraverso le varie </a:t>
            </a:r>
            <a:r>
              <a:rPr lang="it-IT" dirty="0" err="1"/>
              <a:t>cmap</a:t>
            </a:r>
            <a:r>
              <a:rPr lang="it-IT" dirty="0"/>
              <a:t> o altre possibilità di convertire il segnale in immagine.</a:t>
            </a:r>
          </a:p>
        </p:txBody>
      </p:sp>
    </p:spTree>
    <p:extLst>
      <p:ext uri="{BB962C8B-B14F-4D97-AF65-F5344CB8AC3E}">
        <p14:creationId xmlns:p14="http://schemas.microsoft.com/office/powerpoint/2010/main" val="2679712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Rectangle 109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2" name="Freeform: Shape 111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63" name="Freeform: Shape 113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64" name="Freeform: Shape 115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65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66" name="Freeform: Shape 118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19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20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21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22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23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24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73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174" name="Freeform: Shape 127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28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29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30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31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132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33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181" name="Rectangle 135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82" name="Rectangle 137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83" name="Top Left">
            <a:extLst>
              <a:ext uri="{FF2B5EF4-FFF2-40B4-BE49-F238E27FC236}">
                <a16:creationId xmlns:a16="http://schemas.microsoft.com/office/drawing/2014/main" id="{14EB9E3B-CE4C-46EA-B8D1-457317C0A4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84" name="Freeform: Shape 140">
              <a:extLst>
                <a:ext uri="{FF2B5EF4-FFF2-40B4-BE49-F238E27FC236}">
                  <a16:creationId xmlns:a16="http://schemas.microsoft.com/office/drawing/2014/main" id="{4CB367B6-341F-47A1-9AE3-03CDEA5762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2CDB48FD-56C1-4CEE-9116-55FC83D95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42">
              <a:extLst>
                <a:ext uri="{FF2B5EF4-FFF2-40B4-BE49-F238E27FC236}">
                  <a16:creationId xmlns:a16="http://schemas.microsoft.com/office/drawing/2014/main" id="{EE572BE7-B4C1-4594-8834-E91C625D40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43">
              <a:extLst>
                <a:ext uri="{FF2B5EF4-FFF2-40B4-BE49-F238E27FC236}">
                  <a16:creationId xmlns:a16="http://schemas.microsoft.com/office/drawing/2014/main" id="{A5F74776-5590-4693-B9BE-CB2F7780B7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44">
              <a:extLst>
                <a:ext uri="{FF2B5EF4-FFF2-40B4-BE49-F238E27FC236}">
                  <a16:creationId xmlns:a16="http://schemas.microsoft.com/office/drawing/2014/main" id="{CABCF0F9-7EE2-4024-894D-8778AAABCE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45">
              <a:extLst>
                <a:ext uri="{FF2B5EF4-FFF2-40B4-BE49-F238E27FC236}">
                  <a16:creationId xmlns:a16="http://schemas.microsoft.com/office/drawing/2014/main" id="{B211483D-742A-4C7E-919E-36F0AE2C1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46">
              <a:extLst>
                <a:ext uri="{FF2B5EF4-FFF2-40B4-BE49-F238E27FC236}">
                  <a16:creationId xmlns:a16="http://schemas.microsoft.com/office/drawing/2014/main" id="{35A0B184-15A7-4BC0-AA97-3FE7981D6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" name="Freeform: Shape 147">
              <a:extLst>
                <a:ext uri="{FF2B5EF4-FFF2-40B4-BE49-F238E27FC236}">
                  <a16:creationId xmlns:a16="http://schemas.microsoft.com/office/drawing/2014/main" id="{D6B2FF9B-D612-4819-B6C9-5F67AEB83A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" name="Titolo 3">
            <a:extLst>
              <a:ext uri="{FF2B5EF4-FFF2-40B4-BE49-F238E27FC236}">
                <a16:creationId xmlns:a16="http://schemas.microsoft.com/office/drawing/2014/main" id="{6BDAF2E3-042F-9C2B-1E9A-AE12E3DA3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557" y="29201"/>
            <a:ext cx="4795282" cy="26169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Dove </a:t>
            </a:r>
            <a:r>
              <a:rPr lang="en-US" sz="4400" b="1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avvengono</a:t>
            </a:r>
            <a:r>
              <a:rPr lang="en-US" sz="44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400" b="1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queste</a:t>
            </a:r>
            <a:r>
              <a:rPr lang="en-US" sz="44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400" b="1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mutazioni</a:t>
            </a:r>
            <a:r>
              <a:rPr lang="en-US" sz="44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?</a:t>
            </a:r>
          </a:p>
        </p:txBody>
      </p:sp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515ECEB8-EBA9-6F3E-070A-3CCB482CED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56" r="-2" b="14267"/>
          <a:stretch/>
        </p:blipFill>
        <p:spPr>
          <a:xfrm>
            <a:off x="19253" y="3560814"/>
            <a:ext cx="9765645" cy="3395565"/>
          </a:xfrm>
          <a:custGeom>
            <a:avLst/>
            <a:gdLst/>
            <a:ahLst/>
            <a:cxnLst/>
            <a:rect l="l" t="t" r="r" b="b"/>
            <a:pathLst>
              <a:path w="11084189" h="3854030">
                <a:moveTo>
                  <a:pt x="5542094" y="0"/>
                </a:moveTo>
                <a:cubicBezTo>
                  <a:pt x="8264668" y="0"/>
                  <a:pt x="10536186" y="1609144"/>
                  <a:pt x="11061525" y="3748287"/>
                </a:cubicBezTo>
                <a:lnTo>
                  <a:pt x="11084189" y="3854030"/>
                </a:lnTo>
                <a:lnTo>
                  <a:pt x="0" y="3854030"/>
                </a:lnTo>
                <a:lnTo>
                  <a:pt x="22663" y="3748287"/>
                </a:lnTo>
                <a:cubicBezTo>
                  <a:pt x="548002" y="1609144"/>
                  <a:pt x="2819520" y="0"/>
                  <a:pt x="5542094" y="0"/>
                </a:cubicBezTo>
                <a:close/>
              </a:path>
            </a:pathLst>
          </a:custGeom>
          <a:effectLst>
            <a:outerShdw blurRad="215900" dist="50800" dir="5400000" algn="ctr" rotWithShape="0">
              <a:schemeClr val="accent1">
                <a:lumMod val="40000"/>
                <a:lumOff val="60000"/>
              </a:schemeClr>
            </a:outerShdw>
          </a:effectLst>
        </p:spPr>
      </p:pic>
      <p:grpSp>
        <p:nvGrpSpPr>
          <p:cNvPr id="191" name="Bottom Right">
            <a:extLst>
              <a:ext uri="{FF2B5EF4-FFF2-40B4-BE49-F238E27FC236}">
                <a16:creationId xmlns:a16="http://schemas.microsoft.com/office/drawing/2014/main" id="{EACEE585-77A5-4267-A020-F2BB70BF56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151" name="Graphic 157">
              <a:extLst>
                <a:ext uri="{FF2B5EF4-FFF2-40B4-BE49-F238E27FC236}">
                  <a16:creationId xmlns:a16="http://schemas.microsoft.com/office/drawing/2014/main" id="{5D04C1D3-00C8-480B-AE77-351CAC389D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192" name="Freeform: Shape 152">
                <a:extLst>
                  <a:ext uri="{FF2B5EF4-FFF2-40B4-BE49-F238E27FC236}">
                    <a16:creationId xmlns:a16="http://schemas.microsoft.com/office/drawing/2014/main" id="{FBB507E8-1FF0-4204-8B01-40EF055575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3" name="Freeform: Shape 153">
                <a:extLst>
                  <a:ext uri="{FF2B5EF4-FFF2-40B4-BE49-F238E27FC236}">
                    <a16:creationId xmlns:a16="http://schemas.microsoft.com/office/drawing/2014/main" id="{C1773A54-A61B-4261-A787-8795E4128C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4" name="Freeform: Shape 154">
                <a:extLst>
                  <a:ext uri="{FF2B5EF4-FFF2-40B4-BE49-F238E27FC236}">
                    <a16:creationId xmlns:a16="http://schemas.microsoft.com/office/drawing/2014/main" id="{E9E3FC2E-7118-4851-9FD0-32AE5588D1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5" name="Freeform: Shape 155">
                <a:extLst>
                  <a:ext uri="{FF2B5EF4-FFF2-40B4-BE49-F238E27FC236}">
                    <a16:creationId xmlns:a16="http://schemas.microsoft.com/office/drawing/2014/main" id="{D7C69CF4-58E9-4BD7-87A8-6528A4AA23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6" name="Freeform: Shape 156">
                <a:extLst>
                  <a:ext uri="{FF2B5EF4-FFF2-40B4-BE49-F238E27FC236}">
                    <a16:creationId xmlns:a16="http://schemas.microsoft.com/office/drawing/2014/main" id="{071E02CB-FAAF-4B47-B5DE-F938C4EF4C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7" name="Freeform: Shape 157">
                <a:extLst>
                  <a:ext uri="{FF2B5EF4-FFF2-40B4-BE49-F238E27FC236}">
                    <a16:creationId xmlns:a16="http://schemas.microsoft.com/office/drawing/2014/main" id="{9B039117-4539-49FC-A780-A78AD50B81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8" name="Freeform: Shape 158">
                <a:extLst>
                  <a:ext uri="{FF2B5EF4-FFF2-40B4-BE49-F238E27FC236}">
                    <a16:creationId xmlns:a16="http://schemas.microsoft.com/office/drawing/2014/main" id="{BE2BFF77-558E-4891-B9F4-6D5326BB70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99" name="Freeform: Shape 151">
              <a:extLst>
                <a:ext uri="{FF2B5EF4-FFF2-40B4-BE49-F238E27FC236}">
                  <a16:creationId xmlns:a16="http://schemas.microsoft.com/office/drawing/2014/main" id="{3259CE72-AB8F-4DE0-A183-E00F8C7016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674EA15E-3883-F6BD-EE75-4BE40D78CD71}"/>
              </a:ext>
            </a:extLst>
          </p:cNvPr>
          <p:cNvSpPr txBox="1">
            <a:spLocks/>
          </p:cNvSpPr>
          <p:nvPr/>
        </p:nvSpPr>
        <p:spPr>
          <a:xfrm>
            <a:off x="5411874" y="1401788"/>
            <a:ext cx="6612978" cy="68606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</a:rPr>
              <a:t>Nel SARS-CoV-2 è </a:t>
            </a:r>
            <a:r>
              <a:rPr lang="en-US" sz="1800" b="1" dirty="0" err="1">
                <a:solidFill>
                  <a:schemeClr val="accent6">
                    <a:lumMod val="50000"/>
                  </a:schemeClr>
                </a:solidFill>
              </a:rPr>
              <a:t>stato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accent6">
                    <a:lumMod val="50000"/>
                  </a:schemeClr>
                </a:solidFill>
              </a:rPr>
              <a:t>notato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accent6">
                    <a:lumMod val="50000"/>
                  </a:schemeClr>
                </a:solidFill>
              </a:rPr>
              <a:t>che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</a:rPr>
              <a:t> le </a:t>
            </a:r>
            <a:r>
              <a:rPr lang="en-US" sz="1800" b="1" dirty="0" err="1">
                <a:solidFill>
                  <a:schemeClr val="accent6">
                    <a:lumMod val="50000"/>
                  </a:schemeClr>
                </a:solidFill>
              </a:rPr>
              <a:t>mutazioni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accent6">
                    <a:lumMod val="50000"/>
                  </a:schemeClr>
                </a:solidFill>
              </a:rPr>
              <a:t>si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accent6">
                    <a:lumMod val="50000"/>
                  </a:schemeClr>
                </a:solidFill>
              </a:rPr>
              <a:t>verificano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</a:rPr>
              <a:t> in modo </a:t>
            </a:r>
            <a:r>
              <a:rPr lang="en-US" sz="1800" b="1" dirty="0" err="1">
                <a:solidFill>
                  <a:schemeClr val="accent6">
                    <a:lumMod val="50000"/>
                  </a:schemeClr>
                </a:solidFill>
              </a:rPr>
              <a:t>sproporzionato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</a:rPr>
              <a:t> proprio </a:t>
            </a:r>
            <a:r>
              <a:rPr lang="en-US" sz="1800" b="1" dirty="0" err="1">
                <a:solidFill>
                  <a:schemeClr val="accent6">
                    <a:lumMod val="50000"/>
                  </a:schemeClr>
                </a:solidFill>
              </a:rPr>
              <a:t>nella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accent6">
                    <a:lumMod val="50000"/>
                  </a:schemeClr>
                </a:solidFill>
              </a:rPr>
              <a:t>regione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accent6">
                    <a:lumMod val="50000"/>
                  </a:schemeClr>
                </a:solidFill>
              </a:rPr>
              <a:t>della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accent6">
                    <a:lumMod val="50000"/>
                  </a:schemeClr>
                </a:solidFill>
              </a:rPr>
              <a:t>punta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US" sz="1800" b="1" dirty="0" err="1">
                <a:solidFill>
                  <a:schemeClr val="accent6">
                    <a:lumMod val="50000"/>
                  </a:schemeClr>
                </a:solidFill>
              </a:rPr>
              <a:t>rendendo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accent6">
                    <a:lumMod val="50000"/>
                  </a:schemeClr>
                </a:solidFill>
              </a:rPr>
              <a:t>questa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accent6">
                    <a:lumMod val="50000"/>
                  </a:schemeClr>
                </a:solidFill>
              </a:rPr>
              <a:t>regione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accent6">
                    <a:lumMod val="50000"/>
                  </a:schemeClr>
                </a:solidFill>
              </a:rPr>
              <a:t>importante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</a:rPr>
              <a:t> per </a:t>
            </a:r>
            <a:r>
              <a:rPr lang="en-US" sz="1800" b="1" dirty="0" err="1">
                <a:solidFill>
                  <a:schemeClr val="accent6">
                    <a:lumMod val="50000"/>
                  </a:schemeClr>
                </a:solidFill>
              </a:rPr>
              <a:t>distinguere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</a:rPr>
              <a:t> diverse </a:t>
            </a:r>
            <a:r>
              <a:rPr lang="en-US" sz="1800" b="1" dirty="0" err="1">
                <a:solidFill>
                  <a:schemeClr val="accent6">
                    <a:lumMod val="50000"/>
                  </a:schemeClr>
                </a:solidFill>
              </a:rPr>
              <a:t>varianti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EFB3E8FB-D676-88C0-313C-BC417BCFAA4C}"/>
              </a:ext>
            </a:extLst>
          </p:cNvPr>
          <p:cNvSpPr txBox="1">
            <a:spLocks/>
          </p:cNvSpPr>
          <p:nvPr/>
        </p:nvSpPr>
        <p:spPr>
          <a:xfrm>
            <a:off x="999116" y="3014902"/>
            <a:ext cx="7585414" cy="90457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800" b="1" dirty="0">
                <a:solidFill>
                  <a:srgbClr val="7030A0"/>
                </a:solidFill>
              </a:rPr>
              <a:t>Essa </a:t>
            </a:r>
            <a:r>
              <a:rPr lang="en-US" sz="1800" b="1" dirty="0" err="1">
                <a:solidFill>
                  <a:srgbClr val="7030A0"/>
                </a:solidFill>
              </a:rPr>
              <a:t>può</a:t>
            </a:r>
            <a:r>
              <a:rPr lang="en-US" sz="1800" b="1" dirty="0">
                <a:solidFill>
                  <a:srgbClr val="7030A0"/>
                </a:solidFill>
              </a:rPr>
              <a:t> </a:t>
            </a:r>
            <a:r>
              <a:rPr lang="en-US" sz="1800" b="1" dirty="0" err="1">
                <a:solidFill>
                  <a:srgbClr val="7030A0"/>
                </a:solidFill>
              </a:rPr>
              <a:t>essere</a:t>
            </a:r>
            <a:r>
              <a:rPr lang="en-US" sz="1800" b="1" dirty="0">
                <a:solidFill>
                  <a:srgbClr val="7030A0"/>
                </a:solidFill>
              </a:rPr>
              <a:t> divisa in due sotto-</a:t>
            </a:r>
            <a:r>
              <a:rPr lang="en-US" sz="1800" b="1" dirty="0" err="1">
                <a:solidFill>
                  <a:srgbClr val="7030A0"/>
                </a:solidFill>
              </a:rPr>
              <a:t>unità</a:t>
            </a:r>
            <a:r>
              <a:rPr lang="en-US" sz="1800" b="1" dirty="0">
                <a:solidFill>
                  <a:srgbClr val="7030A0"/>
                </a:solidFill>
              </a:rPr>
              <a:t>: S1 e S2. Nella prima sotto-</a:t>
            </a:r>
            <a:r>
              <a:rPr lang="en-US" sz="1800" b="1" dirty="0" err="1">
                <a:solidFill>
                  <a:srgbClr val="7030A0"/>
                </a:solidFill>
              </a:rPr>
              <a:t>unità</a:t>
            </a:r>
            <a:r>
              <a:rPr lang="en-US" sz="1800" b="1" dirty="0">
                <a:solidFill>
                  <a:srgbClr val="7030A0"/>
                </a:solidFill>
              </a:rPr>
              <a:t> S1 vi è </a:t>
            </a:r>
            <a:r>
              <a:rPr lang="en-US" sz="1800" b="1" dirty="0" err="1">
                <a:solidFill>
                  <a:srgbClr val="7030A0"/>
                </a:solidFill>
              </a:rPr>
              <a:t>anche</a:t>
            </a:r>
            <a:r>
              <a:rPr lang="en-US" sz="1800" b="1" dirty="0">
                <a:solidFill>
                  <a:srgbClr val="7030A0"/>
                </a:solidFill>
              </a:rPr>
              <a:t> la </a:t>
            </a:r>
            <a:r>
              <a:rPr lang="en-US" sz="1800" b="1" dirty="0" err="1">
                <a:solidFill>
                  <a:srgbClr val="7030A0"/>
                </a:solidFill>
              </a:rPr>
              <a:t>presenza</a:t>
            </a:r>
            <a:r>
              <a:rPr lang="en-US" sz="1800" b="1" dirty="0">
                <a:solidFill>
                  <a:srgbClr val="7030A0"/>
                </a:solidFill>
              </a:rPr>
              <a:t> di un </a:t>
            </a:r>
            <a:r>
              <a:rPr lang="en-US" sz="1800" b="1" dirty="0" err="1">
                <a:solidFill>
                  <a:srgbClr val="7030A0"/>
                </a:solidFill>
              </a:rPr>
              <a:t>dominio</a:t>
            </a:r>
            <a:r>
              <a:rPr lang="en-US" sz="1800" b="1" dirty="0">
                <a:solidFill>
                  <a:srgbClr val="7030A0"/>
                </a:solidFill>
              </a:rPr>
              <a:t> di </a:t>
            </a:r>
            <a:r>
              <a:rPr lang="en-US" sz="1800" b="1" dirty="0" err="1">
                <a:solidFill>
                  <a:srgbClr val="7030A0"/>
                </a:solidFill>
              </a:rPr>
              <a:t>legame</a:t>
            </a:r>
            <a:r>
              <a:rPr lang="en-US" sz="1800" b="1" dirty="0">
                <a:solidFill>
                  <a:srgbClr val="7030A0"/>
                </a:solidFill>
              </a:rPr>
              <a:t> al </a:t>
            </a:r>
            <a:r>
              <a:rPr lang="en-US" sz="1800" b="1" dirty="0" err="1">
                <a:solidFill>
                  <a:srgbClr val="7030A0"/>
                </a:solidFill>
              </a:rPr>
              <a:t>recettore</a:t>
            </a:r>
            <a:r>
              <a:rPr lang="en-US" sz="1800" b="1" dirty="0">
                <a:solidFill>
                  <a:srgbClr val="7030A0"/>
                </a:solidFill>
              </a:rPr>
              <a:t> (RBD) </a:t>
            </a:r>
            <a:r>
              <a:rPr lang="en-US" sz="1800" b="1" dirty="0" err="1">
                <a:solidFill>
                  <a:srgbClr val="7030A0"/>
                </a:solidFill>
              </a:rPr>
              <a:t>che</a:t>
            </a:r>
            <a:r>
              <a:rPr lang="en-US" sz="1800" b="1" dirty="0">
                <a:solidFill>
                  <a:srgbClr val="7030A0"/>
                </a:solidFill>
              </a:rPr>
              <a:t> </a:t>
            </a:r>
            <a:r>
              <a:rPr lang="en-US" sz="1800" b="1" dirty="0" err="1">
                <a:solidFill>
                  <a:srgbClr val="7030A0"/>
                </a:solidFill>
              </a:rPr>
              <a:t>va</a:t>
            </a:r>
            <a:r>
              <a:rPr lang="en-US" sz="1800" b="1" dirty="0">
                <a:solidFill>
                  <a:srgbClr val="7030A0"/>
                </a:solidFill>
              </a:rPr>
              <a:t> </a:t>
            </a:r>
            <a:r>
              <a:rPr lang="en-US" sz="1800" b="1" dirty="0" err="1">
                <a:solidFill>
                  <a:srgbClr val="7030A0"/>
                </a:solidFill>
              </a:rPr>
              <a:t>dagli</a:t>
            </a:r>
            <a:r>
              <a:rPr lang="en-US" sz="1800" b="1" dirty="0">
                <a:solidFill>
                  <a:srgbClr val="7030A0"/>
                </a:solidFill>
              </a:rPr>
              <a:t> </a:t>
            </a:r>
            <a:r>
              <a:rPr lang="en-US" sz="1800" b="1" dirty="0" err="1">
                <a:solidFill>
                  <a:srgbClr val="7030A0"/>
                </a:solidFill>
              </a:rPr>
              <a:t>amminoacidi</a:t>
            </a:r>
            <a:r>
              <a:rPr lang="en-US" sz="1800" b="1" dirty="0">
                <a:solidFill>
                  <a:srgbClr val="7030A0"/>
                </a:solidFill>
              </a:rPr>
              <a:t> 319 a 541 e le </a:t>
            </a:r>
            <a:r>
              <a:rPr lang="en-US" sz="1800" b="1" dirty="0" err="1">
                <a:solidFill>
                  <a:srgbClr val="7030A0"/>
                </a:solidFill>
              </a:rPr>
              <a:t>varianti</a:t>
            </a:r>
            <a:r>
              <a:rPr lang="en-US" sz="1800" b="1" dirty="0">
                <a:solidFill>
                  <a:srgbClr val="7030A0"/>
                </a:solidFill>
              </a:rPr>
              <a:t> di SARS-CoV-2, </a:t>
            </a:r>
            <a:r>
              <a:rPr lang="en-US" sz="1800" b="1" dirty="0" err="1">
                <a:solidFill>
                  <a:srgbClr val="7030A0"/>
                </a:solidFill>
              </a:rPr>
              <a:t>che</a:t>
            </a:r>
            <a:r>
              <a:rPr lang="en-US" sz="1800" b="1" dirty="0">
                <a:solidFill>
                  <a:srgbClr val="7030A0"/>
                </a:solidFill>
              </a:rPr>
              <a:t> </a:t>
            </a:r>
            <a:r>
              <a:rPr lang="en-US" sz="1800" b="1" dirty="0" err="1">
                <a:solidFill>
                  <a:srgbClr val="7030A0"/>
                </a:solidFill>
              </a:rPr>
              <a:t>sono</a:t>
            </a:r>
            <a:r>
              <a:rPr lang="en-US" sz="1800" b="1" dirty="0">
                <a:solidFill>
                  <a:srgbClr val="7030A0"/>
                </a:solidFill>
              </a:rPr>
              <a:t> </a:t>
            </a:r>
            <a:r>
              <a:rPr lang="en-US" sz="1800" b="1" dirty="0" err="1">
                <a:solidFill>
                  <a:srgbClr val="7030A0"/>
                </a:solidFill>
              </a:rPr>
              <a:t>apparse</a:t>
            </a:r>
            <a:r>
              <a:rPr lang="en-US" sz="1800" b="1" dirty="0">
                <a:solidFill>
                  <a:srgbClr val="7030A0"/>
                </a:solidFill>
              </a:rPr>
              <a:t> in </a:t>
            </a:r>
            <a:r>
              <a:rPr lang="en-US" sz="1800" b="1" dirty="0" err="1">
                <a:solidFill>
                  <a:srgbClr val="7030A0"/>
                </a:solidFill>
              </a:rPr>
              <a:t>tutto</a:t>
            </a:r>
            <a:r>
              <a:rPr lang="en-US" sz="1800" b="1" dirty="0">
                <a:solidFill>
                  <a:srgbClr val="7030A0"/>
                </a:solidFill>
              </a:rPr>
              <a:t> il mondo, </a:t>
            </a:r>
            <a:r>
              <a:rPr lang="en-US" sz="1800" b="1" dirty="0" err="1">
                <a:solidFill>
                  <a:srgbClr val="7030A0"/>
                </a:solidFill>
              </a:rPr>
              <a:t>presentano</a:t>
            </a:r>
            <a:r>
              <a:rPr lang="en-US" sz="1800" b="1" dirty="0">
                <a:solidFill>
                  <a:srgbClr val="7030A0"/>
                </a:solidFill>
              </a:rPr>
              <a:t> </a:t>
            </a:r>
            <a:r>
              <a:rPr lang="en-US" sz="1800" b="1" dirty="0" err="1">
                <a:solidFill>
                  <a:srgbClr val="7030A0"/>
                </a:solidFill>
              </a:rPr>
              <a:t>mutazioni</a:t>
            </a:r>
            <a:r>
              <a:rPr lang="en-US" sz="1800" b="1" dirty="0">
                <a:solidFill>
                  <a:srgbClr val="7030A0"/>
                </a:solidFill>
              </a:rPr>
              <a:t> proprio in </a:t>
            </a:r>
            <a:r>
              <a:rPr lang="en-US" sz="1800" b="1" dirty="0" err="1">
                <a:solidFill>
                  <a:srgbClr val="7030A0"/>
                </a:solidFill>
              </a:rPr>
              <a:t>questo</a:t>
            </a:r>
            <a:r>
              <a:rPr lang="en-US" sz="1800" b="1" dirty="0">
                <a:solidFill>
                  <a:srgbClr val="7030A0"/>
                </a:solidFill>
              </a:rPr>
              <a:t> </a:t>
            </a:r>
            <a:r>
              <a:rPr lang="en-US" sz="1800" b="1" dirty="0" err="1">
                <a:solidFill>
                  <a:srgbClr val="7030A0"/>
                </a:solidFill>
              </a:rPr>
              <a:t>dominio</a:t>
            </a:r>
            <a:r>
              <a:rPr lang="en-US" sz="1800" b="1" dirty="0">
                <a:solidFill>
                  <a:srgbClr val="7030A0"/>
                </a:solidFill>
              </a:rPr>
              <a:t>.</a:t>
            </a:r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836EDEBA-EFD9-7B01-3808-315D39E6BC17}"/>
              </a:ext>
            </a:extLst>
          </p:cNvPr>
          <p:cNvSpPr txBox="1">
            <a:spLocks/>
          </p:cNvSpPr>
          <p:nvPr/>
        </p:nvSpPr>
        <p:spPr>
          <a:xfrm>
            <a:off x="3934956" y="2202143"/>
            <a:ext cx="7950166" cy="68606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</a:rPr>
              <a:t>Il </a:t>
            </a:r>
            <a:r>
              <a:rPr lang="en-US" sz="1800" b="1" dirty="0" err="1">
                <a:solidFill>
                  <a:schemeClr val="accent1">
                    <a:lumMod val="50000"/>
                  </a:schemeClr>
                </a:solidFill>
              </a:rPr>
              <a:t>genoma</a:t>
            </a: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</a:rPr>
              <a:t> SARS-CoV-2 ha </a:t>
            </a:r>
            <a:r>
              <a:rPr lang="en-US" sz="1800" b="1" dirty="0" err="1">
                <a:solidFill>
                  <a:schemeClr val="accent1">
                    <a:lumMod val="50000"/>
                  </a:schemeClr>
                </a:solidFill>
              </a:rPr>
              <a:t>una</a:t>
            </a: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accent1">
                    <a:lumMod val="50000"/>
                  </a:schemeClr>
                </a:solidFill>
              </a:rPr>
              <a:t>lunghezza</a:t>
            </a: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</a:rPr>
              <a:t> di circa 30 kb. A </a:t>
            </a:r>
            <a:r>
              <a:rPr lang="en-US" sz="1800" b="1" dirty="0" err="1">
                <a:solidFill>
                  <a:schemeClr val="accent1">
                    <a:lumMod val="50000"/>
                  </a:schemeClr>
                </a:solidFill>
              </a:rPr>
              <a:t>noi</a:t>
            </a: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accent1">
                    <a:lumMod val="50000"/>
                  </a:schemeClr>
                </a:solidFill>
              </a:rPr>
              <a:t>interessa</a:t>
            </a: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</a:rPr>
              <a:t> la </a:t>
            </a:r>
            <a:r>
              <a:rPr lang="en-US" sz="1800" b="1" dirty="0" err="1">
                <a:solidFill>
                  <a:schemeClr val="accent1">
                    <a:lumMod val="50000"/>
                  </a:schemeClr>
                </a:solidFill>
              </a:rPr>
              <a:t>regione</a:t>
            </a: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accent1">
                    <a:lumMod val="50000"/>
                  </a:schemeClr>
                </a:solidFill>
              </a:rPr>
              <a:t>della</a:t>
            </a: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accent1">
                    <a:lumMod val="50000"/>
                  </a:schemeClr>
                </a:solidFill>
              </a:rPr>
              <a:t>punta</a:t>
            </a: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en-US" sz="1800" b="1" dirty="0" err="1">
                <a:solidFill>
                  <a:schemeClr val="accent1">
                    <a:lumMod val="50000"/>
                  </a:schemeClr>
                </a:solidFill>
              </a:rPr>
              <a:t>che</a:t>
            </a: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accent1">
                    <a:lumMod val="50000"/>
                  </a:schemeClr>
                </a:solidFill>
              </a:rPr>
              <a:t>si</a:t>
            </a: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accent1">
                    <a:lumMod val="50000"/>
                  </a:schemeClr>
                </a:solidFill>
              </a:rPr>
              <a:t>trova</a:t>
            </a: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accent1">
                    <a:lumMod val="50000"/>
                  </a:schemeClr>
                </a:solidFill>
              </a:rPr>
              <a:t>nell'intervallo</a:t>
            </a: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</a:rPr>
              <a:t> 21-25kb, </a:t>
            </a:r>
            <a:r>
              <a:rPr lang="en-US" sz="1800" b="1" dirty="0" err="1">
                <a:solidFill>
                  <a:schemeClr val="accent1">
                    <a:lumMod val="50000"/>
                  </a:schemeClr>
                </a:solidFill>
              </a:rPr>
              <a:t>che</a:t>
            </a: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accent1">
                    <a:lumMod val="50000"/>
                  </a:schemeClr>
                </a:solidFill>
              </a:rPr>
              <a:t>codifica</a:t>
            </a: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accent1">
                    <a:lumMod val="50000"/>
                  </a:schemeClr>
                </a:solidFill>
              </a:rPr>
              <a:t>una</a:t>
            </a: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accent1">
                    <a:lumMod val="50000"/>
                  </a:schemeClr>
                </a:solidFill>
              </a:rPr>
              <a:t>proteina</a:t>
            </a: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accent1">
                    <a:lumMod val="50000"/>
                  </a:schemeClr>
                </a:solidFill>
              </a:rPr>
              <a:t>chiamata</a:t>
            </a: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</a:rPr>
              <a:t> "spike"(S) di 1273 </a:t>
            </a:r>
            <a:r>
              <a:rPr lang="en-US" sz="1800" b="1" dirty="0" err="1">
                <a:solidFill>
                  <a:schemeClr val="accent1">
                    <a:lumMod val="50000"/>
                  </a:schemeClr>
                </a:solidFill>
              </a:rPr>
              <a:t>amminoacidi</a:t>
            </a: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pPr>
              <a:lnSpc>
                <a:spcPct val="100000"/>
              </a:lnSpc>
            </a:pPr>
            <a:endParaRPr lang="it-IT" sz="1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16" name="Immagine 15">
            <a:extLst>
              <a:ext uri="{FF2B5EF4-FFF2-40B4-BE49-F238E27FC236}">
                <a16:creationId xmlns:a16="http://schemas.microsoft.com/office/drawing/2014/main" id="{257660CA-D7BC-EDB8-C014-BDFB155F4E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2599" y="1315266"/>
            <a:ext cx="744770" cy="744770"/>
          </a:xfrm>
          <a:prstGeom prst="rect">
            <a:avLst/>
          </a:prstGeom>
        </p:spPr>
      </p:pic>
      <p:pic>
        <p:nvPicPr>
          <p:cNvPr id="20" name="Immagine 19">
            <a:extLst>
              <a:ext uri="{FF2B5EF4-FFF2-40B4-BE49-F238E27FC236}">
                <a16:creationId xmlns:a16="http://schemas.microsoft.com/office/drawing/2014/main" id="{2E3A7DAB-9CA9-2389-F6DF-205C5A4FCE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729492" y="1398865"/>
            <a:ext cx="599071" cy="599071"/>
          </a:xfrm>
          <a:prstGeom prst="rect">
            <a:avLst/>
          </a:prstGeom>
        </p:spPr>
      </p:pic>
      <p:pic>
        <p:nvPicPr>
          <p:cNvPr id="38" name="Immagine 37">
            <a:extLst>
              <a:ext uri="{FF2B5EF4-FFF2-40B4-BE49-F238E27FC236}">
                <a16:creationId xmlns:a16="http://schemas.microsoft.com/office/drawing/2014/main" id="{1243CFB6-ACD5-FED1-A27F-8FC65F4F63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2112" y="2183996"/>
            <a:ext cx="686063" cy="686063"/>
          </a:xfrm>
          <a:prstGeom prst="rect">
            <a:avLst/>
          </a:prstGeom>
        </p:spPr>
      </p:pic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E59249A8-5710-519C-5D65-207E6297B942}"/>
              </a:ext>
            </a:extLst>
          </p:cNvPr>
          <p:cNvCxnSpPr>
            <a:endCxn id="16" idx="1"/>
          </p:cNvCxnSpPr>
          <p:nvPr/>
        </p:nvCxnSpPr>
        <p:spPr>
          <a:xfrm flipV="1">
            <a:off x="4328563" y="1687651"/>
            <a:ext cx="264036" cy="10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ttore 2 63">
            <a:extLst>
              <a:ext uri="{FF2B5EF4-FFF2-40B4-BE49-F238E27FC236}">
                <a16:creationId xmlns:a16="http://schemas.microsoft.com/office/drawing/2014/main" id="{557DE021-6F87-D9D3-529B-4E75A4A9E4E5}"/>
              </a:ext>
            </a:extLst>
          </p:cNvPr>
          <p:cNvCxnSpPr>
            <a:cxnSpLocks/>
          </p:cNvCxnSpPr>
          <p:nvPr/>
        </p:nvCxnSpPr>
        <p:spPr>
          <a:xfrm flipV="1">
            <a:off x="5229225" y="1100173"/>
            <a:ext cx="337280" cy="298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ttore 2 106">
            <a:extLst>
              <a:ext uri="{FF2B5EF4-FFF2-40B4-BE49-F238E27FC236}">
                <a16:creationId xmlns:a16="http://schemas.microsoft.com/office/drawing/2014/main" id="{8ACFDF38-7043-5645-16CB-00E148CE77EA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5337369" y="1095375"/>
            <a:ext cx="229136" cy="592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ttore 2 112">
            <a:extLst>
              <a:ext uri="{FF2B5EF4-FFF2-40B4-BE49-F238E27FC236}">
                <a16:creationId xmlns:a16="http://schemas.microsoft.com/office/drawing/2014/main" id="{9968FF2C-383E-9DD6-9BE5-7B1B108DBFCF}"/>
              </a:ext>
            </a:extLst>
          </p:cNvPr>
          <p:cNvCxnSpPr>
            <a:cxnSpLocks/>
          </p:cNvCxnSpPr>
          <p:nvPr/>
        </p:nvCxnSpPr>
        <p:spPr>
          <a:xfrm flipV="1">
            <a:off x="5334048" y="1095375"/>
            <a:ext cx="232457" cy="876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CasellaDiTesto 125">
            <a:extLst>
              <a:ext uri="{FF2B5EF4-FFF2-40B4-BE49-F238E27FC236}">
                <a16:creationId xmlns:a16="http://schemas.microsoft.com/office/drawing/2014/main" id="{E586C43C-E28C-3215-6C5D-C66F9160ADB0}"/>
              </a:ext>
            </a:extLst>
          </p:cNvPr>
          <p:cNvSpPr txBox="1"/>
          <p:nvPr/>
        </p:nvSpPr>
        <p:spPr>
          <a:xfrm>
            <a:off x="5450276" y="843709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varianti</a:t>
            </a:r>
          </a:p>
        </p:txBody>
      </p:sp>
      <p:pic>
        <p:nvPicPr>
          <p:cNvPr id="137" name="Immagine 136">
            <a:extLst>
              <a:ext uri="{FF2B5EF4-FFF2-40B4-BE49-F238E27FC236}">
                <a16:creationId xmlns:a16="http://schemas.microsoft.com/office/drawing/2014/main" id="{89635DEA-F39A-2358-28CF-3456A2D9063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27" y="3047731"/>
            <a:ext cx="785762" cy="785762"/>
          </a:xfrm>
          <a:prstGeom prst="rect">
            <a:avLst/>
          </a:prstGeom>
        </p:spPr>
      </p:pic>
      <p:pic>
        <p:nvPicPr>
          <p:cNvPr id="160" name="Immagine 159">
            <a:extLst>
              <a:ext uri="{FF2B5EF4-FFF2-40B4-BE49-F238E27FC236}">
                <a16:creationId xmlns:a16="http://schemas.microsoft.com/office/drawing/2014/main" id="{FB24A237-3331-BC84-BE9D-F30E69A35EE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8898" y="3397212"/>
            <a:ext cx="1805101" cy="1805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89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8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7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40" name="Top left">
            <a:extLst>
              <a:ext uri="{FF2B5EF4-FFF2-40B4-BE49-F238E27FC236}">
                <a16:creationId xmlns:a16="http://schemas.microsoft.com/office/drawing/2014/main" id="{E3110496-EAD7-4057-A7FC-D133A4837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25" y="-1543"/>
            <a:ext cx="2198951" cy="3349518"/>
            <a:chOff x="10849" y="-3086"/>
            <a:chExt cx="2198951" cy="3349518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57584899-FA68-4B55-AEE7-23E3908B1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E86534D3-5A6F-4506-BC8C-113F609313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1163985E-3A57-497A-9BB8-6E10E08837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5E994919-680C-4D82-8E73-EF4B7FB41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444BD5EE-1BD4-4B88-98CB-99D10D9500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CF1D048-DEB7-49F7-83F6-361BE8616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73A2ABE-E4BD-45E3-AD71-8F3A1FB206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A84EB490-89D2-4A99-B9C5-E31847DDE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43276906-54F1-AA9D-B357-0C3E5341DBFE}"/>
              </a:ext>
            </a:extLst>
          </p:cNvPr>
          <p:cNvSpPr txBox="1">
            <a:spLocks/>
          </p:cNvSpPr>
          <p:nvPr/>
        </p:nvSpPr>
        <p:spPr>
          <a:xfrm>
            <a:off x="1093887" y="2125386"/>
            <a:ext cx="4345712" cy="31554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54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Grazie</a:t>
            </a:r>
            <a:r>
              <a:rPr lang="en-US" sz="54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per </a:t>
            </a:r>
            <a:r>
              <a:rPr lang="en-US" sz="54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l’attenzione</a:t>
            </a:r>
            <a:r>
              <a:rPr lang="en-US" sz="54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!</a:t>
            </a:r>
          </a:p>
        </p:txBody>
      </p:sp>
      <p:grpSp>
        <p:nvGrpSpPr>
          <p:cNvPr id="50" name="Cross">
            <a:extLst>
              <a:ext uri="{FF2B5EF4-FFF2-40B4-BE49-F238E27FC236}">
                <a16:creationId xmlns:a16="http://schemas.microsoft.com/office/drawing/2014/main" id="{2E92A945-2322-4048-9DEA-F34BEBF73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45264" y="149792"/>
            <a:ext cx="118872" cy="118872"/>
            <a:chOff x="1175347" y="3733800"/>
            <a:chExt cx="118872" cy="118872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A465E12D-AE5F-4D5B-8233-64B5B54F2F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1A8D3F49-DC2C-44A0-A170-A3DBDABF49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3" name="Immagine 2">
            <a:extLst>
              <a:ext uri="{FF2B5EF4-FFF2-40B4-BE49-F238E27FC236}">
                <a16:creationId xmlns:a16="http://schemas.microsoft.com/office/drawing/2014/main" id="{2DAB090E-49CD-8915-1AF8-E724F21051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428288" y="438059"/>
            <a:ext cx="2011311" cy="2011311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5A40630D-5546-ACAD-2A77-D47DED3C90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333862" y="149792"/>
            <a:ext cx="2480413" cy="2480413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BAA4E3B8-4278-9D00-00D4-E467C8213A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2492" y="2981946"/>
            <a:ext cx="3695680" cy="3695680"/>
          </a:xfrm>
          <a:prstGeom prst="rect">
            <a:avLst/>
          </a:prstGeom>
        </p:spPr>
      </p:pic>
      <p:grpSp>
        <p:nvGrpSpPr>
          <p:cNvPr id="54" name="Bottom Right">
            <a:extLst>
              <a:ext uri="{FF2B5EF4-FFF2-40B4-BE49-F238E27FC236}">
                <a16:creationId xmlns:a16="http://schemas.microsoft.com/office/drawing/2014/main" id="{C1C3EC5D-04B0-46B6-960D-0EBB186C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74976" y="3278144"/>
            <a:ext cx="4211600" cy="3581399"/>
            <a:chOff x="7980400" y="3276601"/>
            <a:chExt cx="4211600" cy="3581399"/>
          </a:xfrm>
        </p:grpSpPr>
        <p:grpSp>
          <p:nvGrpSpPr>
            <p:cNvPr id="55" name="Graphic 157">
              <a:extLst>
                <a:ext uri="{FF2B5EF4-FFF2-40B4-BE49-F238E27FC236}">
                  <a16:creationId xmlns:a16="http://schemas.microsoft.com/office/drawing/2014/main" id="{36D2EE1B-E5CB-4F51-9246-EC37C142F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6"/>
              <a:chOff x="4114800" y="1423987"/>
              <a:chExt cx="3961542" cy="4007547"/>
            </a:xfrm>
            <a:noFill/>
          </p:grpSpPr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4AD9DACF-D661-4E0B-A1E4-5E003163ECB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D6AF7B27-8DC5-446B-988E-0A17A91430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9FF9B28C-510C-4544-BC6A-501E6A9EB7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A7FB9333-A7ED-4C5A-A604-2873B956A8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D7211F73-8DDE-434C-8D16-5124C7CD54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9D93D934-8558-45A3-BA5E-6F1CAF3BB6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33C10B2E-7503-421C-BF7C-9F411B7B2C2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D9185EF9-EFAD-4604-9CB2-ABC254D7B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87750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573E62D-1403-930F-D70A-89D7F4769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1409" y="864857"/>
            <a:ext cx="3703637" cy="647700"/>
          </a:xfrm>
        </p:spPr>
        <p:txBody>
          <a:bodyPr/>
          <a:lstStyle/>
          <a:p>
            <a:r>
              <a:rPr lang="it-IT" b="1" dirty="0"/>
              <a:t>Obiettivo</a:t>
            </a: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39522679-8F98-D1A2-DF69-489D5FA711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2713" y="1545031"/>
            <a:ext cx="6172200" cy="3739362"/>
          </a:xfrm>
          <a:effectLst>
            <a:outerShdw blurRad="596900" dir="16620000" sx="102000" sy="102000" algn="ctr" rotWithShape="0">
              <a:schemeClr val="accent2">
                <a:alpha val="72000"/>
              </a:schemeClr>
            </a:outerShdw>
          </a:effectLst>
        </p:spPr>
      </p:pic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02130BA-B68B-7273-8606-39EB7BDAC6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6107" y="2368050"/>
            <a:ext cx="3856037" cy="3676650"/>
          </a:xfrm>
        </p:spPr>
        <p:txBody>
          <a:bodyPr/>
          <a:lstStyle/>
          <a:p>
            <a:r>
              <a:rPr lang="it-IT" b="1" dirty="0">
                <a:solidFill>
                  <a:srgbClr val="7030A0"/>
                </a:solidFill>
              </a:rPr>
              <a:t>Il nostro obiettivo è quello di andare a prendere in considerazione proprio questa sezione S e andare a classificare i dati, non in base alla forma originale del data set, sotto forma di sequenze di amminoacidi, ma trasformando questi ultimi in immagini da sottoporre all'addestramento di un modello di CNN (</a:t>
            </a:r>
            <a:r>
              <a:rPr lang="it-IT" b="1" dirty="0" err="1">
                <a:solidFill>
                  <a:srgbClr val="7030A0"/>
                </a:solidFill>
              </a:rPr>
              <a:t>covolutional</a:t>
            </a:r>
            <a:r>
              <a:rPr lang="it-IT" b="1" dirty="0">
                <a:solidFill>
                  <a:srgbClr val="7030A0"/>
                </a:solidFill>
              </a:rPr>
              <a:t> </a:t>
            </a:r>
            <a:r>
              <a:rPr lang="it-IT" b="1" dirty="0" err="1">
                <a:solidFill>
                  <a:srgbClr val="7030A0"/>
                </a:solidFill>
              </a:rPr>
              <a:t>neural</a:t>
            </a:r>
            <a:r>
              <a:rPr lang="it-IT" b="1" dirty="0">
                <a:solidFill>
                  <a:srgbClr val="7030A0"/>
                </a:solidFill>
              </a:rPr>
              <a:t> network) in grado di classificare le varianti.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0EB38BC7-5EC2-28F4-8C65-A338C3726FE4}"/>
              </a:ext>
            </a:extLst>
          </p:cNvPr>
          <p:cNvSpPr txBox="1"/>
          <p:nvPr/>
        </p:nvSpPr>
        <p:spPr>
          <a:xfrm>
            <a:off x="6403000" y="2057400"/>
            <a:ext cx="427483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sz="1200" dirty="0"/>
              <a:t>1.0, -2.0, -7.0, -2.0, 5.0,…..-3.0, 10.0, 10.0, 5.0, -7.0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39E14420-B14C-AEEA-C42D-36CE89332B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556" y="5698273"/>
            <a:ext cx="902551" cy="902551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964A88DD-CEC6-4915-D601-517684D2BA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1313" y="1188707"/>
            <a:ext cx="1200831" cy="1200831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6E33676E-B68B-2DC6-E457-D997CF9135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2714" y="3166457"/>
            <a:ext cx="647701" cy="647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890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0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42" name="Top left">
            <a:extLst>
              <a:ext uri="{FF2B5EF4-FFF2-40B4-BE49-F238E27FC236}">
                <a16:creationId xmlns:a16="http://schemas.microsoft.com/office/drawing/2014/main" id="{98ECFD43-CD3A-4C87-83EF-8C84FF9C4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25" y="-1543"/>
            <a:ext cx="2198951" cy="3349518"/>
            <a:chOff x="10849" y="-3086"/>
            <a:chExt cx="2198951" cy="3349518"/>
          </a:xfrm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67AB67E3-B5D7-48B1-918F-4F58A63D4C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9DF40A3C-A581-4C40-BF99-C4C1B822B2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6908FAE8-9BD1-4E0F-8022-5700B8A96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86041B8E-973D-4DE3-B188-B453E9B71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CD2E1791-32B3-4000-BD0F-AFA4F71319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3919169C-9169-4F35-820C-349674E02D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1D0FD86-A77E-49A4-BACF-23310301B3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3E91A448-1A13-4A41-9A16-E7F20E024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8515D653-7431-FB00-D557-E74249509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8374" y="-46784"/>
            <a:ext cx="4795282" cy="26169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Reti</a:t>
            </a:r>
            <a:r>
              <a:rPr lang="en-US" sz="44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4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neurali</a:t>
            </a:r>
            <a:r>
              <a:rPr lang="en-US" sz="44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4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convoluzionali</a:t>
            </a:r>
            <a:endParaRPr lang="en-US" sz="44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D601390-1B07-443A-8DBA-67CD3F9E14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95372" y="169025"/>
            <a:ext cx="4977905" cy="26163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 dirty="0" err="1"/>
              <a:t>Usate</a:t>
            </a:r>
            <a:r>
              <a:rPr lang="en-US" sz="1800" dirty="0"/>
              <a:t> per il </a:t>
            </a:r>
            <a:r>
              <a:rPr lang="en-US" sz="1800" dirty="0" err="1"/>
              <a:t>riconoscimento</a:t>
            </a:r>
            <a:r>
              <a:rPr lang="en-US" sz="1800" dirty="0"/>
              <a:t> di </a:t>
            </a:r>
            <a:r>
              <a:rPr lang="en-US" sz="1800" dirty="0" err="1"/>
              <a:t>immagini</a:t>
            </a:r>
            <a:r>
              <a:rPr lang="en-US" sz="1800" dirty="0"/>
              <a:t>.</a:t>
            </a:r>
          </a:p>
          <a:p>
            <a:r>
              <a:rPr lang="en-US" sz="1800" dirty="0" err="1"/>
              <a:t>Esse</a:t>
            </a:r>
            <a:r>
              <a:rPr lang="en-US" sz="1800" dirty="0"/>
              <a:t> </a:t>
            </a:r>
            <a:r>
              <a:rPr lang="en-US" sz="1800" dirty="0" err="1"/>
              <a:t>possono</a:t>
            </a:r>
            <a:r>
              <a:rPr lang="en-US" sz="1800" dirty="0"/>
              <a:t> </a:t>
            </a:r>
            <a:r>
              <a:rPr lang="en-US" sz="1800" dirty="0" err="1"/>
              <a:t>essere</a:t>
            </a:r>
            <a:r>
              <a:rPr lang="en-US" sz="1800" dirty="0"/>
              <a:t> </a:t>
            </a:r>
            <a:r>
              <a:rPr lang="en-US" sz="1800" dirty="0" err="1"/>
              <a:t>distinte</a:t>
            </a:r>
            <a:r>
              <a:rPr lang="en-US" sz="1800" dirty="0"/>
              <a:t> in due parti </a:t>
            </a:r>
            <a:r>
              <a:rPr lang="en-US" sz="1800" dirty="0" err="1"/>
              <a:t>fondamentali</a:t>
            </a:r>
            <a:r>
              <a:rPr lang="en-US" sz="1800" dirty="0"/>
              <a:t>. La prima, </a:t>
            </a:r>
            <a:r>
              <a:rPr lang="en-US" sz="1800" dirty="0" err="1"/>
              <a:t>definita</a:t>
            </a:r>
            <a:r>
              <a:rPr lang="en-US" sz="1800" dirty="0"/>
              <a:t> di </a:t>
            </a:r>
            <a:r>
              <a:rPr lang="en-US" sz="1800" b="1" dirty="0">
                <a:solidFill>
                  <a:srgbClr val="7030A0"/>
                </a:solidFill>
              </a:rPr>
              <a:t>Feature Learning</a:t>
            </a:r>
            <a:r>
              <a:rPr lang="en-US" sz="1800" dirty="0"/>
              <a:t>, </a:t>
            </a:r>
            <a:r>
              <a:rPr lang="en-US" sz="1800" dirty="0" err="1"/>
              <a:t>che</a:t>
            </a:r>
            <a:r>
              <a:rPr lang="en-US" sz="1800" dirty="0"/>
              <a:t> </a:t>
            </a:r>
            <a:r>
              <a:rPr lang="en-US" sz="1800" dirty="0" err="1"/>
              <a:t>comprende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</a:t>
            </a:r>
            <a:r>
              <a:rPr lang="en-US" sz="1800" dirty="0" err="1"/>
              <a:t>filtri</a:t>
            </a:r>
            <a:r>
              <a:rPr lang="en-US" sz="1800" dirty="0"/>
              <a:t> e pooling da </a:t>
            </a:r>
            <a:r>
              <a:rPr lang="en-US" sz="1800" dirty="0" err="1"/>
              <a:t>applicare</a:t>
            </a:r>
            <a:r>
              <a:rPr lang="en-US" sz="1800" dirty="0"/>
              <a:t> alle </a:t>
            </a:r>
            <a:r>
              <a:rPr lang="en-US" sz="1800" dirty="0" err="1"/>
              <a:t>immagini</a:t>
            </a:r>
            <a:r>
              <a:rPr lang="en-US" sz="1800" dirty="0"/>
              <a:t>.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8F45BAE3-F9AB-DA41-42A7-C88F43040F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27339" y="2832137"/>
            <a:ext cx="2734273" cy="1927662"/>
          </a:xfrm>
          <a:prstGeom prst="rect">
            <a:avLst/>
          </a:prstGeom>
          <a:noFill/>
          <a:effectLst>
            <a:outerShdw blurRad="228600" dist="50800" dir="5400000" algn="ctr" rotWithShape="0">
              <a:schemeClr val="accent1">
                <a:lumMod val="75000"/>
              </a:schemeClr>
            </a:outerShdw>
          </a:effectLst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74A93333-6DA5-5E89-3061-04860D2D4A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20488" y="3302099"/>
            <a:ext cx="4637831" cy="1924700"/>
          </a:xfrm>
          <a:prstGeom prst="rect">
            <a:avLst/>
          </a:prstGeom>
          <a:noFill/>
          <a:effectLst>
            <a:outerShdw blurRad="279400" dist="50800" dir="5400000" algn="ctr" rotWithShape="0">
              <a:schemeClr val="accent1">
                <a:lumMod val="60000"/>
                <a:lumOff val="40000"/>
              </a:schemeClr>
            </a:outerShdw>
          </a:effectLst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8E5C98D1-B278-1DB7-927A-F7B51F2546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326" y="2386597"/>
            <a:ext cx="4565050" cy="1860256"/>
          </a:xfrm>
          <a:prstGeom prst="rect">
            <a:avLst/>
          </a:prstGeom>
          <a:noFill/>
          <a:effectLst>
            <a:outerShdw blurRad="266700" dist="50800" dir="5400000" algn="ctr" rotWithShape="0">
              <a:schemeClr val="accent1">
                <a:lumMod val="50000"/>
                <a:alpha val="98000"/>
              </a:schemeClr>
            </a:outerShdw>
          </a:effectLst>
        </p:spPr>
      </p:pic>
      <p:grpSp>
        <p:nvGrpSpPr>
          <p:cNvPr id="52" name="Bottom Right">
            <a:extLst>
              <a:ext uri="{FF2B5EF4-FFF2-40B4-BE49-F238E27FC236}">
                <a16:creationId xmlns:a16="http://schemas.microsoft.com/office/drawing/2014/main" id="{EB42DC7D-FAB9-4C5B-A80B-98FFA37EC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74976" y="3278144"/>
            <a:ext cx="4211600" cy="3581399"/>
            <a:chOff x="7980400" y="3276601"/>
            <a:chExt cx="4211600" cy="3581399"/>
          </a:xfrm>
        </p:grpSpPr>
        <p:grpSp>
          <p:nvGrpSpPr>
            <p:cNvPr id="53" name="Graphic 157">
              <a:extLst>
                <a:ext uri="{FF2B5EF4-FFF2-40B4-BE49-F238E27FC236}">
                  <a16:creationId xmlns:a16="http://schemas.microsoft.com/office/drawing/2014/main" id="{F0C21626-DDFE-4349-A662-7905E94DD0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6"/>
              <a:chOff x="4114800" y="1423987"/>
              <a:chExt cx="3961542" cy="4007547"/>
            </a:xfrm>
            <a:noFill/>
          </p:grpSpPr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2A93E4FA-B080-47B0-9737-665729B8BA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8CCE14F9-EEBB-4549-911D-1ED413572A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97C39830-718C-448A-BBB7-C07C91EB0C7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C3636CB7-D2ED-4E5B-8CFD-006872DE83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30EDC1C2-F56B-4F24-94E4-589D95F110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599DDB92-1600-4A05-87BC-BCE5E5538F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284CE808-6181-4335-AB6C-0C88989E95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1797F5E9-B01C-4490-92B3-9EACFCFADA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66741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0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42" name="Top left">
            <a:extLst>
              <a:ext uri="{FF2B5EF4-FFF2-40B4-BE49-F238E27FC236}">
                <a16:creationId xmlns:a16="http://schemas.microsoft.com/office/drawing/2014/main" id="{98ECFD43-CD3A-4C87-83EF-8C84FF9C4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25" y="-1543"/>
            <a:ext cx="2198951" cy="3349518"/>
            <a:chOff x="10849" y="-3086"/>
            <a:chExt cx="2198951" cy="3349518"/>
          </a:xfrm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67AB67E3-B5D7-48B1-918F-4F58A63D4C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9DF40A3C-A581-4C40-BF99-C4C1B822B2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6908FAE8-9BD1-4E0F-8022-5700B8A96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86041B8E-973D-4DE3-B188-B453E9B71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CD2E1791-32B3-4000-BD0F-AFA4F71319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3919169C-9169-4F35-820C-349674E02D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1D0FD86-A77E-49A4-BACF-23310301B3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3E91A448-1A13-4A41-9A16-E7F20E024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8515D653-7431-FB00-D557-E74249509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8374" y="-46784"/>
            <a:ext cx="4795282" cy="26169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Reti neurali convoluzionali</a:t>
            </a:r>
            <a:endParaRPr lang="en-US" sz="44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D601390-1B07-443A-8DBA-67CD3F9E14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95372" y="169025"/>
            <a:ext cx="4977905" cy="26163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 dirty="0" err="1"/>
              <a:t>Usate</a:t>
            </a:r>
            <a:r>
              <a:rPr lang="en-US" sz="1800" dirty="0"/>
              <a:t> per il </a:t>
            </a:r>
            <a:r>
              <a:rPr lang="en-US" sz="1800" dirty="0" err="1"/>
              <a:t>riconoscimento</a:t>
            </a:r>
            <a:r>
              <a:rPr lang="en-US" sz="1800" dirty="0"/>
              <a:t> di </a:t>
            </a:r>
            <a:r>
              <a:rPr lang="en-US" sz="1800" dirty="0" err="1"/>
              <a:t>immagini</a:t>
            </a:r>
            <a:r>
              <a:rPr lang="en-US" sz="1800" dirty="0"/>
              <a:t>.</a:t>
            </a:r>
          </a:p>
          <a:p>
            <a:r>
              <a:rPr lang="en-US" sz="1800" dirty="0" err="1"/>
              <a:t>Esse</a:t>
            </a:r>
            <a:r>
              <a:rPr lang="en-US" sz="1800" dirty="0"/>
              <a:t> </a:t>
            </a:r>
            <a:r>
              <a:rPr lang="en-US" sz="1800" dirty="0" err="1"/>
              <a:t>possono</a:t>
            </a:r>
            <a:r>
              <a:rPr lang="en-US" sz="1800" dirty="0"/>
              <a:t> </a:t>
            </a:r>
            <a:r>
              <a:rPr lang="en-US" sz="1800" dirty="0" err="1"/>
              <a:t>essere</a:t>
            </a:r>
            <a:r>
              <a:rPr lang="en-US" sz="1800" dirty="0"/>
              <a:t> </a:t>
            </a:r>
            <a:r>
              <a:rPr lang="en-US" sz="1800" dirty="0" err="1"/>
              <a:t>distinte</a:t>
            </a:r>
            <a:r>
              <a:rPr lang="en-US" sz="1800" dirty="0"/>
              <a:t> in due parti </a:t>
            </a:r>
            <a:r>
              <a:rPr lang="en-US" sz="1800" dirty="0" err="1"/>
              <a:t>fondamentali</a:t>
            </a:r>
            <a:r>
              <a:rPr lang="en-US" sz="1800" dirty="0"/>
              <a:t>. La prima, </a:t>
            </a:r>
            <a:r>
              <a:rPr lang="en-US" sz="1800" dirty="0" err="1"/>
              <a:t>definita</a:t>
            </a:r>
            <a:r>
              <a:rPr lang="en-US" sz="1800" dirty="0"/>
              <a:t> di </a:t>
            </a:r>
            <a:r>
              <a:rPr lang="en-US" sz="1800" b="1" dirty="0">
                <a:solidFill>
                  <a:srgbClr val="7030A0"/>
                </a:solidFill>
              </a:rPr>
              <a:t>Feature Learning</a:t>
            </a:r>
            <a:r>
              <a:rPr lang="en-US" sz="1800" dirty="0"/>
              <a:t>, </a:t>
            </a:r>
            <a:r>
              <a:rPr lang="en-US" sz="1800" dirty="0" err="1"/>
              <a:t>che</a:t>
            </a:r>
            <a:r>
              <a:rPr lang="en-US" sz="1800" dirty="0"/>
              <a:t> </a:t>
            </a:r>
            <a:r>
              <a:rPr lang="en-US" sz="1800" dirty="0" err="1"/>
              <a:t>comprende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</a:t>
            </a:r>
            <a:r>
              <a:rPr lang="en-US" sz="1800" dirty="0" err="1"/>
              <a:t>filtri</a:t>
            </a:r>
            <a:r>
              <a:rPr lang="en-US" sz="1800" dirty="0"/>
              <a:t> e pooling da </a:t>
            </a:r>
            <a:r>
              <a:rPr lang="en-US" sz="1800" dirty="0" err="1"/>
              <a:t>applicare</a:t>
            </a:r>
            <a:r>
              <a:rPr lang="en-US" sz="1800" dirty="0"/>
              <a:t> alle </a:t>
            </a:r>
            <a:r>
              <a:rPr lang="en-US" sz="1800" dirty="0" err="1"/>
              <a:t>immagini</a:t>
            </a:r>
            <a:r>
              <a:rPr lang="en-US" sz="1800" dirty="0"/>
              <a:t>.</a:t>
            </a:r>
          </a:p>
        </p:txBody>
      </p:sp>
      <p:grpSp>
        <p:nvGrpSpPr>
          <p:cNvPr id="52" name="Bottom Right">
            <a:extLst>
              <a:ext uri="{FF2B5EF4-FFF2-40B4-BE49-F238E27FC236}">
                <a16:creationId xmlns:a16="http://schemas.microsoft.com/office/drawing/2014/main" id="{EB42DC7D-FAB9-4C5B-A80B-98FFA37EC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74976" y="3278144"/>
            <a:ext cx="4211600" cy="3581399"/>
            <a:chOff x="7980400" y="3276601"/>
            <a:chExt cx="4211600" cy="3581399"/>
          </a:xfrm>
        </p:grpSpPr>
        <p:grpSp>
          <p:nvGrpSpPr>
            <p:cNvPr id="53" name="Graphic 157">
              <a:extLst>
                <a:ext uri="{FF2B5EF4-FFF2-40B4-BE49-F238E27FC236}">
                  <a16:creationId xmlns:a16="http://schemas.microsoft.com/office/drawing/2014/main" id="{F0C21626-DDFE-4349-A662-7905E94DD0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6"/>
              <a:chOff x="4114800" y="1423987"/>
              <a:chExt cx="3961542" cy="4007547"/>
            </a:xfrm>
            <a:noFill/>
          </p:grpSpPr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2A93E4FA-B080-47B0-9737-665729B8BA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8CCE14F9-EEBB-4549-911D-1ED413572A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97C39830-718C-448A-BBB7-C07C91EB0C7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C3636CB7-D2ED-4E5B-8CFD-006872DE83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30EDC1C2-F56B-4F24-94E4-589D95F110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599DDB92-1600-4A05-87BC-BCE5E5538F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284CE808-6181-4335-AB6C-0C88989E95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1797F5E9-B01C-4490-92B3-9EACFCFADA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pic>
        <p:nvPicPr>
          <p:cNvPr id="8" name="Immagine 7" descr="Immagine che contiene testo, luce, traffico, orologio&#10;&#10;Descrizione generata automaticamente">
            <a:extLst>
              <a:ext uri="{FF2B5EF4-FFF2-40B4-BE49-F238E27FC236}">
                <a16:creationId xmlns:a16="http://schemas.microsoft.com/office/drawing/2014/main" id="{F51BCD6A-7396-4A1C-789F-1295E17B6B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341" y="3169573"/>
            <a:ext cx="3445792" cy="1641843"/>
          </a:xfrm>
          <a:prstGeom prst="rect">
            <a:avLst/>
          </a:prstGeom>
          <a:effectLst>
            <a:outerShdw blurRad="927100" dist="50800" dir="5400000" algn="ctr" rotWithShape="0">
              <a:schemeClr val="accent2"/>
            </a:outerShdw>
          </a:effectLst>
        </p:spPr>
      </p:pic>
      <p:pic>
        <p:nvPicPr>
          <p:cNvPr id="10" name="Immagine 9" descr="Immagine che contiene tavolo&#10;&#10;Descrizione generata automaticamente">
            <a:extLst>
              <a:ext uri="{FF2B5EF4-FFF2-40B4-BE49-F238E27FC236}">
                <a16:creationId xmlns:a16="http://schemas.microsoft.com/office/drawing/2014/main" id="{4D74F0CD-2217-3261-2208-4F54F5DFBA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992" y="4785495"/>
            <a:ext cx="3809010" cy="1726386"/>
          </a:xfrm>
          <a:prstGeom prst="rect">
            <a:avLst/>
          </a:prstGeom>
          <a:effectLst>
            <a:outerShdw blurRad="50800" dist="50800" dir="5400000" algn="ctr" rotWithShape="0">
              <a:schemeClr val="accent2"/>
            </a:outerShdw>
          </a:effectLst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31EDE645-5FAF-86EF-0CDC-709370519C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239" y="2430999"/>
            <a:ext cx="4922233" cy="1830865"/>
          </a:xfrm>
          <a:prstGeom prst="rect">
            <a:avLst/>
          </a:prstGeom>
          <a:effectLst>
            <a:outerShdw blurRad="241300" dist="50800" dir="5400000" algn="ctr" rotWithShape="0">
              <a:schemeClr val="accent2"/>
            </a:outerShdw>
          </a:effectLst>
        </p:spPr>
      </p:pic>
    </p:spTree>
    <p:extLst>
      <p:ext uri="{BB962C8B-B14F-4D97-AF65-F5344CB8AC3E}">
        <p14:creationId xmlns:p14="http://schemas.microsoft.com/office/powerpoint/2010/main" val="4099170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0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42" name="Top left">
            <a:extLst>
              <a:ext uri="{FF2B5EF4-FFF2-40B4-BE49-F238E27FC236}">
                <a16:creationId xmlns:a16="http://schemas.microsoft.com/office/drawing/2014/main" id="{98ECFD43-CD3A-4C87-83EF-8C84FF9C4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25" y="-1543"/>
            <a:ext cx="2198951" cy="3349518"/>
            <a:chOff x="10849" y="-3086"/>
            <a:chExt cx="2198951" cy="3349518"/>
          </a:xfrm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67AB67E3-B5D7-48B1-918F-4F58A63D4C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9DF40A3C-A581-4C40-BF99-C4C1B822B2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6908FAE8-9BD1-4E0F-8022-5700B8A96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86041B8E-973D-4DE3-B188-B453E9B71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CD2E1791-32B3-4000-BD0F-AFA4F71319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3919169C-9169-4F35-820C-349674E02D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1D0FD86-A77E-49A4-BACF-23310301B3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3E91A448-1A13-4A41-9A16-E7F20E024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8515D653-7431-FB00-D557-E74249509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8374" y="-46784"/>
            <a:ext cx="4795282" cy="26169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Reti</a:t>
            </a:r>
            <a:r>
              <a:rPr lang="en-US" sz="44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4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neurali</a:t>
            </a:r>
            <a:r>
              <a:rPr lang="en-US" sz="44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4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convoluzionali</a:t>
            </a:r>
            <a:endParaRPr lang="en-US" sz="44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D601390-1B07-443A-8DBA-67CD3F9E14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95372" y="169025"/>
            <a:ext cx="4977905" cy="26163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z="2000" dirty="0"/>
              <a:t>La seconda, definita di </a:t>
            </a:r>
            <a:r>
              <a:rPr lang="it-IT" sz="2000" dirty="0" err="1">
                <a:solidFill>
                  <a:srgbClr val="7030A0"/>
                </a:solidFill>
              </a:rPr>
              <a:t>Classification</a:t>
            </a:r>
            <a:r>
              <a:rPr lang="it-IT" sz="2000" dirty="0"/>
              <a:t>, prende l’immagine elaborata, viene ridotta e convertita in un vettore che ne calcola la classe di appartenenza attraverso una rete neurale completamente connessa.</a:t>
            </a:r>
            <a:endParaRPr lang="en-US" sz="1800" dirty="0"/>
          </a:p>
        </p:txBody>
      </p:sp>
      <p:grpSp>
        <p:nvGrpSpPr>
          <p:cNvPr id="52" name="Bottom Right">
            <a:extLst>
              <a:ext uri="{FF2B5EF4-FFF2-40B4-BE49-F238E27FC236}">
                <a16:creationId xmlns:a16="http://schemas.microsoft.com/office/drawing/2014/main" id="{EB42DC7D-FAB9-4C5B-A80B-98FFA37EC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74976" y="3278144"/>
            <a:ext cx="4211600" cy="3581399"/>
            <a:chOff x="7980400" y="3276601"/>
            <a:chExt cx="4211600" cy="3581399"/>
          </a:xfrm>
        </p:grpSpPr>
        <p:grpSp>
          <p:nvGrpSpPr>
            <p:cNvPr id="53" name="Graphic 157">
              <a:extLst>
                <a:ext uri="{FF2B5EF4-FFF2-40B4-BE49-F238E27FC236}">
                  <a16:creationId xmlns:a16="http://schemas.microsoft.com/office/drawing/2014/main" id="{F0C21626-DDFE-4349-A662-7905E94DD0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6"/>
              <a:chOff x="4114800" y="1423987"/>
              <a:chExt cx="3961542" cy="4007547"/>
            </a:xfrm>
            <a:noFill/>
          </p:grpSpPr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2A93E4FA-B080-47B0-9737-665729B8BA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8CCE14F9-EEBB-4549-911D-1ED413572A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97C39830-718C-448A-BBB7-C07C91EB0C7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C3636CB7-D2ED-4E5B-8CFD-006872DE83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30EDC1C2-F56B-4F24-94E4-589D95F110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599DDB92-1600-4A05-87BC-BCE5E5538F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284CE808-6181-4335-AB6C-0C88989E95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1797F5E9-B01C-4490-92B3-9EACFCFADA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pic>
        <p:nvPicPr>
          <p:cNvPr id="5" name="Immagine 4" descr="Immagine che contiene testo, elettronico, schermo&#10;&#10;Descrizione generata automaticamente">
            <a:extLst>
              <a:ext uri="{FF2B5EF4-FFF2-40B4-BE49-F238E27FC236}">
                <a16:creationId xmlns:a16="http://schemas.microsoft.com/office/drawing/2014/main" id="{9468EA22-85B0-09C1-B9CB-C712B7310E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710" y="4596125"/>
            <a:ext cx="3796991" cy="2013351"/>
          </a:xfrm>
          <a:prstGeom prst="rect">
            <a:avLst/>
          </a:prstGeom>
          <a:effectLst>
            <a:outerShdw blurRad="215900" dist="50800" dir="5400000" algn="ctr" rotWithShape="0">
              <a:schemeClr val="accent2"/>
            </a:outerShdw>
          </a:effectLst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C5059C03-DD2B-19EB-1EEF-ECF7234430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616" y="2102048"/>
            <a:ext cx="5405040" cy="2204378"/>
          </a:xfrm>
          <a:prstGeom prst="rect">
            <a:avLst/>
          </a:prstGeom>
          <a:effectLst>
            <a:outerShdw blurRad="228600" dist="50800" dir="5400000" algn="ctr" rotWithShape="0">
              <a:schemeClr val="accent6">
                <a:lumMod val="75000"/>
              </a:schemeClr>
            </a:outerShdw>
          </a:effectLst>
        </p:spPr>
      </p:pic>
      <p:pic>
        <p:nvPicPr>
          <p:cNvPr id="9" name="Immagine 8" descr="Diagramma visivo di uno livello di input, di livelli nascosti e di un livello di output di una rete neurale feedforward">
            <a:extLst>
              <a:ext uri="{FF2B5EF4-FFF2-40B4-BE49-F238E27FC236}">
                <a16:creationId xmlns:a16="http://schemas.microsoft.com/office/drawing/2014/main" id="{C23E16AB-7908-81F6-36C5-4B04EE41622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0993" y="2832137"/>
            <a:ext cx="3617493" cy="2570308"/>
          </a:xfrm>
          <a:prstGeom prst="rect">
            <a:avLst/>
          </a:prstGeom>
          <a:noFill/>
          <a:ln>
            <a:noFill/>
          </a:ln>
          <a:effectLst>
            <a:outerShdw blurRad="1270000" dist="50800" dir="5400000" algn="ctr" rotWithShape="0">
              <a:schemeClr val="bg1"/>
            </a:outerShdw>
          </a:effectLst>
        </p:spPr>
      </p:pic>
    </p:spTree>
    <p:extLst>
      <p:ext uri="{BB962C8B-B14F-4D97-AF65-F5344CB8AC3E}">
        <p14:creationId xmlns:p14="http://schemas.microsoft.com/office/powerpoint/2010/main" val="3925594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515D653-7431-FB00-D557-E74249509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8374" y="-46784"/>
            <a:ext cx="4795282" cy="26169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Reti</a:t>
            </a:r>
            <a:r>
              <a:rPr lang="en-US" sz="44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4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neurali</a:t>
            </a:r>
            <a:r>
              <a:rPr lang="en-US" sz="44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4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convoluzionali</a:t>
            </a:r>
            <a:endParaRPr lang="en-US" sz="44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D601390-1B07-443A-8DBA-67CD3F9E14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95372" y="169025"/>
            <a:ext cx="4977905" cy="26163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z="2000" dirty="0"/>
              <a:t>La seconda, definita di </a:t>
            </a:r>
            <a:r>
              <a:rPr lang="it-IT" sz="2000" dirty="0" err="1">
                <a:solidFill>
                  <a:srgbClr val="7030A0"/>
                </a:solidFill>
              </a:rPr>
              <a:t>Classification</a:t>
            </a:r>
            <a:r>
              <a:rPr lang="it-IT" sz="2000" dirty="0"/>
              <a:t>, prende l’immagine elaborata, viene ridotta e convertita in un vettore che ne calcola la classe di appartenenza attraverso una rete neurale completamente connessa.</a:t>
            </a:r>
            <a:endParaRPr lang="en-US" sz="1800" dirty="0"/>
          </a:p>
        </p:txBody>
      </p:sp>
      <p:pic>
        <p:nvPicPr>
          <p:cNvPr id="5" name="Immagine 4" descr="Immagine che contiene testo, elettronico, schermo&#10;&#10;Descrizione generata automaticamente">
            <a:extLst>
              <a:ext uri="{FF2B5EF4-FFF2-40B4-BE49-F238E27FC236}">
                <a16:creationId xmlns:a16="http://schemas.microsoft.com/office/drawing/2014/main" id="{9468EA22-85B0-09C1-B9CB-C712B7310E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710" y="4596125"/>
            <a:ext cx="3796991" cy="2013351"/>
          </a:xfrm>
          <a:prstGeom prst="rect">
            <a:avLst/>
          </a:prstGeom>
          <a:effectLst>
            <a:outerShdw blurRad="215900" dist="50800" dir="5400000" algn="ctr" rotWithShape="0">
              <a:schemeClr val="accent2"/>
            </a:outerShdw>
          </a:effectLst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C5059C03-DD2B-19EB-1EEF-ECF7234430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616" y="2102048"/>
            <a:ext cx="5405040" cy="2204378"/>
          </a:xfrm>
          <a:prstGeom prst="rect">
            <a:avLst/>
          </a:prstGeom>
          <a:effectLst>
            <a:outerShdw blurRad="228600" dist="50800" dir="5400000" algn="ctr" rotWithShape="0">
              <a:schemeClr val="accent6">
                <a:lumMod val="75000"/>
              </a:schemeClr>
            </a:outerShdw>
          </a:effectLst>
        </p:spPr>
      </p:pic>
      <p:pic>
        <p:nvPicPr>
          <p:cNvPr id="9" name="Immagine 8" descr="Diagramma visivo di uno livello di input, di livelli nascosti e di un livello di output di una rete neurale feedforward">
            <a:extLst>
              <a:ext uri="{FF2B5EF4-FFF2-40B4-BE49-F238E27FC236}">
                <a16:creationId xmlns:a16="http://schemas.microsoft.com/office/drawing/2014/main" id="{C23E16AB-7908-81F6-36C5-4B04EE41622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8797" y="2830373"/>
            <a:ext cx="3617493" cy="2570308"/>
          </a:xfrm>
          <a:prstGeom prst="rect">
            <a:avLst/>
          </a:prstGeom>
          <a:noFill/>
          <a:ln>
            <a:noFill/>
          </a:ln>
          <a:effectLst>
            <a:outerShdw blurRad="1270000" dist="50800" dir="5400000" algn="ctr" rotWithShape="0">
              <a:schemeClr val="bg1"/>
            </a:outerShdw>
          </a:effectLst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93E9CA4D-30FB-4634-2959-8C373E2EACB5}"/>
              </a:ext>
            </a:extLst>
          </p:cNvPr>
          <p:cNvSpPr txBox="1"/>
          <p:nvPr/>
        </p:nvSpPr>
        <p:spPr>
          <a:xfrm>
            <a:off x="10651958" y="3785981"/>
            <a:ext cx="1130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0.2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7330C94D-5D92-54BF-4CA7-D0B79E4D47EA}"/>
              </a:ext>
            </a:extLst>
          </p:cNvPr>
          <p:cNvSpPr txBox="1"/>
          <p:nvPr/>
        </p:nvSpPr>
        <p:spPr>
          <a:xfrm>
            <a:off x="10651958" y="4115527"/>
            <a:ext cx="1130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0.45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7A58F1FB-AB4D-FBAD-E0B5-175806C0EB46}"/>
              </a:ext>
            </a:extLst>
          </p:cNvPr>
          <p:cNvSpPr txBox="1"/>
          <p:nvPr/>
        </p:nvSpPr>
        <p:spPr>
          <a:xfrm>
            <a:off x="10651958" y="4574320"/>
            <a:ext cx="1130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0.3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19D05D7-310B-30D7-62E6-D289F16A3255}"/>
              </a:ext>
            </a:extLst>
          </p:cNvPr>
          <p:cNvSpPr txBox="1"/>
          <p:nvPr/>
        </p:nvSpPr>
        <p:spPr>
          <a:xfrm>
            <a:off x="11877675" y="5248275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3123F122-6795-58CA-1296-96B9CFBE851C}"/>
              </a:ext>
            </a:extLst>
          </p:cNvPr>
          <p:cNvSpPr txBox="1"/>
          <p:nvPr/>
        </p:nvSpPr>
        <p:spPr>
          <a:xfrm>
            <a:off x="11312191" y="3785981"/>
            <a:ext cx="1130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R(0)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74833305-5ADD-1B40-4543-8950439D472F}"/>
              </a:ext>
            </a:extLst>
          </p:cNvPr>
          <p:cNvSpPr txBox="1"/>
          <p:nvPr/>
        </p:nvSpPr>
        <p:spPr>
          <a:xfrm>
            <a:off x="11302666" y="4562558"/>
            <a:ext cx="1130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R(2)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45F07E65-CF5B-D185-2DE0-91357E79913C}"/>
              </a:ext>
            </a:extLst>
          </p:cNvPr>
          <p:cNvSpPr txBox="1"/>
          <p:nvPr/>
        </p:nvSpPr>
        <p:spPr>
          <a:xfrm>
            <a:off x="11173277" y="4155313"/>
            <a:ext cx="1018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  R(1)</a:t>
            </a:r>
          </a:p>
        </p:txBody>
      </p:sp>
      <p:sp>
        <p:nvSpPr>
          <p:cNvPr id="66" name="CasellaDiTesto 65">
            <a:extLst>
              <a:ext uri="{FF2B5EF4-FFF2-40B4-BE49-F238E27FC236}">
                <a16:creationId xmlns:a16="http://schemas.microsoft.com/office/drawing/2014/main" id="{4E36DEF7-715C-8A7F-49FF-937413B0B345}"/>
              </a:ext>
            </a:extLst>
          </p:cNvPr>
          <p:cNvSpPr txBox="1"/>
          <p:nvPr/>
        </p:nvSpPr>
        <p:spPr>
          <a:xfrm>
            <a:off x="5902026" y="4383820"/>
            <a:ext cx="211455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Immagine 0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011A4D73-80A4-C67B-76E3-CBB0650A001F}"/>
              </a:ext>
            </a:extLst>
          </p:cNvPr>
          <p:cNvSpPr txBox="1"/>
          <p:nvPr/>
        </p:nvSpPr>
        <p:spPr>
          <a:xfrm>
            <a:off x="8413297" y="3244334"/>
            <a:ext cx="508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0.6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0DF50447-3EBB-6235-156C-44769650E894}"/>
              </a:ext>
            </a:extLst>
          </p:cNvPr>
          <p:cNvSpPr txBox="1"/>
          <p:nvPr/>
        </p:nvSpPr>
        <p:spPr>
          <a:xfrm>
            <a:off x="9078534" y="3256803"/>
            <a:ext cx="508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0.4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C2D5EDE5-28B1-31C0-44FA-2FFDD51F7730}"/>
              </a:ext>
            </a:extLst>
          </p:cNvPr>
          <p:cNvSpPr txBox="1"/>
          <p:nvPr/>
        </p:nvSpPr>
        <p:spPr>
          <a:xfrm>
            <a:off x="7580255" y="3237765"/>
            <a:ext cx="508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0.3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8E11F230-60BB-0906-B3D1-5D0D8D8F903E}"/>
              </a:ext>
            </a:extLst>
          </p:cNvPr>
          <p:cNvSpPr txBox="1"/>
          <p:nvPr/>
        </p:nvSpPr>
        <p:spPr>
          <a:xfrm>
            <a:off x="10028130" y="3391622"/>
            <a:ext cx="508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884639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515D653-7431-FB00-D557-E74249509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8374" y="-46784"/>
            <a:ext cx="4795282" cy="26169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Reti</a:t>
            </a:r>
            <a:r>
              <a:rPr lang="en-US" sz="44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4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neurali</a:t>
            </a:r>
            <a:r>
              <a:rPr lang="en-US" sz="44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4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convoluzionali</a:t>
            </a:r>
            <a:endParaRPr lang="en-US" sz="44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D601390-1B07-443A-8DBA-67CD3F9E14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95372" y="169025"/>
            <a:ext cx="4977905" cy="26163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z="2000" dirty="0"/>
              <a:t>La seconda, definita di </a:t>
            </a:r>
            <a:r>
              <a:rPr lang="it-IT" sz="2000" dirty="0" err="1">
                <a:solidFill>
                  <a:srgbClr val="7030A0"/>
                </a:solidFill>
              </a:rPr>
              <a:t>Classification</a:t>
            </a:r>
            <a:r>
              <a:rPr lang="it-IT" sz="2000" dirty="0"/>
              <a:t>, prende l’immagine elaborata, viene ridotta e convertita in un vettore che ne calcola la classe di appartenenza attraverso una rete neurale completamente connessa.</a:t>
            </a:r>
            <a:endParaRPr lang="en-US" sz="1800" dirty="0"/>
          </a:p>
        </p:txBody>
      </p:sp>
      <p:pic>
        <p:nvPicPr>
          <p:cNvPr id="5" name="Immagine 4" descr="Immagine che contiene testo, elettronico, schermo&#10;&#10;Descrizione generata automaticamente">
            <a:extLst>
              <a:ext uri="{FF2B5EF4-FFF2-40B4-BE49-F238E27FC236}">
                <a16:creationId xmlns:a16="http://schemas.microsoft.com/office/drawing/2014/main" id="{9468EA22-85B0-09C1-B9CB-C712B7310E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710" y="4596125"/>
            <a:ext cx="3796991" cy="2013351"/>
          </a:xfrm>
          <a:prstGeom prst="rect">
            <a:avLst/>
          </a:prstGeom>
          <a:effectLst>
            <a:outerShdw blurRad="215900" dist="50800" dir="5400000" algn="ctr" rotWithShape="0">
              <a:schemeClr val="accent2"/>
            </a:outerShdw>
          </a:effectLst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C5059C03-DD2B-19EB-1EEF-ECF7234430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616" y="2102048"/>
            <a:ext cx="5405040" cy="2204378"/>
          </a:xfrm>
          <a:prstGeom prst="rect">
            <a:avLst/>
          </a:prstGeom>
          <a:effectLst>
            <a:outerShdw blurRad="228600" dist="50800" dir="5400000" algn="ctr" rotWithShape="0">
              <a:schemeClr val="accent6">
                <a:lumMod val="75000"/>
              </a:schemeClr>
            </a:outerShdw>
          </a:effectLst>
        </p:spPr>
      </p:pic>
      <p:pic>
        <p:nvPicPr>
          <p:cNvPr id="9" name="Immagine 8" descr="Diagramma visivo di uno livello di input, di livelli nascosti e di un livello di output di una rete neurale feedforward">
            <a:extLst>
              <a:ext uri="{FF2B5EF4-FFF2-40B4-BE49-F238E27FC236}">
                <a16:creationId xmlns:a16="http://schemas.microsoft.com/office/drawing/2014/main" id="{C23E16AB-7908-81F6-36C5-4B04EE41622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8797" y="2830373"/>
            <a:ext cx="3617493" cy="2570308"/>
          </a:xfrm>
          <a:prstGeom prst="rect">
            <a:avLst/>
          </a:prstGeom>
          <a:noFill/>
          <a:ln>
            <a:noFill/>
          </a:ln>
          <a:effectLst>
            <a:outerShdw blurRad="1270000" dist="50800" dir="5400000" algn="ctr" rotWithShape="0">
              <a:schemeClr val="bg1"/>
            </a:outerShdw>
          </a:effectLst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93E9CA4D-30FB-4634-2959-8C373E2EACB5}"/>
              </a:ext>
            </a:extLst>
          </p:cNvPr>
          <p:cNvSpPr txBox="1"/>
          <p:nvPr/>
        </p:nvSpPr>
        <p:spPr>
          <a:xfrm>
            <a:off x="10651958" y="3785981"/>
            <a:ext cx="1130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00B050"/>
                </a:solidFill>
              </a:rPr>
              <a:t>0.90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7330C94D-5D92-54BF-4CA7-D0B79E4D47EA}"/>
              </a:ext>
            </a:extLst>
          </p:cNvPr>
          <p:cNvSpPr txBox="1"/>
          <p:nvPr/>
        </p:nvSpPr>
        <p:spPr>
          <a:xfrm>
            <a:off x="10651958" y="4115527"/>
            <a:ext cx="1130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0.45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7A58F1FB-AB4D-FBAD-E0B5-175806C0EB46}"/>
              </a:ext>
            </a:extLst>
          </p:cNvPr>
          <p:cNvSpPr txBox="1"/>
          <p:nvPr/>
        </p:nvSpPr>
        <p:spPr>
          <a:xfrm>
            <a:off x="10651958" y="4574320"/>
            <a:ext cx="1130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0.3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19D05D7-310B-30D7-62E6-D289F16A3255}"/>
              </a:ext>
            </a:extLst>
          </p:cNvPr>
          <p:cNvSpPr txBox="1"/>
          <p:nvPr/>
        </p:nvSpPr>
        <p:spPr>
          <a:xfrm>
            <a:off x="11877675" y="5248275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3123F122-6795-58CA-1296-96B9CFBE851C}"/>
              </a:ext>
            </a:extLst>
          </p:cNvPr>
          <p:cNvSpPr txBox="1"/>
          <p:nvPr/>
        </p:nvSpPr>
        <p:spPr>
          <a:xfrm>
            <a:off x="11312191" y="3785981"/>
            <a:ext cx="1130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R(0)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74833305-5ADD-1B40-4543-8950439D472F}"/>
              </a:ext>
            </a:extLst>
          </p:cNvPr>
          <p:cNvSpPr txBox="1"/>
          <p:nvPr/>
        </p:nvSpPr>
        <p:spPr>
          <a:xfrm>
            <a:off x="11302666" y="4562558"/>
            <a:ext cx="1130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R(2)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45F07E65-CF5B-D185-2DE0-91357E79913C}"/>
              </a:ext>
            </a:extLst>
          </p:cNvPr>
          <p:cNvSpPr txBox="1"/>
          <p:nvPr/>
        </p:nvSpPr>
        <p:spPr>
          <a:xfrm>
            <a:off x="11173277" y="4155313"/>
            <a:ext cx="1018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  R(1)</a:t>
            </a:r>
          </a:p>
        </p:txBody>
      </p:sp>
      <p:sp>
        <p:nvSpPr>
          <p:cNvPr id="66" name="CasellaDiTesto 65">
            <a:extLst>
              <a:ext uri="{FF2B5EF4-FFF2-40B4-BE49-F238E27FC236}">
                <a16:creationId xmlns:a16="http://schemas.microsoft.com/office/drawing/2014/main" id="{4E36DEF7-715C-8A7F-49FF-937413B0B345}"/>
              </a:ext>
            </a:extLst>
          </p:cNvPr>
          <p:cNvSpPr txBox="1"/>
          <p:nvPr/>
        </p:nvSpPr>
        <p:spPr>
          <a:xfrm>
            <a:off x="5902026" y="4383820"/>
            <a:ext cx="211455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Immagine 0</a:t>
            </a:r>
          </a:p>
        </p:txBody>
      </p:sp>
      <p:sp>
        <p:nvSpPr>
          <p:cNvPr id="68" name="CasellaDiTesto 67">
            <a:extLst>
              <a:ext uri="{FF2B5EF4-FFF2-40B4-BE49-F238E27FC236}">
                <a16:creationId xmlns:a16="http://schemas.microsoft.com/office/drawing/2014/main" id="{51B983BD-0891-7D6D-E9D9-72D526BA487B}"/>
              </a:ext>
            </a:extLst>
          </p:cNvPr>
          <p:cNvSpPr txBox="1"/>
          <p:nvPr/>
        </p:nvSpPr>
        <p:spPr>
          <a:xfrm>
            <a:off x="7652634" y="3244334"/>
            <a:ext cx="402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3</a:t>
            </a:r>
          </a:p>
        </p:txBody>
      </p:sp>
      <p:sp>
        <p:nvSpPr>
          <p:cNvPr id="69" name="CasellaDiTesto 68">
            <a:extLst>
              <a:ext uri="{FF2B5EF4-FFF2-40B4-BE49-F238E27FC236}">
                <a16:creationId xmlns:a16="http://schemas.microsoft.com/office/drawing/2014/main" id="{DE74C472-4D94-D7CB-A241-38C1744DBA99}"/>
              </a:ext>
            </a:extLst>
          </p:cNvPr>
          <p:cNvSpPr txBox="1"/>
          <p:nvPr/>
        </p:nvSpPr>
        <p:spPr>
          <a:xfrm>
            <a:off x="8413297" y="3244334"/>
            <a:ext cx="508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2</a:t>
            </a:r>
          </a:p>
        </p:txBody>
      </p:sp>
      <p:sp>
        <p:nvSpPr>
          <p:cNvPr id="70" name="CasellaDiTesto 69">
            <a:extLst>
              <a:ext uri="{FF2B5EF4-FFF2-40B4-BE49-F238E27FC236}">
                <a16:creationId xmlns:a16="http://schemas.microsoft.com/office/drawing/2014/main" id="{E10968C5-A7E6-524F-68B6-25695F68C04B}"/>
              </a:ext>
            </a:extLst>
          </p:cNvPr>
          <p:cNvSpPr txBox="1"/>
          <p:nvPr/>
        </p:nvSpPr>
        <p:spPr>
          <a:xfrm>
            <a:off x="9078534" y="3244334"/>
            <a:ext cx="508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9</a:t>
            </a:r>
          </a:p>
        </p:txBody>
      </p:sp>
      <p:sp>
        <p:nvSpPr>
          <p:cNvPr id="71" name="CasellaDiTesto 70">
            <a:extLst>
              <a:ext uri="{FF2B5EF4-FFF2-40B4-BE49-F238E27FC236}">
                <a16:creationId xmlns:a16="http://schemas.microsoft.com/office/drawing/2014/main" id="{7DBE9DAB-0E67-33ED-C09F-AEE7EB0C5B35}"/>
              </a:ext>
            </a:extLst>
          </p:cNvPr>
          <p:cNvSpPr txBox="1"/>
          <p:nvPr/>
        </p:nvSpPr>
        <p:spPr>
          <a:xfrm>
            <a:off x="9962727" y="3399920"/>
            <a:ext cx="860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0.93</a:t>
            </a:r>
          </a:p>
        </p:txBody>
      </p:sp>
    </p:spTree>
    <p:extLst>
      <p:ext uri="{BB962C8B-B14F-4D97-AF65-F5344CB8AC3E}">
        <p14:creationId xmlns:p14="http://schemas.microsoft.com/office/powerpoint/2010/main" val="1860599258"/>
      </p:ext>
    </p:extLst>
  </p:cSld>
  <p:clrMapOvr>
    <a:masterClrMapping/>
  </p:clrMapOvr>
</p:sld>
</file>

<file path=ppt/theme/theme1.xml><?xml version="1.0" encoding="utf-8"?>
<a:theme xmlns:a="http://schemas.openxmlformats.org/drawingml/2006/main" name="Explore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Custom 23">
      <a:majorFont>
        <a:latin typeface="Sagona Boo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824</TotalTime>
  <Words>2043</Words>
  <Application>Microsoft Office PowerPoint</Application>
  <PresentationFormat>Widescreen</PresentationFormat>
  <Paragraphs>159</Paragraphs>
  <Slides>30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30</vt:i4>
      </vt:variant>
    </vt:vector>
  </HeadingPairs>
  <TitlesOfParts>
    <vt:vector size="38" baseType="lpstr">
      <vt:lpstr>Arial</vt:lpstr>
      <vt:lpstr>Avenir Next LT Pro</vt:lpstr>
      <vt:lpstr>AvenirNext LT Pro Medium</vt:lpstr>
      <vt:lpstr>Calibri</vt:lpstr>
      <vt:lpstr>Lato</vt:lpstr>
      <vt:lpstr>Sagona Book</vt:lpstr>
      <vt:lpstr>Verdana Pro</vt:lpstr>
      <vt:lpstr>ExploreVTI</vt:lpstr>
      <vt:lpstr>Classificazione delle varianti di coronavirus attraverso l’uso di Convolutional Neural Networks </vt:lpstr>
      <vt:lpstr>SARS-CoV-2</vt:lpstr>
      <vt:lpstr>Dove avvengono queste mutazioni?</vt:lpstr>
      <vt:lpstr>Obiettivo</vt:lpstr>
      <vt:lpstr>Reti neurali convoluzionali</vt:lpstr>
      <vt:lpstr>Reti neurali convoluzionali</vt:lpstr>
      <vt:lpstr>Reti neurali convoluzionali</vt:lpstr>
      <vt:lpstr>Reti neurali convoluzionali</vt:lpstr>
      <vt:lpstr>Reti neurali convoluzionali</vt:lpstr>
      <vt:lpstr>Passi seguiti per il nostro progetto</vt:lpstr>
      <vt:lpstr>Passi seguiti per il nostro progetto</vt:lpstr>
      <vt:lpstr>Passi seguiti per il nostro progetto</vt:lpstr>
      <vt:lpstr>Passi seguiti per il nostro progetto</vt:lpstr>
      <vt:lpstr>Come avvengono le trasformazioni del segnale in immagine</vt:lpstr>
      <vt:lpstr>Come avvengono le trasformazioni del segnale in immagine</vt:lpstr>
      <vt:lpstr>Come avvengono le trasformazioni del segnale in immagine</vt:lpstr>
      <vt:lpstr>Come avvengono le trasformazioni del segnale in immagine</vt:lpstr>
      <vt:lpstr>Come avvengono le trasformazioni del segnale in immagine</vt:lpstr>
      <vt:lpstr>Come avvengono le trasformazioni del segnale in immagine</vt:lpstr>
      <vt:lpstr>Modelli usati per addestrare i segnali</vt:lpstr>
      <vt:lpstr>Modelli usati per addestrare i segnali</vt:lpstr>
      <vt:lpstr>Modelli usati per addestrare i segnali</vt:lpstr>
      <vt:lpstr>Risultati ottenuti senza modificare cmap</vt:lpstr>
      <vt:lpstr>Risultati ottenuti senza modificare cmap</vt:lpstr>
      <vt:lpstr>Risultati ottenuti senza modificare cmap</vt:lpstr>
      <vt:lpstr>Presentazione standard di PowerPoint</vt:lpstr>
      <vt:lpstr>Presentazione standard di PowerPoint</vt:lpstr>
      <vt:lpstr>Presentazione standard di PowerPoint</vt:lpstr>
      <vt:lpstr>Conclusioni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Classificazione delle varianti di coronavirus attraverso l’uso di convolutional neural network </dc:title>
  <dc:creator>LUIGI EMANUELE SICA</dc:creator>
  <cp:lastModifiedBy>LUIGI EMANUELE SICA</cp:lastModifiedBy>
  <cp:revision>9</cp:revision>
  <dcterms:created xsi:type="dcterms:W3CDTF">2023-01-07T09:27:25Z</dcterms:created>
  <dcterms:modified xsi:type="dcterms:W3CDTF">2023-01-12T18:58:08Z</dcterms:modified>
</cp:coreProperties>
</file>