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72" r:id="rId15"/>
    <p:sldId id="273" r:id="rId16"/>
    <p:sldId id="274" r:id="rId17"/>
    <p:sldId id="275" r:id="rId18"/>
    <p:sldId id="276" r:id="rId19"/>
    <p:sldId id="279" r:id="rId20"/>
    <p:sldId id="280" r:id="rId21"/>
    <p:sldId id="281" r:id="rId22"/>
    <p:sldId id="282" r:id="rId23"/>
    <p:sldId id="283" r:id="rId24"/>
    <p:sldId id="284" r:id="rId25"/>
    <p:sldId id="285" r:id="rId26"/>
    <p:sldId id="286" r:id="rId27"/>
    <p:sldId id="287"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7E064-E541-458C-A7E7-38410C436CB4}" v="596" dt="2023-01-12T17:10:28.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ENA LIGUORI" userId="6c8c454e-98cb-49e7-9454-8edf2c3becfe" providerId="ADAL" clId="{D247E064-E541-458C-A7E7-38410C436CB4}"/>
    <pc:docChg chg="undo custSel addSld delSld modSld">
      <pc:chgData name="SERENA LIGUORI" userId="6c8c454e-98cb-49e7-9454-8edf2c3becfe" providerId="ADAL" clId="{D247E064-E541-458C-A7E7-38410C436CB4}" dt="2023-01-12T17:45:43.808" v="6264" actId="20577"/>
      <pc:docMkLst>
        <pc:docMk/>
      </pc:docMkLst>
      <pc:sldChg chg="addSp delSp modSp new mod setBg addAnim delAnim">
        <pc:chgData name="SERENA LIGUORI" userId="6c8c454e-98cb-49e7-9454-8edf2c3becfe" providerId="ADAL" clId="{D247E064-E541-458C-A7E7-38410C436CB4}" dt="2023-01-08T20:53:11.806" v="1359" actId="20577"/>
        <pc:sldMkLst>
          <pc:docMk/>
          <pc:sldMk cId="3861181889" sldId="256"/>
        </pc:sldMkLst>
        <pc:spChg chg="mod">
          <ac:chgData name="SERENA LIGUORI" userId="6c8c454e-98cb-49e7-9454-8edf2c3becfe" providerId="ADAL" clId="{D247E064-E541-458C-A7E7-38410C436CB4}" dt="2023-01-08T20:53:05.962" v="1357" actId="20577"/>
          <ac:spMkLst>
            <pc:docMk/>
            <pc:sldMk cId="3861181889" sldId="256"/>
            <ac:spMk id="2" creationId="{129D4D04-7288-B4E2-3996-B4339897BB45}"/>
          </ac:spMkLst>
        </pc:spChg>
        <pc:spChg chg="mod">
          <ac:chgData name="SERENA LIGUORI" userId="6c8c454e-98cb-49e7-9454-8edf2c3becfe" providerId="ADAL" clId="{D247E064-E541-458C-A7E7-38410C436CB4}" dt="2023-01-08T20:53:11.806" v="1359" actId="20577"/>
          <ac:spMkLst>
            <pc:docMk/>
            <pc:sldMk cId="3861181889" sldId="256"/>
            <ac:spMk id="3" creationId="{75771FDB-7FD9-94E2-B53F-F708B5128768}"/>
          </ac:spMkLst>
        </pc:spChg>
        <pc:spChg chg="add del">
          <ac:chgData name="SERENA LIGUORI" userId="6c8c454e-98cb-49e7-9454-8edf2c3becfe" providerId="ADAL" clId="{D247E064-E541-458C-A7E7-38410C436CB4}" dt="2023-01-08T20:52:57.045" v="1347" actId="26606"/>
          <ac:spMkLst>
            <pc:docMk/>
            <pc:sldMk cId="3861181889" sldId="256"/>
            <ac:spMk id="8" creationId="{0ADFFC45-3DC9-4433-926F-043E879D9DFC}"/>
          </ac:spMkLst>
        </pc:spChg>
        <pc:spChg chg="add">
          <ac:chgData name="SERENA LIGUORI" userId="6c8c454e-98cb-49e7-9454-8edf2c3becfe" providerId="ADAL" clId="{D247E064-E541-458C-A7E7-38410C436CB4}" dt="2023-01-08T20:52:57.069" v="1348" actId="26606"/>
          <ac:spMkLst>
            <pc:docMk/>
            <pc:sldMk cId="3861181889" sldId="256"/>
            <ac:spMk id="14" creationId="{52FB45E9-914E-4471-AC87-E475CD51767D}"/>
          </ac:spMkLst>
        </pc:spChg>
        <pc:spChg chg="add">
          <ac:chgData name="SERENA LIGUORI" userId="6c8c454e-98cb-49e7-9454-8edf2c3becfe" providerId="ADAL" clId="{D247E064-E541-458C-A7E7-38410C436CB4}" dt="2023-01-08T20:52:57.069" v="1348" actId="26606"/>
          <ac:spMkLst>
            <pc:docMk/>
            <pc:sldMk cId="3861181889" sldId="256"/>
            <ac:spMk id="16" creationId="{C310626D-5743-49D4-8F7D-88C4F8F05774}"/>
          </ac:spMkLst>
        </pc:spChg>
        <pc:spChg chg="add">
          <ac:chgData name="SERENA LIGUORI" userId="6c8c454e-98cb-49e7-9454-8edf2c3becfe" providerId="ADAL" clId="{D247E064-E541-458C-A7E7-38410C436CB4}" dt="2023-01-08T20:52:57.069" v="1348" actId="26606"/>
          <ac:spMkLst>
            <pc:docMk/>
            <pc:sldMk cId="3861181889" sldId="256"/>
            <ac:spMk id="18" creationId="{3C195FC1-B568-4C72-9902-34CB35DDD7A1}"/>
          </ac:spMkLst>
        </pc:spChg>
        <pc:spChg chg="add del">
          <ac:chgData name="SERENA LIGUORI" userId="6c8c454e-98cb-49e7-9454-8edf2c3becfe" providerId="ADAL" clId="{D247E064-E541-458C-A7E7-38410C436CB4}" dt="2023-01-08T20:52:57.045" v="1347" actId="26606"/>
          <ac:spMkLst>
            <pc:docMk/>
            <pc:sldMk cId="3861181889" sldId="256"/>
            <ac:spMk id="19" creationId="{69370F01-B8C9-4CE4-824C-92B2792E6ED0}"/>
          </ac:spMkLst>
        </pc:spChg>
        <pc:spChg chg="add">
          <ac:chgData name="SERENA LIGUORI" userId="6c8c454e-98cb-49e7-9454-8edf2c3becfe" providerId="ADAL" clId="{D247E064-E541-458C-A7E7-38410C436CB4}" dt="2023-01-08T20:52:57.069" v="1348" actId="26606"/>
          <ac:spMkLst>
            <pc:docMk/>
            <pc:sldMk cId="3861181889" sldId="256"/>
            <ac:spMk id="20" creationId="{EF2BDF77-362C-43F0-8CBB-A969EC2AE0C4}"/>
          </ac:spMkLst>
        </pc:spChg>
        <pc:spChg chg="add">
          <ac:chgData name="SERENA LIGUORI" userId="6c8c454e-98cb-49e7-9454-8edf2c3becfe" providerId="ADAL" clId="{D247E064-E541-458C-A7E7-38410C436CB4}" dt="2023-01-08T20:52:57.069" v="1348" actId="26606"/>
          <ac:spMkLst>
            <pc:docMk/>
            <pc:sldMk cId="3861181889" sldId="256"/>
            <ac:spMk id="21" creationId="{9179DE42-5613-4B35-A1E6-6CCBAA13C743}"/>
          </ac:spMkLst>
        </pc:spChg>
        <pc:spChg chg="add">
          <ac:chgData name="SERENA LIGUORI" userId="6c8c454e-98cb-49e7-9454-8edf2c3becfe" providerId="ADAL" clId="{D247E064-E541-458C-A7E7-38410C436CB4}" dt="2023-01-08T20:52:57.069" v="1348" actId="26606"/>
          <ac:spMkLst>
            <pc:docMk/>
            <pc:sldMk cId="3861181889" sldId="256"/>
            <ac:spMk id="22" creationId="{4BE96B01-3929-432D-B8C2-ADBCB74C2EF4}"/>
          </ac:spMkLst>
        </pc:spChg>
        <pc:spChg chg="add">
          <ac:chgData name="SERENA LIGUORI" userId="6c8c454e-98cb-49e7-9454-8edf2c3becfe" providerId="ADAL" clId="{D247E064-E541-458C-A7E7-38410C436CB4}" dt="2023-01-08T20:52:57.069" v="1348" actId="26606"/>
          <ac:spMkLst>
            <pc:docMk/>
            <pc:sldMk cId="3861181889" sldId="256"/>
            <ac:spMk id="24" creationId="{2A6FCDE6-CDE2-4C51-B18E-A95CFB679714}"/>
          </ac:spMkLst>
        </pc:spChg>
        <pc:spChg chg="add">
          <ac:chgData name="SERENA LIGUORI" userId="6c8c454e-98cb-49e7-9454-8edf2c3becfe" providerId="ADAL" clId="{D247E064-E541-458C-A7E7-38410C436CB4}" dt="2023-01-08T20:52:57.069" v="1348" actId="26606"/>
          <ac:spMkLst>
            <pc:docMk/>
            <pc:sldMk cId="3861181889" sldId="256"/>
            <ac:spMk id="26" creationId="{9D2E8756-2465-473A-BA2A-2DB1D6224745}"/>
          </ac:spMkLst>
        </pc:spChg>
        <pc:grpChg chg="add del">
          <ac:chgData name="SERENA LIGUORI" userId="6c8c454e-98cb-49e7-9454-8edf2c3becfe" providerId="ADAL" clId="{D247E064-E541-458C-A7E7-38410C436CB4}" dt="2023-01-08T20:52:57.045" v="1347" actId="26606"/>
          <ac:grpSpMkLst>
            <pc:docMk/>
            <pc:sldMk cId="3861181889" sldId="256"/>
            <ac:grpSpMk id="10" creationId="{B5F26A87-0610-435F-AA13-BD658385C9D9}"/>
          </ac:grpSpMkLst>
        </pc:grpChg>
        <pc:picChg chg="add del">
          <ac:chgData name="SERENA LIGUORI" userId="6c8c454e-98cb-49e7-9454-8edf2c3becfe" providerId="ADAL" clId="{D247E064-E541-458C-A7E7-38410C436CB4}" dt="2023-01-08T20:52:49.472" v="1345" actId="26606"/>
          <ac:picMkLst>
            <pc:docMk/>
            <pc:sldMk cId="3861181889" sldId="256"/>
            <ac:picMk id="5" creationId="{BCE00204-88C5-A09D-F753-64AAEC1D1C93}"/>
          </ac:picMkLst>
        </pc:picChg>
        <pc:cxnChg chg="add">
          <ac:chgData name="SERENA LIGUORI" userId="6c8c454e-98cb-49e7-9454-8edf2c3becfe" providerId="ADAL" clId="{D247E064-E541-458C-A7E7-38410C436CB4}" dt="2023-01-08T20:52:57.069" v="1348" actId="26606"/>
          <ac:cxnSpMkLst>
            <pc:docMk/>
            <pc:sldMk cId="3861181889" sldId="256"/>
            <ac:cxnSpMk id="12" creationId="{4AE4806D-B8F9-4679-A68A-9BD21C01A301}"/>
          </ac:cxnSpMkLst>
        </pc:cxnChg>
        <pc:cxnChg chg="add">
          <ac:chgData name="SERENA LIGUORI" userId="6c8c454e-98cb-49e7-9454-8edf2c3becfe" providerId="ADAL" clId="{D247E064-E541-458C-A7E7-38410C436CB4}" dt="2023-01-08T20:52:57.069" v="1348" actId="26606"/>
          <ac:cxnSpMkLst>
            <pc:docMk/>
            <pc:sldMk cId="3861181889" sldId="256"/>
            <ac:cxnSpMk id="23" creationId="{EB898B32-3891-4C3A-8F58-C5969D2E9033}"/>
          </ac:cxnSpMkLst>
        </pc:cxnChg>
      </pc:sldChg>
      <pc:sldChg chg="modSp new mod">
        <pc:chgData name="SERENA LIGUORI" userId="6c8c454e-98cb-49e7-9454-8edf2c3becfe" providerId="ADAL" clId="{D247E064-E541-458C-A7E7-38410C436CB4}" dt="2023-01-12T17:09:41.363" v="5966" actId="20577"/>
        <pc:sldMkLst>
          <pc:docMk/>
          <pc:sldMk cId="2667498521" sldId="257"/>
        </pc:sldMkLst>
        <pc:spChg chg="mod">
          <ac:chgData name="SERENA LIGUORI" userId="6c8c454e-98cb-49e7-9454-8edf2c3becfe" providerId="ADAL" clId="{D247E064-E541-458C-A7E7-38410C436CB4}" dt="2023-01-08T20:52:14.229" v="1337"/>
          <ac:spMkLst>
            <pc:docMk/>
            <pc:sldMk cId="2667498521" sldId="257"/>
            <ac:spMk id="2" creationId="{DD42959D-8049-1C88-D7D5-C46B60B71E51}"/>
          </ac:spMkLst>
        </pc:spChg>
        <pc:spChg chg="mod">
          <ac:chgData name="SERENA LIGUORI" userId="6c8c454e-98cb-49e7-9454-8edf2c3becfe" providerId="ADAL" clId="{D247E064-E541-458C-A7E7-38410C436CB4}" dt="2023-01-12T17:09:41.363" v="5966" actId="20577"/>
          <ac:spMkLst>
            <pc:docMk/>
            <pc:sldMk cId="2667498521" sldId="257"/>
            <ac:spMk id="3" creationId="{BC1C668D-FA78-B270-3CE7-715B86200CBC}"/>
          </ac:spMkLst>
        </pc:spChg>
      </pc:sldChg>
      <pc:sldChg chg="addSp modSp new mod">
        <pc:chgData name="SERENA LIGUORI" userId="6c8c454e-98cb-49e7-9454-8edf2c3becfe" providerId="ADAL" clId="{D247E064-E541-458C-A7E7-38410C436CB4}" dt="2023-01-10T21:46:05.370" v="3023" actId="115"/>
        <pc:sldMkLst>
          <pc:docMk/>
          <pc:sldMk cId="1161668993" sldId="258"/>
        </pc:sldMkLst>
        <pc:spChg chg="mod">
          <ac:chgData name="SERENA LIGUORI" userId="6c8c454e-98cb-49e7-9454-8edf2c3becfe" providerId="ADAL" clId="{D247E064-E541-458C-A7E7-38410C436CB4}" dt="2023-01-10T21:46:05.370" v="3023" actId="115"/>
          <ac:spMkLst>
            <pc:docMk/>
            <pc:sldMk cId="1161668993" sldId="258"/>
            <ac:spMk id="2" creationId="{F4A88E58-DA0A-6964-5676-4DF476176CF2}"/>
          </ac:spMkLst>
        </pc:spChg>
        <pc:spChg chg="mod">
          <ac:chgData name="SERENA LIGUORI" userId="6c8c454e-98cb-49e7-9454-8edf2c3becfe" providerId="ADAL" clId="{D247E064-E541-458C-A7E7-38410C436CB4}" dt="2023-01-08T20:52:14.229" v="1337"/>
          <ac:spMkLst>
            <pc:docMk/>
            <pc:sldMk cId="1161668993" sldId="258"/>
            <ac:spMk id="3" creationId="{BD3D8F91-12E6-C536-0768-F5C1F62D7CD5}"/>
          </ac:spMkLst>
        </pc:spChg>
        <pc:picChg chg="add mod">
          <ac:chgData name="SERENA LIGUORI" userId="6c8c454e-98cb-49e7-9454-8edf2c3becfe" providerId="ADAL" clId="{D247E064-E541-458C-A7E7-38410C436CB4}" dt="2023-01-08T20:33:02.444" v="155" actId="1076"/>
          <ac:picMkLst>
            <pc:docMk/>
            <pc:sldMk cId="1161668993" sldId="258"/>
            <ac:picMk id="4" creationId="{5D304F22-6B78-4BC6-AFA6-3C4BC2238555}"/>
          </ac:picMkLst>
        </pc:picChg>
      </pc:sldChg>
      <pc:sldChg chg="new del">
        <pc:chgData name="SERENA LIGUORI" userId="6c8c454e-98cb-49e7-9454-8edf2c3becfe" providerId="ADAL" clId="{D247E064-E541-458C-A7E7-38410C436CB4}" dt="2023-01-08T20:33:36.243" v="157" actId="47"/>
        <pc:sldMkLst>
          <pc:docMk/>
          <pc:sldMk cId="106658777" sldId="259"/>
        </pc:sldMkLst>
      </pc:sldChg>
      <pc:sldChg chg="addSp delSp modSp new mod">
        <pc:chgData name="SERENA LIGUORI" userId="6c8c454e-98cb-49e7-9454-8edf2c3becfe" providerId="ADAL" clId="{D247E064-E541-458C-A7E7-38410C436CB4}" dt="2023-01-12T17:10:28.393" v="6115" actId="20577"/>
        <pc:sldMkLst>
          <pc:docMk/>
          <pc:sldMk cId="3450248597" sldId="259"/>
        </pc:sldMkLst>
        <pc:spChg chg="del">
          <ac:chgData name="SERENA LIGUORI" userId="6c8c454e-98cb-49e7-9454-8edf2c3becfe" providerId="ADAL" clId="{D247E064-E541-458C-A7E7-38410C436CB4}" dt="2023-01-08T20:33:51.081" v="159" actId="478"/>
          <ac:spMkLst>
            <pc:docMk/>
            <pc:sldMk cId="3450248597" sldId="259"/>
            <ac:spMk id="2" creationId="{85EF9B9F-A240-701E-E514-F3C040DB37CF}"/>
          </ac:spMkLst>
        </pc:spChg>
        <pc:spChg chg="del mod">
          <ac:chgData name="SERENA LIGUORI" userId="6c8c454e-98cb-49e7-9454-8edf2c3becfe" providerId="ADAL" clId="{D247E064-E541-458C-A7E7-38410C436CB4}" dt="2023-01-12T14:19:44.465" v="3227" actId="26606"/>
          <ac:spMkLst>
            <pc:docMk/>
            <pc:sldMk cId="3450248597" sldId="259"/>
            <ac:spMk id="3" creationId="{A8D937EF-115D-A5CF-287F-FE2E37E7A088}"/>
          </ac:spMkLst>
        </pc:spChg>
        <pc:graphicFrameChg chg="add mod">
          <ac:chgData name="SERENA LIGUORI" userId="6c8c454e-98cb-49e7-9454-8edf2c3becfe" providerId="ADAL" clId="{D247E064-E541-458C-A7E7-38410C436CB4}" dt="2023-01-12T17:10:28.393" v="6115" actId="20577"/>
          <ac:graphicFrameMkLst>
            <pc:docMk/>
            <pc:sldMk cId="3450248597" sldId="259"/>
            <ac:graphicFrameMk id="5" creationId="{210F49A8-2DFB-973E-1275-3325C0952AFD}"/>
          </ac:graphicFrameMkLst>
        </pc:graphicFrameChg>
      </pc:sldChg>
      <pc:sldChg chg="modSp new mod">
        <pc:chgData name="SERENA LIGUORI" userId="6c8c454e-98cb-49e7-9454-8edf2c3becfe" providerId="ADAL" clId="{D247E064-E541-458C-A7E7-38410C436CB4}" dt="2023-01-12T15:01:14.742" v="3302" actId="20577"/>
        <pc:sldMkLst>
          <pc:docMk/>
          <pc:sldMk cId="1355806008" sldId="260"/>
        </pc:sldMkLst>
        <pc:spChg chg="mod">
          <ac:chgData name="SERENA LIGUORI" userId="6c8c454e-98cb-49e7-9454-8edf2c3becfe" providerId="ADAL" clId="{D247E064-E541-458C-A7E7-38410C436CB4}" dt="2023-01-08T20:52:14.229" v="1337"/>
          <ac:spMkLst>
            <pc:docMk/>
            <pc:sldMk cId="1355806008" sldId="260"/>
            <ac:spMk id="2" creationId="{A989E863-0C76-86EC-7F3A-558548798C8B}"/>
          </ac:spMkLst>
        </pc:spChg>
        <pc:spChg chg="mod">
          <ac:chgData name="SERENA LIGUORI" userId="6c8c454e-98cb-49e7-9454-8edf2c3becfe" providerId="ADAL" clId="{D247E064-E541-458C-A7E7-38410C436CB4}" dt="2023-01-12T15:01:14.742" v="3302" actId="20577"/>
          <ac:spMkLst>
            <pc:docMk/>
            <pc:sldMk cId="1355806008" sldId="260"/>
            <ac:spMk id="3" creationId="{6F2323BA-1E9B-B8FA-4691-4A045F474650}"/>
          </ac:spMkLst>
        </pc:spChg>
      </pc:sldChg>
      <pc:sldChg chg="modSp new mod">
        <pc:chgData name="SERENA LIGUORI" userId="6c8c454e-98cb-49e7-9454-8edf2c3becfe" providerId="ADAL" clId="{D247E064-E541-458C-A7E7-38410C436CB4}" dt="2023-01-12T17:45:43.808" v="6264" actId="20577"/>
        <pc:sldMkLst>
          <pc:docMk/>
          <pc:sldMk cId="1764610623" sldId="261"/>
        </pc:sldMkLst>
        <pc:spChg chg="mod">
          <ac:chgData name="SERENA LIGUORI" userId="6c8c454e-98cb-49e7-9454-8edf2c3becfe" providerId="ADAL" clId="{D247E064-E541-458C-A7E7-38410C436CB4}" dt="2023-01-08T20:52:14.229" v="1337"/>
          <ac:spMkLst>
            <pc:docMk/>
            <pc:sldMk cId="1764610623" sldId="261"/>
            <ac:spMk id="2" creationId="{06B73966-AA3F-46D3-AFF6-A9E9732DACA3}"/>
          </ac:spMkLst>
        </pc:spChg>
        <pc:spChg chg="mod">
          <ac:chgData name="SERENA LIGUORI" userId="6c8c454e-98cb-49e7-9454-8edf2c3becfe" providerId="ADAL" clId="{D247E064-E541-458C-A7E7-38410C436CB4}" dt="2023-01-12T17:45:43.808" v="6264" actId="20577"/>
          <ac:spMkLst>
            <pc:docMk/>
            <pc:sldMk cId="1764610623" sldId="261"/>
            <ac:spMk id="3" creationId="{4D076366-4A98-4284-DF16-B4087E1A71A8}"/>
          </ac:spMkLst>
        </pc:spChg>
      </pc:sldChg>
      <pc:sldChg chg="addSp delSp modSp new del mod">
        <pc:chgData name="SERENA LIGUORI" userId="6c8c454e-98cb-49e7-9454-8edf2c3becfe" providerId="ADAL" clId="{D247E064-E541-458C-A7E7-38410C436CB4}" dt="2023-01-10T21:13:38.051" v="1458" actId="2696"/>
        <pc:sldMkLst>
          <pc:docMk/>
          <pc:sldMk cId="684612204" sldId="262"/>
        </pc:sldMkLst>
        <pc:spChg chg="mod">
          <ac:chgData name="SERENA LIGUORI" userId="6c8c454e-98cb-49e7-9454-8edf2c3becfe" providerId="ADAL" clId="{D247E064-E541-458C-A7E7-38410C436CB4}" dt="2023-01-08T20:52:14.229" v="1337"/>
          <ac:spMkLst>
            <pc:docMk/>
            <pc:sldMk cId="684612204" sldId="262"/>
            <ac:spMk id="2" creationId="{8953D809-71B5-DFA0-EF99-E7FF91FCC079}"/>
          </ac:spMkLst>
        </pc:spChg>
        <pc:spChg chg="del mod">
          <ac:chgData name="SERENA LIGUORI" userId="6c8c454e-98cb-49e7-9454-8edf2c3becfe" providerId="ADAL" clId="{D247E064-E541-458C-A7E7-38410C436CB4}" dt="2023-01-10T21:13:33.127" v="1457" actId="478"/>
          <ac:spMkLst>
            <pc:docMk/>
            <pc:sldMk cId="684612204" sldId="262"/>
            <ac:spMk id="3" creationId="{31D508DE-C0FD-06B3-FA18-5BB0F4F1B665}"/>
          </ac:spMkLst>
        </pc:spChg>
        <pc:spChg chg="add mod">
          <ac:chgData name="SERENA LIGUORI" userId="6c8c454e-98cb-49e7-9454-8edf2c3becfe" providerId="ADAL" clId="{D247E064-E541-458C-A7E7-38410C436CB4}" dt="2023-01-10T21:13:33.127" v="1457" actId="478"/>
          <ac:spMkLst>
            <pc:docMk/>
            <pc:sldMk cId="684612204" sldId="262"/>
            <ac:spMk id="5" creationId="{B2210062-D230-C01A-BFE4-9BDC6D4240F9}"/>
          </ac:spMkLst>
        </pc:spChg>
      </pc:sldChg>
      <pc:sldChg chg="modSp new mod">
        <pc:chgData name="SERENA LIGUORI" userId="6c8c454e-98cb-49e7-9454-8edf2c3becfe" providerId="ADAL" clId="{D247E064-E541-458C-A7E7-38410C436CB4}" dt="2023-01-12T15:38:11.626" v="4956" actId="20577"/>
        <pc:sldMkLst>
          <pc:docMk/>
          <pc:sldMk cId="2947227636" sldId="263"/>
        </pc:sldMkLst>
        <pc:spChg chg="mod">
          <ac:chgData name="SERENA LIGUORI" userId="6c8c454e-98cb-49e7-9454-8edf2c3becfe" providerId="ADAL" clId="{D247E064-E541-458C-A7E7-38410C436CB4}" dt="2023-01-08T20:52:14.229" v="1337"/>
          <ac:spMkLst>
            <pc:docMk/>
            <pc:sldMk cId="2947227636" sldId="263"/>
            <ac:spMk id="2" creationId="{F62ECDFF-CB7A-25F2-9240-CE397EC63F3D}"/>
          </ac:spMkLst>
        </pc:spChg>
        <pc:spChg chg="mod">
          <ac:chgData name="SERENA LIGUORI" userId="6c8c454e-98cb-49e7-9454-8edf2c3becfe" providerId="ADAL" clId="{D247E064-E541-458C-A7E7-38410C436CB4}" dt="2023-01-12T15:38:11.626" v="4956" actId="20577"/>
          <ac:spMkLst>
            <pc:docMk/>
            <pc:sldMk cId="2947227636" sldId="263"/>
            <ac:spMk id="3" creationId="{8AB818AA-DFF8-8A45-6B07-A23F8417ED60}"/>
          </ac:spMkLst>
        </pc:spChg>
      </pc:sldChg>
      <pc:sldChg chg="addSp delSp modSp new mod setBg">
        <pc:chgData name="SERENA LIGUORI" userId="6c8c454e-98cb-49e7-9454-8edf2c3becfe" providerId="ADAL" clId="{D247E064-E541-458C-A7E7-38410C436CB4}" dt="2023-01-12T17:11:34.109" v="6116" actId="403"/>
        <pc:sldMkLst>
          <pc:docMk/>
          <pc:sldMk cId="1610405785" sldId="264"/>
        </pc:sldMkLst>
        <pc:spChg chg="mod">
          <ac:chgData name="SERENA LIGUORI" userId="6c8c454e-98cb-49e7-9454-8edf2c3becfe" providerId="ADAL" clId="{D247E064-E541-458C-A7E7-38410C436CB4}" dt="2023-01-12T15:39:28.063" v="4957" actId="26606"/>
          <ac:spMkLst>
            <pc:docMk/>
            <pc:sldMk cId="1610405785" sldId="264"/>
            <ac:spMk id="2" creationId="{EEE12435-59EC-9C6E-F02A-2C22D57E4A43}"/>
          </ac:spMkLst>
        </pc:spChg>
        <pc:spChg chg="del mod">
          <ac:chgData name="SERENA LIGUORI" userId="6c8c454e-98cb-49e7-9454-8edf2c3becfe" providerId="ADAL" clId="{D247E064-E541-458C-A7E7-38410C436CB4}" dt="2023-01-12T15:39:28.063" v="4957" actId="26606"/>
          <ac:spMkLst>
            <pc:docMk/>
            <pc:sldMk cId="1610405785" sldId="264"/>
            <ac:spMk id="3" creationId="{A6F40C50-D634-09F7-0BDA-B618669E726F}"/>
          </ac:spMkLst>
        </pc:spChg>
        <pc:spChg chg="add del">
          <ac:chgData name="SERENA LIGUORI" userId="6c8c454e-98cb-49e7-9454-8edf2c3becfe" providerId="ADAL" clId="{D247E064-E541-458C-A7E7-38410C436CB4}" dt="2023-01-12T15:39:54.556" v="4961" actId="26606"/>
          <ac:spMkLst>
            <pc:docMk/>
            <pc:sldMk cId="1610405785" sldId="264"/>
            <ac:spMk id="9" creationId="{9F4444CE-BC8D-4D61-B303-4C05614E62AB}"/>
          </ac:spMkLst>
        </pc:spChg>
        <pc:spChg chg="add del">
          <ac:chgData name="SERENA LIGUORI" userId="6c8c454e-98cb-49e7-9454-8edf2c3becfe" providerId="ADAL" clId="{D247E064-E541-458C-A7E7-38410C436CB4}" dt="2023-01-12T15:39:54.556" v="4961" actId="26606"/>
          <ac:spMkLst>
            <pc:docMk/>
            <pc:sldMk cId="1610405785" sldId="264"/>
            <ac:spMk id="11" creationId="{73772B81-181F-48B7-8826-4D9686D15DF5}"/>
          </ac:spMkLst>
        </pc:spChg>
        <pc:spChg chg="add del">
          <ac:chgData name="SERENA LIGUORI" userId="6c8c454e-98cb-49e7-9454-8edf2c3becfe" providerId="ADAL" clId="{D247E064-E541-458C-A7E7-38410C436CB4}" dt="2023-01-12T15:39:54.556" v="4961" actId="26606"/>
          <ac:spMkLst>
            <pc:docMk/>
            <pc:sldMk cId="1610405785" sldId="264"/>
            <ac:spMk id="13" creationId="{B2205F6E-03C6-4E92-877C-E2482F6599AA}"/>
          </ac:spMkLst>
        </pc:spChg>
        <pc:spChg chg="add del">
          <ac:chgData name="SERENA LIGUORI" userId="6c8c454e-98cb-49e7-9454-8edf2c3becfe" providerId="ADAL" clId="{D247E064-E541-458C-A7E7-38410C436CB4}" dt="2023-01-12T15:39:54.478" v="4960" actId="26606"/>
          <ac:spMkLst>
            <pc:docMk/>
            <pc:sldMk cId="1610405785" sldId="264"/>
            <ac:spMk id="18" creationId="{9F4444CE-BC8D-4D61-B303-4C05614E62AB}"/>
          </ac:spMkLst>
        </pc:spChg>
        <pc:spChg chg="add del">
          <ac:chgData name="SERENA LIGUORI" userId="6c8c454e-98cb-49e7-9454-8edf2c3becfe" providerId="ADAL" clId="{D247E064-E541-458C-A7E7-38410C436CB4}" dt="2023-01-12T15:39:54.478" v="4960" actId="26606"/>
          <ac:spMkLst>
            <pc:docMk/>
            <pc:sldMk cId="1610405785" sldId="264"/>
            <ac:spMk id="20" creationId="{73772B81-181F-48B7-8826-4D9686D15DF5}"/>
          </ac:spMkLst>
        </pc:spChg>
        <pc:spChg chg="add del">
          <ac:chgData name="SERENA LIGUORI" userId="6c8c454e-98cb-49e7-9454-8edf2c3becfe" providerId="ADAL" clId="{D247E064-E541-458C-A7E7-38410C436CB4}" dt="2023-01-12T15:39:54.478" v="4960" actId="26606"/>
          <ac:spMkLst>
            <pc:docMk/>
            <pc:sldMk cId="1610405785" sldId="264"/>
            <ac:spMk id="22" creationId="{B2205F6E-03C6-4E92-877C-E2482F6599AA}"/>
          </ac:spMkLst>
        </pc:spChg>
        <pc:spChg chg="add">
          <ac:chgData name="SERENA LIGUORI" userId="6c8c454e-98cb-49e7-9454-8edf2c3becfe" providerId="ADAL" clId="{D247E064-E541-458C-A7E7-38410C436CB4}" dt="2023-01-12T15:39:54.556" v="4961" actId="26606"/>
          <ac:spMkLst>
            <pc:docMk/>
            <pc:sldMk cId="1610405785" sldId="264"/>
            <ac:spMk id="24" creationId="{9F4444CE-BC8D-4D61-B303-4C05614E62AB}"/>
          </ac:spMkLst>
        </pc:spChg>
        <pc:spChg chg="add">
          <ac:chgData name="SERENA LIGUORI" userId="6c8c454e-98cb-49e7-9454-8edf2c3becfe" providerId="ADAL" clId="{D247E064-E541-458C-A7E7-38410C436CB4}" dt="2023-01-12T15:39:54.556" v="4961" actId="26606"/>
          <ac:spMkLst>
            <pc:docMk/>
            <pc:sldMk cId="1610405785" sldId="264"/>
            <ac:spMk id="25" creationId="{73772B81-181F-48B7-8826-4D9686D15DF5}"/>
          </ac:spMkLst>
        </pc:spChg>
        <pc:spChg chg="add">
          <ac:chgData name="SERENA LIGUORI" userId="6c8c454e-98cb-49e7-9454-8edf2c3becfe" providerId="ADAL" clId="{D247E064-E541-458C-A7E7-38410C436CB4}" dt="2023-01-12T15:39:54.556" v="4961" actId="26606"/>
          <ac:spMkLst>
            <pc:docMk/>
            <pc:sldMk cId="1610405785" sldId="264"/>
            <ac:spMk id="26" creationId="{B2205F6E-03C6-4E92-877C-E2482F6599AA}"/>
          </ac:spMkLst>
        </pc:spChg>
        <pc:graphicFrameChg chg="add mod modGraphic">
          <ac:chgData name="SERENA LIGUORI" userId="6c8c454e-98cb-49e7-9454-8edf2c3becfe" providerId="ADAL" clId="{D247E064-E541-458C-A7E7-38410C436CB4}" dt="2023-01-12T17:11:34.109" v="6116" actId="403"/>
          <ac:graphicFrameMkLst>
            <pc:docMk/>
            <pc:sldMk cId="1610405785" sldId="264"/>
            <ac:graphicFrameMk id="5" creationId="{49928A64-A977-2BEC-A13C-9DAD4818CB24}"/>
          </ac:graphicFrameMkLst>
        </pc:graphicFrameChg>
      </pc:sldChg>
      <pc:sldChg chg="new del">
        <pc:chgData name="SERENA LIGUORI" userId="6c8c454e-98cb-49e7-9454-8edf2c3becfe" providerId="ADAL" clId="{D247E064-E541-458C-A7E7-38410C436CB4}" dt="2023-01-08T20:50:37.533" v="1323" actId="47"/>
        <pc:sldMkLst>
          <pc:docMk/>
          <pc:sldMk cId="3098319061" sldId="265"/>
        </pc:sldMkLst>
      </pc:sldChg>
      <pc:sldChg chg="addSp delSp modSp new mod setBg">
        <pc:chgData name="SERENA LIGUORI" userId="6c8c454e-98cb-49e7-9454-8edf2c3becfe" providerId="ADAL" clId="{D247E064-E541-458C-A7E7-38410C436CB4}" dt="2023-01-10T21:15:39.923" v="1475" actId="14100"/>
        <pc:sldMkLst>
          <pc:docMk/>
          <pc:sldMk cId="3392950874" sldId="265"/>
        </pc:sldMkLst>
        <pc:spChg chg="add">
          <ac:chgData name="SERENA LIGUORI" userId="6c8c454e-98cb-49e7-9454-8edf2c3becfe" providerId="ADAL" clId="{D247E064-E541-458C-A7E7-38410C436CB4}" dt="2023-01-08T20:52:25.348" v="1341" actId="26606"/>
          <ac:spMkLst>
            <pc:docMk/>
            <pc:sldMk cId="3392950874" sldId="265"/>
            <ac:spMk id="7" creationId="{03E8462A-FEBA-4848-81CC-3F8DA3E477BE}"/>
          </ac:spMkLst>
        </pc:spChg>
        <pc:spChg chg="add">
          <ac:chgData name="SERENA LIGUORI" userId="6c8c454e-98cb-49e7-9454-8edf2c3becfe" providerId="ADAL" clId="{D247E064-E541-458C-A7E7-38410C436CB4}" dt="2023-01-08T20:52:25.348" v="1341" actId="26606"/>
          <ac:spMkLst>
            <pc:docMk/>
            <pc:sldMk cId="3392950874" sldId="265"/>
            <ac:spMk id="20" creationId="{7941F9B1-B01B-4A84-89D9-B169AEB4E456}"/>
          </ac:spMkLst>
        </pc:spChg>
        <pc:grpChg chg="add">
          <ac:chgData name="SERENA LIGUORI" userId="6c8c454e-98cb-49e7-9454-8edf2c3becfe" providerId="ADAL" clId="{D247E064-E541-458C-A7E7-38410C436CB4}" dt="2023-01-08T20:52:25.348" v="1341" actId="26606"/>
          <ac:grpSpMkLst>
            <pc:docMk/>
            <pc:sldMk cId="3392950874" sldId="265"/>
            <ac:grpSpMk id="9" creationId="{2109F83F-40FE-4DB3-84CC-09FB3340D06D}"/>
          </ac:grpSpMkLst>
        </pc:grpChg>
        <pc:picChg chg="add del mod">
          <ac:chgData name="SERENA LIGUORI" userId="6c8c454e-98cb-49e7-9454-8edf2c3becfe" providerId="ADAL" clId="{D247E064-E541-458C-A7E7-38410C436CB4}" dt="2023-01-10T21:15:15.228" v="1467" actId="478"/>
          <ac:picMkLst>
            <pc:docMk/>
            <pc:sldMk cId="3392950874" sldId="265"/>
            <ac:picMk id="2" creationId="{F45CF233-E716-9D7B-CB7C-F9EEDE4EB6D1}"/>
          </ac:picMkLst>
        </pc:picChg>
        <pc:picChg chg="add mod">
          <ac:chgData name="SERENA LIGUORI" userId="6c8c454e-98cb-49e7-9454-8edf2c3becfe" providerId="ADAL" clId="{D247E064-E541-458C-A7E7-38410C436CB4}" dt="2023-01-10T21:15:39.923" v="1475" actId="14100"/>
          <ac:picMkLst>
            <pc:docMk/>
            <pc:sldMk cId="3392950874" sldId="265"/>
            <ac:picMk id="4" creationId="{F4B84916-FECB-2483-0AAF-985537959263}"/>
          </ac:picMkLst>
        </pc:picChg>
      </pc:sldChg>
      <pc:sldChg chg="modSp new mod">
        <pc:chgData name="SERENA LIGUORI" userId="6c8c454e-98cb-49e7-9454-8edf2c3becfe" providerId="ADAL" clId="{D247E064-E541-458C-A7E7-38410C436CB4}" dt="2023-01-08T20:55:11.024" v="1380" actId="403"/>
        <pc:sldMkLst>
          <pc:docMk/>
          <pc:sldMk cId="1516012499" sldId="266"/>
        </pc:sldMkLst>
        <pc:spChg chg="mod">
          <ac:chgData name="SERENA LIGUORI" userId="6c8c454e-98cb-49e7-9454-8edf2c3becfe" providerId="ADAL" clId="{D247E064-E541-458C-A7E7-38410C436CB4}" dt="2023-01-08T20:54:44.850" v="1378" actId="20577"/>
          <ac:spMkLst>
            <pc:docMk/>
            <pc:sldMk cId="1516012499" sldId="266"/>
            <ac:spMk id="2" creationId="{FE1AC72D-4125-D51D-7250-CEFF1B1A7B43}"/>
          </ac:spMkLst>
        </pc:spChg>
        <pc:spChg chg="mod">
          <ac:chgData name="SERENA LIGUORI" userId="6c8c454e-98cb-49e7-9454-8edf2c3becfe" providerId="ADAL" clId="{D247E064-E541-458C-A7E7-38410C436CB4}" dt="2023-01-08T20:55:11.024" v="1380" actId="403"/>
          <ac:spMkLst>
            <pc:docMk/>
            <pc:sldMk cId="1516012499" sldId="266"/>
            <ac:spMk id="3" creationId="{D241C81D-4D2C-5556-DC7F-654015B247BB}"/>
          </ac:spMkLst>
        </pc:spChg>
      </pc:sldChg>
      <pc:sldChg chg="new del">
        <pc:chgData name="SERENA LIGUORI" userId="6c8c454e-98cb-49e7-9454-8edf2c3becfe" providerId="ADAL" clId="{D247E064-E541-458C-A7E7-38410C436CB4}" dt="2023-01-08T20:51:05.987" v="1330" actId="47"/>
        <pc:sldMkLst>
          <pc:docMk/>
          <pc:sldMk cId="3090294555" sldId="266"/>
        </pc:sldMkLst>
      </pc:sldChg>
      <pc:sldChg chg="modSp new mod">
        <pc:chgData name="SERENA LIGUORI" userId="6c8c454e-98cb-49e7-9454-8edf2c3becfe" providerId="ADAL" clId="{D247E064-E541-458C-A7E7-38410C436CB4}" dt="2023-01-12T15:13:33.254" v="3788" actId="20577"/>
        <pc:sldMkLst>
          <pc:docMk/>
          <pc:sldMk cId="1820042720" sldId="267"/>
        </pc:sldMkLst>
        <pc:spChg chg="mod">
          <ac:chgData name="SERENA LIGUORI" userId="6c8c454e-98cb-49e7-9454-8edf2c3becfe" providerId="ADAL" clId="{D247E064-E541-458C-A7E7-38410C436CB4}" dt="2023-01-08T20:55:22.265" v="1398" actId="20577"/>
          <ac:spMkLst>
            <pc:docMk/>
            <pc:sldMk cId="1820042720" sldId="267"/>
            <ac:spMk id="2" creationId="{76E34970-DA7E-9D02-C02F-103BD687B269}"/>
          </ac:spMkLst>
        </pc:spChg>
        <pc:spChg chg="mod">
          <ac:chgData name="SERENA LIGUORI" userId="6c8c454e-98cb-49e7-9454-8edf2c3becfe" providerId="ADAL" clId="{D247E064-E541-458C-A7E7-38410C436CB4}" dt="2023-01-12T15:13:33.254" v="3788" actId="20577"/>
          <ac:spMkLst>
            <pc:docMk/>
            <pc:sldMk cId="1820042720" sldId="267"/>
            <ac:spMk id="3" creationId="{A701ED11-0A49-A6B8-8F48-2E905DEBF592}"/>
          </ac:spMkLst>
        </pc:spChg>
      </pc:sldChg>
      <pc:sldChg chg="addSp modSp new mod">
        <pc:chgData name="SERENA LIGUORI" userId="6c8c454e-98cb-49e7-9454-8edf2c3becfe" providerId="ADAL" clId="{D247E064-E541-458C-A7E7-38410C436CB4}" dt="2023-01-08T20:56:11.312" v="1406" actId="1076"/>
        <pc:sldMkLst>
          <pc:docMk/>
          <pc:sldMk cId="2550533447" sldId="268"/>
        </pc:sldMkLst>
        <pc:picChg chg="add mod">
          <ac:chgData name="SERENA LIGUORI" userId="6c8c454e-98cb-49e7-9454-8edf2c3becfe" providerId="ADAL" clId="{D247E064-E541-458C-A7E7-38410C436CB4}" dt="2023-01-08T20:56:11.312" v="1406" actId="1076"/>
          <ac:picMkLst>
            <pc:docMk/>
            <pc:sldMk cId="2550533447" sldId="268"/>
            <ac:picMk id="2" creationId="{1A5549C3-A036-DE24-8EA5-5A7DE0686B31}"/>
          </ac:picMkLst>
        </pc:picChg>
      </pc:sldChg>
      <pc:sldChg chg="new del">
        <pc:chgData name="SERENA LIGUORI" userId="6c8c454e-98cb-49e7-9454-8edf2c3becfe" providerId="ADAL" clId="{D247E064-E541-458C-A7E7-38410C436CB4}" dt="2023-01-08T20:55:46.497" v="1402" actId="47"/>
        <pc:sldMkLst>
          <pc:docMk/>
          <pc:sldMk cId="2657105358" sldId="268"/>
        </pc:sldMkLst>
      </pc:sldChg>
      <pc:sldChg chg="new del">
        <pc:chgData name="SERENA LIGUORI" userId="6c8c454e-98cb-49e7-9454-8edf2c3becfe" providerId="ADAL" clId="{D247E064-E541-458C-A7E7-38410C436CB4}" dt="2023-01-08T21:02:51.267" v="1410" actId="47"/>
        <pc:sldMkLst>
          <pc:docMk/>
          <pc:sldMk cId="1606393756" sldId="269"/>
        </pc:sldMkLst>
      </pc:sldChg>
      <pc:sldChg chg="new del">
        <pc:chgData name="SERENA LIGUORI" userId="6c8c454e-98cb-49e7-9454-8edf2c3becfe" providerId="ADAL" clId="{D247E064-E541-458C-A7E7-38410C436CB4}" dt="2023-01-08T21:02:54.788" v="1411" actId="47"/>
        <pc:sldMkLst>
          <pc:docMk/>
          <pc:sldMk cId="2413026842" sldId="270"/>
        </pc:sldMkLst>
      </pc:sldChg>
      <pc:sldChg chg="modSp new mod">
        <pc:chgData name="SERENA LIGUORI" userId="6c8c454e-98cb-49e7-9454-8edf2c3becfe" providerId="ADAL" clId="{D247E064-E541-458C-A7E7-38410C436CB4}" dt="2023-01-12T14:09:02.438" v="3193" actId="20577"/>
        <pc:sldMkLst>
          <pc:docMk/>
          <pc:sldMk cId="1720399811" sldId="271"/>
        </pc:sldMkLst>
        <pc:spChg chg="mod">
          <ac:chgData name="SERENA LIGUORI" userId="6c8c454e-98cb-49e7-9454-8edf2c3becfe" providerId="ADAL" clId="{D247E064-E541-458C-A7E7-38410C436CB4}" dt="2023-01-08T21:04:09.686" v="1433" actId="20577"/>
          <ac:spMkLst>
            <pc:docMk/>
            <pc:sldMk cId="1720399811" sldId="271"/>
            <ac:spMk id="2" creationId="{220EED88-6B56-9A8A-F16D-17A66C361446}"/>
          </ac:spMkLst>
        </pc:spChg>
        <pc:spChg chg="mod">
          <ac:chgData name="SERENA LIGUORI" userId="6c8c454e-98cb-49e7-9454-8edf2c3becfe" providerId="ADAL" clId="{D247E064-E541-458C-A7E7-38410C436CB4}" dt="2023-01-12T14:09:02.438" v="3193" actId="20577"/>
          <ac:spMkLst>
            <pc:docMk/>
            <pc:sldMk cId="1720399811" sldId="271"/>
            <ac:spMk id="3" creationId="{F4D92536-197F-F03A-C044-7AAB5CA4DFCA}"/>
          </ac:spMkLst>
        </pc:spChg>
      </pc:sldChg>
      <pc:sldChg chg="addSp delSp modSp new mod setBg">
        <pc:chgData name="SERENA LIGUORI" userId="6c8c454e-98cb-49e7-9454-8edf2c3becfe" providerId="ADAL" clId="{D247E064-E541-458C-A7E7-38410C436CB4}" dt="2023-01-12T15:56:50.615" v="5414" actId="20577"/>
        <pc:sldMkLst>
          <pc:docMk/>
          <pc:sldMk cId="1428592298" sldId="272"/>
        </pc:sldMkLst>
        <pc:spChg chg="mod">
          <ac:chgData name="SERENA LIGUORI" userId="6c8c454e-98cb-49e7-9454-8edf2c3becfe" providerId="ADAL" clId="{D247E064-E541-458C-A7E7-38410C436CB4}" dt="2023-01-12T15:46:14.368" v="5135" actId="26606"/>
          <ac:spMkLst>
            <pc:docMk/>
            <pc:sldMk cId="1428592298" sldId="272"/>
            <ac:spMk id="2" creationId="{1B7E5B79-DBAE-EB69-A2FB-D4CB9F4267B0}"/>
          </ac:spMkLst>
        </pc:spChg>
        <pc:spChg chg="del mod">
          <ac:chgData name="SERENA LIGUORI" userId="6c8c454e-98cb-49e7-9454-8edf2c3becfe" providerId="ADAL" clId="{D247E064-E541-458C-A7E7-38410C436CB4}" dt="2023-01-12T15:46:14.368" v="5135" actId="26606"/>
          <ac:spMkLst>
            <pc:docMk/>
            <pc:sldMk cId="1428592298" sldId="272"/>
            <ac:spMk id="3" creationId="{11D14044-EB06-43EE-52C3-D9166CAF3CA3}"/>
          </ac:spMkLst>
        </pc:spChg>
        <pc:spChg chg="add">
          <ac:chgData name="SERENA LIGUORI" userId="6c8c454e-98cb-49e7-9454-8edf2c3becfe" providerId="ADAL" clId="{D247E064-E541-458C-A7E7-38410C436CB4}" dt="2023-01-12T15:46:14.368" v="5135" actId="26606"/>
          <ac:spMkLst>
            <pc:docMk/>
            <pc:sldMk cId="1428592298" sldId="272"/>
            <ac:spMk id="9" creationId="{9F4444CE-BC8D-4D61-B303-4C05614E62AB}"/>
          </ac:spMkLst>
        </pc:spChg>
        <pc:spChg chg="add">
          <ac:chgData name="SERENA LIGUORI" userId="6c8c454e-98cb-49e7-9454-8edf2c3becfe" providerId="ADAL" clId="{D247E064-E541-458C-A7E7-38410C436CB4}" dt="2023-01-12T15:46:14.368" v="5135" actId="26606"/>
          <ac:spMkLst>
            <pc:docMk/>
            <pc:sldMk cId="1428592298" sldId="272"/>
            <ac:spMk id="11" creationId="{73772B81-181F-48B7-8826-4D9686D15DF5}"/>
          </ac:spMkLst>
        </pc:spChg>
        <pc:spChg chg="add">
          <ac:chgData name="SERENA LIGUORI" userId="6c8c454e-98cb-49e7-9454-8edf2c3becfe" providerId="ADAL" clId="{D247E064-E541-458C-A7E7-38410C436CB4}" dt="2023-01-12T15:46:14.368" v="5135" actId="26606"/>
          <ac:spMkLst>
            <pc:docMk/>
            <pc:sldMk cId="1428592298" sldId="272"/>
            <ac:spMk id="13" creationId="{B2205F6E-03C6-4E92-877C-E2482F6599AA}"/>
          </ac:spMkLst>
        </pc:spChg>
        <pc:graphicFrameChg chg="add mod">
          <ac:chgData name="SERENA LIGUORI" userId="6c8c454e-98cb-49e7-9454-8edf2c3becfe" providerId="ADAL" clId="{D247E064-E541-458C-A7E7-38410C436CB4}" dt="2023-01-12T15:56:50.615" v="5414" actId="20577"/>
          <ac:graphicFrameMkLst>
            <pc:docMk/>
            <pc:sldMk cId="1428592298" sldId="272"/>
            <ac:graphicFrameMk id="5" creationId="{92E7C3BA-53E1-8B42-CC78-D4A0E59BBBF3}"/>
          </ac:graphicFrameMkLst>
        </pc:graphicFrameChg>
      </pc:sldChg>
      <pc:sldChg chg="modSp new mod">
        <pc:chgData name="SERENA LIGUORI" userId="6c8c454e-98cb-49e7-9454-8edf2c3becfe" providerId="ADAL" clId="{D247E064-E541-458C-A7E7-38410C436CB4}" dt="2023-01-12T17:12:28.722" v="6126" actId="113"/>
        <pc:sldMkLst>
          <pc:docMk/>
          <pc:sldMk cId="149750049" sldId="273"/>
        </pc:sldMkLst>
        <pc:spChg chg="mod">
          <ac:chgData name="SERENA LIGUORI" userId="6c8c454e-98cb-49e7-9454-8edf2c3becfe" providerId="ADAL" clId="{D247E064-E541-458C-A7E7-38410C436CB4}" dt="2023-01-10T21:18:40.624" v="1708" actId="20577"/>
          <ac:spMkLst>
            <pc:docMk/>
            <pc:sldMk cId="149750049" sldId="273"/>
            <ac:spMk id="2" creationId="{0B3D24C8-FA14-FD22-FA3F-8403838E4B2F}"/>
          </ac:spMkLst>
        </pc:spChg>
        <pc:spChg chg="mod">
          <ac:chgData name="SERENA LIGUORI" userId="6c8c454e-98cb-49e7-9454-8edf2c3becfe" providerId="ADAL" clId="{D247E064-E541-458C-A7E7-38410C436CB4}" dt="2023-01-12T17:12:28.722" v="6126" actId="113"/>
          <ac:spMkLst>
            <pc:docMk/>
            <pc:sldMk cId="149750049" sldId="273"/>
            <ac:spMk id="3" creationId="{AECFF040-CA46-51F6-E5CE-C841178BAC1C}"/>
          </ac:spMkLst>
        </pc:spChg>
      </pc:sldChg>
      <pc:sldChg chg="addSp delSp modSp new mod setBg">
        <pc:chgData name="SERENA LIGUORI" userId="6c8c454e-98cb-49e7-9454-8edf2c3becfe" providerId="ADAL" clId="{D247E064-E541-458C-A7E7-38410C436CB4}" dt="2023-01-10T21:20:44.188" v="1771" actId="14100"/>
        <pc:sldMkLst>
          <pc:docMk/>
          <pc:sldMk cId="194875385" sldId="274"/>
        </pc:sldMkLst>
        <pc:spChg chg="add del">
          <ac:chgData name="SERENA LIGUORI" userId="6c8c454e-98cb-49e7-9454-8edf2c3becfe" providerId="ADAL" clId="{D247E064-E541-458C-A7E7-38410C436CB4}" dt="2023-01-10T21:20:30.043" v="1764" actId="26606"/>
          <ac:spMkLst>
            <pc:docMk/>
            <pc:sldMk cId="194875385" sldId="274"/>
            <ac:spMk id="7" creationId="{03E8462A-FEBA-4848-81CC-3F8DA3E477BE}"/>
          </ac:spMkLst>
        </pc:spChg>
        <pc:spChg chg="add del">
          <ac:chgData name="SERENA LIGUORI" userId="6c8c454e-98cb-49e7-9454-8edf2c3becfe" providerId="ADAL" clId="{D247E064-E541-458C-A7E7-38410C436CB4}" dt="2023-01-10T21:20:30.043" v="1764" actId="26606"/>
          <ac:spMkLst>
            <pc:docMk/>
            <pc:sldMk cId="194875385" sldId="274"/>
            <ac:spMk id="20" creationId="{7941F9B1-B01B-4A84-89D9-B169AEB4E456}"/>
          </ac:spMkLst>
        </pc:spChg>
        <pc:spChg chg="add del">
          <ac:chgData name="SERENA LIGUORI" userId="6c8c454e-98cb-49e7-9454-8edf2c3becfe" providerId="ADAL" clId="{D247E064-E541-458C-A7E7-38410C436CB4}" dt="2023-01-10T21:20:31.904" v="1766" actId="26606"/>
          <ac:spMkLst>
            <pc:docMk/>
            <pc:sldMk cId="194875385" sldId="274"/>
            <ac:spMk id="22" creationId="{21029ED5-F105-4DD2-99C8-1E4422817978}"/>
          </ac:spMkLst>
        </pc:spChg>
        <pc:spChg chg="add del">
          <ac:chgData name="SERENA LIGUORI" userId="6c8c454e-98cb-49e7-9454-8edf2c3becfe" providerId="ADAL" clId="{D247E064-E541-458C-A7E7-38410C436CB4}" dt="2023-01-10T21:20:31.904" v="1766" actId="26606"/>
          <ac:spMkLst>
            <pc:docMk/>
            <pc:sldMk cId="194875385" sldId="274"/>
            <ac:spMk id="24" creationId="{5C9652B3-A450-4ED6-8FBF-F536BA60B4D8}"/>
          </ac:spMkLst>
        </pc:spChg>
        <pc:spChg chg="add">
          <ac:chgData name="SERENA LIGUORI" userId="6c8c454e-98cb-49e7-9454-8edf2c3becfe" providerId="ADAL" clId="{D247E064-E541-458C-A7E7-38410C436CB4}" dt="2023-01-10T21:20:31.920" v="1767" actId="26606"/>
          <ac:spMkLst>
            <pc:docMk/>
            <pc:sldMk cId="194875385" sldId="274"/>
            <ac:spMk id="26" creationId="{03E8462A-FEBA-4848-81CC-3F8DA3E477BE}"/>
          </ac:spMkLst>
        </pc:spChg>
        <pc:spChg chg="add">
          <ac:chgData name="SERENA LIGUORI" userId="6c8c454e-98cb-49e7-9454-8edf2c3becfe" providerId="ADAL" clId="{D247E064-E541-458C-A7E7-38410C436CB4}" dt="2023-01-10T21:20:31.920" v="1767" actId="26606"/>
          <ac:spMkLst>
            <pc:docMk/>
            <pc:sldMk cId="194875385" sldId="274"/>
            <ac:spMk id="28" creationId="{7941F9B1-B01B-4A84-89D9-B169AEB4E456}"/>
          </ac:spMkLst>
        </pc:spChg>
        <pc:grpChg chg="add del">
          <ac:chgData name="SERENA LIGUORI" userId="6c8c454e-98cb-49e7-9454-8edf2c3becfe" providerId="ADAL" clId="{D247E064-E541-458C-A7E7-38410C436CB4}" dt="2023-01-10T21:20:30.043" v="1764" actId="26606"/>
          <ac:grpSpMkLst>
            <pc:docMk/>
            <pc:sldMk cId="194875385" sldId="274"/>
            <ac:grpSpMk id="9" creationId="{2109F83F-40FE-4DB3-84CC-09FB3340D06D}"/>
          </ac:grpSpMkLst>
        </pc:grpChg>
        <pc:grpChg chg="add del">
          <ac:chgData name="SERENA LIGUORI" userId="6c8c454e-98cb-49e7-9454-8edf2c3becfe" providerId="ADAL" clId="{D247E064-E541-458C-A7E7-38410C436CB4}" dt="2023-01-10T21:20:31.904" v="1766" actId="26606"/>
          <ac:grpSpMkLst>
            <pc:docMk/>
            <pc:sldMk cId="194875385" sldId="274"/>
            <ac:grpSpMk id="23" creationId="{2D621E68-BF28-4A1C-B1A2-4E55E139E79A}"/>
          </ac:grpSpMkLst>
        </pc:grpChg>
        <pc:grpChg chg="add">
          <ac:chgData name="SERENA LIGUORI" userId="6c8c454e-98cb-49e7-9454-8edf2c3becfe" providerId="ADAL" clId="{D247E064-E541-458C-A7E7-38410C436CB4}" dt="2023-01-10T21:20:31.920" v="1767" actId="26606"/>
          <ac:grpSpMkLst>
            <pc:docMk/>
            <pc:sldMk cId="194875385" sldId="274"/>
            <ac:grpSpMk id="27" creationId="{2109F83F-40FE-4DB3-84CC-09FB3340D06D}"/>
          </ac:grpSpMkLst>
        </pc:grpChg>
        <pc:picChg chg="add mod">
          <ac:chgData name="SERENA LIGUORI" userId="6c8c454e-98cb-49e7-9454-8edf2c3becfe" providerId="ADAL" clId="{D247E064-E541-458C-A7E7-38410C436CB4}" dt="2023-01-10T21:20:44.188" v="1771" actId="14100"/>
          <ac:picMkLst>
            <pc:docMk/>
            <pc:sldMk cId="194875385" sldId="274"/>
            <ac:picMk id="2" creationId="{A39AAA51-FB5E-C78D-5A00-F337CAEE8D92}"/>
          </ac:picMkLst>
        </pc:picChg>
      </pc:sldChg>
      <pc:sldChg chg="new del">
        <pc:chgData name="SERENA LIGUORI" userId="6c8c454e-98cb-49e7-9454-8edf2c3becfe" providerId="ADAL" clId="{D247E064-E541-458C-A7E7-38410C436CB4}" dt="2023-01-10T21:19:56.982" v="1760" actId="47"/>
        <pc:sldMkLst>
          <pc:docMk/>
          <pc:sldMk cId="2841752311" sldId="274"/>
        </pc:sldMkLst>
      </pc:sldChg>
      <pc:sldChg chg="modSp new mod">
        <pc:chgData name="SERENA LIGUORI" userId="6c8c454e-98cb-49e7-9454-8edf2c3becfe" providerId="ADAL" clId="{D247E064-E541-458C-A7E7-38410C436CB4}" dt="2023-01-12T15:14:00.126" v="3963" actId="20577"/>
        <pc:sldMkLst>
          <pc:docMk/>
          <pc:sldMk cId="1574934844" sldId="275"/>
        </pc:sldMkLst>
        <pc:spChg chg="mod">
          <ac:chgData name="SERENA LIGUORI" userId="6c8c454e-98cb-49e7-9454-8edf2c3becfe" providerId="ADAL" clId="{D247E064-E541-458C-A7E7-38410C436CB4}" dt="2023-01-10T21:20:58.681" v="1800" actId="20577"/>
          <ac:spMkLst>
            <pc:docMk/>
            <pc:sldMk cId="1574934844" sldId="275"/>
            <ac:spMk id="2" creationId="{8A6D0139-C228-FB4B-9C88-4FB6A59858F0}"/>
          </ac:spMkLst>
        </pc:spChg>
        <pc:spChg chg="mod">
          <ac:chgData name="SERENA LIGUORI" userId="6c8c454e-98cb-49e7-9454-8edf2c3becfe" providerId="ADAL" clId="{D247E064-E541-458C-A7E7-38410C436CB4}" dt="2023-01-12T15:14:00.126" v="3963" actId="20577"/>
          <ac:spMkLst>
            <pc:docMk/>
            <pc:sldMk cId="1574934844" sldId="275"/>
            <ac:spMk id="3" creationId="{3805DE7F-9CCC-CA63-B63A-8C608AA159D9}"/>
          </ac:spMkLst>
        </pc:spChg>
      </pc:sldChg>
      <pc:sldChg chg="addSp delSp modSp new mod setBg">
        <pc:chgData name="SERENA LIGUORI" userId="6c8c454e-98cb-49e7-9454-8edf2c3becfe" providerId="ADAL" clId="{D247E064-E541-458C-A7E7-38410C436CB4}" dt="2023-01-12T16:01:10.089" v="5619" actId="27636"/>
        <pc:sldMkLst>
          <pc:docMk/>
          <pc:sldMk cId="3931356827" sldId="276"/>
        </pc:sldMkLst>
        <pc:spChg chg="mod">
          <ac:chgData name="SERENA LIGUORI" userId="6c8c454e-98cb-49e7-9454-8edf2c3becfe" providerId="ADAL" clId="{D247E064-E541-458C-A7E7-38410C436CB4}" dt="2023-01-12T16:00:02.840" v="5464" actId="1076"/>
          <ac:spMkLst>
            <pc:docMk/>
            <pc:sldMk cId="3931356827" sldId="276"/>
            <ac:spMk id="2" creationId="{B6AB32E7-2659-AAAB-FB68-235CDF950E1F}"/>
          </ac:spMkLst>
        </pc:spChg>
        <pc:spChg chg="mod ord">
          <ac:chgData name="SERENA LIGUORI" userId="6c8c454e-98cb-49e7-9454-8edf2c3becfe" providerId="ADAL" clId="{D247E064-E541-458C-A7E7-38410C436CB4}" dt="2023-01-12T16:01:10.089" v="5619" actId="27636"/>
          <ac:spMkLst>
            <pc:docMk/>
            <pc:sldMk cId="3931356827" sldId="276"/>
            <ac:spMk id="3" creationId="{FFAB21AB-578B-431B-8BFC-BA6A7CF30921}"/>
          </ac:spMkLst>
        </pc:spChg>
        <pc:spChg chg="add del">
          <ac:chgData name="SERENA LIGUORI" userId="6c8c454e-98cb-49e7-9454-8edf2c3becfe" providerId="ADAL" clId="{D247E064-E541-458C-A7E7-38410C436CB4}" dt="2023-01-10T21:23:11.916" v="1837" actId="26606"/>
          <ac:spMkLst>
            <pc:docMk/>
            <pc:sldMk cId="3931356827" sldId="276"/>
            <ac:spMk id="9" creationId="{9F4444CE-BC8D-4D61-B303-4C05614E62AB}"/>
          </ac:spMkLst>
        </pc:spChg>
        <pc:spChg chg="add del">
          <ac:chgData name="SERENA LIGUORI" userId="6c8c454e-98cb-49e7-9454-8edf2c3becfe" providerId="ADAL" clId="{D247E064-E541-458C-A7E7-38410C436CB4}" dt="2023-01-10T21:23:11.916" v="1837" actId="26606"/>
          <ac:spMkLst>
            <pc:docMk/>
            <pc:sldMk cId="3931356827" sldId="276"/>
            <ac:spMk id="11" creationId="{62423CA5-E2E1-4789-B759-9906C1C94063}"/>
          </ac:spMkLst>
        </pc:spChg>
        <pc:spChg chg="add del">
          <ac:chgData name="SERENA LIGUORI" userId="6c8c454e-98cb-49e7-9454-8edf2c3becfe" providerId="ADAL" clId="{D247E064-E541-458C-A7E7-38410C436CB4}" dt="2023-01-10T21:23:11.916" v="1837" actId="26606"/>
          <ac:spMkLst>
            <pc:docMk/>
            <pc:sldMk cId="3931356827" sldId="276"/>
            <ac:spMk id="13" creationId="{73772B81-181F-48B7-8826-4D9686D15DF5}"/>
          </ac:spMkLst>
        </pc:spChg>
        <pc:spChg chg="add del">
          <ac:chgData name="SERENA LIGUORI" userId="6c8c454e-98cb-49e7-9454-8edf2c3becfe" providerId="ADAL" clId="{D247E064-E541-458C-A7E7-38410C436CB4}" dt="2023-01-10T21:23:11.916" v="1837" actId="26606"/>
          <ac:spMkLst>
            <pc:docMk/>
            <pc:sldMk cId="3931356827" sldId="276"/>
            <ac:spMk id="15" creationId="{B2205F6E-03C6-4E92-877C-E2482F6599AA}"/>
          </ac:spMkLst>
        </pc:spChg>
        <pc:spChg chg="add del">
          <ac:chgData name="SERENA LIGUORI" userId="6c8c454e-98cb-49e7-9454-8edf2c3becfe" providerId="ADAL" clId="{D247E064-E541-458C-A7E7-38410C436CB4}" dt="2023-01-10T21:23:25.267" v="1839" actId="26606"/>
          <ac:spMkLst>
            <pc:docMk/>
            <pc:sldMk cId="3931356827" sldId="276"/>
            <ac:spMk id="17" creationId="{7E018740-5C2B-4A41-AC1A-7E68D1EC1954}"/>
          </ac:spMkLst>
        </pc:spChg>
        <pc:spChg chg="add del">
          <ac:chgData name="SERENA LIGUORI" userId="6c8c454e-98cb-49e7-9454-8edf2c3becfe" providerId="ADAL" clId="{D247E064-E541-458C-A7E7-38410C436CB4}" dt="2023-01-10T21:23:25.267" v="1839" actId="26606"/>
          <ac:spMkLst>
            <pc:docMk/>
            <pc:sldMk cId="3931356827" sldId="276"/>
            <ac:spMk id="18" creationId="{A65AC7D1-EAA9-48F5-B509-60A7F50BF703}"/>
          </ac:spMkLst>
        </pc:spChg>
        <pc:spChg chg="add del">
          <ac:chgData name="SERENA LIGUORI" userId="6c8c454e-98cb-49e7-9454-8edf2c3becfe" providerId="ADAL" clId="{D247E064-E541-458C-A7E7-38410C436CB4}" dt="2023-01-10T21:23:25.267" v="1839" actId="26606"/>
          <ac:spMkLst>
            <pc:docMk/>
            <pc:sldMk cId="3931356827" sldId="276"/>
            <ac:spMk id="19" creationId="{166F75A4-C475-4941-8EE2-B80A06A2C1BB}"/>
          </ac:spMkLst>
        </pc:spChg>
        <pc:spChg chg="add del">
          <ac:chgData name="SERENA LIGUORI" userId="6c8c454e-98cb-49e7-9454-8edf2c3becfe" providerId="ADAL" clId="{D247E064-E541-458C-A7E7-38410C436CB4}" dt="2023-01-10T21:23:25.267" v="1839" actId="26606"/>
          <ac:spMkLst>
            <pc:docMk/>
            <pc:sldMk cId="3931356827" sldId="276"/>
            <ac:spMk id="20" creationId="{D6320AF9-619A-4175-865B-5663E1AEF4C5}"/>
          </ac:spMkLst>
        </pc:spChg>
        <pc:spChg chg="add del">
          <ac:chgData name="SERENA LIGUORI" userId="6c8c454e-98cb-49e7-9454-8edf2c3becfe" providerId="ADAL" clId="{D247E064-E541-458C-A7E7-38410C436CB4}" dt="2023-01-10T21:23:25.267" v="1839" actId="26606"/>
          <ac:spMkLst>
            <pc:docMk/>
            <pc:sldMk cId="3931356827" sldId="276"/>
            <ac:spMk id="21" creationId="{A032553A-72E8-4B0D-8405-FF9771C9AF05}"/>
          </ac:spMkLst>
        </pc:spChg>
        <pc:spChg chg="add del">
          <ac:chgData name="SERENA LIGUORI" userId="6c8c454e-98cb-49e7-9454-8edf2c3becfe" providerId="ADAL" clId="{D247E064-E541-458C-A7E7-38410C436CB4}" dt="2023-01-10T21:23:25.267" v="1839" actId="26606"/>
          <ac:spMkLst>
            <pc:docMk/>
            <pc:sldMk cId="3931356827" sldId="276"/>
            <ac:spMk id="23" creationId="{765800AC-C3B9-498E-87BC-29FAE4C76B21}"/>
          </ac:spMkLst>
        </pc:spChg>
        <pc:spChg chg="add del">
          <ac:chgData name="SERENA LIGUORI" userId="6c8c454e-98cb-49e7-9454-8edf2c3becfe" providerId="ADAL" clId="{D247E064-E541-458C-A7E7-38410C436CB4}" dt="2023-01-10T21:23:25.267" v="1839" actId="26606"/>
          <ac:spMkLst>
            <pc:docMk/>
            <pc:sldMk cId="3931356827" sldId="276"/>
            <ac:spMk id="25" creationId="{1F9D6ACB-2FF4-49F9-978A-E0D5327FC635}"/>
          </ac:spMkLst>
        </pc:spChg>
        <pc:spChg chg="add del">
          <ac:chgData name="SERENA LIGUORI" userId="6c8c454e-98cb-49e7-9454-8edf2c3becfe" providerId="ADAL" clId="{D247E064-E541-458C-A7E7-38410C436CB4}" dt="2023-01-10T21:23:25.267" v="1839" actId="26606"/>
          <ac:spMkLst>
            <pc:docMk/>
            <pc:sldMk cId="3931356827" sldId="276"/>
            <ac:spMk id="27" creationId="{A5EC319D-0FEA-4B95-A3EA-01E35672C95B}"/>
          </ac:spMkLst>
        </pc:spChg>
        <pc:spChg chg="add">
          <ac:chgData name="SERENA LIGUORI" userId="6c8c454e-98cb-49e7-9454-8edf2c3becfe" providerId="ADAL" clId="{D247E064-E541-458C-A7E7-38410C436CB4}" dt="2023-01-10T21:23:25.282" v="1840" actId="26606"/>
          <ac:spMkLst>
            <pc:docMk/>
            <pc:sldMk cId="3931356827" sldId="276"/>
            <ac:spMk id="29" creationId="{9F4444CE-BC8D-4D61-B303-4C05614E62AB}"/>
          </ac:spMkLst>
        </pc:spChg>
        <pc:spChg chg="add">
          <ac:chgData name="SERENA LIGUORI" userId="6c8c454e-98cb-49e7-9454-8edf2c3becfe" providerId="ADAL" clId="{D247E064-E541-458C-A7E7-38410C436CB4}" dt="2023-01-10T21:23:25.282" v="1840" actId="26606"/>
          <ac:spMkLst>
            <pc:docMk/>
            <pc:sldMk cId="3931356827" sldId="276"/>
            <ac:spMk id="30" creationId="{62423CA5-E2E1-4789-B759-9906C1C94063}"/>
          </ac:spMkLst>
        </pc:spChg>
        <pc:spChg chg="add">
          <ac:chgData name="SERENA LIGUORI" userId="6c8c454e-98cb-49e7-9454-8edf2c3becfe" providerId="ADAL" clId="{D247E064-E541-458C-A7E7-38410C436CB4}" dt="2023-01-10T21:23:25.282" v="1840" actId="26606"/>
          <ac:spMkLst>
            <pc:docMk/>
            <pc:sldMk cId="3931356827" sldId="276"/>
            <ac:spMk id="31" creationId="{73772B81-181F-48B7-8826-4D9686D15DF5}"/>
          </ac:spMkLst>
        </pc:spChg>
        <pc:spChg chg="add">
          <ac:chgData name="SERENA LIGUORI" userId="6c8c454e-98cb-49e7-9454-8edf2c3becfe" providerId="ADAL" clId="{D247E064-E541-458C-A7E7-38410C436CB4}" dt="2023-01-10T21:23:25.282" v="1840" actId="26606"/>
          <ac:spMkLst>
            <pc:docMk/>
            <pc:sldMk cId="3931356827" sldId="276"/>
            <ac:spMk id="32" creationId="{B2205F6E-03C6-4E92-877C-E2482F6599AA}"/>
          </ac:spMkLst>
        </pc:spChg>
        <pc:picChg chg="add mod">
          <ac:chgData name="SERENA LIGUORI" userId="6c8c454e-98cb-49e7-9454-8edf2c3becfe" providerId="ADAL" clId="{D247E064-E541-458C-A7E7-38410C436CB4}" dt="2023-01-12T16:00:14.909" v="5466" actId="14100"/>
          <ac:picMkLst>
            <pc:docMk/>
            <pc:sldMk cId="3931356827" sldId="276"/>
            <ac:picMk id="4" creationId="{A948E11C-CD51-F882-1873-626C16AADBD8}"/>
          </ac:picMkLst>
        </pc:picChg>
        <pc:cxnChg chg="add del">
          <ac:chgData name="SERENA LIGUORI" userId="6c8c454e-98cb-49e7-9454-8edf2c3becfe" providerId="ADAL" clId="{D247E064-E541-458C-A7E7-38410C436CB4}" dt="2023-01-10T21:23:25.267" v="1839" actId="26606"/>
          <ac:cxnSpMkLst>
            <pc:docMk/>
            <pc:sldMk cId="3931356827" sldId="276"/>
            <ac:cxnSpMk id="22" creationId="{063B6EC6-D752-4EE7-908B-F8F19E8C7FEA}"/>
          </ac:cxnSpMkLst>
        </pc:cxnChg>
        <pc:cxnChg chg="add del">
          <ac:chgData name="SERENA LIGUORI" userId="6c8c454e-98cb-49e7-9454-8edf2c3becfe" providerId="ADAL" clId="{D247E064-E541-458C-A7E7-38410C436CB4}" dt="2023-01-10T21:23:25.267" v="1839" actId="26606"/>
          <ac:cxnSpMkLst>
            <pc:docMk/>
            <pc:sldMk cId="3931356827" sldId="276"/>
            <ac:cxnSpMk id="24" creationId="{EFECD4E8-AD3E-4228-82A2-9461958EA94D}"/>
          </ac:cxnSpMkLst>
        </pc:cxnChg>
      </pc:sldChg>
      <pc:sldChg chg="modSp new del mod">
        <pc:chgData name="SERENA LIGUORI" userId="6c8c454e-98cb-49e7-9454-8edf2c3becfe" providerId="ADAL" clId="{D247E064-E541-458C-A7E7-38410C436CB4}" dt="2023-01-12T14:09:21.512" v="3194" actId="47"/>
        <pc:sldMkLst>
          <pc:docMk/>
          <pc:sldMk cId="1455797014" sldId="277"/>
        </pc:sldMkLst>
        <pc:spChg chg="mod">
          <ac:chgData name="SERENA LIGUORI" userId="6c8c454e-98cb-49e7-9454-8edf2c3becfe" providerId="ADAL" clId="{D247E064-E541-458C-A7E7-38410C436CB4}" dt="2023-01-10T21:24:54.048" v="1879" actId="20577"/>
          <ac:spMkLst>
            <pc:docMk/>
            <pc:sldMk cId="1455797014" sldId="277"/>
            <ac:spMk id="2" creationId="{01F076A7-EF43-B059-5D1E-134DF49E106B}"/>
          </ac:spMkLst>
        </pc:spChg>
        <pc:spChg chg="mod">
          <ac:chgData name="SERENA LIGUORI" userId="6c8c454e-98cb-49e7-9454-8edf2c3becfe" providerId="ADAL" clId="{D247E064-E541-458C-A7E7-38410C436CB4}" dt="2023-01-10T21:25:42.142" v="1898" actId="20577"/>
          <ac:spMkLst>
            <pc:docMk/>
            <pc:sldMk cId="1455797014" sldId="277"/>
            <ac:spMk id="3" creationId="{FB7C94C7-4B1E-F3D0-34DD-E8F812EAC32C}"/>
          </ac:spMkLst>
        </pc:spChg>
      </pc:sldChg>
      <pc:sldChg chg="addSp delSp modSp new del mod">
        <pc:chgData name="SERENA LIGUORI" userId="6c8c454e-98cb-49e7-9454-8edf2c3becfe" providerId="ADAL" clId="{D247E064-E541-458C-A7E7-38410C436CB4}" dt="2023-01-10T21:28:49.338" v="1929" actId="47"/>
        <pc:sldMkLst>
          <pc:docMk/>
          <pc:sldMk cId="60667620" sldId="278"/>
        </pc:sldMkLst>
        <pc:spChg chg="mod">
          <ac:chgData name="SERENA LIGUORI" userId="6c8c454e-98cb-49e7-9454-8edf2c3becfe" providerId="ADAL" clId="{D247E064-E541-458C-A7E7-38410C436CB4}" dt="2023-01-10T21:28:43.594" v="1926" actId="20577"/>
          <ac:spMkLst>
            <pc:docMk/>
            <pc:sldMk cId="60667620" sldId="278"/>
            <ac:spMk id="2" creationId="{863AF26D-84DA-30CF-8E80-DE0934E7EB94}"/>
          </ac:spMkLst>
        </pc:spChg>
        <pc:spChg chg="add del">
          <ac:chgData name="SERENA LIGUORI" userId="6c8c454e-98cb-49e7-9454-8edf2c3becfe" providerId="ADAL" clId="{D247E064-E541-458C-A7E7-38410C436CB4}" dt="2023-01-10T21:28:35.908" v="1925"/>
          <ac:spMkLst>
            <pc:docMk/>
            <pc:sldMk cId="60667620" sldId="278"/>
            <ac:spMk id="4" creationId="{A6C74CA2-E52D-C28B-5065-26430C602A40}"/>
          </ac:spMkLst>
        </pc:spChg>
        <pc:spChg chg="add del">
          <ac:chgData name="SERENA LIGUORI" userId="6c8c454e-98cb-49e7-9454-8edf2c3becfe" providerId="ADAL" clId="{D247E064-E541-458C-A7E7-38410C436CB4}" dt="2023-01-10T21:28:35.908" v="1925"/>
          <ac:spMkLst>
            <pc:docMk/>
            <pc:sldMk cId="60667620" sldId="278"/>
            <ac:spMk id="5" creationId="{87ADD010-F967-B2E3-C48A-7728D2F7025D}"/>
          </ac:spMkLst>
        </pc:spChg>
        <pc:spChg chg="add del">
          <ac:chgData name="SERENA LIGUORI" userId="6c8c454e-98cb-49e7-9454-8edf2c3becfe" providerId="ADAL" clId="{D247E064-E541-458C-A7E7-38410C436CB4}" dt="2023-01-10T21:28:35.908" v="1925"/>
          <ac:spMkLst>
            <pc:docMk/>
            <pc:sldMk cId="60667620" sldId="278"/>
            <ac:spMk id="6" creationId="{9A8083DA-98CC-1087-03EF-30B4411AEDFA}"/>
          </ac:spMkLst>
        </pc:spChg>
        <pc:spChg chg="add del">
          <ac:chgData name="SERENA LIGUORI" userId="6c8c454e-98cb-49e7-9454-8edf2c3becfe" providerId="ADAL" clId="{D247E064-E541-458C-A7E7-38410C436CB4}" dt="2023-01-10T21:28:47.520" v="1928"/>
          <ac:spMkLst>
            <pc:docMk/>
            <pc:sldMk cId="60667620" sldId="278"/>
            <ac:spMk id="7" creationId="{692941DE-B840-83C3-D959-9663617CED66}"/>
          </ac:spMkLst>
        </pc:spChg>
        <pc:spChg chg="add del">
          <ac:chgData name="SERENA LIGUORI" userId="6c8c454e-98cb-49e7-9454-8edf2c3becfe" providerId="ADAL" clId="{D247E064-E541-458C-A7E7-38410C436CB4}" dt="2023-01-10T21:28:47.520" v="1928"/>
          <ac:spMkLst>
            <pc:docMk/>
            <pc:sldMk cId="60667620" sldId="278"/>
            <ac:spMk id="8" creationId="{9E954DE6-8250-CB9C-9BE4-2C95F01E8FC4}"/>
          </ac:spMkLst>
        </pc:spChg>
        <pc:spChg chg="add del">
          <ac:chgData name="SERENA LIGUORI" userId="6c8c454e-98cb-49e7-9454-8edf2c3becfe" providerId="ADAL" clId="{D247E064-E541-458C-A7E7-38410C436CB4}" dt="2023-01-10T21:28:47.520" v="1928"/>
          <ac:spMkLst>
            <pc:docMk/>
            <pc:sldMk cId="60667620" sldId="278"/>
            <ac:spMk id="9" creationId="{215833CD-B188-86FC-0B2D-229EA798545C}"/>
          </ac:spMkLst>
        </pc:spChg>
        <pc:picChg chg="add del">
          <ac:chgData name="SERENA LIGUORI" userId="6c8c454e-98cb-49e7-9454-8edf2c3becfe" providerId="ADAL" clId="{D247E064-E541-458C-A7E7-38410C436CB4}" dt="2023-01-10T21:28:35.908" v="1925"/>
          <ac:picMkLst>
            <pc:docMk/>
            <pc:sldMk cId="60667620" sldId="278"/>
            <ac:picMk id="2049" creationId="{E06554DB-AB9E-A5C0-7FAB-8987CDDB7A99}"/>
          </ac:picMkLst>
        </pc:picChg>
        <pc:picChg chg="add del">
          <ac:chgData name="SERENA LIGUORI" userId="6c8c454e-98cb-49e7-9454-8edf2c3becfe" providerId="ADAL" clId="{D247E064-E541-458C-A7E7-38410C436CB4}" dt="2023-01-10T21:28:35.908" v="1925"/>
          <ac:picMkLst>
            <pc:docMk/>
            <pc:sldMk cId="60667620" sldId="278"/>
            <ac:picMk id="2050" creationId="{D0650771-9A84-EC5D-078B-9FBD3BB381BF}"/>
          </ac:picMkLst>
        </pc:picChg>
        <pc:picChg chg="add del">
          <ac:chgData name="SERENA LIGUORI" userId="6c8c454e-98cb-49e7-9454-8edf2c3becfe" providerId="ADAL" clId="{D247E064-E541-458C-A7E7-38410C436CB4}" dt="2023-01-10T21:28:47.520" v="1928"/>
          <ac:picMkLst>
            <pc:docMk/>
            <pc:sldMk cId="60667620" sldId="278"/>
            <ac:picMk id="2054" creationId="{20E9A681-3577-69C9-50AA-E739069230E3}"/>
          </ac:picMkLst>
        </pc:picChg>
        <pc:picChg chg="add del">
          <ac:chgData name="SERENA LIGUORI" userId="6c8c454e-98cb-49e7-9454-8edf2c3becfe" providerId="ADAL" clId="{D247E064-E541-458C-A7E7-38410C436CB4}" dt="2023-01-10T21:28:47.520" v="1928"/>
          <ac:picMkLst>
            <pc:docMk/>
            <pc:sldMk cId="60667620" sldId="278"/>
            <ac:picMk id="2055" creationId="{A609B90E-9160-15D4-80AC-7D998EB517F1}"/>
          </ac:picMkLst>
        </pc:picChg>
      </pc:sldChg>
      <pc:sldChg chg="addSp delSp modSp new add del mod">
        <pc:chgData name="SERENA LIGUORI" userId="6c8c454e-98cb-49e7-9454-8edf2c3becfe" providerId="ADAL" clId="{D247E064-E541-458C-A7E7-38410C436CB4}" dt="2023-01-12T15:15:02.812" v="3966" actId="47"/>
        <pc:sldMkLst>
          <pc:docMk/>
          <pc:sldMk cId="1317178597" sldId="278"/>
        </pc:sldMkLst>
        <pc:spChg chg="mod">
          <ac:chgData name="SERENA LIGUORI" userId="6c8c454e-98cb-49e7-9454-8edf2c3becfe" providerId="ADAL" clId="{D247E064-E541-458C-A7E7-38410C436CB4}" dt="2023-01-10T21:29:20.622" v="1940" actId="20577"/>
          <ac:spMkLst>
            <pc:docMk/>
            <pc:sldMk cId="1317178597" sldId="278"/>
            <ac:spMk id="2" creationId="{735580E1-F1A9-129C-0C7B-FB73848C9941}"/>
          </ac:spMkLst>
        </pc:spChg>
        <pc:spChg chg="mod">
          <ac:chgData name="SERENA LIGUORI" userId="6c8c454e-98cb-49e7-9454-8edf2c3becfe" providerId="ADAL" clId="{D247E064-E541-458C-A7E7-38410C436CB4}" dt="2023-01-12T14:37:57.361" v="3242" actId="20577"/>
          <ac:spMkLst>
            <pc:docMk/>
            <pc:sldMk cId="1317178597" sldId="278"/>
            <ac:spMk id="3" creationId="{389319A4-4A12-C597-B923-36E4F8822065}"/>
          </ac:spMkLst>
        </pc:spChg>
        <pc:spChg chg="add del">
          <ac:chgData name="SERENA LIGUORI" userId="6c8c454e-98cb-49e7-9454-8edf2c3becfe" providerId="ADAL" clId="{D247E064-E541-458C-A7E7-38410C436CB4}" dt="2023-01-10T21:29:13.831" v="1932"/>
          <ac:spMkLst>
            <pc:docMk/>
            <pc:sldMk cId="1317178597" sldId="278"/>
            <ac:spMk id="4" creationId="{B71E928D-AE7C-CAAE-9673-2B970CA7B0B5}"/>
          </ac:spMkLst>
        </pc:spChg>
        <pc:spChg chg="add del">
          <ac:chgData name="SERENA LIGUORI" userId="6c8c454e-98cb-49e7-9454-8edf2c3becfe" providerId="ADAL" clId="{D247E064-E541-458C-A7E7-38410C436CB4}" dt="2023-01-10T21:29:13.831" v="1932"/>
          <ac:spMkLst>
            <pc:docMk/>
            <pc:sldMk cId="1317178597" sldId="278"/>
            <ac:spMk id="5" creationId="{A7D5F732-8196-813E-B22B-3A5628397839}"/>
          </ac:spMkLst>
        </pc:spChg>
        <pc:spChg chg="add del">
          <ac:chgData name="SERENA LIGUORI" userId="6c8c454e-98cb-49e7-9454-8edf2c3becfe" providerId="ADAL" clId="{D247E064-E541-458C-A7E7-38410C436CB4}" dt="2023-01-10T21:29:13.831" v="1932"/>
          <ac:spMkLst>
            <pc:docMk/>
            <pc:sldMk cId="1317178597" sldId="278"/>
            <ac:spMk id="6" creationId="{0C7BCE4B-B846-0D38-9D35-40478276534B}"/>
          </ac:spMkLst>
        </pc:spChg>
        <pc:picChg chg="add del">
          <ac:chgData name="SERENA LIGUORI" userId="6c8c454e-98cb-49e7-9454-8edf2c3becfe" providerId="ADAL" clId="{D247E064-E541-458C-A7E7-38410C436CB4}" dt="2023-01-10T21:29:13.831" v="1932"/>
          <ac:picMkLst>
            <pc:docMk/>
            <pc:sldMk cId="1317178597" sldId="278"/>
            <ac:picMk id="1025" creationId="{80440A28-A6AE-7792-6AF3-19F6E97BA9AC}"/>
          </ac:picMkLst>
        </pc:picChg>
        <pc:picChg chg="add del">
          <ac:chgData name="SERENA LIGUORI" userId="6c8c454e-98cb-49e7-9454-8edf2c3becfe" providerId="ADAL" clId="{D247E064-E541-458C-A7E7-38410C436CB4}" dt="2023-01-10T21:29:13.831" v="1932"/>
          <ac:picMkLst>
            <pc:docMk/>
            <pc:sldMk cId="1317178597" sldId="278"/>
            <ac:picMk id="1026" creationId="{511FF127-48FC-FA51-8672-CBF0A52D1CD6}"/>
          </ac:picMkLst>
        </pc:picChg>
      </pc:sldChg>
      <pc:sldChg chg="addSp delSp modSp new del mod">
        <pc:chgData name="SERENA LIGUORI" userId="6c8c454e-98cb-49e7-9454-8edf2c3becfe" providerId="ADAL" clId="{D247E064-E541-458C-A7E7-38410C436CB4}" dt="2023-01-10T21:28:18.619" v="1914" actId="47"/>
        <pc:sldMkLst>
          <pc:docMk/>
          <pc:sldMk cId="3536890023" sldId="278"/>
        </pc:sldMkLst>
        <pc:spChg chg="mod">
          <ac:chgData name="SERENA LIGUORI" userId="6c8c454e-98cb-49e7-9454-8edf2c3becfe" providerId="ADAL" clId="{D247E064-E541-458C-A7E7-38410C436CB4}" dt="2023-01-10T21:27:31.950" v="1907" actId="20577"/>
          <ac:spMkLst>
            <pc:docMk/>
            <pc:sldMk cId="3536890023" sldId="278"/>
            <ac:spMk id="2" creationId="{D60D74F9-7A0D-C284-A8D8-39EFF07E158A}"/>
          </ac:spMkLst>
        </pc:spChg>
        <pc:spChg chg="add del">
          <ac:chgData name="SERENA LIGUORI" userId="6c8c454e-98cb-49e7-9454-8edf2c3becfe" providerId="ADAL" clId="{D247E064-E541-458C-A7E7-38410C436CB4}" dt="2023-01-10T21:27:36.893" v="1909"/>
          <ac:spMkLst>
            <pc:docMk/>
            <pc:sldMk cId="3536890023" sldId="278"/>
            <ac:spMk id="4" creationId="{1E6EA9A9-09D5-9DD2-3404-CCFA17A6DBFB}"/>
          </ac:spMkLst>
        </pc:spChg>
        <pc:spChg chg="add del">
          <ac:chgData name="SERENA LIGUORI" userId="6c8c454e-98cb-49e7-9454-8edf2c3becfe" providerId="ADAL" clId="{D247E064-E541-458C-A7E7-38410C436CB4}" dt="2023-01-10T21:27:36.893" v="1909"/>
          <ac:spMkLst>
            <pc:docMk/>
            <pc:sldMk cId="3536890023" sldId="278"/>
            <ac:spMk id="5" creationId="{8CB55764-2975-0309-D725-1172B3501EBB}"/>
          </ac:spMkLst>
        </pc:spChg>
        <pc:spChg chg="add del">
          <ac:chgData name="SERENA LIGUORI" userId="6c8c454e-98cb-49e7-9454-8edf2c3becfe" providerId="ADAL" clId="{D247E064-E541-458C-A7E7-38410C436CB4}" dt="2023-01-10T21:27:36.893" v="1909"/>
          <ac:spMkLst>
            <pc:docMk/>
            <pc:sldMk cId="3536890023" sldId="278"/>
            <ac:spMk id="6" creationId="{E63455A0-A86C-E5C4-8729-7A7D388A44F7}"/>
          </ac:spMkLst>
        </pc:spChg>
        <pc:spChg chg="add del">
          <ac:chgData name="SERENA LIGUORI" userId="6c8c454e-98cb-49e7-9454-8edf2c3becfe" providerId="ADAL" clId="{D247E064-E541-458C-A7E7-38410C436CB4}" dt="2023-01-10T21:27:41.111" v="1911"/>
          <ac:spMkLst>
            <pc:docMk/>
            <pc:sldMk cId="3536890023" sldId="278"/>
            <ac:spMk id="7" creationId="{5C0D2F7F-BB03-CCA3-95AC-842962E4526E}"/>
          </ac:spMkLst>
        </pc:spChg>
        <pc:spChg chg="add del">
          <ac:chgData name="SERENA LIGUORI" userId="6c8c454e-98cb-49e7-9454-8edf2c3becfe" providerId="ADAL" clId="{D247E064-E541-458C-A7E7-38410C436CB4}" dt="2023-01-10T21:27:41.111" v="1911"/>
          <ac:spMkLst>
            <pc:docMk/>
            <pc:sldMk cId="3536890023" sldId="278"/>
            <ac:spMk id="8" creationId="{B1A2B648-A3AC-7DF2-8205-B9DA1B3A1D40}"/>
          </ac:spMkLst>
        </pc:spChg>
        <pc:spChg chg="add del">
          <ac:chgData name="SERENA LIGUORI" userId="6c8c454e-98cb-49e7-9454-8edf2c3becfe" providerId="ADAL" clId="{D247E064-E541-458C-A7E7-38410C436CB4}" dt="2023-01-10T21:27:41.111" v="1911"/>
          <ac:spMkLst>
            <pc:docMk/>
            <pc:sldMk cId="3536890023" sldId="278"/>
            <ac:spMk id="9" creationId="{D031A98E-C2E3-F51F-2B85-D6A891313E46}"/>
          </ac:spMkLst>
        </pc:spChg>
        <pc:spChg chg="add del">
          <ac:chgData name="SERENA LIGUORI" userId="6c8c454e-98cb-49e7-9454-8edf2c3becfe" providerId="ADAL" clId="{D247E064-E541-458C-A7E7-38410C436CB4}" dt="2023-01-10T21:28:16.785" v="1913"/>
          <ac:spMkLst>
            <pc:docMk/>
            <pc:sldMk cId="3536890023" sldId="278"/>
            <ac:spMk id="10" creationId="{940BAAF1-E31F-F865-C2E2-D286EC8EDED6}"/>
          </ac:spMkLst>
        </pc:spChg>
        <pc:spChg chg="add del">
          <ac:chgData name="SERENA LIGUORI" userId="6c8c454e-98cb-49e7-9454-8edf2c3becfe" providerId="ADAL" clId="{D247E064-E541-458C-A7E7-38410C436CB4}" dt="2023-01-10T21:28:16.785" v="1913"/>
          <ac:spMkLst>
            <pc:docMk/>
            <pc:sldMk cId="3536890023" sldId="278"/>
            <ac:spMk id="11" creationId="{41012867-55F5-4050-E6A0-7B94CAA2A81D}"/>
          </ac:spMkLst>
        </pc:spChg>
        <pc:spChg chg="add del">
          <ac:chgData name="SERENA LIGUORI" userId="6c8c454e-98cb-49e7-9454-8edf2c3becfe" providerId="ADAL" clId="{D247E064-E541-458C-A7E7-38410C436CB4}" dt="2023-01-10T21:28:16.785" v="1913"/>
          <ac:spMkLst>
            <pc:docMk/>
            <pc:sldMk cId="3536890023" sldId="278"/>
            <ac:spMk id="12" creationId="{B496ADFC-37BE-5E44-8E0F-09D5A976DC45}"/>
          </ac:spMkLst>
        </pc:spChg>
        <pc:picChg chg="add del">
          <ac:chgData name="SERENA LIGUORI" userId="6c8c454e-98cb-49e7-9454-8edf2c3becfe" providerId="ADAL" clId="{D247E064-E541-458C-A7E7-38410C436CB4}" dt="2023-01-10T21:27:36.893" v="1909"/>
          <ac:picMkLst>
            <pc:docMk/>
            <pc:sldMk cId="3536890023" sldId="278"/>
            <ac:picMk id="1025" creationId="{34170A4C-8B67-8E83-D73B-91311A11159E}"/>
          </ac:picMkLst>
        </pc:picChg>
        <pc:picChg chg="add del">
          <ac:chgData name="SERENA LIGUORI" userId="6c8c454e-98cb-49e7-9454-8edf2c3becfe" providerId="ADAL" clId="{D247E064-E541-458C-A7E7-38410C436CB4}" dt="2023-01-10T21:27:36.893" v="1909"/>
          <ac:picMkLst>
            <pc:docMk/>
            <pc:sldMk cId="3536890023" sldId="278"/>
            <ac:picMk id="1026" creationId="{5E90D7F4-7684-4881-E0FF-68980913FE85}"/>
          </ac:picMkLst>
        </pc:picChg>
        <pc:picChg chg="add del">
          <ac:chgData name="SERENA LIGUORI" userId="6c8c454e-98cb-49e7-9454-8edf2c3becfe" providerId="ADAL" clId="{D247E064-E541-458C-A7E7-38410C436CB4}" dt="2023-01-10T21:27:41.111" v="1911"/>
          <ac:picMkLst>
            <pc:docMk/>
            <pc:sldMk cId="3536890023" sldId="278"/>
            <ac:picMk id="1030" creationId="{439F50A2-8C25-1EEE-8A04-BDE6D57E9D0F}"/>
          </ac:picMkLst>
        </pc:picChg>
        <pc:picChg chg="add del">
          <ac:chgData name="SERENA LIGUORI" userId="6c8c454e-98cb-49e7-9454-8edf2c3becfe" providerId="ADAL" clId="{D247E064-E541-458C-A7E7-38410C436CB4}" dt="2023-01-10T21:27:41.111" v="1911"/>
          <ac:picMkLst>
            <pc:docMk/>
            <pc:sldMk cId="3536890023" sldId="278"/>
            <ac:picMk id="1031" creationId="{50759752-B601-5BDD-D3C6-D4ED39D75ACD}"/>
          </ac:picMkLst>
        </pc:picChg>
        <pc:picChg chg="add del">
          <ac:chgData name="SERENA LIGUORI" userId="6c8c454e-98cb-49e7-9454-8edf2c3becfe" providerId="ADAL" clId="{D247E064-E541-458C-A7E7-38410C436CB4}" dt="2023-01-10T21:28:16.785" v="1913"/>
          <ac:picMkLst>
            <pc:docMk/>
            <pc:sldMk cId="3536890023" sldId="278"/>
            <ac:picMk id="1035" creationId="{3EBBC679-CF01-6E75-D5F5-4173A5819999}"/>
          </ac:picMkLst>
        </pc:picChg>
        <pc:picChg chg="add del">
          <ac:chgData name="SERENA LIGUORI" userId="6c8c454e-98cb-49e7-9454-8edf2c3becfe" providerId="ADAL" clId="{D247E064-E541-458C-A7E7-38410C436CB4}" dt="2023-01-10T21:28:16.785" v="1913"/>
          <ac:picMkLst>
            <pc:docMk/>
            <pc:sldMk cId="3536890023" sldId="278"/>
            <ac:picMk id="1036" creationId="{2FFB2737-6804-F751-190B-55B8E20B4511}"/>
          </ac:picMkLst>
        </pc:picChg>
      </pc:sldChg>
      <pc:sldChg chg="addSp delSp modSp new mod setBg">
        <pc:chgData name="SERENA LIGUORI" userId="6c8c454e-98cb-49e7-9454-8edf2c3becfe" providerId="ADAL" clId="{D247E064-E541-458C-A7E7-38410C436CB4}" dt="2023-01-12T16:05:49.566" v="5739" actId="20577"/>
        <pc:sldMkLst>
          <pc:docMk/>
          <pc:sldMk cId="362813787" sldId="279"/>
        </pc:sldMkLst>
        <pc:spChg chg="del">
          <ac:chgData name="SERENA LIGUORI" userId="6c8c454e-98cb-49e7-9454-8edf2c3becfe" providerId="ADAL" clId="{D247E064-E541-458C-A7E7-38410C436CB4}" dt="2023-01-10T21:32:51.452" v="2515" actId="478"/>
          <ac:spMkLst>
            <pc:docMk/>
            <pc:sldMk cId="362813787" sldId="279"/>
            <ac:spMk id="2" creationId="{EB505895-FBAD-F048-FE85-2AA696C238B1}"/>
          </ac:spMkLst>
        </pc:spChg>
        <pc:spChg chg="mod">
          <ac:chgData name="SERENA LIGUORI" userId="6c8c454e-98cb-49e7-9454-8edf2c3becfe" providerId="ADAL" clId="{D247E064-E541-458C-A7E7-38410C436CB4}" dt="2023-01-12T16:05:49.566" v="5739" actId="20577"/>
          <ac:spMkLst>
            <pc:docMk/>
            <pc:sldMk cId="362813787" sldId="279"/>
            <ac:spMk id="3" creationId="{5D8BFB84-DDE0-4119-B0A2-A4FA869262AB}"/>
          </ac:spMkLst>
        </pc:spChg>
        <pc:spChg chg="add">
          <ac:chgData name="SERENA LIGUORI" userId="6c8c454e-98cb-49e7-9454-8edf2c3becfe" providerId="ADAL" clId="{D247E064-E541-458C-A7E7-38410C436CB4}" dt="2023-01-12T14:09:36.156" v="3195" actId="26606"/>
          <ac:spMkLst>
            <pc:docMk/>
            <pc:sldMk cId="362813787" sldId="279"/>
            <ac:spMk id="9" creationId="{3BCB5F6A-9EB0-40B0-9D13-3023E9A20508}"/>
          </ac:spMkLst>
        </pc:spChg>
        <pc:picChg chg="add mod">
          <ac:chgData name="SERENA LIGUORI" userId="6c8c454e-98cb-49e7-9454-8edf2c3becfe" providerId="ADAL" clId="{D247E064-E541-458C-A7E7-38410C436CB4}" dt="2023-01-12T16:01:24.226" v="5621" actId="14100"/>
          <ac:picMkLst>
            <pc:docMk/>
            <pc:sldMk cId="362813787" sldId="279"/>
            <ac:picMk id="5" creationId="{AC9CAD5E-872C-EC46-DCDB-801C93C99068}"/>
          </ac:picMkLst>
        </pc:picChg>
      </pc:sldChg>
      <pc:sldChg chg="modSp new mod">
        <pc:chgData name="SERENA LIGUORI" userId="6c8c454e-98cb-49e7-9454-8edf2c3becfe" providerId="ADAL" clId="{D247E064-E541-458C-A7E7-38410C436CB4}" dt="2023-01-10T21:34:14.349" v="2569"/>
        <pc:sldMkLst>
          <pc:docMk/>
          <pc:sldMk cId="310933970" sldId="280"/>
        </pc:sldMkLst>
        <pc:spChg chg="mod">
          <ac:chgData name="SERENA LIGUORI" userId="6c8c454e-98cb-49e7-9454-8edf2c3becfe" providerId="ADAL" clId="{D247E064-E541-458C-A7E7-38410C436CB4}" dt="2023-01-10T21:33:46.486" v="2568" actId="20577"/>
          <ac:spMkLst>
            <pc:docMk/>
            <pc:sldMk cId="310933970" sldId="280"/>
            <ac:spMk id="2" creationId="{13ED7FE7-199B-CC94-1F1A-682DB5AF346F}"/>
          </ac:spMkLst>
        </pc:spChg>
        <pc:spChg chg="mod">
          <ac:chgData name="SERENA LIGUORI" userId="6c8c454e-98cb-49e7-9454-8edf2c3becfe" providerId="ADAL" clId="{D247E064-E541-458C-A7E7-38410C436CB4}" dt="2023-01-10T21:34:14.349" v="2569"/>
          <ac:spMkLst>
            <pc:docMk/>
            <pc:sldMk cId="310933970" sldId="280"/>
            <ac:spMk id="3" creationId="{039BE2B7-2DCF-4A82-818C-02B2563D8907}"/>
          </ac:spMkLst>
        </pc:spChg>
      </pc:sldChg>
      <pc:sldChg chg="modSp new mod">
        <pc:chgData name="SERENA LIGUORI" userId="6c8c454e-98cb-49e7-9454-8edf2c3becfe" providerId="ADAL" clId="{D247E064-E541-458C-A7E7-38410C436CB4}" dt="2023-01-12T16:31:25.012" v="5765" actId="20577"/>
        <pc:sldMkLst>
          <pc:docMk/>
          <pc:sldMk cId="642165515" sldId="281"/>
        </pc:sldMkLst>
        <pc:spChg chg="mod">
          <ac:chgData name="SERENA LIGUORI" userId="6c8c454e-98cb-49e7-9454-8edf2c3becfe" providerId="ADAL" clId="{D247E064-E541-458C-A7E7-38410C436CB4}" dt="2023-01-10T21:34:38.504" v="2582" actId="20577"/>
          <ac:spMkLst>
            <pc:docMk/>
            <pc:sldMk cId="642165515" sldId="281"/>
            <ac:spMk id="2" creationId="{58683B66-7371-B58A-AAD2-AFC4F41C87AC}"/>
          </ac:spMkLst>
        </pc:spChg>
        <pc:spChg chg="mod">
          <ac:chgData name="SERENA LIGUORI" userId="6c8c454e-98cb-49e7-9454-8edf2c3becfe" providerId="ADAL" clId="{D247E064-E541-458C-A7E7-38410C436CB4}" dt="2023-01-12T16:31:25.012" v="5765" actId="20577"/>
          <ac:spMkLst>
            <pc:docMk/>
            <pc:sldMk cId="642165515" sldId="281"/>
            <ac:spMk id="3" creationId="{F446B74A-276E-0DA5-DF6C-FC47343A8383}"/>
          </ac:spMkLst>
        </pc:spChg>
      </pc:sldChg>
      <pc:sldChg chg="addSp modSp new mod setBg">
        <pc:chgData name="SERENA LIGUORI" userId="6c8c454e-98cb-49e7-9454-8edf2c3becfe" providerId="ADAL" clId="{D247E064-E541-458C-A7E7-38410C436CB4}" dt="2023-01-10T21:35:59.442" v="2638" actId="26606"/>
        <pc:sldMkLst>
          <pc:docMk/>
          <pc:sldMk cId="1845226728" sldId="282"/>
        </pc:sldMkLst>
        <pc:spChg chg="mod">
          <ac:chgData name="SERENA LIGUORI" userId="6c8c454e-98cb-49e7-9454-8edf2c3becfe" providerId="ADAL" clId="{D247E064-E541-458C-A7E7-38410C436CB4}" dt="2023-01-10T21:35:59.442" v="2638" actId="26606"/>
          <ac:spMkLst>
            <pc:docMk/>
            <pc:sldMk cId="1845226728" sldId="282"/>
            <ac:spMk id="2" creationId="{618D3BE8-A6E9-988A-D17F-475DFCE6F9FD}"/>
          </ac:spMkLst>
        </pc:spChg>
        <pc:spChg chg="mod">
          <ac:chgData name="SERENA LIGUORI" userId="6c8c454e-98cb-49e7-9454-8edf2c3becfe" providerId="ADAL" clId="{D247E064-E541-458C-A7E7-38410C436CB4}" dt="2023-01-10T21:35:59.442" v="2638" actId="26606"/>
          <ac:spMkLst>
            <pc:docMk/>
            <pc:sldMk cId="1845226728" sldId="282"/>
            <ac:spMk id="3" creationId="{21137002-EA34-0FB1-DBCB-E1C9557E7C10}"/>
          </ac:spMkLst>
        </pc:spChg>
        <pc:cxnChg chg="add">
          <ac:chgData name="SERENA LIGUORI" userId="6c8c454e-98cb-49e7-9454-8edf2c3becfe" providerId="ADAL" clId="{D247E064-E541-458C-A7E7-38410C436CB4}" dt="2023-01-10T21:35:59.442" v="2638" actId="26606"/>
          <ac:cxnSpMkLst>
            <pc:docMk/>
            <pc:sldMk cId="1845226728" sldId="282"/>
            <ac:cxnSpMk id="8" creationId="{0B5F7E3B-C5F1-40E0-A491-558BAFBC1127}"/>
          </ac:cxnSpMkLst>
        </pc:cxnChg>
      </pc:sldChg>
      <pc:sldChg chg="modSp new mod">
        <pc:chgData name="SERENA LIGUORI" userId="6c8c454e-98cb-49e7-9454-8edf2c3becfe" providerId="ADAL" clId="{D247E064-E541-458C-A7E7-38410C436CB4}" dt="2023-01-12T17:13:11.339" v="6128" actId="2711"/>
        <pc:sldMkLst>
          <pc:docMk/>
          <pc:sldMk cId="2751838595" sldId="283"/>
        </pc:sldMkLst>
        <pc:spChg chg="mod">
          <ac:chgData name="SERENA LIGUORI" userId="6c8c454e-98cb-49e7-9454-8edf2c3becfe" providerId="ADAL" clId="{D247E064-E541-458C-A7E7-38410C436CB4}" dt="2023-01-10T21:36:30.289" v="2693" actId="404"/>
          <ac:spMkLst>
            <pc:docMk/>
            <pc:sldMk cId="2751838595" sldId="283"/>
            <ac:spMk id="2" creationId="{776D4D0E-5FB6-05E4-8ECC-FF6E3289A66E}"/>
          </ac:spMkLst>
        </pc:spChg>
        <pc:spChg chg="mod">
          <ac:chgData name="SERENA LIGUORI" userId="6c8c454e-98cb-49e7-9454-8edf2c3becfe" providerId="ADAL" clId="{D247E064-E541-458C-A7E7-38410C436CB4}" dt="2023-01-12T17:13:11.339" v="6128" actId="2711"/>
          <ac:spMkLst>
            <pc:docMk/>
            <pc:sldMk cId="2751838595" sldId="283"/>
            <ac:spMk id="3" creationId="{13CEBA3C-FFC1-B427-EC76-656CE625BA5F}"/>
          </ac:spMkLst>
        </pc:spChg>
      </pc:sldChg>
      <pc:sldChg chg="addSp modSp new mod setBg">
        <pc:chgData name="SERENA LIGUORI" userId="6c8c454e-98cb-49e7-9454-8edf2c3becfe" providerId="ADAL" clId="{D247E064-E541-458C-A7E7-38410C436CB4}" dt="2023-01-12T15:50:07.011" v="5396" actId="20577"/>
        <pc:sldMkLst>
          <pc:docMk/>
          <pc:sldMk cId="145445957" sldId="284"/>
        </pc:sldMkLst>
        <pc:spChg chg="mod">
          <ac:chgData name="SERENA LIGUORI" userId="6c8c454e-98cb-49e7-9454-8edf2c3becfe" providerId="ADAL" clId="{D247E064-E541-458C-A7E7-38410C436CB4}" dt="2023-01-12T15:49:55.569" v="5391" actId="26606"/>
          <ac:spMkLst>
            <pc:docMk/>
            <pc:sldMk cId="145445957" sldId="284"/>
            <ac:spMk id="2" creationId="{F44A8585-0566-7981-0996-AF0DD77D7785}"/>
          </ac:spMkLst>
        </pc:spChg>
        <pc:spChg chg="mod">
          <ac:chgData name="SERENA LIGUORI" userId="6c8c454e-98cb-49e7-9454-8edf2c3becfe" providerId="ADAL" clId="{D247E064-E541-458C-A7E7-38410C436CB4}" dt="2023-01-12T15:50:07.011" v="5396" actId="20577"/>
          <ac:spMkLst>
            <pc:docMk/>
            <pc:sldMk cId="145445957" sldId="284"/>
            <ac:spMk id="3" creationId="{B56CF624-CDE8-3D8D-2D3A-3F0BCE41732E}"/>
          </ac:spMkLst>
        </pc:spChg>
        <pc:cxnChg chg="add">
          <ac:chgData name="SERENA LIGUORI" userId="6c8c454e-98cb-49e7-9454-8edf2c3becfe" providerId="ADAL" clId="{D247E064-E541-458C-A7E7-38410C436CB4}" dt="2023-01-12T15:49:55.569" v="5391" actId="26606"/>
          <ac:cxnSpMkLst>
            <pc:docMk/>
            <pc:sldMk cId="145445957" sldId="284"/>
            <ac:cxnSpMk id="8" creationId="{0B5F7E3B-C5F1-40E0-A491-558BAFBC1127}"/>
          </ac:cxnSpMkLst>
        </pc:cxnChg>
      </pc:sldChg>
      <pc:sldChg chg="addSp modSp new mod setBg setClrOvrMap">
        <pc:chgData name="SERENA LIGUORI" userId="6c8c454e-98cb-49e7-9454-8edf2c3becfe" providerId="ADAL" clId="{D247E064-E541-458C-A7E7-38410C436CB4}" dt="2023-01-10T21:39:12.352" v="2830" actId="403"/>
        <pc:sldMkLst>
          <pc:docMk/>
          <pc:sldMk cId="2231419293" sldId="285"/>
        </pc:sldMkLst>
        <pc:spChg chg="mod">
          <ac:chgData name="SERENA LIGUORI" userId="6c8c454e-98cb-49e7-9454-8edf2c3becfe" providerId="ADAL" clId="{D247E064-E541-458C-A7E7-38410C436CB4}" dt="2023-01-10T21:39:07.238" v="2829" actId="26606"/>
          <ac:spMkLst>
            <pc:docMk/>
            <pc:sldMk cId="2231419293" sldId="285"/>
            <ac:spMk id="2" creationId="{37857A60-9B33-F652-41CD-6A6A65BCDBF9}"/>
          </ac:spMkLst>
        </pc:spChg>
        <pc:spChg chg="mod">
          <ac:chgData name="SERENA LIGUORI" userId="6c8c454e-98cb-49e7-9454-8edf2c3becfe" providerId="ADAL" clId="{D247E064-E541-458C-A7E7-38410C436CB4}" dt="2023-01-10T21:39:12.352" v="2830" actId="403"/>
          <ac:spMkLst>
            <pc:docMk/>
            <pc:sldMk cId="2231419293" sldId="285"/>
            <ac:spMk id="3" creationId="{3FC9FF4D-E918-C3F6-7CFB-8EBDCA639F34}"/>
          </ac:spMkLst>
        </pc:spChg>
        <pc:spChg chg="add">
          <ac:chgData name="SERENA LIGUORI" userId="6c8c454e-98cb-49e7-9454-8edf2c3becfe" providerId="ADAL" clId="{D247E064-E541-458C-A7E7-38410C436CB4}" dt="2023-01-10T21:39:07.238" v="2829" actId="26606"/>
          <ac:spMkLst>
            <pc:docMk/>
            <pc:sldMk cId="2231419293" sldId="285"/>
            <ac:spMk id="8" creationId="{A65AC7D1-EAA9-48F5-B509-60A7F50BF703}"/>
          </ac:spMkLst>
        </pc:spChg>
        <pc:spChg chg="add">
          <ac:chgData name="SERENA LIGUORI" userId="6c8c454e-98cb-49e7-9454-8edf2c3becfe" providerId="ADAL" clId="{D247E064-E541-458C-A7E7-38410C436CB4}" dt="2023-01-10T21:39:07.238" v="2829" actId="26606"/>
          <ac:spMkLst>
            <pc:docMk/>
            <pc:sldMk cId="2231419293" sldId="285"/>
            <ac:spMk id="10" creationId="{D6320AF9-619A-4175-865B-5663E1AEF4C5}"/>
          </ac:spMkLst>
        </pc:spChg>
        <pc:spChg chg="add">
          <ac:chgData name="SERENA LIGUORI" userId="6c8c454e-98cb-49e7-9454-8edf2c3becfe" providerId="ADAL" clId="{D247E064-E541-458C-A7E7-38410C436CB4}" dt="2023-01-10T21:39:07.238" v="2829" actId="26606"/>
          <ac:spMkLst>
            <pc:docMk/>
            <pc:sldMk cId="2231419293" sldId="285"/>
            <ac:spMk id="16" creationId="{7E018740-5C2B-4A41-AC1A-7E68D1EC1954}"/>
          </ac:spMkLst>
        </pc:spChg>
        <pc:spChg chg="add">
          <ac:chgData name="SERENA LIGUORI" userId="6c8c454e-98cb-49e7-9454-8edf2c3becfe" providerId="ADAL" clId="{D247E064-E541-458C-A7E7-38410C436CB4}" dt="2023-01-10T21:39:07.238" v="2829" actId="26606"/>
          <ac:spMkLst>
            <pc:docMk/>
            <pc:sldMk cId="2231419293" sldId="285"/>
            <ac:spMk id="18" creationId="{166F75A4-C475-4941-8EE2-B80A06A2C1BB}"/>
          </ac:spMkLst>
        </pc:spChg>
        <pc:spChg chg="add">
          <ac:chgData name="SERENA LIGUORI" userId="6c8c454e-98cb-49e7-9454-8edf2c3becfe" providerId="ADAL" clId="{D247E064-E541-458C-A7E7-38410C436CB4}" dt="2023-01-10T21:39:07.238" v="2829" actId="26606"/>
          <ac:spMkLst>
            <pc:docMk/>
            <pc:sldMk cId="2231419293" sldId="285"/>
            <ac:spMk id="20" creationId="{A032553A-72E8-4B0D-8405-FF9771C9AF05}"/>
          </ac:spMkLst>
        </pc:spChg>
        <pc:spChg chg="add">
          <ac:chgData name="SERENA LIGUORI" userId="6c8c454e-98cb-49e7-9454-8edf2c3becfe" providerId="ADAL" clId="{D247E064-E541-458C-A7E7-38410C436CB4}" dt="2023-01-10T21:39:07.238" v="2829" actId="26606"/>
          <ac:spMkLst>
            <pc:docMk/>
            <pc:sldMk cId="2231419293" sldId="285"/>
            <ac:spMk id="22" creationId="{765800AC-C3B9-498E-87BC-29FAE4C76B21}"/>
          </ac:spMkLst>
        </pc:spChg>
        <pc:spChg chg="add">
          <ac:chgData name="SERENA LIGUORI" userId="6c8c454e-98cb-49e7-9454-8edf2c3becfe" providerId="ADAL" clId="{D247E064-E541-458C-A7E7-38410C436CB4}" dt="2023-01-10T21:39:07.238" v="2829" actId="26606"/>
          <ac:spMkLst>
            <pc:docMk/>
            <pc:sldMk cId="2231419293" sldId="285"/>
            <ac:spMk id="24" creationId="{1F9D6ACB-2FF4-49F9-978A-E0D5327FC635}"/>
          </ac:spMkLst>
        </pc:spChg>
        <pc:spChg chg="add">
          <ac:chgData name="SERENA LIGUORI" userId="6c8c454e-98cb-49e7-9454-8edf2c3becfe" providerId="ADAL" clId="{D247E064-E541-458C-A7E7-38410C436CB4}" dt="2023-01-10T21:39:07.238" v="2829" actId="26606"/>
          <ac:spMkLst>
            <pc:docMk/>
            <pc:sldMk cId="2231419293" sldId="285"/>
            <ac:spMk id="26" creationId="{142BFA2A-77A0-4F60-A32A-685681C84889}"/>
          </ac:spMkLst>
        </pc:spChg>
        <pc:cxnChg chg="add">
          <ac:chgData name="SERENA LIGUORI" userId="6c8c454e-98cb-49e7-9454-8edf2c3becfe" providerId="ADAL" clId="{D247E064-E541-458C-A7E7-38410C436CB4}" dt="2023-01-10T21:39:07.238" v="2829" actId="26606"/>
          <ac:cxnSpMkLst>
            <pc:docMk/>
            <pc:sldMk cId="2231419293" sldId="285"/>
            <ac:cxnSpMk id="12" creationId="{063B6EC6-D752-4EE7-908B-F8F19E8C7FEA}"/>
          </ac:cxnSpMkLst>
        </pc:cxnChg>
        <pc:cxnChg chg="add">
          <ac:chgData name="SERENA LIGUORI" userId="6c8c454e-98cb-49e7-9454-8edf2c3becfe" providerId="ADAL" clId="{D247E064-E541-458C-A7E7-38410C436CB4}" dt="2023-01-10T21:39:07.238" v="2829" actId="26606"/>
          <ac:cxnSpMkLst>
            <pc:docMk/>
            <pc:sldMk cId="2231419293" sldId="285"/>
            <ac:cxnSpMk id="14" creationId="{EFECD4E8-AD3E-4228-82A2-9461958EA94D}"/>
          </ac:cxnSpMkLst>
        </pc:cxnChg>
      </pc:sldChg>
      <pc:sldChg chg="addSp modSp new mod setBg">
        <pc:chgData name="SERENA LIGUORI" userId="6c8c454e-98cb-49e7-9454-8edf2c3becfe" providerId="ADAL" clId="{D247E064-E541-458C-A7E7-38410C436CB4}" dt="2023-01-12T15:25:33.800" v="4582" actId="14100"/>
        <pc:sldMkLst>
          <pc:docMk/>
          <pc:sldMk cId="3388317123" sldId="286"/>
        </pc:sldMkLst>
        <pc:spChg chg="mod">
          <ac:chgData name="SERENA LIGUORI" userId="6c8c454e-98cb-49e7-9454-8edf2c3becfe" providerId="ADAL" clId="{D247E064-E541-458C-A7E7-38410C436CB4}" dt="2023-01-12T14:10:31.221" v="3205" actId="26606"/>
          <ac:spMkLst>
            <pc:docMk/>
            <pc:sldMk cId="3388317123" sldId="286"/>
            <ac:spMk id="2" creationId="{5F3C3DFD-4C0E-B21D-E2EB-A324AE80A539}"/>
          </ac:spMkLst>
        </pc:spChg>
        <pc:spChg chg="mod">
          <ac:chgData name="SERENA LIGUORI" userId="6c8c454e-98cb-49e7-9454-8edf2c3becfe" providerId="ADAL" clId="{D247E064-E541-458C-A7E7-38410C436CB4}" dt="2023-01-12T15:25:33.800" v="4582" actId="14100"/>
          <ac:spMkLst>
            <pc:docMk/>
            <pc:sldMk cId="3388317123" sldId="286"/>
            <ac:spMk id="3" creationId="{9212FC58-167B-1B04-EF9A-9A3537F82DEF}"/>
          </ac:spMkLst>
        </pc:spChg>
        <pc:spChg chg="add">
          <ac:chgData name="SERENA LIGUORI" userId="6c8c454e-98cb-49e7-9454-8edf2c3becfe" providerId="ADAL" clId="{D247E064-E541-458C-A7E7-38410C436CB4}" dt="2023-01-12T14:10:31.221" v="3205" actId="26606"/>
          <ac:spMkLst>
            <pc:docMk/>
            <pc:sldMk cId="3388317123" sldId="286"/>
            <ac:spMk id="13" creationId="{3F088236-D655-4F88-B238-E16762358025}"/>
          </ac:spMkLst>
        </pc:spChg>
        <pc:spChg chg="add">
          <ac:chgData name="SERENA LIGUORI" userId="6c8c454e-98cb-49e7-9454-8edf2c3becfe" providerId="ADAL" clId="{D247E064-E541-458C-A7E7-38410C436CB4}" dt="2023-01-12T14:10:31.221" v="3205" actId="26606"/>
          <ac:spMkLst>
            <pc:docMk/>
            <pc:sldMk cId="3388317123" sldId="286"/>
            <ac:spMk id="15" creationId="{3DAC0C92-199E-475C-9390-119A9B027276}"/>
          </ac:spMkLst>
        </pc:spChg>
        <pc:spChg chg="add">
          <ac:chgData name="SERENA LIGUORI" userId="6c8c454e-98cb-49e7-9454-8edf2c3becfe" providerId="ADAL" clId="{D247E064-E541-458C-A7E7-38410C436CB4}" dt="2023-01-12T14:10:31.221" v="3205" actId="26606"/>
          <ac:spMkLst>
            <pc:docMk/>
            <pc:sldMk cId="3388317123" sldId="286"/>
            <ac:spMk id="17" creationId="{C4CFB339-0ED8-4FE2-9EF1-6D1375B8499B}"/>
          </ac:spMkLst>
        </pc:spChg>
        <pc:spChg chg="add">
          <ac:chgData name="SERENA LIGUORI" userId="6c8c454e-98cb-49e7-9454-8edf2c3becfe" providerId="ADAL" clId="{D247E064-E541-458C-A7E7-38410C436CB4}" dt="2023-01-12T14:10:31.221" v="3205" actId="26606"/>
          <ac:spMkLst>
            <pc:docMk/>
            <pc:sldMk cId="3388317123" sldId="286"/>
            <ac:spMk id="19" creationId="{31896C80-2069-4431-9C19-83B913734490}"/>
          </ac:spMkLst>
        </pc:spChg>
        <pc:spChg chg="add">
          <ac:chgData name="SERENA LIGUORI" userId="6c8c454e-98cb-49e7-9454-8edf2c3becfe" providerId="ADAL" clId="{D247E064-E541-458C-A7E7-38410C436CB4}" dt="2023-01-12T14:10:31.221" v="3205" actId="26606"/>
          <ac:spMkLst>
            <pc:docMk/>
            <pc:sldMk cId="3388317123" sldId="286"/>
            <ac:spMk id="21" creationId="{BF120A21-0841-4823-B0C4-28AEBCEF9B78}"/>
          </ac:spMkLst>
        </pc:spChg>
        <pc:spChg chg="add">
          <ac:chgData name="SERENA LIGUORI" userId="6c8c454e-98cb-49e7-9454-8edf2c3becfe" providerId="ADAL" clId="{D247E064-E541-458C-A7E7-38410C436CB4}" dt="2023-01-12T14:10:31.221" v="3205" actId="26606"/>
          <ac:spMkLst>
            <pc:docMk/>
            <pc:sldMk cId="3388317123" sldId="286"/>
            <ac:spMk id="23" creationId="{DBB05BAE-BBD3-4289-899F-A6851503C6B0}"/>
          </ac:spMkLst>
        </pc:spChg>
        <pc:spChg chg="add">
          <ac:chgData name="SERENA LIGUORI" userId="6c8c454e-98cb-49e7-9454-8edf2c3becfe" providerId="ADAL" clId="{D247E064-E541-458C-A7E7-38410C436CB4}" dt="2023-01-12T14:10:31.221" v="3205" actId="26606"/>
          <ac:spMkLst>
            <pc:docMk/>
            <pc:sldMk cId="3388317123" sldId="286"/>
            <ac:spMk id="25" creationId="{9874D11C-36F5-4BBE-A490-019A54E953B0}"/>
          </ac:spMkLst>
        </pc:spChg>
        <pc:picChg chg="add">
          <ac:chgData name="SERENA LIGUORI" userId="6c8c454e-98cb-49e7-9454-8edf2c3becfe" providerId="ADAL" clId="{D247E064-E541-458C-A7E7-38410C436CB4}" dt="2023-01-12T14:10:31.221" v="3205" actId="26606"/>
          <ac:picMkLst>
            <pc:docMk/>
            <pc:sldMk cId="3388317123" sldId="286"/>
            <ac:picMk id="5" creationId="{73EC78C6-E179-0EC2-5A7B-12A4D3B43411}"/>
          </ac:picMkLst>
        </pc:picChg>
        <pc:cxnChg chg="add">
          <ac:chgData name="SERENA LIGUORI" userId="6c8c454e-98cb-49e7-9454-8edf2c3becfe" providerId="ADAL" clId="{D247E064-E541-458C-A7E7-38410C436CB4}" dt="2023-01-12T14:10:31.221" v="3205" actId="26606"/>
          <ac:cxnSpMkLst>
            <pc:docMk/>
            <pc:sldMk cId="3388317123" sldId="286"/>
            <ac:cxnSpMk id="9" creationId="{64FA5DFF-7FE6-4855-84E6-DFA78EE978BD}"/>
          </ac:cxnSpMkLst>
        </pc:cxnChg>
        <pc:cxnChg chg="add">
          <ac:chgData name="SERENA LIGUORI" userId="6c8c454e-98cb-49e7-9454-8edf2c3becfe" providerId="ADAL" clId="{D247E064-E541-458C-A7E7-38410C436CB4}" dt="2023-01-12T14:10:31.221" v="3205" actId="26606"/>
          <ac:cxnSpMkLst>
            <pc:docMk/>
            <pc:sldMk cId="3388317123" sldId="286"/>
            <ac:cxnSpMk id="11" creationId="{2AFD8CBA-54A3-4363-991B-B9C631BBFA74}"/>
          </ac:cxnSpMkLst>
        </pc:cxnChg>
      </pc:sldChg>
      <pc:sldChg chg="modSp new mod">
        <pc:chgData name="SERENA LIGUORI" userId="6c8c454e-98cb-49e7-9454-8edf2c3becfe" providerId="ADAL" clId="{D247E064-E541-458C-A7E7-38410C436CB4}" dt="2023-01-12T15:28:54.658" v="4586" actId="20577"/>
        <pc:sldMkLst>
          <pc:docMk/>
          <pc:sldMk cId="601620730" sldId="287"/>
        </pc:sldMkLst>
        <pc:spChg chg="mod">
          <ac:chgData name="SERENA LIGUORI" userId="6c8c454e-98cb-49e7-9454-8edf2c3becfe" providerId="ADAL" clId="{D247E064-E541-458C-A7E7-38410C436CB4}" dt="2023-01-10T21:42:06.002" v="2942" actId="20577"/>
          <ac:spMkLst>
            <pc:docMk/>
            <pc:sldMk cId="601620730" sldId="287"/>
            <ac:spMk id="2" creationId="{762E4412-12C6-7E94-011D-9C95E02A3433}"/>
          </ac:spMkLst>
        </pc:spChg>
        <pc:spChg chg="mod">
          <ac:chgData name="SERENA LIGUORI" userId="6c8c454e-98cb-49e7-9454-8edf2c3becfe" providerId="ADAL" clId="{D247E064-E541-458C-A7E7-38410C436CB4}" dt="2023-01-12T15:28:54.658" v="4586" actId="20577"/>
          <ac:spMkLst>
            <pc:docMk/>
            <pc:sldMk cId="601620730" sldId="287"/>
            <ac:spMk id="3" creationId="{D7AE21FF-C262-EE05-1B56-AA8597677D20}"/>
          </ac:spMkLst>
        </pc:spChg>
      </pc:sldChg>
      <pc:sldChg chg="modSp new mod">
        <pc:chgData name="SERENA LIGUORI" userId="6c8c454e-98cb-49e7-9454-8edf2c3becfe" providerId="ADAL" clId="{D247E064-E541-458C-A7E7-38410C436CB4}" dt="2023-01-10T21:44:09.735" v="2985" actId="27636"/>
        <pc:sldMkLst>
          <pc:docMk/>
          <pc:sldMk cId="1317648241" sldId="288"/>
        </pc:sldMkLst>
        <pc:spChg chg="mod">
          <ac:chgData name="SERENA LIGUORI" userId="6c8c454e-98cb-49e7-9454-8edf2c3becfe" providerId="ADAL" clId="{D247E064-E541-458C-A7E7-38410C436CB4}" dt="2023-01-10T21:43:26.712" v="2974" actId="20577"/>
          <ac:spMkLst>
            <pc:docMk/>
            <pc:sldMk cId="1317648241" sldId="288"/>
            <ac:spMk id="2" creationId="{2283CF38-0C30-E52F-2F9B-330F91E12FB5}"/>
          </ac:spMkLst>
        </pc:spChg>
        <pc:spChg chg="mod">
          <ac:chgData name="SERENA LIGUORI" userId="6c8c454e-98cb-49e7-9454-8edf2c3becfe" providerId="ADAL" clId="{D247E064-E541-458C-A7E7-38410C436CB4}" dt="2023-01-10T21:44:09.735" v="2985" actId="27636"/>
          <ac:spMkLst>
            <pc:docMk/>
            <pc:sldMk cId="1317648241" sldId="288"/>
            <ac:spMk id="3" creationId="{ECE1FE03-ADA3-9E9F-CBEC-B30F0449609D}"/>
          </ac:spMkLst>
        </pc:spChg>
      </pc:sldChg>
      <pc:sldChg chg="addSp delSp modSp new mod setBg addAnim setClrOvrMap">
        <pc:chgData name="SERENA LIGUORI" userId="6c8c454e-98cb-49e7-9454-8edf2c3becfe" providerId="ADAL" clId="{D247E064-E541-458C-A7E7-38410C436CB4}" dt="2023-01-12T14:12:06.847" v="3222" actId="1076"/>
        <pc:sldMkLst>
          <pc:docMk/>
          <pc:sldMk cId="875443226" sldId="289"/>
        </pc:sldMkLst>
        <pc:spChg chg="mod">
          <ac:chgData name="SERENA LIGUORI" userId="6c8c454e-98cb-49e7-9454-8edf2c3becfe" providerId="ADAL" clId="{D247E064-E541-458C-A7E7-38410C436CB4}" dt="2023-01-12T14:12:06.847" v="3222" actId="1076"/>
          <ac:spMkLst>
            <pc:docMk/>
            <pc:sldMk cId="875443226" sldId="289"/>
            <ac:spMk id="2" creationId="{AE15D897-86FF-D5FF-D341-2118C4CFC0A0}"/>
          </ac:spMkLst>
        </pc:spChg>
        <pc:spChg chg="del">
          <ac:chgData name="SERENA LIGUORI" userId="6c8c454e-98cb-49e7-9454-8edf2c3becfe" providerId="ADAL" clId="{D247E064-E541-458C-A7E7-38410C436CB4}" dt="2023-01-10T21:44:41.822" v="3014" actId="478"/>
          <ac:spMkLst>
            <pc:docMk/>
            <pc:sldMk cId="875443226" sldId="289"/>
            <ac:spMk id="3" creationId="{C8C47E41-8C99-B4A5-08C3-2FECE124C9F1}"/>
          </ac:spMkLst>
        </pc:spChg>
        <pc:spChg chg="add del">
          <ac:chgData name="SERENA LIGUORI" userId="6c8c454e-98cb-49e7-9454-8edf2c3becfe" providerId="ADAL" clId="{D247E064-E541-458C-A7E7-38410C436CB4}" dt="2023-01-12T14:11:35.946" v="3215" actId="26606"/>
          <ac:spMkLst>
            <pc:docMk/>
            <pc:sldMk cId="875443226" sldId="289"/>
            <ac:spMk id="7" creationId="{9179DE42-5613-4B35-A1E6-6CCBAA13C743}"/>
          </ac:spMkLst>
        </pc:spChg>
        <pc:spChg chg="add del">
          <ac:chgData name="SERENA LIGUORI" userId="6c8c454e-98cb-49e7-9454-8edf2c3becfe" providerId="ADAL" clId="{D247E064-E541-458C-A7E7-38410C436CB4}" dt="2023-01-12T14:11:35.946" v="3215" actId="26606"/>
          <ac:spMkLst>
            <pc:docMk/>
            <pc:sldMk cId="875443226" sldId="289"/>
            <ac:spMk id="13" creationId="{52FB45E9-914E-4471-AC87-E475CD51767D}"/>
          </ac:spMkLst>
        </pc:spChg>
        <pc:spChg chg="add del">
          <ac:chgData name="SERENA LIGUORI" userId="6c8c454e-98cb-49e7-9454-8edf2c3becfe" providerId="ADAL" clId="{D247E064-E541-458C-A7E7-38410C436CB4}" dt="2023-01-12T14:11:35.946" v="3215" actId="26606"/>
          <ac:spMkLst>
            <pc:docMk/>
            <pc:sldMk cId="875443226" sldId="289"/>
            <ac:spMk id="15" creationId="{C310626D-5743-49D4-8F7D-88C4F8F05774}"/>
          </ac:spMkLst>
        </pc:spChg>
        <pc:spChg chg="add del">
          <ac:chgData name="SERENA LIGUORI" userId="6c8c454e-98cb-49e7-9454-8edf2c3becfe" providerId="ADAL" clId="{D247E064-E541-458C-A7E7-38410C436CB4}" dt="2023-01-12T14:11:35.946" v="3215" actId="26606"/>
          <ac:spMkLst>
            <pc:docMk/>
            <pc:sldMk cId="875443226" sldId="289"/>
            <ac:spMk id="17" creationId="{3C195FC1-B568-4C72-9902-34CB35DDD7A1}"/>
          </ac:spMkLst>
        </pc:spChg>
        <pc:spChg chg="add del">
          <ac:chgData name="SERENA LIGUORI" userId="6c8c454e-98cb-49e7-9454-8edf2c3becfe" providerId="ADAL" clId="{D247E064-E541-458C-A7E7-38410C436CB4}" dt="2023-01-12T14:11:35.946" v="3215" actId="26606"/>
          <ac:spMkLst>
            <pc:docMk/>
            <pc:sldMk cId="875443226" sldId="289"/>
            <ac:spMk id="19" creationId="{EF2BDF77-362C-43F0-8CBB-A969EC2AE0C4}"/>
          </ac:spMkLst>
        </pc:spChg>
        <pc:spChg chg="add del">
          <ac:chgData name="SERENA LIGUORI" userId="6c8c454e-98cb-49e7-9454-8edf2c3becfe" providerId="ADAL" clId="{D247E064-E541-458C-A7E7-38410C436CB4}" dt="2023-01-12T14:11:35.946" v="3215" actId="26606"/>
          <ac:spMkLst>
            <pc:docMk/>
            <pc:sldMk cId="875443226" sldId="289"/>
            <ac:spMk id="21" creationId="{4BE96B01-3929-432D-B8C2-ADBCB74C2EF4}"/>
          </ac:spMkLst>
        </pc:spChg>
        <pc:spChg chg="add del">
          <ac:chgData name="SERENA LIGUORI" userId="6c8c454e-98cb-49e7-9454-8edf2c3becfe" providerId="ADAL" clId="{D247E064-E541-458C-A7E7-38410C436CB4}" dt="2023-01-12T14:11:35.946" v="3215" actId="26606"/>
          <ac:spMkLst>
            <pc:docMk/>
            <pc:sldMk cId="875443226" sldId="289"/>
            <ac:spMk id="23" creationId="{2A6FCDE6-CDE2-4C51-B18E-A95CFB679714}"/>
          </ac:spMkLst>
        </pc:spChg>
        <pc:spChg chg="add del">
          <ac:chgData name="SERENA LIGUORI" userId="6c8c454e-98cb-49e7-9454-8edf2c3becfe" providerId="ADAL" clId="{D247E064-E541-458C-A7E7-38410C436CB4}" dt="2023-01-12T14:11:35.946" v="3215" actId="26606"/>
          <ac:spMkLst>
            <pc:docMk/>
            <pc:sldMk cId="875443226" sldId="289"/>
            <ac:spMk id="25" creationId="{9D2E8756-2465-473A-BA2A-2DB1D6224745}"/>
          </ac:spMkLst>
        </pc:spChg>
        <pc:spChg chg="add">
          <ac:chgData name="SERENA LIGUORI" userId="6c8c454e-98cb-49e7-9454-8edf2c3becfe" providerId="ADAL" clId="{D247E064-E541-458C-A7E7-38410C436CB4}" dt="2023-01-12T14:11:35.946" v="3215" actId="26606"/>
          <ac:spMkLst>
            <pc:docMk/>
            <pc:sldMk cId="875443226" sldId="289"/>
            <ac:spMk id="30" creationId="{9179DE42-5613-4B35-A1E6-6CCBAA13C743}"/>
          </ac:spMkLst>
        </pc:spChg>
        <pc:spChg chg="add">
          <ac:chgData name="SERENA LIGUORI" userId="6c8c454e-98cb-49e7-9454-8edf2c3becfe" providerId="ADAL" clId="{D247E064-E541-458C-A7E7-38410C436CB4}" dt="2023-01-12T14:11:35.946" v="3215" actId="26606"/>
          <ac:spMkLst>
            <pc:docMk/>
            <pc:sldMk cId="875443226" sldId="289"/>
            <ac:spMk id="36" creationId="{52FB45E9-914E-4471-AC87-E475CD51767D}"/>
          </ac:spMkLst>
        </pc:spChg>
        <pc:spChg chg="add">
          <ac:chgData name="SERENA LIGUORI" userId="6c8c454e-98cb-49e7-9454-8edf2c3becfe" providerId="ADAL" clId="{D247E064-E541-458C-A7E7-38410C436CB4}" dt="2023-01-12T14:11:35.946" v="3215" actId="26606"/>
          <ac:spMkLst>
            <pc:docMk/>
            <pc:sldMk cId="875443226" sldId="289"/>
            <ac:spMk id="38" creationId="{C310626D-5743-49D4-8F7D-88C4F8F05774}"/>
          </ac:spMkLst>
        </pc:spChg>
        <pc:spChg chg="add">
          <ac:chgData name="SERENA LIGUORI" userId="6c8c454e-98cb-49e7-9454-8edf2c3becfe" providerId="ADAL" clId="{D247E064-E541-458C-A7E7-38410C436CB4}" dt="2023-01-12T14:11:35.946" v="3215" actId="26606"/>
          <ac:spMkLst>
            <pc:docMk/>
            <pc:sldMk cId="875443226" sldId="289"/>
            <ac:spMk id="40" creationId="{3C195FC1-B568-4C72-9902-34CB35DDD7A1}"/>
          </ac:spMkLst>
        </pc:spChg>
        <pc:spChg chg="add">
          <ac:chgData name="SERENA LIGUORI" userId="6c8c454e-98cb-49e7-9454-8edf2c3becfe" providerId="ADAL" clId="{D247E064-E541-458C-A7E7-38410C436CB4}" dt="2023-01-12T14:11:35.946" v="3215" actId="26606"/>
          <ac:spMkLst>
            <pc:docMk/>
            <pc:sldMk cId="875443226" sldId="289"/>
            <ac:spMk id="42" creationId="{EF2BDF77-362C-43F0-8CBB-A969EC2AE0C4}"/>
          </ac:spMkLst>
        </pc:spChg>
        <pc:spChg chg="add">
          <ac:chgData name="SERENA LIGUORI" userId="6c8c454e-98cb-49e7-9454-8edf2c3becfe" providerId="ADAL" clId="{D247E064-E541-458C-A7E7-38410C436CB4}" dt="2023-01-12T14:11:35.946" v="3215" actId="26606"/>
          <ac:spMkLst>
            <pc:docMk/>
            <pc:sldMk cId="875443226" sldId="289"/>
            <ac:spMk id="44" creationId="{4BE96B01-3929-432D-B8C2-ADBCB74C2EF4}"/>
          </ac:spMkLst>
        </pc:spChg>
        <pc:spChg chg="add">
          <ac:chgData name="SERENA LIGUORI" userId="6c8c454e-98cb-49e7-9454-8edf2c3becfe" providerId="ADAL" clId="{D247E064-E541-458C-A7E7-38410C436CB4}" dt="2023-01-12T14:11:35.946" v="3215" actId="26606"/>
          <ac:spMkLst>
            <pc:docMk/>
            <pc:sldMk cId="875443226" sldId="289"/>
            <ac:spMk id="46" creationId="{2A6FCDE6-CDE2-4C51-B18E-A95CFB679714}"/>
          </ac:spMkLst>
        </pc:spChg>
        <pc:spChg chg="add">
          <ac:chgData name="SERENA LIGUORI" userId="6c8c454e-98cb-49e7-9454-8edf2c3becfe" providerId="ADAL" clId="{D247E064-E541-458C-A7E7-38410C436CB4}" dt="2023-01-12T14:11:35.946" v="3215" actId="26606"/>
          <ac:spMkLst>
            <pc:docMk/>
            <pc:sldMk cId="875443226" sldId="289"/>
            <ac:spMk id="48" creationId="{9D2E8756-2465-473A-BA2A-2DB1D6224745}"/>
          </ac:spMkLst>
        </pc:spChg>
        <pc:cxnChg chg="add del">
          <ac:chgData name="SERENA LIGUORI" userId="6c8c454e-98cb-49e7-9454-8edf2c3becfe" providerId="ADAL" clId="{D247E064-E541-458C-A7E7-38410C436CB4}" dt="2023-01-12T14:11:35.946" v="3215" actId="26606"/>
          <ac:cxnSpMkLst>
            <pc:docMk/>
            <pc:sldMk cId="875443226" sldId="289"/>
            <ac:cxnSpMk id="9" creationId="{EB898B32-3891-4C3A-8F58-C5969D2E9033}"/>
          </ac:cxnSpMkLst>
        </pc:cxnChg>
        <pc:cxnChg chg="add del">
          <ac:chgData name="SERENA LIGUORI" userId="6c8c454e-98cb-49e7-9454-8edf2c3becfe" providerId="ADAL" clId="{D247E064-E541-458C-A7E7-38410C436CB4}" dt="2023-01-12T14:11:35.946" v="3215" actId="26606"/>
          <ac:cxnSpMkLst>
            <pc:docMk/>
            <pc:sldMk cId="875443226" sldId="289"/>
            <ac:cxnSpMk id="11" creationId="{4AE4806D-B8F9-4679-A68A-9BD21C01A301}"/>
          </ac:cxnSpMkLst>
        </pc:cxnChg>
        <pc:cxnChg chg="add">
          <ac:chgData name="SERENA LIGUORI" userId="6c8c454e-98cb-49e7-9454-8edf2c3becfe" providerId="ADAL" clId="{D247E064-E541-458C-A7E7-38410C436CB4}" dt="2023-01-12T14:11:35.946" v="3215" actId="26606"/>
          <ac:cxnSpMkLst>
            <pc:docMk/>
            <pc:sldMk cId="875443226" sldId="289"/>
            <ac:cxnSpMk id="32" creationId="{EB898B32-3891-4C3A-8F58-C5969D2E9033}"/>
          </ac:cxnSpMkLst>
        </pc:cxnChg>
        <pc:cxnChg chg="add">
          <ac:chgData name="SERENA LIGUORI" userId="6c8c454e-98cb-49e7-9454-8edf2c3becfe" providerId="ADAL" clId="{D247E064-E541-458C-A7E7-38410C436CB4}" dt="2023-01-12T14:11:35.946" v="3215" actId="26606"/>
          <ac:cxnSpMkLst>
            <pc:docMk/>
            <pc:sldMk cId="875443226" sldId="289"/>
            <ac:cxnSpMk id="34" creationId="{4AE4806D-B8F9-4679-A68A-9BD21C01A301}"/>
          </ac:cxnSpMkLst>
        </pc:cxnChg>
      </pc:sldChg>
      <pc:sldChg chg="new del">
        <pc:chgData name="SERENA LIGUORI" userId="6c8c454e-98cb-49e7-9454-8edf2c3becfe" providerId="ADAL" clId="{D247E064-E541-458C-A7E7-38410C436CB4}" dt="2023-01-10T21:44:19.612" v="2987" actId="47"/>
        <pc:sldMkLst>
          <pc:docMk/>
          <pc:sldMk cId="1268619937" sldId="2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B6591-E2E9-4336-B1CA-3E532EFE04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ABBBF9-02F4-4282-A609-A70E03C80E5A}">
      <dgm:prSet/>
      <dgm:spPr/>
      <dgm:t>
        <a:bodyPr/>
        <a:lstStyle/>
        <a:p>
          <a:r>
            <a:rPr lang="it-IT" dirty="0"/>
            <a:t>Le analisi </a:t>
          </a:r>
          <a:r>
            <a:rPr lang="it-IT" dirty="0" err="1"/>
            <a:t>pangenomiche</a:t>
          </a:r>
          <a:r>
            <a:rPr lang="it-IT" dirty="0"/>
            <a:t> standard si focalizzano sulla presenza o assenza di geni da determinati ceppi e sulla determinazione di un </a:t>
          </a:r>
          <a:r>
            <a:rPr lang="it-IT" dirty="0" err="1"/>
            <a:t>pangenoma</a:t>
          </a:r>
          <a:r>
            <a:rPr lang="it-IT" dirty="0"/>
            <a:t> centrale (comunemente presente) e accessorio (spesso assente).</a:t>
          </a:r>
          <a:endParaRPr lang="en-US" dirty="0"/>
        </a:p>
      </dgm:t>
    </dgm:pt>
    <dgm:pt modelId="{4FC74EFC-82B2-4B21-88D3-F6B6174D1667}" type="parTrans" cxnId="{98C4EE53-26FF-4431-8EA9-1F759AD2EEA0}">
      <dgm:prSet/>
      <dgm:spPr/>
      <dgm:t>
        <a:bodyPr/>
        <a:lstStyle/>
        <a:p>
          <a:endParaRPr lang="en-US"/>
        </a:p>
      </dgm:t>
    </dgm:pt>
    <dgm:pt modelId="{49F860C0-E98D-4B96-BA43-C83FCF3434A9}" type="sibTrans" cxnId="{98C4EE53-26FF-4431-8EA9-1F759AD2EEA0}">
      <dgm:prSet/>
      <dgm:spPr/>
      <dgm:t>
        <a:bodyPr/>
        <a:lstStyle/>
        <a:p>
          <a:endParaRPr lang="en-US"/>
        </a:p>
      </dgm:t>
    </dgm:pt>
    <dgm:pt modelId="{FD2A313E-CD4D-417B-9912-A5FEC1A50B5F}">
      <dgm:prSet/>
      <dgm:spPr/>
      <dgm:t>
        <a:bodyPr/>
        <a:lstStyle/>
        <a:p>
          <a:r>
            <a:rPr lang="it-IT" dirty="0"/>
            <a:t>L'interesse nel sostituire i genomi di riferimento lineari con i modelli dei grafi del </a:t>
          </a:r>
          <a:r>
            <a:rPr lang="it-IT" dirty="0" err="1"/>
            <a:t>pangenoma</a:t>
          </a:r>
          <a:r>
            <a:rPr lang="it-IT" dirty="0"/>
            <a:t> è in gran parte aumentato con la scoperta di limitazioni nell'esecuzione di vari compiti.</a:t>
          </a:r>
          <a:endParaRPr lang="en-US" dirty="0"/>
        </a:p>
      </dgm:t>
    </dgm:pt>
    <dgm:pt modelId="{81522C9F-9EB6-48FE-9E36-97C2DC727ED1}" type="parTrans" cxnId="{F163B586-8FCF-4D9A-A9A5-880B37C7EA17}">
      <dgm:prSet/>
      <dgm:spPr/>
      <dgm:t>
        <a:bodyPr/>
        <a:lstStyle/>
        <a:p>
          <a:endParaRPr lang="en-US"/>
        </a:p>
      </dgm:t>
    </dgm:pt>
    <dgm:pt modelId="{5AB4266E-7C9F-445D-803C-FC7AD3982A53}" type="sibTrans" cxnId="{F163B586-8FCF-4D9A-A9A5-880B37C7EA17}">
      <dgm:prSet/>
      <dgm:spPr/>
      <dgm:t>
        <a:bodyPr/>
        <a:lstStyle/>
        <a:p>
          <a:endParaRPr lang="en-US"/>
        </a:p>
      </dgm:t>
    </dgm:pt>
    <dgm:pt modelId="{5A6FE524-9FA4-49D6-BF2B-114C02DCB2FC}" type="pres">
      <dgm:prSet presAssocID="{A6CB6591-E2E9-4336-B1CA-3E532EFE04B9}" presName="linear" presStyleCnt="0">
        <dgm:presLayoutVars>
          <dgm:animLvl val="lvl"/>
          <dgm:resizeHandles val="exact"/>
        </dgm:presLayoutVars>
      </dgm:prSet>
      <dgm:spPr/>
    </dgm:pt>
    <dgm:pt modelId="{D3B897B3-6E42-42CC-AF75-D100CC469BE9}" type="pres">
      <dgm:prSet presAssocID="{69ABBBF9-02F4-4282-A609-A70E03C80E5A}" presName="parentText" presStyleLbl="node1" presStyleIdx="0" presStyleCnt="2">
        <dgm:presLayoutVars>
          <dgm:chMax val="0"/>
          <dgm:bulletEnabled val="1"/>
        </dgm:presLayoutVars>
      </dgm:prSet>
      <dgm:spPr/>
    </dgm:pt>
    <dgm:pt modelId="{A5B93021-B563-4C2D-8D95-E77788776128}" type="pres">
      <dgm:prSet presAssocID="{49F860C0-E98D-4B96-BA43-C83FCF3434A9}" presName="spacer" presStyleCnt="0"/>
      <dgm:spPr/>
    </dgm:pt>
    <dgm:pt modelId="{7EDA9D23-6541-42DD-BCB9-D06C75B61902}" type="pres">
      <dgm:prSet presAssocID="{FD2A313E-CD4D-417B-9912-A5FEC1A50B5F}" presName="parentText" presStyleLbl="node1" presStyleIdx="1" presStyleCnt="2">
        <dgm:presLayoutVars>
          <dgm:chMax val="0"/>
          <dgm:bulletEnabled val="1"/>
        </dgm:presLayoutVars>
      </dgm:prSet>
      <dgm:spPr/>
    </dgm:pt>
  </dgm:ptLst>
  <dgm:cxnLst>
    <dgm:cxn modelId="{0B369112-639D-4435-A316-BC27FA8D03FC}" type="presOf" srcId="{69ABBBF9-02F4-4282-A609-A70E03C80E5A}" destId="{D3B897B3-6E42-42CC-AF75-D100CC469BE9}" srcOrd="0" destOrd="0" presId="urn:microsoft.com/office/officeart/2005/8/layout/vList2"/>
    <dgm:cxn modelId="{98C4EE53-26FF-4431-8EA9-1F759AD2EEA0}" srcId="{A6CB6591-E2E9-4336-B1CA-3E532EFE04B9}" destId="{69ABBBF9-02F4-4282-A609-A70E03C80E5A}" srcOrd="0" destOrd="0" parTransId="{4FC74EFC-82B2-4B21-88D3-F6B6174D1667}" sibTransId="{49F860C0-E98D-4B96-BA43-C83FCF3434A9}"/>
    <dgm:cxn modelId="{0ABE6A80-7EC0-427E-89A1-BB87F9F80C1D}" type="presOf" srcId="{FD2A313E-CD4D-417B-9912-A5FEC1A50B5F}" destId="{7EDA9D23-6541-42DD-BCB9-D06C75B61902}" srcOrd="0" destOrd="0" presId="urn:microsoft.com/office/officeart/2005/8/layout/vList2"/>
    <dgm:cxn modelId="{F163B586-8FCF-4D9A-A9A5-880B37C7EA17}" srcId="{A6CB6591-E2E9-4336-B1CA-3E532EFE04B9}" destId="{FD2A313E-CD4D-417B-9912-A5FEC1A50B5F}" srcOrd="1" destOrd="0" parTransId="{81522C9F-9EB6-48FE-9E36-97C2DC727ED1}" sibTransId="{5AB4266E-7C9F-445D-803C-FC7AD3982A53}"/>
    <dgm:cxn modelId="{AA92EF9B-5B01-4642-8FE7-3B3859326C71}" type="presOf" srcId="{A6CB6591-E2E9-4336-B1CA-3E532EFE04B9}" destId="{5A6FE524-9FA4-49D6-BF2B-114C02DCB2FC}" srcOrd="0" destOrd="0" presId="urn:microsoft.com/office/officeart/2005/8/layout/vList2"/>
    <dgm:cxn modelId="{0BA168B0-D022-4635-9576-EA8FDDF2F57C}" type="presParOf" srcId="{5A6FE524-9FA4-49D6-BF2B-114C02DCB2FC}" destId="{D3B897B3-6E42-42CC-AF75-D100CC469BE9}" srcOrd="0" destOrd="0" presId="urn:microsoft.com/office/officeart/2005/8/layout/vList2"/>
    <dgm:cxn modelId="{896E4C7B-AC88-4F50-8627-891FB4449E7F}" type="presParOf" srcId="{5A6FE524-9FA4-49D6-BF2B-114C02DCB2FC}" destId="{A5B93021-B563-4C2D-8D95-E77788776128}" srcOrd="1" destOrd="0" presId="urn:microsoft.com/office/officeart/2005/8/layout/vList2"/>
    <dgm:cxn modelId="{D9A572D2-B94D-4E7E-B477-3D7093E39810}" type="presParOf" srcId="{5A6FE524-9FA4-49D6-BF2B-114C02DCB2FC}" destId="{7EDA9D23-6541-42DD-BCB9-D06C75B619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EFDB54-9360-4DCA-A82D-637C3FF8408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4FA436B-38D1-471C-8189-5173F29E755A}">
      <dgm:prSet custT="1"/>
      <dgm:spPr/>
      <dgm:t>
        <a:bodyPr/>
        <a:lstStyle/>
        <a:p>
          <a:pPr>
            <a:lnSpc>
              <a:spcPct val="100000"/>
            </a:lnSpc>
          </a:pPr>
          <a:r>
            <a:rPr lang="it-IT" sz="2000" i="1" dirty="0"/>
            <a:t>I </a:t>
          </a:r>
          <a:r>
            <a:rPr lang="it-IT" sz="2000" b="1" i="1" dirty="0"/>
            <a:t>grafi di variazione</a:t>
          </a:r>
          <a:r>
            <a:rPr lang="it-IT" sz="2000" dirty="0"/>
            <a:t> sono grafi orientati i cui vertici sono etichettati da stringhe non vuote. </a:t>
          </a:r>
          <a:endParaRPr lang="en-US" sz="2000" dirty="0"/>
        </a:p>
      </dgm:t>
    </dgm:pt>
    <dgm:pt modelId="{85217945-522A-4836-915E-D908A7CFF8FA}" type="parTrans" cxnId="{EDB6649B-55BA-41B5-A801-BE73A505A3F6}">
      <dgm:prSet/>
      <dgm:spPr/>
      <dgm:t>
        <a:bodyPr/>
        <a:lstStyle/>
        <a:p>
          <a:endParaRPr lang="en-US"/>
        </a:p>
      </dgm:t>
    </dgm:pt>
    <dgm:pt modelId="{258B825E-1467-4BB8-9A83-6BB1AC421D80}" type="sibTrans" cxnId="{EDB6649B-55BA-41B5-A801-BE73A505A3F6}">
      <dgm:prSet/>
      <dgm:spPr>
        <a:solidFill>
          <a:schemeClr val="accent2">
            <a:alpha val="90000"/>
          </a:schemeClr>
        </a:solidFill>
        <a:ln>
          <a:solidFill>
            <a:schemeClr val="accent2">
              <a:alpha val="90000"/>
            </a:schemeClr>
          </a:solidFill>
        </a:ln>
      </dgm:spPr>
      <dgm:t>
        <a:bodyPr/>
        <a:lstStyle/>
        <a:p>
          <a:endParaRPr lang="en-US"/>
        </a:p>
      </dgm:t>
    </dgm:pt>
    <dgm:pt modelId="{CA0D586B-63E6-4FED-A70A-31C0AEFF1628}">
      <dgm:prSet custT="1"/>
      <dgm:spPr/>
      <dgm:t>
        <a:bodyPr/>
        <a:lstStyle/>
        <a:p>
          <a:pPr>
            <a:lnSpc>
              <a:spcPct val="100000"/>
            </a:lnSpc>
          </a:pPr>
          <a:r>
            <a:rPr lang="it-IT" sz="2000" dirty="0"/>
            <a:t>G=(V, A, W) dove V indica la funzione di etichettatura, A denota l’insieme di archi e W denota un insieme non vuoto di percorsi distinti.</a:t>
          </a:r>
          <a:endParaRPr lang="en-US" sz="2000" dirty="0"/>
        </a:p>
      </dgm:t>
    </dgm:pt>
    <dgm:pt modelId="{803475E1-458E-4E86-8D94-F16F117CA792}" type="parTrans" cxnId="{5BB15D39-1063-4192-97A8-1B7373B10635}">
      <dgm:prSet/>
      <dgm:spPr/>
      <dgm:t>
        <a:bodyPr/>
        <a:lstStyle/>
        <a:p>
          <a:endParaRPr lang="en-US"/>
        </a:p>
      </dgm:t>
    </dgm:pt>
    <dgm:pt modelId="{AD6C0E09-9701-418C-9CCB-9BA28987A2FF}" type="sibTrans" cxnId="{5BB15D39-1063-4192-97A8-1B7373B10635}">
      <dgm:prSet/>
      <dgm:spPr>
        <a:solidFill>
          <a:srgbClr val="FFC000">
            <a:alpha val="90000"/>
          </a:srgbClr>
        </a:solidFill>
        <a:ln>
          <a:solidFill>
            <a:srgbClr val="FFC000">
              <a:alpha val="90000"/>
            </a:srgbClr>
          </a:solidFill>
        </a:ln>
      </dgm:spPr>
      <dgm:t>
        <a:bodyPr/>
        <a:lstStyle/>
        <a:p>
          <a:endParaRPr lang="en-US"/>
        </a:p>
      </dgm:t>
    </dgm:pt>
    <dgm:pt modelId="{732BDFB7-E8E7-4C77-8E03-3BD829BDA2D1}">
      <dgm:prSet custT="1"/>
      <dgm:spPr>
        <a:solidFill>
          <a:srgbClr val="FFC000"/>
        </a:solidFill>
        <a:ln>
          <a:solidFill>
            <a:srgbClr val="FFC000"/>
          </a:solidFill>
        </a:ln>
      </dgm:spPr>
      <dgm:t>
        <a:bodyPr/>
        <a:lstStyle/>
        <a:p>
          <a:pPr>
            <a:lnSpc>
              <a:spcPct val="100000"/>
            </a:lnSpc>
          </a:pPr>
          <a:r>
            <a:rPr lang="it-IT" sz="1600" dirty="0"/>
            <a:t>È possibile che si voglia  rappresentare le varianti che sono compatibili con un insieme di variazioni di sequenza. Questo porta alla definizione di grafi di sequenza che rappresentano l'insieme di andamenti ma poiché quest’ ultimi non sono esplicitamente etichettati sono rappresentate anche le varianti non nell'insieme di input</a:t>
          </a:r>
          <a:endParaRPr lang="en-US" sz="1600" dirty="0"/>
        </a:p>
      </dgm:t>
    </dgm:pt>
    <dgm:pt modelId="{C9D42F79-A718-47C2-B3EA-014BADF7B1FB}" type="parTrans" cxnId="{C49FC767-1C73-4FDA-A51C-84846B2E2CB2}">
      <dgm:prSet/>
      <dgm:spPr/>
      <dgm:t>
        <a:bodyPr/>
        <a:lstStyle/>
        <a:p>
          <a:endParaRPr lang="en-US"/>
        </a:p>
      </dgm:t>
    </dgm:pt>
    <dgm:pt modelId="{E297F928-3B55-4F7E-8AA7-B2B3A4501203}" type="sibTrans" cxnId="{C49FC767-1C73-4FDA-A51C-84846B2E2CB2}">
      <dgm:prSet/>
      <dgm:spPr/>
      <dgm:t>
        <a:bodyPr/>
        <a:lstStyle/>
        <a:p>
          <a:endParaRPr lang="en-US"/>
        </a:p>
      </dgm:t>
    </dgm:pt>
    <dgm:pt modelId="{DD5DE4FC-57EF-449C-8B3F-6004E78597A5}" type="pres">
      <dgm:prSet presAssocID="{69EFDB54-9360-4DCA-A82D-637C3FF8408D}" presName="outerComposite" presStyleCnt="0">
        <dgm:presLayoutVars>
          <dgm:chMax val="5"/>
          <dgm:dir/>
          <dgm:resizeHandles val="exact"/>
        </dgm:presLayoutVars>
      </dgm:prSet>
      <dgm:spPr/>
    </dgm:pt>
    <dgm:pt modelId="{2E2AEEF2-60FB-4228-89A5-7E2DF66D51BB}" type="pres">
      <dgm:prSet presAssocID="{69EFDB54-9360-4DCA-A82D-637C3FF8408D}" presName="dummyMaxCanvas" presStyleCnt="0">
        <dgm:presLayoutVars/>
      </dgm:prSet>
      <dgm:spPr/>
    </dgm:pt>
    <dgm:pt modelId="{983779CE-5340-4D8E-B56D-364559217C28}" type="pres">
      <dgm:prSet presAssocID="{69EFDB54-9360-4DCA-A82D-637C3FF8408D}" presName="ThreeNodes_1" presStyleLbl="node1" presStyleIdx="0" presStyleCnt="3">
        <dgm:presLayoutVars>
          <dgm:bulletEnabled val="1"/>
        </dgm:presLayoutVars>
      </dgm:prSet>
      <dgm:spPr/>
    </dgm:pt>
    <dgm:pt modelId="{9647F4DD-0983-4EED-AD26-AB1CC5AF204B}" type="pres">
      <dgm:prSet presAssocID="{69EFDB54-9360-4DCA-A82D-637C3FF8408D}" presName="ThreeNodes_2" presStyleLbl="node1" presStyleIdx="1" presStyleCnt="3">
        <dgm:presLayoutVars>
          <dgm:bulletEnabled val="1"/>
        </dgm:presLayoutVars>
      </dgm:prSet>
      <dgm:spPr/>
    </dgm:pt>
    <dgm:pt modelId="{0E779975-9F26-4ABF-98DD-1DB8A34393C4}" type="pres">
      <dgm:prSet presAssocID="{69EFDB54-9360-4DCA-A82D-637C3FF8408D}" presName="ThreeNodes_3" presStyleLbl="node1" presStyleIdx="2" presStyleCnt="3" custScaleX="114173">
        <dgm:presLayoutVars>
          <dgm:bulletEnabled val="1"/>
        </dgm:presLayoutVars>
      </dgm:prSet>
      <dgm:spPr/>
    </dgm:pt>
    <dgm:pt modelId="{22EA4539-34AB-4C2D-981C-492E9D49F50B}" type="pres">
      <dgm:prSet presAssocID="{69EFDB54-9360-4DCA-A82D-637C3FF8408D}" presName="ThreeConn_1-2" presStyleLbl="fgAccFollowNode1" presStyleIdx="0" presStyleCnt="2" custLinFactNeighborX="-77601" custLinFactNeighborY="-84641">
        <dgm:presLayoutVars>
          <dgm:bulletEnabled val="1"/>
        </dgm:presLayoutVars>
      </dgm:prSet>
      <dgm:spPr/>
    </dgm:pt>
    <dgm:pt modelId="{E51639B7-E049-46C6-ACAE-77E51EB80CBC}" type="pres">
      <dgm:prSet presAssocID="{69EFDB54-9360-4DCA-A82D-637C3FF8408D}" presName="ThreeConn_2-3" presStyleLbl="fgAccFollowNode1" presStyleIdx="1" presStyleCnt="2" custLinFactNeighborX="24635" custLinFactNeighborY="91721">
        <dgm:presLayoutVars>
          <dgm:bulletEnabled val="1"/>
        </dgm:presLayoutVars>
      </dgm:prSet>
      <dgm:spPr/>
    </dgm:pt>
    <dgm:pt modelId="{DBAF1DB4-0908-4AB2-9F46-3916DF947DB1}" type="pres">
      <dgm:prSet presAssocID="{69EFDB54-9360-4DCA-A82D-637C3FF8408D}" presName="ThreeNodes_1_text" presStyleLbl="node1" presStyleIdx="2" presStyleCnt="3">
        <dgm:presLayoutVars>
          <dgm:bulletEnabled val="1"/>
        </dgm:presLayoutVars>
      </dgm:prSet>
      <dgm:spPr/>
    </dgm:pt>
    <dgm:pt modelId="{69AEF2D5-2624-445A-811A-8061584F3F26}" type="pres">
      <dgm:prSet presAssocID="{69EFDB54-9360-4DCA-A82D-637C3FF8408D}" presName="ThreeNodes_2_text" presStyleLbl="node1" presStyleIdx="2" presStyleCnt="3">
        <dgm:presLayoutVars>
          <dgm:bulletEnabled val="1"/>
        </dgm:presLayoutVars>
      </dgm:prSet>
      <dgm:spPr/>
    </dgm:pt>
    <dgm:pt modelId="{5D10FC4E-5800-433D-B1A1-3D658E333343}" type="pres">
      <dgm:prSet presAssocID="{69EFDB54-9360-4DCA-A82D-637C3FF8408D}" presName="ThreeNodes_3_text" presStyleLbl="node1" presStyleIdx="2" presStyleCnt="3">
        <dgm:presLayoutVars>
          <dgm:bulletEnabled val="1"/>
        </dgm:presLayoutVars>
      </dgm:prSet>
      <dgm:spPr/>
    </dgm:pt>
  </dgm:ptLst>
  <dgm:cxnLst>
    <dgm:cxn modelId="{24C71404-52AC-4FD2-B211-C34B3C569B7E}" type="presOf" srcId="{258B825E-1467-4BB8-9A83-6BB1AC421D80}" destId="{22EA4539-34AB-4C2D-981C-492E9D49F50B}" srcOrd="0" destOrd="0" presId="urn:microsoft.com/office/officeart/2005/8/layout/vProcess5"/>
    <dgm:cxn modelId="{6C126812-51CB-40F1-A091-0F6192BE5401}" type="presOf" srcId="{CA0D586B-63E6-4FED-A70A-31C0AEFF1628}" destId="{9647F4DD-0983-4EED-AD26-AB1CC5AF204B}" srcOrd="0" destOrd="0" presId="urn:microsoft.com/office/officeart/2005/8/layout/vProcess5"/>
    <dgm:cxn modelId="{BAC81C13-9826-4F04-9193-9E40A7D2DE78}" type="presOf" srcId="{CA0D586B-63E6-4FED-A70A-31C0AEFF1628}" destId="{69AEF2D5-2624-445A-811A-8061584F3F26}" srcOrd="1" destOrd="0" presId="urn:microsoft.com/office/officeart/2005/8/layout/vProcess5"/>
    <dgm:cxn modelId="{B164AE18-0FDC-4D7A-B45C-71113C37CF95}" type="presOf" srcId="{AD6C0E09-9701-418C-9CCB-9BA28987A2FF}" destId="{E51639B7-E049-46C6-ACAE-77E51EB80CBC}" srcOrd="0" destOrd="0" presId="urn:microsoft.com/office/officeart/2005/8/layout/vProcess5"/>
    <dgm:cxn modelId="{5BB15D39-1063-4192-97A8-1B7373B10635}" srcId="{69EFDB54-9360-4DCA-A82D-637C3FF8408D}" destId="{CA0D586B-63E6-4FED-A70A-31C0AEFF1628}" srcOrd="1" destOrd="0" parTransId="{803475E1-458E-4E86-8D94-F16F117CA792}" sibTransId="{AD6C0E09-9701-418C-9CCB-9BA28987A2FF}"/>
    <dgm:cxn modelId="{C49FC767-1C73-4FDA-A51C-84846B2E2CB2}" srcId="{69EFDB54-9360-4DCA-A82D-637C3FF8408D}" destId="{732BDFB7-E8E7-4C77-8E03-3BD829BDA2D1}" srcOrd="2" destOrd="0" parTransId="{C9D42F79-A718-47C2-B3EA-014BADF7B1FB}" sibTransId="{E297F928-3B55-4F7E-8AA7-B2B3A4501203}"/>
    <dgm:cxn modelId="{FD3F4D87-E5B2-4553-B606-BF5F851D7F8D}" type="presOf" srcId="{732BDFB7-E8E7-4C77-8E03-3BD829BDA2D1}" destId="{5D10FC4E-5800-433D-B1A1-3D658E333343}" srcOrd="1" destOrd="0" presId="urn:microsoft.com/office/officeart/2005/8/layout/vProcess5"/>
    <dgm:cxn modelId="{EDB6649B-55BA-41B5-A801-BE73A505A3F6}" srcId="{69EFDB54-9360-4DCA-A82D-637C3FF8408D}" destId="{04FA436B-38D1-471C-8189-5173F29E755A}" srcOrd="0" destOrd="0" parTransId="{85217945-522A-4836-915E-D908A7CFF8FA}" sibTransId="{258B825E-1467-4BB8-9A83-6BB1AC421D80}"/>
    <dgm:cxn modelId="{A0404BB1-6BEE-47E5-A49D-109DE40DFBEA}" type="presOf" srcId="{04FA436B-38D1-471C-8189-5173F29E755A}" destId="{DBAF1DB4-0908-4AB2-9F46-3916DF947DB1}" srcOrd="1" destOrd="0" presId="urn:microsoft.com/office/officeart/2005/8/layout/vProcess5"/>
    <dgm:cxn modelId="{75C849C4-8517-46B2-AFF4-D2D6184E5FF3}" type="presOf" srcId="{04FA436B-38D1-471C-8189-5173F29E755A}" destId="{983779CE-5340-4D8E-B56D-364559217C28}" srcOrd="0" destOrd="0" presId="urn:microsoft.com/office/officeart/2005/8/layout/vProcess5"/>
    <dgm:cxn modelId="{05DC71E1-A9C6-4F07-9818-4E0ED29FA6BB}" type="presOf" srcId="{69EFDB54-9360-4DCA-A82D-637C3FF8408D}" destId="{DD5DE4FC-57EF-449C-8B3F-6004E78597A5}" srcOrd="0" destOrd="0" presId="urn:microsoft.com/office/officeart/2005/8/layout/vProcess5"/>
    <dgm:cxn modelId="{83CBDBFB-A3D8-4FF0-B52B-A6DE1375CC78}" type="presOf" srcId="{732BDFB7-E8E7-4C77-8E03-3BD829BDA2D1}" destId="{0E779975-9F26-4ABF-98DD-1DB8A34393C4}" srcOrd="0" destOrd="0" presId="urn:microsoft.com/office/officeart/2005/8/layout/vProcess5"/>
    <dgm:cxn modelId="{C38A8D55-74AD-4584-A160-F55014664060}" type="presParOf" srcId="{DD5DE4FC-57EF-449C-8B3F-6004E78597A5}" destId="{2E2AEEF2-60FB-4228-89A5-7E2DF66D51BB}" srcOrd="0" destOrd="0" presId="urn:microsoft.com/office/officeart/2005/8/layout/vProcess5"/>
    <dgm:cxn modelId="{FEA121D1-A487-431C-B54E-C92A065805A8}" type="presParOf" srcId="{DD5DE4FC-57EF-449C-8B3F-6004E78597A5}" destId="{983779CE-5340-4D8E-B56D-364559217C28}" srcOrd="1" destOrd="0" presId="urn:microsoft.com/office/officeart/2005/8/layout/vProcess5"/>
    <dgm:cxn modelId="{381CD9FE-155C-46EB-8744-D4E71DF98E6C}" type="presParOf" srcId="{DD5DE4FC-57EF-449C-8B3F-6004E78597A5}" destId="{9647F4DD-0983-4EED-AD26-AB1CC5AF204B}" srcOrd="2" destOrd="0" presId="urn:microsoft.com/office/officeart/2005/8/layout/vProcess5"/>
    <dgm:cxn modelId="{A7A5408B-3A83-4046-B015-F99648050D7C}" type="presParOf" srcId="{DD5DE4FC-57EF-449C-8B3F-6004E78597A5}" destId="{0E779975-9F26-4ABF-98DD-1DB8A34393C4}" srcOrd="3" destOrd="0" presId="urn:microsoft.com/office/officeart/2005/8/layout/vProcess5"/>
    <dgm:cxn modelId="{2876F863-50FA-4F60-A23F-2896812DCE9B}" type="presParOf" srcId="{DD5DE4FC-57EF-449C-8B3F-6004E78597A5}" destId="{22EA4539-34AB-4C2D-981C-492E9D49F50B}" srcOrd="4" destOrd="0" presId="urn:microsoft.com/office/officeart/2005/8/layout/vProcess5"/>
    <dgm:cxn modelId="{32F70180-180A-4A0D-B257-12FA686A0298}" type="presParOf" srcId="{DD5DE4FC-57EF-449C-8B3F-6004E78597A5}" destId="{E51639B7-E049-46C6-ACAE-77E51EB80CBC}" srcOrd="5" destOrd="0" presId="urn:microsoft.com/office/officeart/2005/8/layout/vProcess5"/>
    <dgm:cxn modelId="{F8AA5EFA-CA0C-43EF-8F29-13E83DFF91F2}" type="presParOf" srcId="{DD5DE4FC-57EF-449C-8B3F-6004E78597A5}" destId="{DBAF1DB4-0908-4AB2-9F46-3916DF947DB1}" srcOrd="6" destOrd="0" presId="urn:microsoft.com/office/officeart/2005/8/layout/vProcess5"/>
    <dgm:cxn modelId="{FFF63908-1032-4121-A788-CD053F16B394}" type="presParOf" srcId="{DD5DE4FC-57EF-449C-8B3F-6004E78597A5}" destId="{69AEF2D5-2624-445A-811A-8061584F3F26}" srcOrd="7" destOrd="0" presId="urn:microsoft.com/office/officeart/2005/8/layout/vProcess5"/>
    <dgm:cxn modelId="{ED102D29-2944-4D76-8768-8B377F7E8B56}" type="presParOf" srcId="{DD5DE4FC-57EF-449C-8B3F-6004E78597A5}" destId="{5D10FC4E-5800-433D-B1A1-3D658E33334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83214-D2D8-459E-867A-FC12AB8B85F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6582D35-87EE-417D-8A8F-D40DB3021869}">
      <dgm:prSet/>
      <dgm:spPr/>
      <dgm:t>
        <a:bodyPr/>
        <a:lstStyle/>
        <a:p>
          <a:r>
            <a:rPr lang="it-IT" b="1" i="1" dirty="0" err="1"/>
            <a:t>Panseq</a:t>
          </a:r>
          <a:r>
            <a:rPr lang="it-IT" b="1" i="1" dirty="0"/>
            <a:t> [</a:t>
          </a:r>
          <a:r>
            <a:rPr lang="it-IT" b="0" i="0" dirty="0"/>
            <a:t>Laing C, Buchanan C, </a:t>
          </a:r>
          <a:r>
            <a:rPr lang="it-IT" b="0" i="0" dirty="0" err="1"/>
            <a:t>Taboada</a:t>
          </a:r>
          <a:r>
            <a:rPr lang="it-IT" b="0" i="0" dirty="0"/>
            <a:t> EN, Zhang Y, </a:t>
          </a:r>
          <a:r>
            <a:rPr lang="it-IT" b="0" i="0" dirty="0" err="1"/>
            <a:t>Kropinski</a:t>
          </a:r>
          <a:r>
            <a:rPr lang="it-IT" b="0" i="0" dirty="0"/>
            <a:t> A, 2010</a:t>
          </a:r>
          <a:r>
            <a:rPr lang="it-IT" b="1" i="1" dirty="0"/>
            <a:t>] </a:t>
          </a:r>
          <a:r>
            <a:rPr lang="it-IT" dirty="0"/>
            <a:t>trova nuove regioni, determina il nucleo e il genoma accessorio. </a:t>
          </a:r>
          <a:endParaRPr lang="en-US" dirty="0"/>
        </a:p>
      </dgm:t>
    </dgm:pt>
    <dgm:pt modelId="{ABF36BA8-FB4C-4436-B839-1969A479CCC1}" type="parTrans" cxnId="{7C598DC0-A2CB-4E91-8B79-A3CEBC52D1CD}">
      <dgm:prSet/>
      <dgm:spPr/>
      <dgm:t>
        <a:bodyPr/>
        <a:lstStyle/>
        <a:p>
          <a:endParaRPr lang="en-US"/>
        </a:p>
      </dgm:t>
    </dgm:pt>
    <dgm:pt modelId="{43DBB408-D585-4D5E-9AEF-6B0541690FCA}" type="sibTrans" cxnId="{7C598DC0-A2CB-4E91-8B79-A3CEBC52D1CD}">
      <dgm:prSet/>
      <dgm:spPr/>
      <dgm:t>
        <a:bodyPr/>
        <a:lstStyle/>
        <a:p>
          <a:endParaRPr lang="en-US"/>
        </a:p>
      </dgm:t>
    </dgm:pt>
    <dgm:pt modelId="{C8CD6EF2-633B-4284-906C-53D75C2BFF2F}">
      <dgm:prSet/>
      <dgm:spPr/>
      <dgm:t>
        <a:bodyPr/>
        <a:lstStyle/>
        <a:p>
          <a:r>
            <a:rPr lang="it-IT" b="1" i="1" dirty="0"/>
            <a:t>PGAP [</a:t>
          </a:r>
          <a:r>
            <a:rPr lang="it-IT" b="0" i="0" dirty="0"/>
            <a:t>Zhao Y, </a:t>
          </a:r>
          <a:r>
            <a:rPr lang="it-IT" b="0" i="0" dirty="0" err="1"/>
            <a:t>Wu</a:t>
          </a:r>
          <a:r>
            <a:rPr lang="it-IT" b="0" i="0" dirty="0"/>
            <a:t> J, Yang J, Sun S, Xiao J, </a:t>
          </a:r>
          <a:r>
            <a:rPr lang="it-IT" b="0" i="0" dirty="0" err="1"/>
            <a:t>Yu</a:t>
          </a:r>
          <a:r>
            <a:rPr lang="it-IT" b="0" i="0" dirty="0"/>
            <a:t> J, 2011</a:t>
          </a:r>
          <a:r>
            <a:rPr lang="it-IT" b="1" i="1" dirty="0"/>
            <a:t>] </a:t>
          </a:r>
          <a:r>
            <a:rPr lang="it-IT" dirty="0"/>
            <a:t>estende l'approccio di</a:t>
          </a:r>
          <a:r>
            <a:rPr lang="it-IT" b="1" i="1" dirty="0"/>
            <a:t> </a:t>
          </a:r>
          <a:r>
            <a:rPr lang="it-IT" b="1" i="1" dirty="0" err="1"/>
            <a:t>Panseq</a:t>
          </a:r>
          <a:r>
            <a:rPr lang="it-IT" dirty="0"/>
            <a:t> con moduli per l'analisi evolutiva e funzionale ed è implementato come singolo eseguibile autonomo.  </a:t>
          </a:r>
          <a:endParaRPr lang="en-US" dirty="0"/>
        </a:p>
      </dgm:t>
    </dgm:pt>
    <dgm:pt modelId="{C7F53542-D925-4000-B8BD-B79D3E43C4D1}" type="parTrans" cxnId="{1F3806FC-BB01-4620-B5C4-C4F0F7AE28ED}">
      <dgm:prSet/>
      <dgm:spPr/>
      <dgm:t>
        <a:bodyPr/>
        <a:lstStyle/>
        <a:p>
          <a:endParaRPr lang="en-US"/>
        </a:p>
      </dgm:t>
    </dgm:pt>
    <dgm:pt modelId="{524A4D0D-D0B4-4061-8215-BDEE810B5410}" type="sibTrans" cxnId="{1F3806FC-BB01-4620-B5C4-C4F0F7AE28ED}">
      <dgm:prSet/>
      <dgm:spPr/>
      <dgm:t>
        <a:bodyPr/>
        <a:lstStyle/>
        <a:p>
          <a:endParaRPr lang="en-US"/>
        </a:p>
      </dgm:t>
    </dgm:pt>
    <dgm:pt modelId="{C7BA0A40-CD56-4E6F-81B6-9955508496F8}" type="pres">
      <dgm:prSet presAssocID="{D0B83214-D2D8-459E-867A-FC12AB8B85FE}" presName="hierChild1" presStyleCnt="0">
        <dgm:presLayoutVars>
          <dgm:chPref val="1"/>
          <dgm:dir/>
          <dgm:animOne val="branch"/>
          <dgm:animLvl val="lvl"/>
          <dgm:resizeHandles/>
        </dgm:presLayoutVars>
      </dgm:prSet>
      <dgm:spPr/>
    </dgm:pt>
    <dgm:pt modelId="{25FC220B-F3BC-4F50-A304-5E94C01F17E0}" type="pres">
      <dgm:prSet presAssocID="{66582D35-87EE-417D-8A8F-D40DB3021869}" presName="hierRoot1" presStyleCnt="0"/>
      <dgm:spPr/>
    </dgm:pt>
    <dgm:pt modelId="{3E2C464C-E423-4C52-B0F4-463F2FFB2F9B}" type="pres">
      <dgm:prSet presAssocID="{66582D35-87EE-417D-8A8F-D40DB3021869}" presName="composite" presStyleCnt="0"/>
      <dgm:spPr/>
    </dgm:pt>
    <dgm:pt modelId="{8C44519B-398F-4B23-8CA1-190BE2D53C0D}" type="pres">
      <dgm:prSet presAssocID="{66582D35-87EE-417D-8A8F-D40DB3021869}" presName="background" presStyleLbl="node0" presStyleIdx="0" presStyleCnt="2"/>
      <dgm:spPr/>
    </dgm:pt>
    <dgm:pt modelId="{F8FDA526-0281-4E8C-82B2-F16E928C3625}" type="pres">
      <dgm:prSet presAssocID="{66582D35-87EE-417D-8A8F-D40DB3021869}" presName="text" presStyleLbl="fgAcc0" presStyleIdx="0" presStyleCnt="2">
        <dgm:presLayoutVars>
          <dgm:chPref val="3"/>
        </dgm:presLayoutVars>
      </dgm:prSet>
      <dgm:spPr/>
    </dgm:pt>
    <dgm:pt modelId="{A00703F1-220F-469D-97FD-8A83BF54ED83}" type="pres">
      <dgm:prSet presAssocID="{66582D35-87EE-417D-8A8F-D40DB3021869}" presName="hierChild2" presStyleCnt="0"/>
      <dgm:spPr/>
    </dgm:pt>
    <dgm:pt modelId="{087F0594-2238-4D59-8024-5949B4DC0DC4}" type="pres">
      <dgm:prSet presAssocID="{C8CD6EF2-633B-4284-906C-53D75C2BFF2F}" presName="hierRoot1" presStyleCnt="0"/>
      <dgm:spPr/>
    </dgm:pt>
    <dgm:pt modelId="{1FFB5378-63B5-4855-8900-79D0BF236602}" type="pres">
      <dgm:prSet presAssocID="{C8CD6EF2-633B-4284-906C-53D75C2BFF2F}" presName="composite" presStyleCnt="0"/>
      <dgm:spPr/>
    </dgm:pt>
    <dgm:pt modelId="{58E6F072-3318-4DCB-A7BE-5276460933D0}" type="pres">
      <dgm:prSet presAssocID="{C8CD6EF2-633B-4284-906C-53D75C2BFF2F}" presName="background" presStyleLbl="node0" presStyleIdx="1" presStyleCnt="2"/>
      <dgm:spPr/>
    </dgm:pt>
    <dgm:pt modelId="{B7C3CDF2-6BC6-4049-BB3B-A6C300D26528}" type="pres">
      <dgm:prSet presAssocID="{C8CD6EF2-633B-4284-906C-53D75C2BFF2F}" presName="text" presStyleLbl="fgAcc0" presStyleIdx="1" presStyleCnt="2">
        <dgm:presLayoutVars>
          <dgm:chPref val="3"/>
        </dgm:presLayoutVars>
      </dgm:prSet>
      <dgm:spPr/>
    </dgm:pt>
    <dgm:pt modelId="{0FAACB70-EB4B-4908-ACE5-D5CA0AE83953}" type="pres">
      <dgm:prSet presAssocID="{C8CD6EF2-633B-4284-906C-53D75C2BFF2F}" presName="hierChild2" presStyleCnt="0"/>
      <dgm:spPr/>
    </dgm:pt>
  </dgm:ptLst>
  <dgm:cxnLst>
    <dgm:cxn modelId="{45439B31-D6C9-4E0C-AEB6-E8C04A07263B}" type="presOf" srcId="{D0B83214-D2D8-459E-867A-FC12AB8B85FE}" destId="{C7BA0A40-CD56-4E6F-81B6-9955508496F8}" srcOrd="0" destOrd="0" presId="urn:microsoft.com/office/officeart/2005/8/layout/hierarchy1"/>
    <dgm:cxn modelId="{ACDCB27C-A7E3-4294-9CBC-111905B6A202}" type="presOf" srcId="{66582D35-87EE-417D-8A8F-D40DB3021869}" destId="{F8FDA526-0281-4E8C-82B2-F16E928C3625}" srcOrd="0" destOrd="0" presId="urn:microsoft.com/office/officeart/2005/8/layout/hierarchy1"/>
    <dgm:cxn modelId="{7C598DC0-A2CB-4E91-8B79-A3CEBC52D1CD}" srcId="{D0B83214-D2D8-459E-867A-FC12AB8B85FE}" destId="{66582D35-87EE-417D-8A8F-D40DB3021869}" srcOrd="0" destOrd="0" parTransId="{ABF36BA8-FB4C-4436-B839-1969A479CCC1}" sibTransId="{43DBB408-D585-4D5E-9AEF-6B0541690FCA}"/>
    <dgm:cxn modelId="{061164FA-565E-4A12-ABD3-E269D2ABBC63}" type="presOf" srcId="{C8CD6EF2-633B-4284-906C-53D75C2BFF2F}" destId="{B7C3CDF2-6BC6-4049-BB3B-A6C300D26528}" srcOrd="0" destOrd="0" presId="urn:microsoft.com/office/officeart/2005/8/layout/hierarchy1"/>
    <dgm:cxn modelId="{1F3806FC-BB01-4620-B5C4-C4F0F7AE28ED}" srcId="{D0B83214-D2D8-459E-867A-FC12AB8B85FE}" destId="{C8CD6EF2-633B-4284-906C-53D75C2BFF2F}" srcOrd="1" destOrd="0" parTransId="{C7F53542-D925-4000-B8BD-B79D3E43C4D1}" sibTransId="{524A4D0D-D0B4-4061-8215-BDEE810B5410}"/>
    <dgm:cxn modelId="{48DA5F29-380C-4B5F-B26F-EED843B77B29}" type="presParOf" srcId="{C7BA0A40-CD56-4E6F-81B6-9955508496F8}" destId="{25FC220B-F3BC-4F50-A304-5E94C01F17E0}" srcOrd="0" destOrd="0" presId="urn:microsoft.com/office/officeart/2005/8/layout/hierarchy1"/>
    <dgm:cxn modelId="{F3CB83B0-7E2F-48AE-A383-75E41C15881D}" type="presParOf" srcId="{25FC220B-F3BC-4F50-A304-5E94C01F17E0}" destId="{3E2C464C-E423-4C52-B0F4-463F2FFB2F9B}" srcOrd="0" destOrd="0" presId="urn:microsoft.com/office/officeart/2005/8/layout/hierarchy1"/>
    <dgm:cxn modelId="{4AC69868-A25E-4810-98A9-5D9C9DC28A18}" type="presParOf" srcId="{3E2C464C-E423-4C52-B0F4-463F2FFB2F9B}" destId="{8C44519B-398F-4B23-8CA1-190BE2D53C0D}" srcOrd="0" destOrd="0" presId="urn:microsoft.com/office/officeart/2005/8/layout/hierarchy1"/>
    <dgm:cxn modelId="{752A461A-9071-46A9-935E-C91AABF8BD89}" type="presParOf" srcId="{3E2C464C-E423-4C52-B0F4-463F2FFB2F9B}" destId="{F8FDA526-0281-4E8C-82B2-F16E928C3625}" srcOrd="1" destOrd="0" presId="urn:microsoft.com/office/officeart/2005/8/layout/hierarchy1"/>
    <dgm:cxn modelId="{C3BE2D82-8AFF-4B0C-B64D-DF6CCDF67F51}" type="presParOf" srcId="{25FC220B-F3BC-4F50-A304-5E94C01F17E0}" destId="{A00703F1-220F-469D-97FD-8A83BF54ED83}" srcOrd="1" destOrd="0" presId="urn:microsoft.com/office/officeart/2005/8/layout/hierarchy1"/>
    <dgm:cxn modelId="{F6420048-3999-4DB3-91C7-D63CA56E904A}" type="presParOf" srcId="{C7BA0A40-CD56-4E6F-81B6-9955508496F8}" destId="{087F0594-2238-4D59-8024-5949B4DC0DC4}" srcOrd="1" destOrd="0" presId="urn:microsoft.com/office/officeart/2005/8/layout/hierarchy1"/>
    <dgm:cxn modelId="{9FAB9519-7D9E-406E-8183-39955C207FFD}" type="presParOf" srcId="{087F0594-2238-4D59-8024-5949B4DC0DC4}" destId="{1FFB5378-63B5-4855-8900-79D0BF236602}" srcOrd="0" destOrd="0" presId="urn:microsoft.com/office/officeart/2005/8/layout/hierarchy1"/>
    <dgm:cxn modelId="{CCB0F5BE-F5F3-46A7-A8D5-89EA4A27B213}" type="presParOf" srcId="{1FFB5378-63B5-4855-8900-79D0BF236602}" destId="{58E6F072-3318-4DCB-A7BE-5276460933D0}" srcOrd="0" destOrd="0" presId="urn:microsoft.com/office/officeart/2005/8/layout/hierarchy1"/>
    <dgm:cxn modelId="{511131B4-6539-42EC-9353-6069757A4908}" type="presParOf" srcId="{1FFB5378-63B5-4855-8900-79D0BF236602}" destId="{B7C3CDF2-6BC6-4049-BB3B-A6C300D26528}" srcOrd="1" destOrd="0" presId="urn:microsoft.com/office/officeart/2005/8/layout/hierarchy1"/>
    <dgm:cxn modelId="{8CFA73F4-CE0C-4869-812B-B86B2EA5CF39}" type="presParOf" srcId="{087F0594-2238-4D59-8024-5949B4DC0DC4}" destId="{0FAACB70-EB4B-4908-ACE5-D5CA0AE839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897B3-6E42-42CC-AF75-D100CC469BE9}">
      <dsp:nvSpPr>
        <dsp:cNvPr id="0" name=""/>
        <dsp:cNvSpPr/>
      </dsp:nvSpPr>
      <dsp:spPr>
        <a:xfrm>
          <a:off x="0" y="121180"/>
          <a:ext cx="8336182" cy="2527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dirty="0"/>
            <a:t>Le analisi </a:t>
          </a:r>
          <a:r>
            <a:rPr lang="it-IT" sz="3000" kern="1200" dirty="0" err="1"/>
            <a:t>pangenomiche</a:t>
          </a:r>
          <a:r>
            <a:rPr lang="it-IT" sz="3000" kern="1200" dirty="0"/>
            <a:t> standard si focalizzano sulla presenza o assenza di geni da determinati ceppi e sulla determinazione di un </a:t>
          </a:r>
          <a:r>
            <a:rPr lang="it-IT" sz="3000" kern="1200" dirty="0" err="1"/>
            <a:t>pangenoma</a:t>
          </a:r>
          <a:r>
            <a:rPr lang="it-IT" sz="3000" kern="1200" dirty="0"/>
            <a:t> centrale (comunemente presente) e accessorio (spesso assente).</a:t>
          </a:r>
          <a:endParaRPr lang="en-US" sz="3000" kern="1200" dirty="0"/>
        </a:p>
      </dsp:txBody>
      <dsp:txXfrm>
        <a:off x="123368" y="244548"/>
        <a:ext cx="8089446" cy="2280464"/>
      </dsp:txXfrm>
    </dsp:sp>
    <dsp:sp modelId="{7EDA9D23-6541-42DD-BCB9-D06C75B61902}">
      <dsp:nvSpPr>
        <dsp:cNvPr id="0" name=""/>
        <dsp:cNvSpPr/>
      </dsp:nvSpPr>
      <dsp:spPr>
        <a:xfrm>
          <a:off x="0" y="2734780"/>
          <a:ext cx="8336182" cy="2527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dirty="0"/>
            <a:t>L'interesse nel sostituire i genomi di riferimento lineari con i modelli dei grafi del </a:t>
          </a:r>
          <a:r>
            <a:rPr lang="it-IT" sz="3000" kern="1200" dirty="0" err="1"/>
            <a:t>pangenoma</a:t>
          </a:r>
          <a:r>
            <a:rPr lang="it-IT" sz="3000" kern="1200" dirty="0"/>
            <a:t> è in gran parte aumentato con la scoperta di limitazioni nell'esecuzione di vari compiti.</a:t>
          </a:r>
          <a:endParaRPr lang="en-US" sz="3000" kern="1200" dirty="0"/>
        </a:p>
      </dsp:txBody>
      <dsp:txXfrm>
        <a:off x="123368" y="2858148"/>
        <a:ext cx="8089446" cy="2280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779CE-5340-4D8E-B56D-364559217C28}">
      <dsp:nvSpPr>
        <dsp:cNvPr id="0" name=""/>
        <dsp:cNvSpPr/>
      </dsp:nvSpPr>
      <dsp:spPr>
        <a:xfrm>
          <a:off x="-289675"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it-IT" sz="2000" i="1" kern="1200" dirty="0"/>
            <a:t>I </a:t>
          </a:r>
          <a:r>
            <a:rPr lang="it-IT" sz="2000" b="1" i="1" kern="1200" dirty="0"/>
            <a:t>grafi di variazione</a:t>
          </a:r>
          <a:r>
            <a:rPr lang="it-IT" sz="2000" kern="1200" dirty="0"/>
            <a:t> sono grafi orientati i cui vertici sono etichettati da stringhe non vuote. </a:t>
          </a:r>
          <a:endParaRPr lang="en-US" sz="2000" kern="1200" dirty="0"/>
        </a:p>
      </dsp:txBody>
      <dsp:txXfrm>
        <a:off x="-253707" y="35968"/>
        <a:ext cx="6850257" cy="1156108"/>
      </dsp:txXfrm>
    </dsp:sp>
    <dsp:sp modelId="{9647F4DD-0983-4EED-AD26-AB1CC5AF204B}">
      <dsp:nvSpPr>
        <dsp:cNvPr id="0" name=""/>
        <dsp:cNvSpPr/>
      </dsp:nvSpPr>
      <dsp:spPr>
        <a:xfrm>
          <a:off x="431684"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it-IT" sz="2000" kern="1200" dirty="0"/>
            <a:t>G=(V, A, W) dove V indica la funzione di etichettatura, A denota l’insieme di archi e W denota un insieme non vuoto di percorsi distinti.</a:t>
          </a:r>
          <a:endParaRPr lang="en-US" sz="2000" kern="1200" dirty="0"/>
        </a:p>
      </dsp:txBody>
      <dsp:txXfrm>
        <a:off x="467652" y="1468686"/>
        <a:ext cx="6583888" cy="1156108"/>
      </dsp:txXfrm>
    </dsp:sp>
    <dsp:sp modelId="{0E779975-9F26-4ABF-98DD-1DB8A34393C4}">
      <dsp:nvSpPr>
        <dsp:cNvPr id="0" name=""/>
        <dsp:cNvSpPr/>
      </dsp:nvSpPr>
      <dsp:spPr>
        <a:xfrm>
          <a:off x="573693" y="2865437"/>
          <a:ext cx="9334114" cy="1228044"/>
        </a:xfrm>
        <a:prstGeom prst="roundRect">
          <a:avLst>
            <a:gd name="adj" fmla="val 10000"/>
          </a:avLst>
        </a:prstGeom>
        <a:solidFill>
          <a:srgbClr val="FFC000"/>
        </a:solidFill>
        <a:ln w="19050" cap="rnd"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it-IT" sz="1600" kern="1200" dirty="0"/>
            <a:t>È possibile che si voglia  rappresentare le varianti che sono compatibili con un insieme di variazioni di sequenza. Questo porta alla definizione di grafi di sequenza che rappresentano l'insieme di andamenti ma poiché quest’ ultimi non sono esplicitamente etichettati sono rappresentate anche le varianti non nell'insieme di input</a:t>
          </a:r>
          <a:endParaRPr lang="en-US" sz="1600" kern="1200" dirty="0"/>
        </a:p>
      </dsp:txBody>
      <dsp:txXfrm>
        <a:off x="609661" y="2901405"/>
        <a:ext cx="7527218" cy="1156108"/>
      </dsp:txXfrm>
    </dsp:sp>
    <dsp:sp modelId="{22EA4539-34AB-4C2D-981C-492E9D49F50B}">
      <dsp:nvSpPr>
        <dsp:cNvPr id="0" name=""/>
        <dsp:cNvSpPr/>
      </dsp:nvSpPr>
      <dsp:spPr>
        <a:xfrm>
          <a:off x="6468075" y="255638"/>
          <a:ext cx="798228" cy="798228"/>
        </a:xfrm>
        <a:prstGeom prst="downArrow">
          <a:avLst>
            <a:gd name="adj1" fmla="val 55000"/>
            <a:gd name="adj2" fmla="val 45000"/>
          </a:avLst>
        </a:prstGeom>
        <a:solidFill>
          <a:schemeClr val="accent2">
            <a:alpha val="90000"/>
          </a:schemeClr>
        </a:solidFill>
        <a:ln w="19050" cap="rnd"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47676" y="255638"/>
        <a:ext cx="439026" cy="600667"/>
      </dsp:txXfrm>
    </dsp:sp>
    <dsp:sp modelId="{E51639B7-E049-46C6-ACAE-77E51EB80CBC}">
      <dsp:nvSpPr>
        <dsp:cNvPr id="0" name=""/>
        <dsp:cNvSpPr/>
      </dsp:nvSpPr>
      <dsp:spPr>
        <a:xfrm>
          <a:off x="8005512" y="3087942"/>
          <a:ext cx="798228" cy="798228"/>
        </a:xfrm>
        <a:prstGeom prst="downArrow">
          <a:avLst>
            <a:gd name="adj1" fmla="val 55000"/>
            <a:gd name="adj2" fmla="val 45000"/>
          </a:avLst>
        </a:prstGeom>
        <a:solidFill>
          <a:srgbClr val="FFC000">
            <a:alpha val="90000"/>
          </a:srgbClr>
        </a:solidFill>
        <a:ln w="19050" cap="rnd" cmpd="sng" algn="ctr">
          <a:solidFill>
            <a:srgbClr val="FFC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85113" y="3087942"/>
        <a:ext cx="439026" cy="600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4519B-398F-4B23-8CA1-190BE2D53C0D}">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DA526-0281-4E8C-82B2-F16E928C3625}">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i="1" kern="1200" dirty="0" err="1"/>
            <a:t>Panseq</a:t>
          </a:r>
          <a:r>
            <a:rPr lang="it-IT" sz="2100" b="1" i="1" kern="1200" dirty="0"/>
            <a:t> [</a:t>
          </a:r>
          <a:r>
            <a:rPr lang="it-IT" sz="2100" b="0" i="0" kern="1200" dirty="0"/>
            <a:t>Laing C, Buchanan C, </a:t>
          </a:r>
          <a:r>
            <a:rPr lang="it-IT" sz="2100" b="0" i="0" kern="1200" dirty="0" err="1"/>
            <a:t>Taboada</a:t>
          </a:r>
          <a:r>
            <a:rPr lang="it-IT" sz="2100" b="0" i="0" kern="1200" dirty="0"/>
            <a:t> EN, Zhang Y, </a:t>
          </a:r>
          <a:r>
            <a:rPr lang="it-IT" sz="2100" b="0" i="0" kern="1200" dirty="0" err="1"/>
            <a:t>Kropinski</a:t>
          </a:r>
          <a:r>
            <a:rPr lang="it-IT" sz="2100" b="0" i="0" kern="1200" dirty="0"/>
            <a:t> A, 2010</a:t>
          </a:r>
          <a:r>
            <a:rPr lang="it-IT" sz="2100" b="1" i="1" kern="1200" dirty="0"/>
            <a:t>] </a:t>
          </a:r>
          <a:r>
            <a:rPr lang="it-IT" sz="2100" kern="1200" dirty="0"/>
            <a:t>trova nuove regioni, determina il nucleo e il genoma accessorio. </a:t>
          </a:r>
          <a:endParaRPr lang="en-US" sz="2100" kern="1200" dirty="0"/>
        </a:p>
      </dsp:txBody>
      <dsp:txXfrm>
        <a:off x="535713" y="1032452"/>
        <a:ext cx="3967760" cy="2463577"/>
      </dsp:txXfrm>
    </dsp:sp>
    <dsp:sp modelId="{58E6F072-3318-4DCB-A7BE-5276460933D0}">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3CDF2-6BC6-4049-BB3B-A6C300D26528}">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i="1" kern="1200" dirty="0"/>
            <a:t>PGAP [</a:t>
          </a:r>
          <a:r>
            <a:rPr lang="it-IT" sz="2100" b="0" i="0" kern="1200" dirty="0"/>
            <a:t>Zhao Y, </a:t>
          </a:r>
          <a:r>
            <a:rPr lang="it-IT" sz="2100" b="0" i="0" kern="1200" dirty="0" err="1"/>
            <a:t>Wu</a:t>
          </a:r>
          <a:r>
            <a:rPr lang="it-IT" sz="2100" b="0" i="0" kern="1200" dirty="0"/>
            <a:t> J, Yang J, Sun S, Xiao J, </a:t>
          </a:r>
          <a:r>
            <a:rPr lang="it-IT" sz="2100" b="0" i="0" kern="1200" dirty="0" err="1"/>
            <a:t>Yu</a:t>
          </a:r>
          <a:r>
            <a:rPr lang="it-IT" sz="2100" b="0" i="0" kern="1200" dirty="0"/>
            <a:t> J, 2011</a:t>
          </a:r>
          <a:r>
            <a:rPr lang="it-IT" sz="2100" b="1" i="1" kern="1200" dirty="0"/>
            <a:t>] </a:t>
          </a:r>
          <a:r>
            <a:rPr lang="it-IT" sz="2100" kern="1200" dirty="0"/>
            <a:t>estende l'approccio di</a:t>
          </a:r>
          <a:r>
            <a:rPr lang="it-IT" sz="2100" b="1" i="1" kern="1200" dirty="0"/>
            <a:t> </a:t>
          </a:r>
          <a:r>
            <a:rPr lang="it-IT" sz="2100" b="1" i="1" kern="1200" dirty="0" err="1"/>
            <a:t>Panseq</a:t>
          </a:r>
          <a:r>
            <a:rPr lang="it-IT" sz="2100" kern="1200" dirty="0"/>
            <a:t> con moduli per l'analisi evolutiva e funzionale ed è implementato come singolo eseguibile autonomo.  </a:t>
          </a:r>
          <a:endParaRPr lang="en-US" sz="2100" kern="1200" dirty="0"/>
        </a:p>
      </dsp:txBody>
      <dsp:txXfrm>
        <a:off x="5572553" y="1032452"/>
        <a:ext cx="3967760" cy="2463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2F358-C15E-4BE2-AEAE-208931432EE8}" type="datetimeFigureOut">
              <a:rPr lang="it-IT" smtClean="0"/>
              <a:t>12/01/2023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22783-6D7A-4D90-8BE3-D1E1ED2832C5}" type="slidenum">
              <a:rPr lang="it-IT" smtClean="0"/>
              <a:t>‹N›</a:t>
            </a:fld>
            <a:endParaRPr lang="it-IT"/>
          </a:p>
        </p:txBody>
      </p:sp>
    </p:spTree>
    <p:extLst>
      <p:ext uri="{BB962C8B-B14F-4D97-AF65-F5344CB8AC3E}">
        <p14:creationId xmlns:p14="http://schemas.microsoft.com/office/powerpoint/2010/main" val="168297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61022783-6D7A-4D90-8BE3-D1E1ED2832C5}" type="slidenum">
              <a:rPr lang="it-IT" smtClean="0"/>
              <a:t>1</a:t>
            </a:fld>
            <a:endParaRPr lang="it-IT"/>
          </a:p>
        </p:txBody>
      </p:sp>
    </p:spTree>
    <p:extLst>
      <p:ext uri="{BB962C8B-B14F-4D97-AF65-F5344CB8AC3E}">
        <p14:creationId xmlns:p14="http://schemas.microsoft.com/office/powerpoint/2010/main" val="3556191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30034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394755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69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179952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1542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221234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3168569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91920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47515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9A7855C-0F16-4AC3-9AA8-F463050F53AD}" type="datetimeFigureOut">
              <a:rPr lang="it-IT" smtClean="0"/>
              <a:t>12/01/2023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128293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9A7855C-0F16-4AC3-9AA8-F463050F53AD}" type="datetimeFigureOut">
              <a:rPr lang="it-IT" smtClean="0"/>
              <a:t>12/01/2023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135123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9A7855C-0F16-4AC3-9AA8-F463050F53AD}" type="datetimeFigureOut">
              <a:rPr lang="it-IT" smtClean="0"/>
              <a:t>12/01/2023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187030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9A7855C-0F16-4AC3-9AA8-F463050F53AD}" type="datetimeFigureOut">
              <a:rPr lang="it-IT" smtClean="0"/>
              <a:t>12/01/2023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85928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7855C-0F16-4AC3-9AA8-F463050F53AD}" type="datetimeFigureOut">
              <a:rPr lang="it-IT" smtClean="0"/>
              <a:t>12/01/2023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16809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9A7855C-0F16-4AC3-9AA8-F463050F53AD}" type="datetimeFigureOut">
              <a:rPr lang="it-IT" smtClean="0"/>
              <a:t>12/01/2023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347214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9A7855C-0F16-4AC3-9AA8-F463050F53AD}" type="datetimeFigureOut">
              <a:rPr lang="it-IT" smtClean="0"/>
              <a:t>12/01/2023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0F4D57-0842-489B-A6DB-F7B97FA6B739}" type="slidenum">
              <a:rPr lang="it-IT" smtClean="0"/>
              <a:t>‹N›</a:t>
            </a:fld>
            <a:endParaRPr lang="it-IT"/>
          </a:p>
        </p:txBody>
      </p:sp>
    </p:spTree>
    <p:extLst>
      <p:ext uri="{BB962C8B-B14F-4D97-AF65-F5344CB8AC3E}">
        <p14:creationId xmlns:p14="http://schemas.microsoft.com/office/powerpoint/2010/main" val="178454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A7855C-0F16-4AC3-9AA8-F463050F53AD}" type="datetimeFigureOut">
              <a:rPr lang="it-IT" smtClean="0"/>
              <a:t>12/01/2023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0F4D57-0842-489B-A6DB-F7B97FA6B739}" type="slidenum">
              <a:rPr lang="it-IT" smtClean="0"/>
              <a:t>‹N›</a:t>
            </a:fld>
            <a:endParaRPr lang="it-IT"/>
          </a:p>
        </p:txBody>
      </p:sp>
    </p:spTree>
    <p:extLst>
      <p:ext uri="{BB962C8B-B14F-4D97-AF65-F5344CB8AC3E}">
        <p14:creationId xmlns:p14="http://schemas.microsoft.com/office/powerpoint/2010/main" val="77969697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nophyly" TargetMode="External"/><Relationship Id="rId7" Type="http://schemas.openxmlformats.org/officeDocument/2006/relationships/image" Target="../media/image1.png"/><Relationship Id="rId2" Type="http://schemas.openxmlformats.org/officeDocument/2006/relationships/hyperlink" Target="https://en.wikipedia.org/wiki/Organism" TargetMode="External"/><Relationship Id="rId1" Type="http://schemas.openxmlformats.org/officeDocument/2006/relationships/slideLayout" Target="../slideLayouts/slideLayout2.xml"/><Relationship Id="rId6" Type="http://schemas.openxmlformats.org/officeDocument/2006/relationships/hyperlink" Target="https://en.wikipedia.org/wiki/Phylogenetic_tree" TargetMode="External"/><Relationship Id="rId5" Type="http://schemas.openxmlformats.org/officeDocument/2006/relationships/hyperlink" Target="https://en.wikipedia.org/wiki/Lineage_(evolution)" TargetMode="External"/><Relationship Id="rId4" Type="http://schemas.openxmlformats.org/officeDocument/2006/relationships/hyperlink" Target="https://en.wikipedia.org/wiki/Common_ancestor"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29D4D04-7288-B4E2-3996-B4339897BB45}"/>
              </a:ext>
            </a:extLst>
          </p:cNvPr>
          <p:cNvSpPr>
            <a:spLocks noGrp="1"/>
          </p:cNvSpPr>
          <p:nvPr>
            <p:ph type="ctrTitle"/>
          </p:nvPr>
        </p:nvSpPr>
        <p:spPr>
          <a:xfrm>
            <a:off x="1554120" y="1020871"/>
            <a:ext cx="6960759" cy="2849671"/>
          </a:xfrm>
        </p:spPr>
        <p:txBody>
          <a:bodyPr>
            <a:normAutofit/>
          </a:bodyPr>
          <a:lstStyle/>
          <a:p>
            <a:pPr algn="l"/>
            <a:r>
              <a:rPr lang="it-IT" sz="6600" dirty="0">
                <a:solidFill>
                  <a:srgbClr val="FFFFFF"/>
                </a:solidFill>
              </a:rPr>
              <a:t>La </a:t>
            </a:r>
            <a:r>
              <a:rPr lang="it-IT" sz="6600" dirty="0" err="1">
                <a:solidFill>
                  <a:srgbClr val="FFFFFF"/>
                </a:solidFill>
              </a:rPr>
              <a:t>Pangenomica</a:t>
            </a:r>
            <a:endParaRPr lang="it-IT" sz="6600" dirty="0">
              <a:solidFill>
                <a:srgbClr val="FFFFFF"/>
              </a:solidFill>
            </a:endParaRPr>
          </a:p>
        </p:txBody>
      </p:sp>
      <p:sp>
        <p:nvSpPr>
          <p:cNvPr id="3" name="Sottotitolo 2">
            <a:extLst>
              <a:ext uri="{FF2B5EF4-FFF2-40B4-BE49-F238E27FC236}">
                <a16:creationId xmlns:a16="http://schemas.microsoft.com/office/drawing/2014/main" id="{75771FDB-7FD9-94E2-B53F-F708B5128768}"/>
              </a:ext>
            </a:extLst>
          </p:cNvPr>
          <p:cNvSpPr>
            <a:spLocks noGrp="1"/>
          </p:cNvSpPr>
          <p:nvPr>
            <p:ph type="subTitle" idx="1"/>
          </p:nvPr>
        </p:nvSpPr>
        <p:spPr>
          <a:xfrm>
            <a:off x="1683088" y="3962088"/>
            <a:ext cx="6112077" cy="1186108"/>
          </a:xfrm>
        </p:spPr>
        <p:txBody>
          <a:bodyPr>
            <a:normAutofit/>
          </a:bodyPr>
          <a:lstStyle/>
          <a:p>
            <a:pPr algn="l"/>
            <a:r>
              <a:rPr lang="it-IT" sz="2000" dirty="0">
                <a:solidFill>
                  <a:srgbClr val="FFFFFF">
                    <a:alpha val="70000"/>
                  </a:srgbClr>
                </a:solidFill>
              </a:rPr>
              <a:t>Serena Liguori</a:t>
            </a:r>
          </a:p>
          <a:p>
            <a:pPr algn="l"/>
            <a:r>
              <a:rPr lang="it-IT" sz="2000" dirty="0">
                <a:solidFill>
                  <a:srgbClr val="FFFFFF">
                    <a:alpha val="70000"/>
                  </a:srgbClr>
                </a:solidFill>
              </a:rPr>
              <a:t>Progetto Strumenti Formali Per la Bioinformatica</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18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1AC72D-4125-D51D-7250-CEFF1B1A7B43}"/>
              </a:ext>
            </a:extLst>
          </p:cNvPr>
          <p:cNvSpPr>
            <a:spLocks noGrp="1"/>
          </p:cNvSpPr>
          <p:nvPr>
            <p:ph type="title"/>
          </p:nvPr>
        </p:nvSpPr>
        <p:spPr/>
        <p:txBody>
          <a:bodyPr/>
          <a:lstStyle/>
          <a:p>
            <a:r>
              <a:rPr lang="it-IT" dirty="0"/>
              <a:t>GRAFO DEL GENOMA</a:t>
            </a:r>
          </a:p>
        </p:txBody>
      </p:sp>
      <p:sp>
        <p:nvSpPr>
          <p:cNvPr id="3" name="Segnaposto contenuto 2">
            <a:extLst>
              <a:ext uri="{FF2B5EF4-FFF2-40B4-BE49-F238E27FC236}">
                <a16:creationId xmlns:a16="http://schemas.microsoft.com/office/drawing/2014/main" id="{D241C81D-4D2C-5556-DC7F-654015B247BB}"/>
              </a:ext>
            </a:extLst>
          </p:cNvPr>
          <p:cNvSpPr>
            <a:spLocks noGrp="1"/>
          </p:cNvSpPr>
          <p:nvPr>
            <p:ph idx="1"/>
          </p:nvPr>
        </p:nvSpPr>
        <p:spPr/>
        <p:txBody>
          <a:bodyPr/>
          <a:lstStyle/>
          <a:p>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utilizzati per rappresentare le intere relazioni del genoma. I percorsi attraverso questi grafi rappresentano le ricombinazioni dei genomi inclusi nel modello. </a:t>
            </a:r>
            <a:endParaRPr lang="it-IT"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51601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E34970-DA7E-9D02-C02F-103BD687B269}"/>
              </a:ext>
            </a:extLst>
          </p:cNvPr>
          <p:cNvSpPr>
            <a:spLocks noGrp="1"/>
          </p:cNvSpPr>
          <p:nvPr>
            <p:ph type="title"/>
          </p:nvPr>
        </p:nvSpPr>
        <p:spPr/>
        <p:txBody>
          <a:bodyPr/>
          <a:lstStyle/>
          <a:p>
            <a:r>
              <a:rPr lang="it-IT" dirty="0"/>
              <a:t>GRAFO DI SEQUENZA</a:t>
            </a:r>
          </a:p>
        </p:txBody>
      </p:sp>
      <p:sp>
        <p:nvSpPr>
          <p:cNvPr id="3" name="Segnaposto contenuto 2">
            <a:extLst>
              <a:ext uri="{FF2B5EF4-FFF2-40B4-BE49-F238E27FC236}">
                <a16:creationId xmlns:a16="http://schemas.microsoft.com/office/drawing/2014/main" id="{A701ED11-0A49-A6B8-8F48-2E905DEBF592}"/>
              </a:ext>
            </a:extLst>
          </p:cNvPr>
          <p:cNvSpPr>
            <a:spLocks noGrp="1"/>
          </p:cNvSpPr>
          <p:nvPr>
            <p:ph idx="1"/>
          </p:nvPr>
        </p:nvSpPr>
        <p:spPr/>
        <p:txBody>
          <a:bodyPr/>
          <a:lstStyle/>
          <a:p>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I </a:t>
            </a:r>
            <a:r>
              <a:rPr lang="it-IT" sz="20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grafi di sequenza</a:t>
            </a:r>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sono stati utilizzati per la prima volta per rappresentare più allineamenti di sequenza. È un grafo orientato i cui vertici sono etichettati da stringhe non vuote.  </a:t>
            </a:r>
          </a:p>
          <a:p>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G=(V,A)dove V indica l’etichetta funzione e A denota l’insieme degli archi. </a:t>
            </a:r>
          </a:p>
          <a:p>
            <a:r>
              <a:rPr lang="it-IT" sz="2000" dirty="0">
                <a:solidFill>
                  <a:srgbClr val="212121"/>
                </a:solidFill>
                <a:latin typeface="Century Gothic" panose="020B0502020202020204" pitchFamily="34" charset="0"/>
                <a:ea typeface="Times New Roman" panose="02020603050405020304" pitchFamily="18" charset="0"/>
                <a:cs typeface="Times New Roman" panose="02020603050405020304" pitchFamily="18" charset="0"/>
              </a:rPr>
              <a:t>L</a:t>
            </a:r>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e proprietà dei grafi di variazione valgono anche per i grafi di sequenza.</a:t>
            </a:r>
            <a:endParaRPr lang="it-IT"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82004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A5549C3-A036-DE24-8EA5-5A7DE0686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198" y="2153266"/>
            <a:ext cx="7535684" cy="2155056"/>
          </a:xfrm>
          <a:prstGeom prst="rect">
            <a:avLst/>
          </a:prstGeom>
        </p:spPr>
      </p:pic>
    </p:spTree>
    <p:extLst>
      <p:ext uri="{BB962C8B-B14F-4D97-AF65-F5344CB8AC3E}">
        <p14:creationId xmlns:p14="http://schemas.microsoft.com/office/powerpoint/2010/main" val="255053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0EED88-6B56-9A8A-F16D-17A66C361446}"/>
              </a:ext>
            </a:extLst>
          </p:cNvPr>
          <p:cNvSpPr>
            <a:spLocks noGrp="1"/>
          </p:cNvSpPr>
          <p:nvPr>
            <p:ph type="title"/>
          </p:nvPr>
        </p:nvSpPr>
        <p:spPr/>
        <p:txBody>
          <a:bodyPr/>
          <a:lstStyle/>
          <a:p>
            <a:r>
              <a:rPr lang="it-IT" dirty="0"/>
              <a:t>COSTRUIRE UN PANGENOMA</a:t>
            </a:r>
          </a:p>
        </p:txBody>
      </p:sp>
      <p:sp>
        <p:nvSpPr>
          <p:cNvPr id="3" name="Segnaposto contenuto 2">
            <a:extLst>
              <a:ext uri="{FF2B5EF4-FFF2-40B4-BE49-F238E27FC236}">
                <a16:creationId xmlns:a16="http://schemas.microsoft.com/office/drawing/2014/main" id="{F4D92536-197F-F03A-C044-7AAB5CA4DFCA}"/>
              </a:ext>
            </a:extLst>
          </p:cNvPr>
          <p:cNvSpPr>
            <a:spLocks noGrp="1"/>
          </p:cNvSpPr>
          <p:nvPr>
            <p:ph idx="1"/>
          </p:nvPr>
        </p:nvSpPr>
        <p:spPr/>
        <p:txBody>
          <a:bodyPr>
            <a:normAutofit/>
          </a:bodyPr>
          <a:lstStyle/>
          <a:p>
            <a:r>
              <a:rPr lang="it-IT" sz="2400" dirty="0"/>
              <a:t>Raccolta di sequenze</a:t>
            </a:r>
          </a:p>
          <a:p>
            <a:r>
              <a:rPr lang="it-IT" sz="2400" dirty="0"/>
              <a:t>Utilizzo di piccole varianti</a:t>
            </a:r>
          </a:p>
          <a:p>
            <a:r>
              <a:rPr lang="it-IT" sz="2400" dirty="0"/>
              <a:t>Grafo di De </a:t>
            </a:r>
            <a:r>
              <a:rPr lang="it-IT" sz="2400" dirty="0" err="1"/>
              <a:t>Bruijn</a:t>
            </a:r>
            <a:r>
              <a:rPr lang="it-IT" sz="2400" dirty="0"/>
              <a:t> </a:t>
            </a:r>
          </a:p>
        </p:txBody>
      </p:sp>
    </p:spTree>
    <p:extLst>
      <p:ext uri="{BB962C8B-B14F-4D97-AF65-F5344CB8AC3E}">
        <p14:creationId xmlns:p14="http://schemas.microsoft.com/office/powerpoint/2010/main" val="172039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B7E5B79-DBAE-EB69-A2FB-D4CB9F4267B0}"/>
              </a:ext>
            </a:extLst>
          </p:cNvPr>
          <p:cNvSpPr>
            <a:spLocks noGrp="1"/>
          </p:cNvSpPr>
          <p:nvPr>
            <p:ph type="title"/>
          </p:nvPr>
        </p:nvSpPr>
        <p:spPr>
          <a:xfrm>
            <a:off x="1286933" y="609600"/>
            <a:ext cx="10197494" cy="1099457"/>
          </a:xfrm>
        </p:spPr>
        <p:txBody>
          <a:bodyPr>
            <a:normAutofit/>
          </a:bodyPr>
          <a:lstStyle/>
          <a:p>
            <a:r>
              <a:rPr lang="it-IT" dirty="0"/>
              <a:t>Raccolta di sequenze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Segnaposto contenuto 2">
            <a:extLst>
              <a:ext uri="{FF2B5EF4-FFF2-40B4-BE49-F238E27FC236}">
                <a16:creationId xmlns:a16="http://schemas.microsoft.com/office/drawing/2014/main" id="{92E7C3BA-53E1-8B42-CC78-D4A0E59BBBF3}"/>
              </a:ext>
            </a:extLst>
          </p:cNvPr>
          <p:cNvGraphicFramePr>
            <a:graphicFrameLocks noGrp="1"/>
          </p:cNvGraphicFramePr>
          <p:nvPr>
            <p:ph idx="1"/>
            <p:extLst>
              <p:ext uri="{D42A27DB-BD31-4B8C-83A1-F6EECF244321}">
                <p14:modId xmlns:p14="http://schemas.microsoft.com/office/powerpoint/2010/main" val="38740158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59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3D24C8-FA14-FD22-FA3F-8403838E4B2F}"/>
              </a:ext>
            </a:extLst>
          </p:cNvPr>
          <p:cNvSpPr>
            <a:spLocks noGrp="1"/>
          </p:cNvSpPr>
          <p:nvPr>
            <p:ph type="title"/>
          </p:nvPr>
        </p:nvSpPr>
        <p:spPr/>
        <p:txBody>
          <a:bodyPr/>
          <a:lstStyle/>
          <a:p>
            <a:r>
              <a:rPr lang="it-IT" dirty="0"/>
              <a:t>Raccolta di sequenze </a:t>
            </a:r>
          </a:p>
        </p:txBody>
      </p:sp>
      <p:sp>
        <p:nvSpPr>
          <p:cNvPr id="3" name="Segnaposto contenuto 2">
            <a:extLst>
              <a:ext uri="{FF2B5EF4-FFF2-40B4-BE49-F238E27FC236}">
                <a16:creationId xmlns:a16="http://schemas.microsoft.com/office/drawing/2014/main" id="{AECFF040-CA46-51F6-E5CE-C841178BAC1C}"/>
              </a:ext>
            </a:extLst>
          </p:cNvPr>
          <p:cNvSpPr>
            <a:spLocks noGrp="1"/>
          </p:cNvSpPr>
          <p:nvPr>
            <p:ph idx="1"/>
          </p:nvPr>
        </p:nvSpPr>
        <p:spPr>
          <a:xfrm>
            <a:off x="677333" y="1488613"/>
            <a:ext cx="8741969" cy="4912187"/>
          </a:xfrm>
        </p:spPr>
        <p:txBody>
          <a:bodyPr>
            <a:normAutofit fontScale="92500" lnSpcReduction="10000"/>
          </a:bodyPr>
          <a:lstStyle/>
          <a:p>
            <a:pPr marL="457200" algn="just">
              <a:lnSpc>
                <a:spcPct val="115000"/>
              </a:lnSpc>
            </a:pPr>
            <a:r>
              <a:rPr lang="it-IT" sz="19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HUPAN [</a:t>
            </a:r>
            <a:r>
              <a:rPr lang="it-IT" sz="2000" b="0" i="0" dirty="0" err="1">
                <a:solidFill>
                  <a:srgbClr val="303030"/>
                </a:solidFill>
                <a:effectLst/>
                <a:latin typeface="Cambria" panose="02040503050406030204" pitchFamily="18" charset="0"/>
              </a:rPr>
              <a:t>Duan</a:t>
            </a:r>
            <a:r>
              <a:rPr lang="it-IT" sz="2000" b="0" i="0" dirty="0">
                <a:solidFill>
                  <a:srgbClr val="303030"/>
                </a:solidFill>
                <a:effectLst/>
                <a:latin typeface="Cambria" panose="02040503050406030204" pitchFamily="18" charset="0"/>
              </a:rPr>
              <a:t> Z, </a:t>
            </a:r>
            <a:r>
              <a:rPr lang="it-IT" sz="2000" b="0" i="0" dirty="0" err="1">
                <a:solidFill>
                  <a:srgbClr val="303030"/>
                </a:solidFill>
                <a:effectLst/>
                <a:latin typeface="Cambria" panose="02040503050406030204" pitchFamily="18" charset="0"/>
              </a:rPr>
              <a:t>Qiao</a:t>
            </a:r>
            <a:r>
              <a:rPr lang="it-IT" sz="2000" b="0" i="0" dirty="0">
                <a:solidFill>
                  <a:srgbClr val="303030"/>
                </a:solidFill>
                <a:effectLst/>
                <a:latin typeface="Cambria" panose="02040503050406030204" pitchFamily="18" charset="0"/>
              </a:rPr>
              <a:t> Y, Lu J, Lu H, Zhang W, et al. 2019</a:t>
            </a:r>
            <a:r>
              <a:rPr lang="it-IT" sz="19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estende il modello di raccolta di sequenze ai genomi eucariotici umani e di grandi dimensioni, prendendo genomi assemblati come input e trovando sequenze non di riferimento al loro interno rispetto a un genoma di riferimento.</a:t>
            </a:r>
            <a:endParaRPr lang="it-IT" sz="19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algn="just">
              <a:lnSpc>
                <a:spcPct val="115000"/>
              </a:lnSpc>
            </a:pP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HUPAN utilizza la strategia "</a:t>
            </a:r>
            <a:r>
              <a:rPr lang="it-IT" sz="1900" b="1" dirty="0" err="1">
                <a:solidFill>
                  <a:schemeClr val="accent2"/>
                </a:solidFill>
                <a:effectLst/>
                <a:latin typeface="Century Gothic" panose="020B0502020202020204" pitchFamily="34" charset="0"/>
                <a:ea typeface="Times New Roman" panose="02020603050405020304" pitchFamily="18" charset="0"/>
                <a:cs typeface="Times New Roman" panose="02020603050405020304" pitchFamily="18" charset="0"/>
              </a:rPr>
              <a:t>map</a:t>
            </a:r>
            <a:r>
              <a:rPr lang="it-IT" sz="1900" b="1" dirty="0">
                <a:solidFill>
                  <a:schemeClr val="accent2"/>
                </a:solidFill>
                <a:effectLst/>
                <a:latin typeface="Century Gothic" panose="020B0502020202020204" pitchFamily="34" charset="0"/>
                <a:ea typeface="Times New Roman" panose="02020603050405020304" pitchFamily="18" charset="0"/>
                <a:cs typeface="Times New Roman" panose="02020603050405020304" pitchFamily="18" charset="0"/>
              </a:rPr>
              <a:t>-to-pan</a:t>
            </a: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it-IT" sz="19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lvl="0" indent="-457200" algn="just">
              <a:lnSpc>
                <a:spcPct val="115000"/>
              </a:lnSpc>
              <a:buFont typeface="+mj-lt"/>
              <a:buAutoNum type="arabicPeriod"/>
            </a:pPr>
            <a:r>
              <a:rPr lang="it-IT" sz="19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l'assemblaggio de novo di ogni singolo genoma viene eseguito con SGA, un programma che richiede poca memoria; </a:t>
            </a:r>
            <a:endParaRPr lang="it-IT" sz="1900" b="1"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lvl="0" indent="-457200" algn="just">
              <a:lnSpc>
                <a:spcPct val="115000"/>
              </a:lnSpc>
              <a:buFont typeface="+mj-lt"/>
              <a:buAutoNum type="arabicPeriod"/>
            </a:pPr>
            <a:r>
              <a:rPr lang="it-IT" sz="19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viene creata una strategia di estrazione di sequenze non di riferimento più rapida; </a:t>
            </a:r>
            <a:endParaRPr lang="it-IT" sz="1900" b="1"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lvl="0" indent="-457200" algn="just">
              <a:lnSpc>
                <a:spcPct val="115000"/>
              </a:lnSpc>
              <a:buFont typeface="+mj-lt"/>
              <a:buAutoNum type="arabicPeriod"/>
            </a:pPr>
            <a:r>
              <a:rPr lang="it-IT" sz="19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si ritiene che sia le sequenze completamente non allineate che le sequenze parzialmente non allineate generino le regioni genomiche non di riferimento; </a:t>
            </a:r>
            <a:endParaRPr lang="it-IT" sz="1900" b="1"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lvl="0" indent="-457200" algn="just">
              <a:lnSpc>
                <a:spcPct val="115000"/>
              </a:lnSpc>
              <a:spcAft>
                <a:spcPts val="1000"/>
              </a:spcAft>
              <a:buFont typeface="+mj-lt"/>
              <a:buAutoNum type="arabicPeriod"/>
            </a:pPr>
            <a:r>
              <a:rPr lang="it-IT" sz="1900" b="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viene proposto un rigoroso processo di screening per distinguere le sequenze non umane dalle sequenze non di riferimento. </a:t>
            </a:r>
            <a:endParaRPr lang="it-IT" sz="1900" b="1"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4975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magine 1">
            <a:extLst>
              <a:ext uri="{FF2B5EF4-FFF2-40B4-BE49-F238E27FC236}">
                <a16:creationId xmlns:a16="http://schemas.microsoft.com/office/drawing/2014/main" id="{A39AAA51-FB5E-C78D-5A00-F337CAEE8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020" y="736013"/>
            <a:ext cx="5652967" cy="5377506"/>
          </a:xfrm>
          <a:prstGeom prst="rect">
            <a:avLst/>
          </a:prstGeom>
        </p:spPr>
      </p:pic>
    </p:spTree>
    <p:extLst>
      <p:ext uri="{BB962C8B-B14F-4D97-AF65-F5344CB8AC3E}">
        <p14:creationId xmlns:p14="http://schemas.microsoft.com/office/powerpoint/2010/main" val="19487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6D0139-C228-FB4B-9C88-4FB6A59858F0}"/>
              </a:ext>
            </a:extLst>
          </p:cNvPr>
          <p:cNvSpPr>
            <a:spLocks noGrp="1"/>
          </p:cNvSpPr>
          <p:nvPr>
            <p:ph type="title"/>
          </p:nvPr>
        </p:nvSpPr>
        <p:spPr/>
        <p:txBody>
          <a:bodyPr/>
          <a:lstStyle/>
          <a:p>
            <a:r>
              <a:rPr lang="it-IT" dirty="0"/>
              <a:t>Utilizzo di piccole varianti</a:t>
            </a:r>
          </a:p>
        </p:txBody>
      </p:sp>
      <p:sp>
        <p:nvSpPr>
          <p:cNvPr id="3" name="Segnaposto contenuto 2">
            <a:extLst>
              <a:ext uri="{FF2B5EF4-FFF2-40B4-BE49-F238E27FC236}">
                <a16:creationId xmlns:a16="http://schemas.microsoft.com/office/drawing/2014/main" id="{3805DE7F-9CCC-CA63-B63A-8C608AA159D9}"/>
              </a:ext>
            </a:extLst>
          </p:cNvPr>
          <p:cNvSpPr>
            <a:spLocks noGrp="1"/>
          </p:cNvSpPr>
          <p:nvPr>
            <p:ph idx="1"/>
          </p:nvPr>
        </p:nvSpPr>
        <p:spPr>
          <a:xfrm>
            <a:off x="677334" y="2160589"/>
            <a:ext cx="7916060" cy="3880773"/>
          </a:xfrm>
        </p:spPr>
        <p:txBody>
          <a:bodyPr/>
          <a:lstStyle/>
          <a:p>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Tale modello implica direttamente un grafo aciclico diretto, ordinato lungo il genoma di riferimento, con bolle nei siti di variazione. Questo approccio di costruzione del </a:t>
            </a:r>
            <a:r>
              <a:rPr lang="it-IT" sz="2000" dirty="0" err="1">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pangenoma</a:t>
            </a:r>
            <a:r>
              <a:rPr lang="it-IT" sz="20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è utilizzato in diversi mappatori di lettura del grafo del genoma. </a:t>
            </a:r>
            <a:endParaRPr lang="it-IT" sz="20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57493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B6AB32E7-2659-AAAB-FB68-235CDF950E1F}"/>
              </a:ext>
            </a:extLst>
          </p:cNvPr>
          <p:cNvSpPr>
            <a:spLocks noGrp="1"/>
          </p:cNvSpPr>
          <p:nvPr>
            <p:ph type="title"/>
          </p:nvPr>
        </p:nvSpPr>
        <p:spPr>
          <a:xfrm>
            <a:off x="894822" y="-63079"/>
            <a:ext cx="3838887" cy="1232494"/>
          </a:xfrm>
        </p:spPr>
        <p:txBody>
          <a:bodyPr anchor="ctr">
            <a:normAutofit/>
          </a:bodyPr>
          <a:lstStyle/>
          <a:p>
            <a:r>
              <a:rPr lang="it-IT" dirty="0">
                <a:solidFill>
                  <a:schemeClr val="bg1"/>
                </a:solidFill>
              </a:rPr>
              <a:t>Grafi di De </a:t>
            </a:r>
            <a:r>
              <a:rPr lang="it-IT" dirty="0" err="1">
                <a:solidFill>
                  <a:schemeClr val="bg1"/>
                </a:solidFill>
              </a:rPr>
              <a:t>Bruijn</a:t>
            </a:r>
            <a:endParaRPr lang="it-IT" dirty="0">
              <a:solidFill>
                <a:schemeClr val="bg1"/>
              </a:solidFill>
            </a:endParaRPr>
          </a:p>
        </p:txBody>
      </p:sp>
      <p:sp>
        <p:nvSpPr>
          <p:cNvPr id="3" name="Segnaposto contenuto 2">
            <a:extLst>
              <a:ext uri="{FF2B5EF4-FFF2-40B4-BE49-F238E27FC236}">
                <a16:creationId xmlns:a16="http://schemas.microsoft.com/office/drawing/2014/main" id="{FFAB21AB-578B-431B-8BFC-BA6A7CF30921}"/>
              </a:ext>
            </a:extLst>
          </p:cNvPr>
          <p:cNvSpPr>
            <a:spLocks noGrp="1"/>
          </p:cNvSpPr>
          <p:nvPr>
            <p:ph idx="1"/>
          </p:nvPr>
        </p:nvSpPr>
        <p:spPr>
          <a:xfrm>
            <a:off x="307218" y="1045092"/>
            <a:ext cx="4660125" cy="6409004"/>
          </a:xfrm>
        </p:spPr>
        <p:txBody>
          <a:bodyPr>
            <a:normAutofit fontScale="77500" lnSpcReduction="20000"/>
          </a:bodyPr>
          <a:lstStyle/>
          <a:p>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Ogni colore fornisce una mappatura tra uno specifico campione biologico e un sottoinsieme del grafo. </a:t>
            </a:r>
          </a:p>
          <a:p>
            <a:r>
              <a:rPr lang="it-IT" sz="2900" b="1" i="1"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C</a:t>
            </a:r>
            <a:r>
              <a:rPr lang="it-IT" sz="2900" b="1" cap="small" spc="25"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ORTEX</a:t>
            </a:r>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it-IT" sz="3200" b="0" i="0" dirty="0">
                <a:solidFill>
                  <a:schemeClr val="bg1"/>
                </a:solidFill>
                <a:effectLst/>
                <a:latin typeface="Cambria" panose="02040503050406030204" pitchFamily="18" charset="0"/>
              </a:rPr>
              <a:t>Iqbal Z, Caccamo M, Turner I, </a:t>
            </a:r>
            <a:r>
              <a:rPr lang="it-IT" sz="3200" b="0" i="0" dirty="0" err="1">
                <a:solidFill>
                  <a:schemeClr val="bg1"/>
                </a:solidFill>
                <a:effectLst/>
                <a:latin typeface="Cambria" panose="02040503050406030204" pitchFamily="18" charset="0"/>
              </a:rPr>
              <a:t>Flicek</a:t>
            </a:r>
            <a:r>
              <a:rPr lang="it-IT" sz="3200" b="0" i="0" dirty="0">
                <a:solidFill>
                  <a:schemeClr val="bg1"/>
                </a:solidFill>
                <a:effectLst/>
                <a:latin typeface="Cambria" panose="02040503050406030204" pitchFamily="18" charset="0"/>
              </a:rPr>
              <a:t> P, </a:t>
            </a:r>
            <a:r>
              <a:rPr lang="it-IT" sz="3200" b="0" i="0" dirty="0" err="1">
                <a:solidFill>
                  <a:schemeClr val="bg1"/>
                </a:solidFill>
                <a:effectLst/>
                <a:latin typeface="Cambria" panose="02040503050406030204" pitchFamily="18" charset="0"/>
              </a:rPr>
              <a:t>McVean</a:t>
            </a:r>
            <a:r>
              <a:rPr lang="it-IT" sz="3200" b="0" i="0" dirty="0">
                <a:solidFill>
                  <a:schemeClr val="bg1"/>
                </a:solidFill>
                <a:effectLst/>
                <a:latin typeface="Cambria" panose="02040503050406030204" pitchFamily="18" charset="0"/>
              </a:rPr>
              <a:t> G, 2012</a:t>
            </a:r>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ha dimostrato per la prima volta che i grafi di De </a:t>
            </a:r>
            <a:r>
              <a:rPr lang="it-IT" sz="2900" dirty="0" err="1">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Bruijn</a:t>
            </a:r>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colorati potevano eseguire analisi su scala di popolazione con un'efficiente implementazione di grafi. </a:t>
            </a:r>
          </a:p>
          <a:p>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Recenti miglioramenti alla costruzione di grafi di De </a:t>
            </a:r>
            <a:r>
              <a:rPr lang="it-IT" sz="2900" dirty="0" err="1">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Bruijn</a:t>
            </a:r>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colorati, come</a:t>
            </a:r>
            <a:r>
              <a:rPr lang="it-IT" sz="2900" b="1" i="1" cap="small" spc="25"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BIFROST [</a:t>
            </a:r>
            <a:r>
              <a:rPr lang="it-IT" sz="3200" b="0" i="0" dirty="0">
                <a:solidFill>
                  <a:schemeClr val="bg1"/>
                </a:solidFill>
                <a:effectLst/>
                <a:latin typeface="Cambria" panose="02040503050406030204" pitchFamily="18" charset="0"/>
              </a:rPr>
              <a:t>Holley G, </a:t>
            </a:r>
            <a:r>
              <a:rPr lang="it-IT" sz="3200" b="0" i="0" dirty="0" err="1">
                <a:solidFill>
                  <a:schemeClr val="bg1"/>
                </a:solidFill>
                <a:effectLst/>
                <a:latin typeface="Cambria" panose="02040503050406030204" pitchFamily="18" charset="0"/>
              </a:rPr>
              <a:t>Melsted</a:t>
            </a:r>
            <a:r>
              <a:rPr lang="it-IT" sz="3200" b="0" i="0" dirty="0">
                <a:solidFill>
                  <a:schemeClr val="bg1"/>
                </a:solidFill>
                <a:effectLst/>
                <a:latin typeface="Cambria" panose="02040503050406030204" pitchFamily="18" charset="0"/>
              </a:rPr>
              <a:t> P, 2019</a:t>
            </a:r>
            <a:r>
              <a:rPr lang="it-IT" sz="2900" b="1" i="1" cap="small" spc="25"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consentono la costruzione di grafi di De </a:t>
            </a:r>
            <a:r>
              <a:rPr lang="it-IT" sz="2900" dirty="0" err="1">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Bruijn</a:t>
            </a:r>
            <a:r>
              <a:rPr lang="it-IT" sz="2900" dirty="0">
                <a:solidFill>
                  <a:schemeClr val="bg1"/>
                </a:solidFill>
                <a:effectLst/>
                <a:latin typeface="Century Gothic" panose="020B0502020202020204" pitchFamily="34" charset="0"/>
                <a:ea typeface="Times New Roman" panose="02020603050405020304" pitchFamily="18" charset="0"/>
                <a:cs typeface="Times New Roman" panose="02020603050405020304" pitchFamily="18" charset="0"/>
              </a:rPr>
              <a:t> colorati da insiemi di sequenze molto grandi.</a:t>
            </a:r>
          </a:p>
          <a:p>
            <a:endParaRPr lang="it-IT" dirty="0">
              <a:solidFill>
                <a:schemeClr val="bg1"/>
              </a:solidFill>
            </a:endParaRPr>
          </a:p>
        </p:txBody>
      </p:sp>
      <p:pic>
        <p:nvPicPr>
          <p:cNvPr id="4" name="Immagine 3">
            <a:extLst>
              <a:ext uri="{FF2B5EF4-FFF2-40B4-BE49-F238E27FC236}">
                <a16:creationId xmlns:a16="http://schemas.microsoft.com/office/drawing/2014/main" id="{A948E11C-CD51-F882-1873-626C16AA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348" y="1288162"/>
            <a:ext cx="6078401" cy="4395008"/>
          </a:xfrm>
          <a:prstGeom prst="rect">
            <a:avLst/>
          </a:prstGeom>
        </p:spPr>
      </p:pic>
      <p:sp>
        <p:nvSpPr>
          <p:cNvPr id="32"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3135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D8BFB84-DDE0-4119-B0A2-A4FA869262AB}"/>
              </a:ext>
            </a:extLst>
          </p:cNvPr>
          <p:cNvSpPr>
            <a:spLocks noGrp="1"/>
          </p:cNvSpPr>
          <p:nvPr>
            <p:ph idx="1"/>
          </p:nvPr>
        </p:nvSpPr>
        <p:spPr>
          <a:xfrm>
            <a:off x="4757195" y="698089"/>
            <a:ext cx="4662108" cy="7496787"/>
          </a:xfrm>
        </p:spPr>
        <p:txBody>
          <a:bodyPr>
            <a:normAutofit/>
          </a:bodyPr>
          <a:lstStyle/>
          <a:p>
            <a:pPr>
              <a:lnSpc>
                <a:spcPct val="90000"/>
              </a:lnSpc>
            </a:pPr>
            <a:r>
              <a:rPr lang="it-IT" dirty="0">
                <a:effectLst/>
                <a:latin typeface="Century Gothic" panose="020B0502020202020204" pitchFamily="34" charset="0"/>
                <a:ea typeface="Times New Roman" panose="02020603050405020304" pitchFamily="18" charset="0"/>
              </a:rPr>
              <a:t>Possiamo considerare un grafo di variazione come una struttura dati astratta per la quale sono state proposte alcune implementazioni:</a:t>
            </a:r>
          </a:p>
          <a:p>
            <a:pPr>
              <a:lnSpc>
                <a:spcPct val="90000"/>
              </a:lnSpc>
            </a:pPr>
            <a:r>
              <a:rPr lang="it-IT" dirty="0">
                <a:effectLst/>
                <a:latin typeface="Century Gothic" panose="020B0502020202020204" pitchFamily="34" charset="0"/>
                <a:ea typeface="Times New Roman" panose="02020603050405020304" pitchFamily="18" charset="0"/>
              </a:rPr>
              <a:t> </a:t>
            </a:r>
            <a:r>
              <a:rPr lang="it-IT" b="1" dirty="0">
                <a:effectLst/>
                <a:latin typeface="Century Gothic" panose="020B0502020202020204" pitchFamily="34" charset="0"/>
                <a:ea typeface="Times New Roman" panose="02020603050405020304" pitchFamily="18" charset="0"/>
              </a:rPr>
              <a:t>VG [</a:t>
            </a:r>
            <a:r>
              <a:rPr lang="en-US" sz="18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Eizenga</a:t>
            </a:r>
            <a:r>
              <a:rPr lang="en-US" sz="18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JM, 2020</a:t>
            </a:r>
            <a:r>
              <a:rPr lang="it-IT" b="1" dirty="0">
                <a:effectLst/>
                <a:latin typeface="Century Gothic" panose="020B0502020202020204" pitchFamily="34" charset="0"/>
                <a:ea typeface="Times New Roman" panose="02020603050405020304" pitchFamily="18" charset="0"/>
              </a:rPr>
              <a:t>]</a:t>
            </a:r>
            <a:r>
              <a:rPr lang="it-IT" dirty="0">
                <a:effectLst/>
                <a:latin typeface="Century Gothic" panose="020B0502020202020204" pitchFamily="34" charset="0"/>
                <a:ea typeface="Times New Roman" panose="02020603050405020304" pitchFamily="18" charset="0"/>
              </a:rPr>
              <a:t>, utilizza una tabella hash per rappresentare gli archi, ma ciò richiede troppa memoria. </a:t>
            </a:r>
            <a:endParaRPr lang="it-IT" dirty="0">
              <a:effectLst/>
              <a:latin typeface="Times New Roman" panose="02020603050405020304" pitchFamily="18" charset="0"/>
              <a:ea typeface="Times New Roman" panose="02020603050405020304" pitchFamily="18" charset="0"/>
            </a:endParaRPr>
          </a:p>
          <a:p>
            <a:pPr>
              <a:lnSpc>
                <a:spcPct val="90000"/>
              </a:lnSpc>
            </a:pPr>
            <a:r>
              <a:rPr lang="it-IT" b="1" dirty="0">
                <a:effectLst/>
                <a:latin typeface="Century Gothic" panose="020B0502020202020204" pitchFamily="34" charset="0"/>
                <a:ea typeface="Times New Roman" panose="02020603050405020304" pitchFamily="18" charset="0"/>
              </a:rPr>
              <a:t>XG [</a:t>
            </a:r>
            <a:r>
              <a:rPr lang="en-US" sz="18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Garrison E, 2018</a:t>
            </a:r>
            <a:r>
              <a:rPr lang="it-IT" b="1" dirty="0">
                <a:effectLst/>
                <a:latin typeface="Century Gothic" panose="020B0502020202020204" pitchFamily="34" charset="0"/>
                <a:ea typeface="Times New Roman" panose="02020603050405020304" pitchFamily="18" charset="0"/>
              </a:rPr>
              <a:t>]</a:t>
            </a:r>
            <a:r>
              <a:rPr lang="it-IT" dirty="0">
                <a:effectLst/>
                <a:latin typeface="Century Gothic" panose="020B0502020202020204" pitchFamily="34" charset="0"/>
                <a:ea typeface="Times New Roman" panose="02020603050405020304" pitchFamily="18" charset="0"/>
              </a:rPr>
              <a:t> ,è invece statica, ovvero i vertici e gli archi non possono essere aggiornati. Utilizza vettori di bit per codificare i vertici e gli elenchi di adiacenza, risultando in una struttura veloce ed efficiente in termini di memoria. </a:t>
            </a:r>
            <a:endParaRPr lang="it-IT" dirty="0">
              <a:effectLst/>
              <a:latin typeface="Times New Roman" panose="02020603050405020304" pitchFamily="18" charset="0"/>
              <a:ea typeface="Times New Roman" panose="02020603050405020304" pitchFamily="18" charset="0"/>
            </a:endParaRPr>
          </a:p>
          <a:p>
            <a:pPr>
              <a:lnSpc>
                <a:spcPct val="90000"/>
              </a:lnSpc>
            </a:pPr>
            <a:r>
              <a:rPr lang="it-IT" b="1" dirty="0">
                <a:effectLst/>
                <a:latin typeface="Century Gothic" panose="020B0502020202020204" pitchFamily="34" charset="0"/>
                <a:ea typeface="Times New Roman" panose="02020603050405020304" pitchFamily="18" charset="0"/>
                <a:cs typeface="Times New Roman" panose="02020603050405020304" pitchFamily="18" charset="0"/>
              </a:rPr>
              <a:t>ODGI [</a:t>
            </a:r>
            <a:r>
              <a:rPr lang="en-US" sz="18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Garrison E, 2019</a:t>
            </a:r>
            <a:r>
              <a:rPr lang="it-IT" b="1" dirty="0">
                <a:effectLst/>
                <a:latin typeface="Century Gothic" panose="020B0502020202020204" pitchFamily="34" charset="0"/>
                <a:ea typeface="Times New Roman" panose="02020603050405020304" pitchFamily="18" charset="0"/>
                <a:cs typeface="Times New Roman" panose="02020603050405020304" pitchFamily="18" charset="0"/>
              </a:rPr>
              <a:t>]</a:t>
            </a:r>
            <a:r>
              <a:rPr lang="it-IT" dirty="0">
                <a:effectLst/>
                <a:latin typeface="Century Gothic" panose="020B0502020202020204" pitchFamily="34" charset="0"/>
                <a:ea typeface="Times New Roman" panose="02020603050405020304" pitchFamily="18" charset="0"/>
                <a:cs typeface="Times New Roman" panose="02020603050405020304" pitchFamily="18" charset="0"/>
              </a:rPr>
              <a:t>, rappresenta archi e percorsi tramite codifica delta, in cui viene memorizzata solo la differenza tra gli identificatori di due vertici consecutivi. </a:t>
            </a:r>
          </a:p>
          <a:p>
            <a:pPr marL="0" indent="0">
              <a:lnSpc>
                <a:spcPct val="90000"/>
              </a:lnSpc>
              <a:buNone/>
            </a:pPr>
            <a:r>
              <a:rPr lang="it-IT" b="1" dirty="0">
                <a:solidFill>
                  <a:srgbClr val="92D050"/>
                </a:solidFill>
                <a:latin typeface="Century Gothic" panose="020B0502020202020204" pitchFamily="34" charset="0"/>
                <a:ea typeface="Times New Roman" panose="02020603050405020304" pitchFamily="18" charset="0"/>
                <a:cs typeface="Times New Roman" panose="02020603050405020304" pitchFamily="18" charset="0"/>
              </a:rPr>
              <a:t>- Nuova versione: ODGI 2021 [</a:t>
            </a:r>
            <a:r>
              <a:rPr lang="it-IT" sz="18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Guarracino A, 2021</a:t>
            </a:r>
            <a:r>
              <a:rPr lang="it-IT" b="1" dirty="0">
                <a:solidFill>
                  <a:srgbClr val="92D050"/>
                </a:solidFill>
                <a:latin typeface="Century Gothic" panose="020B0502020202020204" pitchFamily="34" charset="0"/>
                <a:ea typeface="Times New Roman" panose="02020603050405020304" pitchFamily="18" charset="0"/>
                <a:cs typeface="Times New Roman" panose="02020603050405020304" pitchFamily="18" charset="0"/>
              </a:rPr>
              <a:t>]</a:t>
            </a:r>
            <a:endParaRPr lang="it-IT" b="1" dirty="0">
              <a:solidFill>
                <a:srgbClr val="92D050"/>
              </a:solidFill>
              <a:effectLst/>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9CAD5E-872C-EC46-DCDB-801C93C99068}"/>
              </a:ext>
            </a:extLst>
          </p:cNvPr>
          <p:cNvPicPr>
            <a:picLocks noChangeAspect="1"/>
          </p:cNvPicPr>
          <p:nvPr/>
        </p:nvPicPr>
        <p:blipFill rotWithShape="1">
          <a:blip r:embed="rId2"/>
          <a:srcRect l="10670" r="45080"/>
          <a:stretch/>
        </p:blipFill>
        <p:spPr>
          <a:xfrm>
            <a:off x="20" y="-1"/>
            <a:ext cx="4953329"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81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42959D-8049-1C88-D7D5-C46B60B71E51}"/>
              </a:ext>
            </a:extLst>
          </p:cNvPr>
          <p:cNvSpPr>
            <a:spLocks noGrp="1"/>
          </p:cNvSpPr>
          <p:nvPr>
            <p:ph type="title"/>
          </p:nvPr>
        </p:nvSpPr>
        <p:spPr/>
        <p:txBody>
          <a:bodyPr>
            <a:normAutofit/>
          </a:bodyPr>
          <a:lstStyle/>
          <a:p>
            <a:r>
              <a:rPr lang="it-IT" sz="6000" dirty="0"/>
              <a:t>INTRODUZIONE</a:t>
            </a:r>
          </a:p>
        </p:txBody>
      </p:sp>
      <p:sp>
        <p:nvSpPr>
          <p:cNvPr id="3" name="Segnaposto contenuto 2">
            <a:extLst>
              <a:ext uri="{FF2B5EF4-FFF2-40B4-BE49-F238E27FC236}">
                <a16:creationId xmlns:a16="http://schemas.microsoft.com/office/drawing/2014/main" id="{BC1C668D-FA78-B270-3CE7-715B86200CBC}"/>
              </a:ext>
            </a:extLst>
          </p:cNvPr>
          <p:cNvSpPr>
            <a:spLocks noGrp="1"/>
          </p:cNvSpPr>
          <p:nvPr>
            <p:ph idx="1"/>
          </p:nvPr>
        </p:nvSpPr>
        <p:spPr/>
        <p:txBody>
          <a:bodyPr/>
          <a:lstStyle/>
          <a:p>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La </a:t>
            </a:r>
            <a:r>
              <a:rPr lang="it-IT" sz="2000" dirty="0" err="1">
                <a:effectLst/>
                <a:latin typeface="Century Gothic" panose="020B0502020202020204" pitchFamily="34" charset="0"/>
                <a:ea typeface="Times New Roman" panose="02020603050405020304" pitchFamily="18" charset="0"/>
                <a:cs typeface="Times New Roman" panose="02020603050405020304" pitchFamily="18" charset="0"/>
              </a:rPr>
              <a:t>pangenomica</a:t>
            </a:r>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 computazionale è un campo di ricerca in via di sviluppo che sta cambiando il modo in cui gli informatici affrontano le sfide nell'analisi delle sequenze biologiche.</a:t>
            </a:r>
          </a:p>
          <a:p>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Attualmente, la necessità di tenere conto dell'elevata variabilità dei genomi delle popolazioni sta rapidamente spingendo all'abbandono del paradigma tradizionale dell'utilizzo di un singolo genoma di riferimento. </a:t>
            </a:r>
          </a:p>
          <a:p>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Una rappresentazione grafica di più genomi o un grafo del </a:t>
            </a:r>
            <a:r>
              <a:rPr lang="it-IT" sz="2000" dirty="0" err="1">
                <a:effectLst/>
                <a:latin typeface="Century Gothic" panose="020B0502020202020204" pitchFamily="34" charset="0"/>
                <a:ea typeface="Times New Roman" panose="02020603050405020304" pitchFamily="18" charset="0"/>
                <a:cs typeface="Times New Roman" panose="02020603050405020304" pitchFamily="18" charset="0"/>
              </a:rPr>
              <a:t>pangenoma</a:t>
            </a:r>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 sta sostituendo il genoma di riferimento lineare. </a:t>
            </a:r>
          </a:p>
          <a:p>
            <a:endParaRPr lang="it-IT" dirty="0"/>
          </a:p>
        </p:txBody>
      </p:sp>
    </p:spTree>
    <p:extLst>
      <p:ext uri="{BB962C8B-B14F-4D97-AF65-F5344CB8AC3E}">
        <p14:creationId xmlns:p14="http://schemas.microsoft.com/office/powerpoint/2010/main" val="2667498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D7FE7-199B-CC94-1F1A-682DB5AF346F}"/>
              </a:ext>
            </a:extLst>
          </p:cNvPr>
          <p:cNvSpPr>
            <a:spLocks noGrp="1"/>
          </p:cNvSpPr>
          <p:nvPr>
            <p:ph type="title"/>
          </p:nvPr>
        </p:nvSpPr>
        <p:spPr/>
        <p:txBody>
          <a:bodyPr/>
          <a:lstStyle/>
          <a:p>
            <a:r>
              <a:rPr lang="it-IT" dirty="0"/>
              <a:t>ODGI</a:t>
            </a:r>
          </a:p>
        </p:txBody>
      </p:sp>
      <p:sp>
        <p:nvSpPr>
          <p:cNvPr id="3" name="Segnaposto contenuto 2">
            <a:extLst>
              <a:ext uri="{FF2B5EF4-FFF2-40B4-BE49-F238E27FC236}">
                <a16:creationId xmlns:a16="http://schemas.microsoft.com/office/drawing/2014/main" id="{039BE2B7-2DCF-4A82-818C-02B2563D8907}"/>
              </a:ext>
            </a:extLst>
          </p:cNvPr>
          <p:cNvSpPr>
            <a:spLocks noGrp="1"/>
          </p:cNvSpPr>
          <p:nvPr>
            <p:ph idx="1"/>
          </p:nvPr>
        </p:nvSpPr>
        <p:spPr/>
        <p:txBody>
          <a:bodyPr/>
          <a:lstStyle/>
          <a:p>
            <a:r>
              <a:rPr lang="it-IT" sz="1800" dirty="0">
                <a:solidFill>
                  <a:srgbClr val="333333"/>
                </a:solidFill>
                <a:effectLst/>
                <a:latin typeface="Century Gothic" panose="020B0502020202020204" pitchFamily="34" charset="0"/>
                <a:ea typeface="Times New Roman" panose="02020603050405020304" pitchFamily="18" charset="0"/>
              </a:rPr>
              <a:t>Pur essendo un netto miglioramento rispetto ai metodi precedenti, l’ODGI ha due limitazioni:</a:t>
            </a:r>
            <a:endParaRPr lang="it-IT" sz="18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la coordinata di un vertice appartenente a due diversi percorsi non è intuitiva;</a:t>
            </a:r>
            <a:endParaRPr lang="it-IT"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un vertice che non appartiene a nessuno dei percorsi in W non ha coordinate.</a:t>
            </a:r>
            <a:endParaRPr lang="it-IT"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1093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683B66-7371-B58A-AAD2-AFC4F41C87AC}"/>
              </a:ext>
            </a:extLst>
          </p:cNvPr>
          <p:cNvSpPr>
            <a:spLocks noGrp="1"/>
          </p:cNvSpPr>
          <p:nvPr>
            <p:ph type="title"/>
          </p:nvPr>
        </p:nvSpPr>
        <p:spPr/>
        <p:txBody>
          <a:bodyPr/>
          <a:lstStyle/>
          <a:p>
            <a:r>
              <a:rPr lang="it-IT" dirty="0"/>
              <a:t>Problema</a:t>
            </a:r>
          </a:p>
        </p:txBody>
      </p:sp>
      <p:sp>
        <p:nvSpPr>
          <p:cNvPr id="3" name="Segnaposto contenuto 2">
            <a:extLst>
              <a:ext uri="{FF2B5EF4-FFF2-40B4-BE49-F238E27FC236}">
                <a16:creationId xmlns:a16="http://schemas.microsoft.com/office/drawing/2014/main" id="{F446B74A-276E-0DA5-DF6C-FC47343A8383}"/>
              </a:ext>
            </a:extLst>
          </p:cNvPr>
          <p:cNvSpPr>
            <a:spLocks noGrp="1"/>
          </p:cNvSpPr>
          <p:nvPr>
            <p:ph idx="1"/>
          </p:nvPr>
        </p:nvSpPr>
        <p:spPr/>
        <p:txBody>
          <a:bodyPr>
            <a:normAutofit/>
          </a:bodyPr>
          <a:lstStyle/>
          <a:p>
            <a:r>
              <a:rPr lang="it-IT" sz="20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Un problema più pratico è come memorizzare un grafo del </a:t>
            </a:r>
            <a:r>
              <a:rPr lang="it-IT" sz="20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pangenoma</a:t>
            </a:r>
            <a:r>
              <a:rPr lang="it-IT" sz="20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in un file. Il formato più utilizzato per questo scopo è </a:t>
            </a:r>
            <a:r>
              <a:rPr lang="it-IT" sz="2000" b="1"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GFA[</a:t>
            </a:r>
            <a:r>
              <a:rPr lang="en-US" sz="18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Li H, Chin J, Durbin R, 2017</a:t>
            </a:r>
            <a:r>
              <a:rPr lang="it-IT" sz="2000" b="1"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it-IT" sz="2000" b="1" dirty="0">
                <a:solidFill>
                  <a:srgbClr val="333333"/>
                </a:solidFill>
                <a:latin typeface="Century Gothic" panose="020B0502020202020204" pitchFamily="34" charset="0"/>
                <a:ea typeface="Times New Roman" panose="02020603050405020304" pitchFamily="18" charset="0"/>
                <a:cs typeface="Times New Roman" panose="02020603050405020304" pitchFamily="18" charset="0"/>
              </a:rPr>
              <a:t>.</a:t>
            </a:r>
            <a:r>
              <a:rPr lang="it-IT" sz="20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Il principale limite di GFA deriva dal suo scopo originario. Poiché un grafo di assemblaggio non ha una connessione diretta con il genoma di riferimento lineare, non è garantito che un file GFA fornisca un sistema di coordinate valido per l'intero grafo. </a:t>
            </a:r>
          </a:p>
          <a:p>
            <a:r>
              <a:rPr lang="it-IT" sz="20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Per superare questo problema, è stata applicata un'estensione, chiamata </a:t>
            </a:r>
            <a:r>
              <a:rPr lang="it-IT" sz="2000" b="1"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rGFA</a:t>
            </a:r>
            <a:r>
              <a:rPr lang="it-IT" sz="2000" b="1"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18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Li H, Feng X, Chu C 2020</a:t>
            </a:r>
            <a:r>
              <a:rPr lang="it-IT" sz="2000" b="1"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it-IT" sz="20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dove viene selezionato un cammino di riferimento.</a:t>
            </a:r>
            <a:endParaRPr lang="it-IT" sz="2000" dirty="0"/>
          </a:p>
        </p:txBody>
      </p:sp>
    </p:spTree>
    <p:extLst>
      <p:ext uri="{BB962C8B-B14F-4D97-AF65-F5344CB8AC3E}">
        <p14:creationId xmlns:p14="http://schemas.microsoft.com/office/powerpoint/2010/main" val="64216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618D3BE8-A6E9-988A-D17F-475DFCE6F9FD}"/>
              </a:ext>
            </a:extLst>
          </p:cNvPr>
          <p:cNvSpPr>
            <a:spLocks noGrp="1"/>
          </p:cNvSpPr>
          <p:nvPr>
            <p:ph type="title"/>
          </p:nvPr>
        </p:nvSpPr>
        <p:spPr>
          <a:xfrm>
            <a:off x="643467" y="816638"/>
            <a:ext cx="3367359" cy="5224724"/>
          </a:xfrm>
        </p:spPr>
        <p:txBody>
          <a:bodyPr anchor="ctr">
            <a:normAutofit/>
          </a:bodyPr>
          <a:lstStyle/>
          <a:p>
            <a:r>
              <a:rPr lang="it-IT" dirty="0"/>
              <a:t>Indicizzazione dei grafi del </a:t>
            </a:r>
            <a:r>
              <a:rPr lang="it-IT" dirty="0" err="1"/>
              <a:t>pangenoma</a:t>
            </a:r>
            <a:endParaRPr lang="it-IT" dirty="0"/>
          </a:p>
        </p:txBody>
      </p:sp>
      <p:sp>
        <p:nvSpPr>
          <p:cNvPr id="3" name="Segnaposto contenuto 2">
            <a:extLst>
              <a:ext uri="{FF2B5EF4-FFF2-40B4-BE49-F238E27FC236}">
                <a16:creationId xmlns:a16="http://schemas.microsoft.com/office/drawing/2014/main" id="{21137002-EA34-0FB1-DBCB-E1C9557E7C10}"/>
              </a:ext>
            </a:extLst>
          </p:cNvPr>
          <p:cNvSpPr>
            <a:spLocks noGrp="1"/>
          </p:cNvSpPr>
          <p:nvPr>
            <p:ph idx="1"/>
          </p:nvPr>
        </p:nvSpPr>
        <p:spPr>
          <a:xfrm>
            <a:off x="4654295" y="816638"/>
            <a:ext cx="4619706" cy="5224724"/>
          </a:xfrm>
        </p:spPr>
        <p:txBody>
          <a:bodyPr anchor="ctr">
            <a:normAutofit/>
          </a:bodyPr>
          <a:lstStyle/>
          <a:p>
            <a:r>
              <a:rPr lang="it-IT" dirty="0">
                <a:effectLst/>
                <a:latin typeface="Century Gothic" panose="020B0502020202020204" pitchFamily="34" charset="0"/>
                <a:ea typeface="Times New Roman" panose="02020603050405020304" pitchFamily="18" charset="0"/>
                <a:cs typeface="Times New Roman" panose="02020603050405020304" pitchFamily="18" charset="0"/>
              </a:rPr>
              <a:t>I grafi grandi come i grafi del genoma devono essere indicizzati per ottenere un'efficienza adeguata per operazioni di base come il pattern matching o il </a:t>
            </a:r>
            <a:r>
              <a:rPr lang="it-IT" dirty="0" err="1">
                <a:effectLst/>
                <a:latin typeface="Century Gothic" panose="020B0502020202020204" pitchFamily="34" charset="0"/>
                <a:ea typeface="Times New Roman" panose="02020603050405020304" pitchFamily="18" charset="0"/>
                <a:cs typeface="Times New Roman" panose="02020603050405020304" pitchFamily="18" charset="0"/>
              </a:rPr>
              <a:t>read</a:t>
            </a:r>
            <a:r>
              <a:rPr lang="it-IT" dirty="0">
                <a:effectLst/>
                <a:latin typeface="Century Gothic" panose="020B0502020202020204" pitchFamily="34" charset="0"/>
                <a:ea typeface="Times New Roman" panose="02020603050405020304" pitchFamily="18" charset="0"/>
                <a:cs typeface="Times New Roman" panose="02020603050405020304" pitchFamily="18" charset="0"/>
              </a:rPr>
              <a:t> mapping.</a:t>
            </a:r>
            <a:endParaRPr lang="it-IT" dirty="0"/>
          </a:p>
        </p:txBody>
      </p:sp>
    </p:spTree>
    <p:extLst>
      <p:ext uri="{BB962C8B-B14F-4D97-AF65-F5344CB8AC3E}">
        <p14:creationId xmlns:p14="http://schemas.microsoft.com/office/powerpoint/2010/main" val="1845226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D4D0E-5FB6-05E4-8ECC-FF6E3289A66E}"/>
              </a:ext>
            </a:extLst>
          </p:cNvPr>
          <p:cNvSpPr>
            <a:spLocks noGrp="1"/>
          </p:cNvSpPr>
          <p:nvPr>
            <p:ph type="title"/>
          </p:nvPr>
        </p:nvSpPr>
        <p:spPr/>
        <p:txBody>
          <a:bodyPr>
            <a:normAutofit/>
          </a:bodyPr>
          <a:lstStyle/>
          <a:p>
            <a:r>
              <a:rPr lang="it-IT" sz="3200" dirty="0"/>
              <a:t>Indicizzazione delle sequenze utilizzando un grafo</a:t>
            </a:r>
          </a:p>
        </p:txBody>
      </p:sp>
      <p:sp>
        <p:nvSpPr>
          <p:cNvPr id="3" name="Segnaposto contenuto 2">
            <a:extLst>
              <a:ext uri="{FF2B5EF4-FFF2-40B4-BE49-F238E27FC236}">
                <a16:creationId xmlns:a16="http://schemas.microsoft.com/office/drawing/2014/main" id="{13CEBA3C-FFC1-B427-EC76-656CE625BA5F}"/>
              </a:ext>
            </a:extLst>
          </p:cNvPr>
          <p:cNvSpPr>
            <a:spLocks noGrp="1"/>
          </p:cNvSpPr>
          <p:nvPr>
            <p:ph idx="1"/>
          </p:nvPr>
        </p:nvSpPr>
        <p:spPr/>
        <p:txBody>
          <a:bodyPr/>
          <a:lstStyle/>
          <a:p>
            <a:pPr algn="just">
              <a:lnSpc>
                <a:spcPct val="115000"/>
              </a:lnSpc>
              <a:spcAft>
                <a:spcPts val="1000"/>
              </a:spcAft>
            </a:pP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L'indice FM [</a:t>
            </a:r>
            <a:r>
              <a:rPr lang="it-IT" b="0" i="0" dirty="0">
                <a:solidFill>
                  <a:srgbClr val="303030"/>
                </a:solidFill>
                <a:effectLst/>
                <a:latin typeface="Century Gothic" panose="020B0502020202020204" pitchFamily="34" charset="0"/>
              </a:rPr>
              <a:t>Ferragina P, Manzini G, 2005</a:t>
            </a: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è un indice di testo, basato sulla trasformata di Burrows-Wheeler (BWT), che viene spesso utilizzato con sequenze di DNA. </a:t>
            </a:r>
          </a:p>
          <a:p>
            <a:pPr algn="just">
              <a:lnSpc>
                <a:spcPct val="115000"/>
              </a:lnSpc>
              <a:spcAft>
                <a:spcPts val="1000"/>
              </a:spcAft>
            </a:pP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Una variante dell'indice FM, l'RLCSA [</a:t>
            </a:r>
            <a:r>
              <a:rPr lang="it-IT" b="0" i="0" dirty="0" err="1">
                <a:solidFill>
                  <a:srgbClr val="303030"/>
                </a:solidFill>
                <a:effectLst/>
                <a:latin typeface="Century Gothic" panose="020B0502020202020204" pitchFamily="34" charset="0"/>
              </a:rPr>
              <a:t>Mäkinen</a:t>
            </a:r>
            <a:r>
              <a:rPr lang="it-IT" b="0" i="0" dirty="0">
                <a:solidFill>
                  <a:srgbClr val="303030"/>
                </a:solidFill>
                <a:effectLst/>
                <a:latin typeface="Century Gothic" panose="020B0502020202020204" pitchFamily="34" charset="0"/>
              </a:rPr>
              <a:t> V, 2010</a:t>
            </a: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codifica la BWT, consentendogli di archiviare e indicizzare una raccolta di sequenze simili in modo efficiente in termini di spazio. Se conosciamo un buon allineamento globale delle sequenze, possiamo utilizzare tale informazione per rendere l'indice sia più piccolo che più veloce. </a:t>
            </a:r>
            <a:endParaRPr lang="it-IT" dirty="0"/>
          </a:p>
        </p:txBody>
      </p:sp>
    </p:spTree>
    <p:extLst>
      <p:ext uri="{BB962C8B-B14F-4D97-AF65-F5344CB8AC3E}">
        <p14:creationId xmlns:p14="http://schemas.microsoft.com/office/powerpoint/2010/main" val="275183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F44A8585-0566-7981-0996-AF0DD77D7785}"/>
              </a:ext>
            </a:extLst>
          </p:cNvPr>
          <p:cNvSpPr>
            <a:spLocks noGrp="1"/>
          </p:cNvSpPr>
          <p:nvPr>
            <p:ph type="title"/>
          </p:nvPr>
        </p:nvSpPr>
        <p:spPr>
          <a:xfrm>
            <a:off x="643467" y="816638"/>
            <a:ext cx="3367359" cy="5224724"/>
          </a:xfrm>
        </p:spPr>
        <p:txBody>
          <a:bodyPr anchor="ctr">
            <a:normAutofit/>
          </a:bodyPr>
          <a:lstStyle/>
          <a:p>
            <a:r>
              <a:rPr lang="it-IT" dirty="0"/>
              <a:t>Indicizzazione dei grafi aciclici</a:t>
            </a:r>
          </a:p>
        </p:txBody>
      </p:sp>
      <p:sp>
        <p:nvSpPr>
          <p:cNvPr id="3" name="Segnaposto contenuto 2">
            <a:extLst>
              <a:ext uri="{FF2B5EF4-FFF2-40B4-BE49-F238E27FC236}">
                <a16:creationId xmlns:a16="http://schemas.microsoft.com/office/drawing/2014/main" id="{B56CF624-CDE8-3D8D-2D3A-3F0BCE41732E}"/>
              </a:ext>
            </a:extLst>
          </p:cNvPr>
          <p:cNvSpPr>
            <a:spLocks noGrp="1"/>
          </p:cNvSpPr>
          <p:nvPr>
            <p:ph idx="1"/>
          </p:nvPr>
        </p:nvSpPr>
        <p:spPr>
          <a:xfrm>
            <a:off x="4654295" y="816638"/>
            <a:ext cx="4619706" cy="5224724"/>
          </a:xfrm>
        </p:spPr>
        <p:txBody>
          <a:bodyPr anchor="ctr">
            <a:normAutofit/>
          </a:bodyPr>
          <a:lstStyle/>
          <a:p>
            <a:pPr>
              <a:spcAft>
                <a:spcPts val="1000"/>
              </a:spcAft>
            </a:pPr>
            <a:r>
              <a:rPr lang="it-IT" dirty="0">
                <a:effectLst/>
                <a:latin typeface="Century Gothic" panose="020B0502020202020204" pitchFamily="34" charset="0"/>
                <a:ea typeface="Times New Roman" panose="02020603050405020304" pitchFamily="18" charset="0"/>
                <a:cs typeface="Times New Roman" panose="02020603050405020304" pitchFamily="18" charset="0"/>
              </a:rPr>
              <a:t>Una classe di metodi di indicizzazione dei grafi supporta solo i grafi aciclici. Questo vincolo può esistere sia perché l'</a:t>
            </a:r>
            <a:r>
              <a:rPr lang="it-IT" dirty="0" err="1">
                <a:effectLst/>
                <a:latin typeface="Century Gothic" panose="020B0502020202020204" pitchFamily="34" charset="0"/>
                <a:ea typeface="Times New Roman" panose="02020603050405020304" pitchFamily="18" charset="0"/>
                <a:cs typeface="Times New Roman" panose="02020603050405020304" pitchFamily="18" charset="0"/>
              </a:rPr>
              <a:t>aciclicità</a:t>
            </a:r>
            <a:r>
              <a:rPr lang="it-IT" dirty="0">
                <a:effectLst/>
                <a:latin typeface="Century Gothic" panose="020B0502020202020204" pitchFamily="34" charset="0"/>
                <a:ea typeface="Times New Roman" panose="02020603050405020304" pitchFamily="18" charset="0"/>
                <a:cs typeface="Times New Roman" panose="02020603050405020304" pitchFamily="18" charset="0"/>
              </a:rPr>
              <a:t> del grafo fornisce garanzie che semplificano il problema, sia perché caratteristiche dell'implementazione non sono adatte a grafi ciclic</a:t>
            </a:r>
            <a:r>
              <a:rPr lang="it-IT" dirty="0">
                <a:latin typeface="Century Gothic" panose="020B0502020202020204" pitchFamily="34" charset="0"/>
                <a:ea typeface="Times New Roman" panose="02020603050405020304" pitchFamily="18" charset="0"/>
                <a:cs typeface="Times New Roman" panose="02020603050405020304" pitchFamily="18" charset="0"/>
              </a:rPr>
              <a:t>i.</a:t>
            </a:r>
            <a:endParaRPr lang="it-IT" dirty="0"/>
          </a:p>
        </p:txBody>
      </p:sp>
    </p:spTree>
    <p:extLst>
      <p:ext uri="{BB962C8B-B14F-4D97-AF65-F5344CB8AC3E}">
        <p14:creationId xmlns:p14="http://schemas.microsoft.com/office/powerpoint/2010/main" val="14544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37857A60-9B33-F652-41CD-6A6A65BCDBF9}"/>
              </a:ext>
            </a:extLst>
          </p:cNvPr>
          <p:cNvSpPr>
            <a:spLocks noGrp="1"/>
          </p:cNvSpPr>
          <p:nvPr>
            <p:ph type="title"/>
          </p:nvPr>
        </p:nvSpPr>
        <p:spPr>
          <a:xfrm>
            <a:off x="677334" y="609600"/>
            <a:ext cx="3843375" cy="5175624"/>
          </a:xfrm>
        </p:spPr>
        <p:txBody>
          <a:bodyPr anchor="ctr">
            <a:normAutofit/>
          </a:bodyPr>
          <a:lstStyle/>
          <a:p>
            <a:r>
              <a:rPr lang="it-IT">
                <a:solidFill>
                  <a:schemeClr val="tx1">
                    <a:lumMod val="85000"/>
                    <a:lumOff val="15000"/>
                  </a:schemeClr>
                </a:solidFill>
              </a:rPr>
              <a:t>Mappatura del grafo del genoma</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3FC9FF4D-E918-C3F6-7CFB-8EBDCA639F34}"/>
              </a:ext>
            </a:extLst>
          </p:cNvPr>
          <p:cNvSpPr>
            <a:spLocks noGrp="1"/>
          </p:cNvSpPr>
          <p:nvPr>
            <p:ph idx="1"/>
          </p:nvPr>
        </p:nvSpPr>
        <p:spPr>
          <a:xfrm>
            <a:off x="6116084" y="609601"/>
            <a:ext cx="5511296" cy="5175624"/>
          </a:xfrm>
        </p:spPr>
        <p:txBody>
          <a:bodyPr anchor="ctr">
            <a:normAutofit/>
          </a:bodyPr>
          <a:lstStyle/>
          <a:p>
            <a:pPr marL="0" indent="0">
              <a:buNone/>
            </a:pPr>
            <a:r>
              <a:rPr lang="it-IT" sz="2000" dirty="0">
                <a:solidFill>
                  <a:srgbClr val="FFFFFF"/>
                </a:solidFill>
                <a:effectLst/>
                <a:latin typeface="Century Gothic" panose="020B0502020202020204" pitchFamily="34" charset="0"/>
                <a:ea typeface="Times New Roman" panose="02020603050405020304" pitchFamily="18" charset="0"/>
              </a:rPr>
              <a:t>Negli ultimi anni sono stati sviluppati metodi efficienti per mappare le letture su grandi grafi del </a:t>
            </a:r>
            <a:r>
              <a:rPr lang="it-IT" sz="2000" dirty="0" err="1">
                <a:solidFill>
                  <a:srgbClr val="FFFFFF"/>
                </a:solidFill>
                <a:effectLst/>
                <a:latin typeface="Century Gothic" panose="020B0502020202020204" pitchFamily="34" charset="0"/>
                <a:ea typeface="Times New Roman" panose="02020603050405020304" pitchFamily="18" charset="0"/>
              </a:rPr>
              <a:t>pangenoma</a:t>
            </a:r>
            <a:r>
              <a:rPr lang="it-IT" sz="2000" dirty="0">
                <a:solidFill>
                  <a:srgbClr val="FFFFFF"/>
                </a:solidFill>
                <a:effectLst/>
                <a:latin typeface="Century Gothic" panose="020B0502020202020204" pitchFamily="34" charset="0"/>
                <a:ea typeface="Times New Roman" panose="02020603050405020304" pitchFamily="18" charset="0"/>
              </a:rPr>
              <a:t>, molti si basano su recenti ricerche sull'allineamento e sui progressi nell'indicizzazione. </a:t>
            </a:r>
            <a:endParaRPr lang="it-IT" sz="2000" dirty="0">
              <a:solidFill>
                <a:srgbClr val="FFFFFF"/>
              </a:solidFill>
              <a:effectLst/>
              <a:latin typeface="Times New Roman" panose="02020603050405020304" pitchFamily="18" charset="0"/>
              <a:ea typeface="Times New Roman" panose="02020603050405020304" pitchFamily="18" charset="0"/>
            </a:endParaRPr>
          </a:p>
          <a:p>
            <a:endParaRPr lang="it-IT" dirty="0">
              <a:solidFill>
                <a:srgbClr val="FFFFFF"/>
              </a:solidFill>
            </a:endParaRPr>
          </a:p>
        </p:txBody>
      </p:sp>
    </p:spTree>
    <p:extLst>
      <p:ext uri="{BB962C8B-B14F-4D97-AF65-F5344CB8AC3E}">
        <p14:creationId xmlns:p14="http://schemas.microsoft.com/office/powerpoint/2010/main" val="223141929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oluzione erogata tramite pipetta elettronica">
            <a:extLst>
              <a:ext uri="{FF2B5EF4-FFF2-40B4-BE49-F238E27FC236}">
                <a16:creationId xmlns:a16="http://schemas.microsoft.com/office/drawing/2014/main" id="{73EC78C6-E179-0EC2-5A7B-12A4D3B43411}"/>
              </a:ext>
            </a:extLst>
          </p:cNvPr>
          <p:cNvPicPr>
            <a:picLocks noChangeAspect="1"/>
          </p:cNvPicPr>
          <p:nvPr/>
        </p:nvPicPr>
        <p:blipFill rotWithShape="1">
          <a:blip r:embed="rId2"/>
          <a:srcRect l="1241" r="2165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olo 1">
            <a:extLst>
              <a:ext uri="{FF2B5EF4-FFF2-40B4-BE49-F238E27FC236}">
                <a16:creationId xmlns:a16="http://schemas.microsoft.com/office/drawing/2014/main" id="{5F3C3DFD-4C0E-B21D-E2EB-A324AE80A539}"/>
              </a:ext>
            </a:extLst>
          </p:cNvPr>
          <p:cNvSpPr>
            <a:spLocks noGrp="1"/>
          </p:cNvSpPr>
          <p:nvPr>
            <p:ph type="title"/>
          </p:nvPr>
        </p:nvSpPr>
        <p:spPr>
          <a:xfrm>
            <a:off x="677333" y="609600"/>
            <a:ext cx="3851123" cy="1320800"/>
          </a:xfrm>
        </p:spPr>
        <p:txBody>
          <a:bodyPr>
            <a:normAutofit/>
          </a:bodyPr>
          <a:lstStyle/>
          <a:p>
            <a:pPr>
              <a:lnSpc>
                <a:spcPct val="90000"/>
              </a:lnSpc>
            </a:pPr>
            <a:r>
              <a:rPr lang="it-IT" sz="2800" dirty="0"/>
              <a:t>Identificazione delle varianti e la </a:t>
            </a:r>
            <a:r>
              <a:rPr lang="it-IT" sz="2800" dirty="0" err="1"/>
              <a:t>genotipizzazione</a:t>
            </a:r>
            <a:endParaRPr lang="it-IT" sz="2800"/>
          </a:p>
        </p:txBody>
      </p:sp>
      <p:sp>
        <p:nvSpPr>
          <p:cNvPr id="3" name="Segnaposto contenuto 2">
            <a:extLst>
              <a:ext uri="{FF2B5EF4-FFF2-40B4-BE49-F238E27FC236}">
                <a16:creationId xmlns:a16="http://schemas.microsoft.com/office/drawing/2014/main" id="{9212FC58-167B-1B04-EF9A-9A3537F82DEF}"/>
              </a:ext>
            </a:extLst>
          </p:cNvPr>
          <p:cNvSpPr>
            <a:spLocks noGrp="1"/>
          </p:cNvSpPr>
          <p:nvPr>
            <p:ph idx="1"/>
          </p:nvPr>
        </p:nvSpPr>
        <p:spPr>
          <a:xfrm>
            <a:off x="677333" y="2170421"/>
            <a:ext cx="3284003" cy="4318869"/>
          </a:xfrm>
        </p:spPr>
        <p:txBody>
          <a:bodyPr>
            <a:normAutofit/>
          </a:bodyPr>
          <a:lstStyle/>
          <a:p>
            <a:pPr>
              <a:lnSpc>
                <a:spcPct val="90000"/>
              </a:lnSpc>
            </a:pPr>
            <a:r>
              <a:rPr lang="it-IT" sz="2000" dirty="0">
                <a:effectLst/>
                <a:latin typeface="Century Gothic" panose="020B0502020202020204" pitchFamily="34" charset="0"/>
                <a:ea typeface="Times New Roman" panose="02020603050405020304" pitchFamily="18" charset="0"/>
              </a:rPr>
              <a:t>La </a:t>
            </a:r>
            <a:r>
              <a:rPr lang="it-IT" sz="2000" dirty="0" err="1">
                <a:effectLst/>
                <a:latin typeface="Century Gothic" panose="020B0502020202020204" pitchFamily="34" charset="0"/>
                <a:ea typeface="Times New Roman" panose="02020603050405020304" pitchFamily="18" charset="0"/>
              </a:rPr>
              <a:t>genotipizzazione</a:t>
            </a:r>
            <a:r>
              <a:rPr lang="it-IT" sz="2000" dirty="0">
                <a:effectLst/>
                <a:latin typeface="Century Gothic" panose="020B0502020202020204" pitchFamily="34" charset="0"/>
                <a:ea typeface="Times New Roman" panose="02020603050405020304" pitchFamily="18" charset="0"/>
              </a:rPr>
              <a:t> consiste nel determinare se una variante osservata in precedenza è presente in un nuovo campione, mentre</a:t>
            </a:r>
          </a:p>
          <a:p>
            <a:pPr>
              <a:lnSpc>
                <a:spcPct val="90000"/>
              </a:lnSpc>
            </a:pPr>
            <a:r>
              <a:rPr lang="it-IT" sz="2000" dirty="0">
                <a:latin typeface="Century Gothic" panose="020B0502020202020204" pitchFamily="34" charset="0"/>
                <a:ea typeface="Times New Roman" panose="02020603050405020304" pitchFamily="18" charset="0"/>
              </a:rPr>
              <a:t>L</a:t>
            </a:r>
            <a:r>
              <a:rPr lang="it-IT" sz="2000" dirty="0">
                <a:effectLst/>
                <a:latin typeface="Century Gothic" panose="020B0502020202020204" pitchFamily="34" charset="0"/>
                <a:ea typeface="Times New Roman" panose="02020603050405020304" pitchFamily="18" charset="0"/>
              </a:rPr>
              <a:t>'identificazione delle varianti comporta il rilevamento di variazioni ancora non osservate. </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831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E4412-12C6-7E94-011D-9C95E02A3433}"/>
              </a:ext>
            </a:extLst>
          </p:cNvPr>
          <p:cNvSpPr>
            <a:spLocks noGrp="1"/>
          </p:cNvSpPr>
          <p:nvPr>
            <p:ph type="title"/>
          </p:nvPr>
        </p:nvSpPr>
        <p:spPr/>
        <p:txBody>
          <a:bodyPr/>
          <a:lstStyle/>
          <a:p>
            <a:r>
              <a:rPr lang="it-IT" dirty="0"/>
              <a:t>Ricostruzione dell’</a:t>
            </a:r>
            <a:r>
              <a:rPr lang="it-IT" dirty="0" err="1"/>
              <a:t>aplotipo</a:t>
            </a:r>
            <a:r>
              <a:rPr lang="it-IT" dirty="0"/>
              <a:t> virale</a:t>
            </a:r>
          </a:p>
        </p:txBody>
      </p:sp>
      <p:sp>
        <p:nvSpPr>
          <p:cNvPr id="3" name="Segnaposto contenuto 2">
            <a:extLst>
              <a:ext uri="{FF2B5EF4-FFF2-40B4-BE49-F238E27FC236}">
                <a16:creationId xmlns:a16="http://schemas.microsoft.com/office/drawing/2014/main" id="{D7AE21FF-C262-EE05-1B56-AA8597677D20}"/>
              </a:ext>
            </a:extLst>
          </p:cNvPr>
          <p:cNvSpPr>
            <a:spLocks noGrp="1"/>
          </p:cNvSpPr>
          <p:nvPr>
            <p:ph idx="1"/>
          </p:nvPr>
        </p:nvSpPr>
        <p:spPr/>
        <p:txBody>
          <a:bodyPr>
            <a:normAutofit/>
          </a:bodyPr>
          <a:lstStyle/>
          <a:p>
            <a:pPr algn="just"/>
            <a:r>
              <a:rPr lang="it-IT" sz="1800" dirty="0">
                <a:solidFill>
                  <a:srgbClr val="212121"/>
                </a:solidFill>
                <a:effectLst/>
                <a:latin typeface="Century Gothic" panose="020B0502020202020204" pitchFamily="34" charset="0"/>
                <a:ea typeface="Times New Roman" panose="02020603050405020304" pitchFamily="18" charset="0"/>
              </a:rPr>
              <a:t>Un'altra applicazione della </a:t>
            </a:r>
            <a:r>
              <a:rPr lang="it-IT" sz="1800" dirty="0" err="1">
                <a:solidFill>
                  <a:srgbClr val="212121"/>
                </a:solidFill>
                <a:effectLst/>
                <a:latin typeface="Century Gothic" panose="020B0502020202020204" pitchFamily="34" charset="0"/>
                <a:ea typeface="Times New Roman" panose="02020603050405020304" pitchFamily="18" charset="0"/>
              </a:rPr>
              <a:t>pangenomica</a:t>
            </a:r>
            <a:r>
              <a:rPr lang="it-IT" sz="1800" dirty="0">
                <a:solidFill>
                  <a:srgbClr val="212121"/>
                </a:solidFill>
                <a:effectLst/>
                <a:latin typeface="Century Gothic" panose="020B0502020202020204" pitchFamily="34" charset="0"/>
                <a:ea typeface="Times New Roman" panose="02020603050405020304" pitchFamily="18" charset="0"/>
              </a:rPr>
              <a:t> computazionale si pone nell'assemblaggio del genoma virale. </a:t>
            </a:r>
          </a:p>
          <a:p>
            <a:pPr algn="just"/>
            <a:r>
              <a:rPr lang="it-IT" sz="1800" dirty="0">
                <a:solidFill>
                  <a:srgbClr val="212121"/>
                </a:solidFill>
                <a:effectLst/>
                <a:latin typeface="Century Gothic" panose="020B0502020202020204" pitchFamily="34" charset="0"/>
                <a:ea typeface="Times New Roman" panose="02020603050405020304" pitchFamily="18" charset="0"/>
              </a:rPr>
              <a:t>Durante l'infezione, i virus replicano il proprio genoma miliardi di volte utilizzando un meccanismo di replicazione soggetto a errori, quindi molti dei genomi risultanti sono copie inesatte. </a:t>
            </a:r>
          </a:p>
          <a:p>
            <a:pPr algn="just"/>
            <a:r>
              <a:rPr lang="it-IT" sz="1800" dirty="0">
                <a:solidFill>
                  <a:srgbClr val="212121"/>
                </a:solidFill>
                <a:effectLst/>
                <a:latin typeface="Century Gothic" panose="020B0502020202020204" pitchFamily="34" charset="0"/>
                <a:ea typeface="Times New Roman" panose="02020603050405020304" pitchFamily="18" charset="0"/>
              </a:rPr>
              <a:t>Questi sono anche indicati come </a:t>
            </a:r>
            <a:r>
              <a:rPr lang="it-IT" sz="1800" dirty="0" err="1">
                <a:solidFill>
                  <a:srgbClr val="212121"/>
                </a:solidFill>
                <a:effectLst/>
                <a:latin typeface="Century Gothic" panose="020B0502020202020204" pitchFamily="34" charset="0"/>
                <a:ea typeface="Times New Roman" panose="02020603050405020304" pitchFamily="18" charset="0"/>
              </a:rPr>
              <a:t>aplotipi</a:t>
            </a:r>
            <a:r>
              <a:rPr lang="it-IT" sz="1800" dirty="0">
                <a:solidFill>
                  <a:srgbClr val="212121"/>
                </a:solidFill>
                <a:effectLst/>
                <a:latin typeface="Century Gothic" panose="020B0502020202020204" pitchFamily="34" charset="0"/>
                <a:ea typeface="Times New Roman" panose="02020603050405020304" pitchFamily="18" charset="0"/>
              </a:rPr>
              <a:t> virali, che insieme formano un </a:t>
            </a:r>
            <a:r>
              <a:rPr lang="it-IT" sz="1800" dirty="0" err="1">
                <a:solidFill>
                  <a:srgbClr val="212121"/>
                </a:solidFill>
                <a:effectLst/>
                <a:latin typeface="Century Gothic" panose="020B0502020202020204" pitchFamily="34" charset="0"/>
                <a:ea typeface="Times New Roman" panose="02020603050405020304" pitchFamily="18" charset="0"/>
              </a:rPr>
              <a:t>pangenoma</a:t>
            </a:r>
            <a:r>
              <a:rPr lang="it-IT" sz="1800" dirty="0">
                <a:solidFill>
                  <a:srgbClr val="212121"/>
                </a:solidFill>
                <a:effectLst/>
                <a:latin typeface="Century Gothic" panose="020B0502020202020204" pitchFamily="34" charset="0"/>
                <a:ea typeface="Times New Roman" panose="02020603050405020304" pitchFamily="18" charset="0"/>
              </a:rPr>
              <a:t> virale. </a:t>
            </a:r>
            <a:endParaRPr lang="it-IT" sz="1800" dirty="0">
              <a:effectLst/>
              <a:latin typeface="Times New Roman" panose="02020603050405020304" pitchFamily="18" charset="0"/>
              <a:ea typeface="Times New Roman" panose="02020603050405020304" pitchFamily="18" charset="0"/>
            </a:endParaRPr>
          </a:p>
          <a:p>
            <a:pPr algn="just">
              <a:spcAft>
                <a:spcPts val="2000"/>
              </a:spcAft>
            </a:pPr>
            <a:r>
              <a:rPr lang="it-IT" sz="1800" dirty="0">
                <a:solidFill>
                  <a:srgbClr val="212121"/>
                </a:solidFill>
                <a:effectLst/>
                <a:latin typeface="Century Gothic" panose="020B0502020202020204" pitchFamily="34" charset="0"/>
                <a:ea typeface="Times New Roman" panose="02020603050405020304" pitchFamily="18" charset="0"/>
              </a:rPr>
              <a:t>Una delle principali sfide nella ricostruzione dell'</a:t>
            </a:r>
            <a:r>
              <a:rPr lang="it-IT" sz="1800" dirty="0" err="1">
                <a:solidFill>
                  <a:srgbClr val="212121"/>
                </a:solidFill>
                <a:effectLst/>
                <a:latin typeface="Century Gothic" panose="020B0502020202020204" pitchFamily="34" charset="0"/>
                <a:ea typeface="Times New Roman" panose="02020603050405020304" pitchFamily="18" charset="0"/>
              </a:rPr>
              <a:t>aplotipo</a:t>
            </a:r>
            <a:r>
              <a:rPr lang="it-IT" sz="1800" dirty="0">
                <a:solidFill>
                  <a:srgbClr val="212121"/>
                </a:solidFill>
                <a:effectLst/>
                <a:latin typeface="Century Gothic" panose="020B0502020202020204" pitchFamily="34" charset="0"/>
                <a:ea typeface="Times New Roman" panose="02020603050405020304" pitchFamily="18" charset="0"/>
              </a:rPr>
              <a:t> virale è la grande quantità di letture. Ciò richiede algoritmi di costruzione di grafi altamente efficienti. </a:t>
            </a:r>
          </a:p>
        </p:txBody>
      </p:sp>
    </p:spTree>
    <p:extLst>
      <p:ext uri="{BB962C8B-B14F-4D97-AF65-F5344CB8AC3E}">
        <p14:creationId xmlns:p14="http://schemas.microsoft.com/office/powerpoint/2010/main" val="601620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83CF38-0C30-E52F-2F9B-330F91E12FB5}"/>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ECE1FE03-ADA3-9E9F-CBEC-B30F0449609D}"/>
              </a:ext>
            </a:extLst>
          </p:cNvPr>
          <p:cNvSpPr>
            <a:spLocks noGrp="1"/>
          </p:cNvSpPr>
          <p:nvPr>
            <p:ph idx="1"/>
          </p:nvPr>
        </p:nvSpPr>
        <p:spPr/>
        <p:txBody>
          <a:bodyPr>
            <a:normAutofit/>
          </a:bodyPr>
          <a:lstStyle/>
          <a:p>
            <a:pPr algn="just"/>
            <a:r>
              <a:rPr lang="it-IT" sz="1800" dirty="0">
                <a:solidFill>
                  <a:srgbClr val="2A2A2A"/>
                </a:solidFill>
                <a:effectLst/>
                <a:latin typeface="Century Gothic" panose="020B0502020202020204" pitchFamily="34" charset="0"/>
                <a:ea typeface="Times New Roman" panose="02020603050405020304" pitchFamily="18" charset="0"/>
              </a:rPr>
              <a:t>I grafi del </a:t>
            </a:r>
            <a:r>
              <a:rPr lang="it-IT" sz="1800" dirty="0" err="1">
                <a:solidFill>
                  <a:srgbClr val="2A2A2A"/>
                </a:solidFill>
                <a:effectLst/>
                <a:latin typeface="Century Gothic" panose="020B0502020202020204" pitchFamily="34" charset="0"/>
                <a:ea typeface="Times New Roman" panose="02020603050405020304" pitchFamily="18" charset="0"/>
              </a:rPr>
              <a:t>pangenoma</a:t>
            </a:r>
            <a:r>
              <a:rPr lang="it-IT" sz="1800" dirty="0">
                <a:solidFill>
                  <a:srgbClr val="2A2A2A"/>
                </a:solidFill>
                <a:effectLst/>
                <a:latin typeface="Century Gothic" panose="020B0502020202020204" pitchFamily="34" charset="0"/>
                <a:ea typeface="Times New Roman" panose="02020603050405020304" pitchFamily="18" charset="0"/>
              </a:rPr>
              <a:t> stanno per diventare un modello onnipresente nella genomica grazie alla loro capacità di rappresentare qualsiasi variante genetica senza essere influenzati da </a:t>
            </a:r>
            <a:r>
              <a:rPr lang="it-IT" sz="1800" dirty="0" err="1">
                <a:solidFill>
                  <a:srgbClr val="2A2A2A"/>
                </a:solidFill>
                <a:effectLst/>
                <a:latin typeface="Century Gothic" panose="020B0502020202020204" pitchFamily="34" charset="0"/>
                <a:ea typeface="Times New Roman" panose="02020603050405020304" pitchFamily="18" charset="0"/>
              </a:rPr>
              <a:t>bias</a:t>
            </a:r>
            <a:r>
              <a:rPr lang="it-IT" sz="1800" dirty="0">
                <a:solidFill>
                  <a:srgbClr val="2A2A2A"/>
                </a:solidFill>
                <a:effectLst/>
                <a:latin typeface="Century Gothic" panose="020B0502020202020204" pitchFamily="34" charset="0"/>
                <a:ea typeface="Times New Roman" panose="02020603050405020304" pitchFamily="18" charset="0"/>
              </a:rPr>
              <a:t> di riferimento. Tuttavia, nonostante questo grande potenziale, la loro diffusione è ostacolata dalla mancanza di strumenti in grado di gestire e analizzare i grafi del </a:t>
            </a:r>
            <a:r>
              <a:rPr lang="it-IT" sz="1800" dirty="0" err="1">
                <a:solidFill>
                  <a:srgbClr val="2A2A2A"/>
                </a:solidFill>
                <a:effectLst/>
                <a:latin typeface="Century Gothic" panose="020B0502020202020204" pitchFamily="34" charset="0"/>
                <a:ea typeface="Times New Roman" panose="02020603050405020304" pitchFamily="18" charset="0"/>
              </a:rPr>
              <a:t>pangenoma</a:t>
            </a:r>
            <a:r>
              <a:rPr lang="it-IT" sz="1800" dirty="0">
                <a:solidFill>
                  <a:srgbClr val="2A2A2A"/>
                </a:solidFill>
                <a:effectLst/>
                <a:latin typeface="Century Gothic" panose="020B0502020202020204" pitchFamily="34" charset="0"/>
                <a:ea typeface="Times New Roman" panose="02020603050405020304" pitchFamily="18" charset="0"/>
              </a:rPr>
              <a:t> in modo semplice ed efficiente.</a:t>
            </a:r>
          </a:p>
          <a:p>
            <a:pPr algn="just"/>
            <a:r>
              <a:rPr lang="it-IT" sz="1800" dirty="0">
                <a:solidFill>
                  <a:srgbClr val="212121"/>
                </a:solidFill>
                <a:effectLst/>
                <a:latin typeface="Century Gothic" panose="020B0502020202020204" pitchFamily="34" charset="0"/>
                <a:ea typeface="Times New Roman" panose="02020603050405020304" pitchFamily="18" charset="0"/>
              </a:rPr>
              <a:t>Le fasi di costruzione, indicizzazione e allineamento del modello </a:t>
            </a:r>
            <a:r>
              <a:rPr lang="it-IT" sz="1800" i="1" dirty="0">
                <a:solidFill>
                  <a:srgbClr val="212121"/>
                </a:solidFill>
                <a:effectLst/>
                <a:latin typeface="Century Gothic" panose="020B0502020202020204" pitchFamily="34" charset="0"/>
                <a:ea typeface="Times New Roman" panose="02020603050405020304" pitchFamily="18" charset="0"/>
                <a:cs typeface="Arabic Typesetting" panose="03020402040406030203" pitchFamily="66" charset="-78"/>
              </a:rPr>
              <a:t>richiedono in genere più tempo per i grafi del </a:t>
            </a:r>
            <a:r>
              <a:rPr lang="it-IT" sz="1800" i="1" dirty="0" err="1">
                <a:solidFill>
                  <a:srgbClr val="212121"/>
                </a:solidFill>
                <a:effectLst/>
                <a:latin typeface="Century Gothic" panose="020B0502020202020204" pitchFamily="34" charset="0"/>
                <a:ea typeface="Times New Roman" panose="02020603050405020304" pitchFamily="18" charset="0"/>
                <a:cs typeface="Arabic Typesetting" panose="03020402040406030203" pitchFamily="66" charset="-78"/>
              </a:rPr>
              <a:t>pangenoma</a:t>
            </a:r>
            <a:r>
              <a:rPr lang="it-IT" sz="1800" i="1" dirty="0">
                <a:solidFill>
                  <a:srgbClr val="212121"/>
                </a:solidFill>
                <a:effectLst/>
                <a:latin typeface="Century Gothic" panose="020B0502020202020204" pitchFamily="34" charset="0"/>
                <a:ea typeface="Times New Roman" panose="02020603050405020304" pitchFamily="18" charset="0"/>
                <a:cs typeface="Arabic Typesetting" panose="03020402040406030203" pitchFamily="66" charset="-78"/>
              </a:rPr>
              <a:t> rispetto ai genomi di riferimento lineari</a:t>
            </a:r>
            <a:r>
              <a:rPr lang="it-IT" sz="1800" dirty="0">
                <a:solidFill>
                  <a:srgbClr val="212121"/>
                </a:solidFill>
                <a:effectLst/>
                <a:latin typeface="Century Gothic" panose="020B0502020202020204" pitchFamily="34" charset="0"/>
                <a:ea typeface="Times New Roman" panose="02020603050405020304" pitchFamily="18" charset="0"/>
              </a:rPr>
              <a:t>.</a:t>
            </a:r>
            <a:endParaRPr lang="it-IT" sz="1800" dirty="0">
              <a:effectLst/>
              <a:latin typeface="Times New Roman" panose="02020603050405020304" pitchFamily="18" charset="0"/>
              <a:ea typeface="Times New Roman" panose="02020603050405020304" pitchFamily="18" charset="0"/>
            </a:endParaRPr>
          </a:p>
          <a:p>
            <a:pPr algn="just"/>
            <a:r>
              <a:rPr lang="it-IT" sz="1800" dirty="0">
                <a:solidFill>
                  <a:srgbClr val="212121"/>
                </a:solidFill>
                <a:effectLst/>
                <a:latin typeface="Century Gothic" panose="020B0502020202020204" pitchFamily="34" charset="0"/>
                <a:ea typeface="Times New Roman" panose="02020603050405020304" pitchFamily="18" charset="0"/>
              </a:rPr>
              <a:t>A causa di questi problemi, alcuni sostengono che è probabile che i modelli genomici lineari rimarranno importanti anche in futuro. </a:t>
            </a:r>
            <a:endParaRPr lang="it-IT" dirty="0"/>
          </a:p>
        </p:txBody>
      </p:sp>
    </p:spTree>
    <p:extLst>
      <p:ext uri="{BB962C8B-B14F-4D97-AF65-F5344CB8AC3E}">
        <p14:creationId xmlns:p14="http://schemas.microsoft.com/office/powerpoint/2010/main" val="1317648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E15D897-86FF-D5FF-D341-2118C4CFC0A0}"/>
              </a:ext>
            </a:extLst>
          </p:cNvPr>
          <p:cNvSpPr>
            <a:spLocks noGrp="1"/>
          </p:cNvSpPr>
          <p:nvPr>
            <p:ph type="ctrTitle"/>
          </p:nvPr>
        </p:nvSpPr>
        <p:spPr>
          <a:xfrm>
            <a:off x="4486311" y="2157413"/>
            <a:ext cx="7705689" cy="1524000"/>
          </a:xfrm>
        </p:spPr>
        <p:txBody>
          <a:bodyPr>
            <a:normAutofit/>
          </a:bodyPr>
          <a:lstStyle/>
          <a:p>
            <a:pPr algn="l"/>
            <a:r>
              <a:rPr lang="it-IT" sz="4800" dirty="0">
                <a:solidFill>
                  <a:srgbClr val="FFFFFF"/>
                </a:solidFill>
              </a:rPr>
              <a:t>Grazie dell’attenzione!</a:t>
            </a:r>
          </a:p>
        </p:txBody>
      </p:sp>
      <p:sp>
        <p:nvSpPr>
          <p:cNvPr id="48" name="Isosceles Triangle 4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4432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88E58-DA0A-6964-5676-4DF476176CF2}"/>
              </a:ext>
            </a:extLst>
          </p:cNvPr>
          <p:cNvSpPr>
            <a:spLocks noGrp="1"/>
          </p:cNvSpPr>
          <p:nvPr>
            <p:ph type="title"/>
          </p:nvPr>
        </p:nvSpPr>
        <p:spPr/>
        <p:txBody>
          <a:bodyPr/>
          <a:lstStyle/>
          <a:p>
            <a:r>
              <a:rPr lang="it-IT" dirty="0"/>
              <a:t>CHE COS’E’ UN PANGENOMA</a:t>
            </a:r>
          </a:p>
        </p:txBody>
      </p:sp>
      <p:sp>
        <p:nvSpPr>
          <p:cNvPr id="3" name="Segnaposto contenuto 2">
            <a:extLst>
              <a:ext uri="{FF2B5EF4-FFF2-40B4-BE49-F238E27FC236}">
                <a16:creationId xmlns:a16="http://schemas.microsoft.com/office/drawing/2014/main" id="{BD3D8F91-12E6-C536-0768-F5C1F62D7CD5}"/>
              </a:ext>
            </a:extLst>
          </p:cNvPr>
          <p:cNvSpPr>
            <a:spLocks noGrp="1"/>
          </p:cNvSpPr>
          <p:nvPr>
            <p:ph idx="1"/>
          </p:nvPr>
        </p:nvSpPr>
        <p:spPr/>
        <p:txBody>
          <a:bodyPr/>
          <a:lstStyle/>
          <a:p>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Un </a:t>
            </a:r>
            <a:r>
              <a:rPr lang="it-IT" sz="1800" i="1" dirty="0" err="1">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pangenoma</a:t>
            </a:r>
            <a:r>
              <a:rPr lang="it-IT" sz="18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modella l'insieme completo di elementi genomici in una data specie o clade </a:t>
            </a:r>
            <a:r>
              <a:rPr lang="it-IT" sz="1800" dirty="0">
                <a:effectLst/>
                <a:latin typeface="Century Gothic" panose="020B0502020202020204" pitchFamily="34" charset="0"/>
                <a:ea typeface="Times New Roman" panose="02020603050405020304" pitchFamily="18" charset="0"/>
                <a:cs typeface="Times New Roman" panose="02020603050405020304" pitchFamily="18" charset="0"/>
              </a:rPr>
              <a:t>(</a:t>
            </a:r>
            <a:r>
              <a:rPr lang="it-IT" sz="1800" dirty="0">
                <a:solidFill>
                  <a:srgbClr val="202122"/>
                </a:solidFill>
                <a:effectLst/>
                <a:latin typeface="Century Gothic" panose="020B0502020202020204" pitchFamily="34" charset="0"/>
                <a:ea typeface="Times New Roman" panose="02020603050405020304" pitchFamily="18" charset="0"/>
                <a:cs typeface="Arial" panose="020B0604020202020204" pitchFamily="34" charset="0"/>
              </a:rPr>
              <a:t>è un gruppo </a:t>
            </a:r>
            <a:r>
              <a:rPr lang="it-IT" sz="1800" dirty="0">
                <a:effectLst/>
                <a:latin typeface="Century Gothic" panose="020B0502020202020204" pitchFamily="34" charset="0"/>
                <a:ea typeface="Times New Roman" panose="02020603050405020304" pitchFamily="18" charset="0"/>
                <a:cs typeface="Arial" panose="020B0604020202020204" pitchFamily="34" charset="0"/>
              </a:rPr>
              <a:t>di </a:t>
            </a:r>
            <a:r>
              <a:rPr lang="it-IT" sz="1800" dirty="0">
                <a:effectLst/>
                <a:latin typeface="Century Gothic" panose="020B0502020202020204" pitchFamily="34" charset="0"/>
                <a:ea typeface="Times New Roman" panose="02020603050405020304" pitchFamily="18" charset="0"/>
                <a:cs typeface="Arial" panose="020B0604020202020204" pitchFamily="34" charset="0"/>
                <a:hlinkClick r:id="rId2" tooltip="Organismo">
                  <a:extLst>
                    <a:ext uri="{A12FA001-AC4F-418D-AE19-62706E023703}">
                      <ahyp:hlinkClr xmlns:ahyp="http://schemas.microsoft.com/office/drawing/2018/hyperlinkcolor" val="tx"/>
                    </a:ext>
                  </a:extLst>
                </a:hlinkClick>
              </a:rPr>
              <a:t>organismi </a:t>
            </a:r>
            <a:r>
              <a:rPr lang="it-IT" sz="1800" dirty="0">
                <a:effectLst/>
                <a:latin typeface="Century Gothic" panose="020B0502020202020204" pitchFamily="34" charset="0"/>
                <a:ea typeface="Times New Roman" panose="02020603050405020304" pitchFamily="18" charset="0"/>
                <a:cs typeface="Arial" panose="020B0604020202020204" pitchFamily="34" charset="0"/>
                <a:hlinkClick r:id="rId3" tooltip="Monofilia">
                  <a:extLst>
                    <a:ext uri="{A12FA001-AC4F-418D-AE19-62706E023703}">
                      <ahyp:hlinkClr xmlns:ahyp="http://schemas.microsoft.com/office/drawing/2018/hyperlinkcolor" val="tx"/>
                    </a:ext>
                  </a:extLst>
                </a:hlinkClick>
              </a:rPr>
              <a:t>monofiletici</a:t>
            </a:r>
            <a:r>
              <a:rPr lang="it-IT" sz="1800" dirty="0">
                <a:effectLst/>
                <a:latin typeface="Century Gothic" panose="020B0502020202020204" pitchFamily="34" charset="0"/>
                <a:ea typeface="Times New Roman" panose="02020603050405020304" pitchFamily="18" charset="0"/>
                <a:cs typeface="Arial" panose="020B0604020202020204" pitchFamily="34" charset="0"/>
              </a:rPr>
              <a:t> , cioè composti da un </a:t>
            </a:r>
            <a:r>
              <a:rPr lang="it-IT" sz="1800" dirty="0">
                <a:effectLst/>
                <a:latin typeface="Century Gothic" panose="020B0502020202020204" pitchFamily="34" charset="0"/>
                <a:ea typeface="Times New Roman" panose="02020603050405020304" pitchFamily="18" charset="0"/>
                <a:cs typeface="Arial" panose="020B0604020202020204" pitchFamily="34" charset="0"/>
                <a:hlinkClick r:id="rId4" tooltip="Antenato comune">
                  <a:extLst>
                    <a:ext uri="{A12FA001-AC4F-418D-AE19-62706E023703}">
                      <ahyp:hlinkClr xmlns:ahyp="http://schemas.microsoft.com/office/drawing/2018/hyperlinkcolor" val="tx"/>
                    </a:ext>
                  </a:extLst>
                </a:hlinkClick>
              </a:rPr>
              <a:t>antenato comune</a:t>
            </a:r>
            <a:r>
              <a:rPr lang="it-IT" sz="1800" dirty="0">
                <a:effectLst/>
                <a:latin typeface="Century Gothic" panose="020B0502020202020204" pitchFamily="34" charset="0"/>
                <a:ea typeface="Times New Roman" panose="02020603050405020304" pitchFamily="18" charset="0"/>
                <a:cs typeface="Arial" panose="020B0604020202020204" pitchFamily="34" charset="0"/>
              </a:rPr>
              <a:t> e da tutti i suoi </a:t>
            </a:r>
            <a:r>
              <a:rPr lang="it-IT" sz="1800" dirty="0">
                <a:effectLst/>
                <a:latin typeface="Century Gothic" panose="020B0502020202020204" pitchFamily="34" charset="0"/>
                <a:ea typeface="Times New Roman" panose="02020603050405020304" pitchFamily="18" charset="0"/>
                <a:cs typeface="Arial" panose="020B0604020202020204" pitchFamily="34" charset="0"/>
                <a:hlinkClick r:id="rId5" tooltip="Lignaggio (evoluzione)">
                  <a:extLst>
                    <a:ext uri="{A12FA001-AC4F-418D-AE19-62706E023703}">
                      <ahyp:hlinkClr xmlns:ahyp="http://schemas.microsoft.com/office/drawing/2018/hyperlinkcolor" val="tx"/>
                    </a:ext>
                  </a:extLst>
                </a:hlinkClick>
              </a:rPr>
              <a:t>discendenti lineari</a:t>
            </a:r>
            <a:r>
              <a:rPr lang="it-IT" sz="1800" dirty="0">
                <a:effectLst/>
                <a:latin typeface="Century Gothic" panose="020B0502020202020204" pitchFamily="34" charset="0"/>
                <a:ea typeface="Times New Roman" panose="02020603050405020304" pitchFamily="18" charset="0"/>
                <a:cs typeface="Arial" panose="020B0604020202020204" pitchFamily="34" charset="0"/>
              </a:rPr>
              <a:t> su un </a:t>
            </a:r>
            <a:r>
              <a:rPr lang="it-IT" sz="1800" dirty="0">
                <a:effectLst/>
                <a:latin typeface="Century Gothic" panose="020B0502020202020204" pitchFamily="34" charset="0"/>
                <a:ea typeface="Times New Roman" panose="02020603050405020304" pitchFamily="18" charset="0"/>
                <a:cs typeface="Arial" panose="020B0604020202020204" pitchFamily="34" charset="0"/>
                <a:hlinkClick r:id="rId6" tooltip="Albero filogenetico">
                  <a:extLst>
                    <a:ext uri="{A12FA001-AC4F-418D-AE19-62706E023703}">
                      <ahyp:hlinkClr xmlns:ahyp="http://schemas.microsoft.com/office/drawing/2018/hyperlinkcolor" val="tx"/>
                    </a:ext>
                  </a:extLst>
                </a:hlinkClick>
              </a:rPr>
              <a:t>albero filogenetico</a:t>
            </a:r>
            <a:r>
              <a:rPr lang="it-IT" sz="1800" dirty="0">
                <a:effectLst/>
                <a:latin typeface="Century Gothic" panose="020B0502020202020204" pitchFamily="34" charset="0"/>
                <a:ea typeface="Times New Roman" panose="02020603050405020304" pitchFamily="18" charset="0"/>
                <a:cs typeface="Times New Roman" panose="02020603050405020304" pitchFamily="18" charset="0"/>
              </a:rPr>
              <a:t>). </a:t>
            </a:r>
          </a:p>
          <a:p>
            <a:endParaRPr lang="it-IT"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pic>
        <p:nvPicPr>
          <p:cNvPr id="4" name="Immagine 3">
            <a:extLst>
              <a:ext uri="{FF2B5EF4-FFF2-40B4-BE49-F238E27FC236}">
                <a16:creationId xmlns:a16="http://schemas.microsoft.com/office/drawing/2014/main" id="{5D304F22-6B78-4BC6-AFA6-3C4BC22385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5889" y="3429000"/>
            <a:ext cx="5600222" cy="2866465"/>
          </a:xfrm>
          <a:prstGeom prst="rect">
            <a:avLst/>
          </a:prstGeom>
        </p:spPr>
      </p:pic>
    </p:spTree>
    <p:extLst>
      <p:ext uri="{BB962C8B-B14F-4D97-AF65-F5344CB8AC3E}">
        <p14:creationId xmlns:p14="http://schemas.microsoft.com/office/powerpoint/2010/main" val="116166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2">
            <a:extLst>
              <a:ext uri="{FF2B5EF4-FFF2-40B4-BE49-F238E27FC236}">
                <a16:creationId xmlns:a16="http://schemas.microsoft.com/office/drawing/2014/main" id="{210F49A8-2DFB-973E-1275-3325C0952AFD}"/>
              </a:ext>
            </a:extLst>
          </p:cNvPr>
          <p:cNvGraphicFramePr>
            <a:graphicFrameLocks noGrp="1"/>
          </p:cNvGraphicFramePr>
          <p:nvPr>
            <p:ph idx="1"/>
            <p:extLst>
              <p:ext uri="{D42A27DB-BD31-4B8C-83A1-F6EECF244321}">
                <p14:modId xmlns:p14="http://schemas.microsoft.com/office/powerpoint/2010/main" val="1682413795"/>
              </p:ext>
            </p:extLst>
          </p:nvPr>
        </p:nvGraphicFramePr>
        <p:xfrm>
          <a:off x="1004464" y="820993"/>
          <a:ext cx="8336182" cy="5383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24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9E863-0C76-86EC-7F3A-558548798C8B}"/>
              </a:ext>
            </a:extLst>
          </p:cNvPr>
          <p:cNvSpPr>
            <a:spLocks noGrp="1"/>
          </p:cNvSpPr>
          <p:nvPr>
            <p:ph type="title"/>
          </p:nvPr>
        </p:nvSpPr>
        <p:spPr/>
        <p:txBody>
          <a:bodyPr>
            <a:normAutofit fontScale="90000"/>
          </a:bodyPr>
          <a:lstStyle/>
          <a:p>
            <a:r>
              <a:rPr lang="it-IT" sz="4400" dirty="0"/>
              <a:t>LIMITAZIONI DI UN GENOMA DI RIFERIMENTO LINEARE</a:t>
            </a:r>
          </a:p>
        </p:txBody>
      </p:sp>
      <p:sp>
        <p:nvSpPr>
          <p:cNvPr id="3" name="Segnaposto contenuto 2">
            <a:extLst>
              <a:ext uri="{FF2B5EF4-FFF2-40B4-BE49-F238E27FC236}">
                <a16:creationId xmlns:a16="http://schemas.microsoft.com/office/drawing/2014/main" id="{6F2323BA-1E9B-B8FA-4691-4A045F474650}"/>
              </a:ext>
            </a:extLst>
          </p:cNvPr>
          <p:cNvSpPr>
            <a:spLocks noGrp="1"/>
          </p:cNvSpPr>
          <p:nvPr>
            <p:ph idx="1"/>
          </p:nvPr>
        </p:nvSpPr>
        <p:spPr/>
        <p:txBody>
          <a:bodyPr>
            <a:normAutofit/>
          </a:bodyPr>
          <a:lstStyle/>
          <a:p>
            <a:pPr algn="just">
              <a:lnSpc>
                <a:spcPct val="115000"/>
              </a:lnSpc>
              <a:spcAft>
                <a:spcPts val="1000"/>
              </a:spcAft>
              <a:buFont typeface="Wingdings" panose="05000000000000000000" pitchFamily="2" charset="2"/>
              <a:buChar char="v"/>
            </a:pPr>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le letture campionate da un individuo che porta determinate varianti strutturali(SV) potrebbero non allinearsi al riferimento, in quel caso la lettura è spesso considerata un artefatto e scartata. </a:t>
            </a:r>
          </a:p>
          <a:p>
            <a:pPr algn="just">
              <a:lnSpc>
                <a:spcPct val="115000"/>
              </a:lnSpc>
              <a:spcAft>
                <a:spcPts val="1000"/>
              </a:spcAft>
              <a:buFont typeface="Wingdings" panose="05000000000000000000" pitchFamily="2" charset="2"/>
              <a:buChar char="v"/>
            </a:pPr>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le difficoltà nell'introdurre cambiamenti nell'attuale riferimento </a:t>
            </a:r>
          </a:p>
          <a:p>
            <a:pPr algn="just">
              <a:lnSpc>
                <a:spcPct val="115000"/>
              </a:lnSpc>
              <a:spcAft>
                <a:spcPts val="1000"/>
              </a:spcAft>
              <a:buFont typeface="Wingdings" panose="05000000000000000000" pitchFamily="2" charset="2"/>
              <a:buChar char="v"/>
            </a:pPr>
            <a:r>
              <a:rPr lang="it-IT" sz="2000" dirty="0">
                <a:effectLst/>
                <a:latin typeface="Century Gothic" panose="020B0502020202020204" pitchFamily="34" charset="0"/>
                <a:ea typeface="Times New Roman" panose="02020603050405020304" pitchFamily="18" charset="0"/>
                <a:cs typeface="Times New Roman" panose="02020603050405020304" pitchFamily="18" charset="0"/>
              </a:rPr>
              <a:t>non cattura sufficientemente la diversità della popolazione. </a:t>
            </a:r>
            <a:endParaRPr lang="it-IT" sz="2400" dirty="0"/>
          </a:p>
        </p:txBody>
      </p:sp>
    </p:spTree>
    <p:extLst>
      <p:ext uri="{BB962C8B-B14F-4D97-AF65-F5344CB8AC3E}">
        <p14:creationId xmlns:p14="http://schemas.microsoft.com/office/powerpoint/2010/main" val="135580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73966-AA3F-46D3-AFF6-A9E9732DACA3}"/>
              </a:ext>
            </a:extLst>
          </p:cNvPr>
          <p:cNvSpPr>
            <a:spLocks noGrp="1"/>
          </p:cNvSpPr>
          <p:nvPr>
            <p:ph type="title"/>
          </p:nvPr>
        </p:nvSpPr>
        <p:spPr/>
        <p:txBody>
          <a:bodyPr/>
          <a:lstStyle/>
          <a:p>
            <a:r>
              <a:rPr lang="it-IT" dirty="0"/>
              <a:t>VANTAGGI GRAFO DEL PANGENOMA</a:t>
            </a:r>
          </a:p>
        </p:txBody>
      </p:sp>
      <p:sp>
        <p:nvSpPr>
          <p:cNvPr id="3" name="Segnaposto contenuto 2">
            <a:extLst>
              <a:ext uri="{FF2B5EF4-FFF2-40B4-BE49-F238E27FC236}">
                <a16:creationId xmlns:a16="http://schemas.microsoft.com/office/drawing/2014/main" id="{4D076366-4A98-4284-DF16-B4087E1A71A8}"/>
              </a:ext>
            </a:extLst>
          </p:cNvPr>
          <p:cNvSpPr>
            <a:spLocks noGrp="1"/>
          </p:cNvSpPr>
          <p:nvPr>
            <p:ph idx="1"/>
          </p:nvPr>
        </p:nvSpPr>
        <p:spPr/>
        <p:txBody>
          <a:bodyPr>
            <a:normAutofit lnSpcReduction="10000"/>
          </a:bodyPr>
          <a:lstStyle/>
          <a:p>
            <a:pPr algn="just">
              <a:lnSpc>
                <a:spcPct val="115000"/>
              </a:lnSpc>
              <a:spcAft>
                <a:spcPts val="1000"/>
              </a:spcAft>
              <a:buFont typeface="Wingdings" panose="05000000000000000000" pitchFamily="2" charset="2"/>
              <a:buChar char="v"/>
            </a:pPr>
            <a:r>
              <a:rPr lang="it-IT" sz="2400" dirty="0">
                <a:effectLst/>
                <a:latin typeface="Century Gothic" panose="020B0502020202020204" pitchFamily="34" charset="0"/>
                <a:ea typeface="Times New Roman" panose="02020603050405020304" pitchFamily="18" charset="0"/>
                <a:cs typeface="Times New Roman" panose="02020603050405020304" pitchFamily="18" charset="0"/>
              </a:rPr>
              <a:t>ridurre il </a:t>
            </a:r>
            <a:r>
              <a:rPr lang="it-IT" sz="2400" dirty="0" err="1">
                <a:effectLst/>
                <a:latin typeface="Century Gothic" panose="020B0502020202020204" pitchFamily="34" charset="0"/>
                <a:ea typeface="Times New Roman" panose="02020603050405020304" pitchFamily="18" charset="0"/>
                <a:cs typeface="Times New Roman" panose="02020603050405020304" pitchFamily="18" charset="0"/>
              </a:rPr>
              <a:t>bias</a:t>
            </a:r>
            <a:r>
              <a:rPr lang="it-IT" sz="2400" dirty="0">
                <a:effectLst/>
                <a:latin typeface="Century Gothic" panose="020B0502020202020204" pitchFamily="34" charset="0"/>
                <a:ea typeface="Times New Roman" panose="02020603050405020304" pitchFamily="18" charset="0"/>
                <a:cs typeface="Times New Roman" panose="02020603050405020304" pitchFamily="18" charset="0"/>
              </a:rPr>
              <a:t> di riferimento (</a:t>
            </a:r>
            <a:r>
              <a:rPr lang="it-IT" sz="2400" dirty="0">
                <a:solidFill>
                  <a:srgbClr val="202124"/>
                </a:solidFill>
                <a:latin typeface="Century Gothic" panose="020B0502020202020204" pitchFamily="34" charset="0"/>
                <a:ea typeface="Times New Roman" panose="02020603050405020304" pitchFamily="18" charset="0"/>
                <a:cs typeface="Times New Roman" panose="02020603050405020304" pitchFamily="18" charset="0"/>
              </a:rPr>
              <a:t>ridurre la non rappresentabilità delle letture </a:t>
            </a:r>
            <a:r>
              <a:rPr lang="it-IT" sz="2400">
                <a:solidFill>
                  <a:srgbClr val="202124"/>
                </a:solidFill>
                <a:latin typeface="Century Gothic" panose="020B0502020202020204" pitchFamily="34" charset="0"/>
                <a:ea typeface="Times New Roman" panose="02020603050405020304" pitchFamily="18" charset="0"/>
                <a:cs typeface="Times New Roman" panose="02020603050405020304" pitchFamily="18" charset="0"/>
              </a:rPr>
              <a:t>del campione</a:t>
            </a:r>
            <a:r>
              <a:rPr lang="it-IT" sz="2400">
                <a:effectLst/>
                <a:latin typeface="Century Gothic" panose="020B0502020202020204" pitchFamily="34" charset="0"/>
                <a:ea typeface="Times New Roman" panose="02020603050405020304" pitchFamily="18" charset="0"/>
                <a:cs typeface="Times New Roman" panose="02020603050405020304" pitchFamily="18" charset="0"/>
              </a:rPr>
              <a:t>);</a:t>
            </a:r>
            <a:endParaRPr lang="it-IT" sz="2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v"/>
            </a:pPr>
            <a:r>
              <a:rPr lang="it-IT" sz="2400" dirty="0">
                <a:effectLst/>
                <a:latin typeface="Century Gothic" panose="020B0502020202020204" pitchFamily="34" charset="0"/>
                <a:ea typeface="Times New Roman" panose="02020603050405020304" pitchFamily="18" charset="0"/>
                <a:cs typeface="Times New Roman" panose="02020603050405020304" pitchFamily="18" charset="0"/>
              </a:rPr>
              <a:t>aumentare l'accuratezza della mappatura durante il sequenziamento di un nuovo individuo;</a:t>
            </a:r>
          </a:p>
          <a:p>
            <a:pPr algn="just">
              <a:lnSpc>
                <a:spcPct val="115000"/>
              </a:lnSpc>
              <a:spcAft>
                <a:spcPts val="1000"/>
              </a:spcAft>
              <a:buFont typeface="Wingdings" panose="05000000000000000000" pitchFamily="2" charset="2"/>
              <a:buChar char="v"/>
            </a:pPr>
            <a:r>
              <a:rPr lang="it-IT" sz="2400" dirty="0">
                <a:effectLst/>
                <a:latin typeface="Century Gothic" panose="020B0502020202020204" pitchFamily="34" charset="0"/>
                <a:ea typeface="Times New Roman" panose="02020603050405020304" pitchFamily="18" charset="0"/>
                <a:cs typeface="Times New Roman" panose="02020603050405020304" pitchFamily="18" charset="0"/>
              </a:rPr>
              <a:t>aumentare l'accuratezza dell'identificazione di varianti rare;</a:t>
            </a:r>
          </a:p>
          <a:p>
            <a:pPr algn="just">
              <a:lnSpc>
                <a:spcPct val="115000"/>
              </a:lnSpc>
              <a:spcAft>
                <a:spcPts val="1000"/>
              </a:spcAft>
              <a:buFont typeface="Wingdings" panose="05000000000000000000" pitchFamily="2" charset="2"/>
              <a:buChar char="v"/>
            </a:pPr>
            <a:r>
              <a:rPr lang="it-IT" sz="2400" dirty="0">
                <a:latin typeface="Century Gothic" panose="020B0502020202020204" pitchFamily="34" charset="0"/>
                <a:ea typeface="Times New Roman" panose="02020603050405020304" pitchFamily="18" charset="0"/>
                <a:cs typeface="Times New Roman" panose="02020603050405020304" pitchFamily="18" charset="0"/>
              </a:rPr>
              <a:t>m</a:t>
            </a:r>
            <a:r>
              <a:rPr lang="it-IT" sz="2400" dirty="0">
                <a:effectLst/>
                <a:latin typeface="Century Gothic" panose="020B0502020202020204" pitchFamily="34" charset="0"/>
                <a:ea typeface="Times New Roman" panose="02020603050405020304" pitchFamily="18" charset="0"/>
                <a:cs typeface="Times New Roman" panose="02020603050405020304" pitchFamily="18" charset="0"/>
              </a:rPr>
              <a:t>igliorare il de novo assembly di un nuovo individuo.</a:t>
            </a:r>
          </a:p>
          <a:p>
            <a:endParaRPr lang="it-IT" dirty="0"/>
          </a:p>
        </p:txBody>
      </p:sp>
    </p:spTree>
    <p:extLst>
      <p:ext uri="{BB962C8B-B14F-4D97-AF65-F5344CB8AC3E}">
        <p14:creationId xmlns:p14="http://schemas.microsoft.com/office/powerpoint/2010/main" val="176461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2ECDFF-CB7A-25F2-9240-CE397EC63F3D}"/>
              </a:ext>
            </a:extLst>
          </p:cNvPr>
          <p:cNvSpPr>
            <a:spLocks noGrp="1"/>
          </p:cNvSpPr>
          <p:nvPr>
            <p:ph type="title"/>
          </p:nvPr>
        </p:nvSpPr>
        <p:spPr/>
        <p:txBody>
          <a:bodyPr/>
          <a:lstStyle/>
          <a:p>
            <a:r>
              <a:rPr lang="it-IT" dirty="0"/>
              <a:t>MODELLI GRAFI </a:t>
            </a:r>
          </a:p>
        </p:txBody>
      </p:sp>
      <p:sp>
        <p:nvSpPr>
          <p:cNvPr id="3" name="Segnaposto contenuto 2">
            <a:extLst>
              <a:ext uri="{FF2B5EF4-FFF2-40B4-BE49-F238E27FC236}">
                <a16:creationId xmlns:a16="http://schemas.microsoft.com/office/drawing/2014/main" id="{8AB818AA-DFF8-8A45-6B07-A23F8417ED60}"/>
              </a:ext>
            </a:extLst>
          </p:cNvPr>
          <p:cNvSpPr>
            <a:spLocks noGrp="1"/>
          </p:cNvSpPr>
          <p:nvPr>
            <p:ph idx="1"/>
          </p:nvPr>
        </p:nvSpPr>
        <p:spPr/>
        <p:txBody>
          <a:bodyPr>
            <a:normAutofit lnSpcReduction="10000"/>
          </a:bodyPr>
          <a:lstStyle/>
          <a:p>
            <a:pPr algn="just">
              <a:lnSpc>
                <a:spcPct val="115000"/>
              </a:lnSpc>
              <a:spcAft>
                <a:spcPts val="1000"/>
              </a:spcAft>
            </a:pP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I grafi del </a:t>
            </a:r>
            <a:r>
              <a:rPr lang="it-IT" sz="1900" dirty="0" err="1">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pangenoma</a:t>
            </a: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sono stati proposti come nuovo paradigma per rappresentare i genomi di riferimento.</a:t>
            </a:r>
          </a:p>
          <a:p>
            <a:pPr algn="just">
              <a:lnSpc>
                <a:spcPct val="115000"/>
              </a:lnSpc>
              <a:spcAft>
                <a:spcPts val="1000"/>
              </a:spcAft>
            </a:pP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Le varianti strutturali possono modificare un genoma in un genoma simile ma funzionalmente diverso e sono il risultato di rielaborazioni di segmenti di sequenza nel genoma</a:t>
            </a:r>
            <a:r>
              <a:rPr lang="it-IT" sz="1900" dirty="0">
                <a:solidFill>
                  <a:srgbClr val="212121"/>
                </a:solidFill>
                <a:latin typeface="Century Gothic" panose="020B0502020202020204" pitchFamily="34" charset="0"/>
                <a:ea typeface="Times New Roman" panose="02020603050405020304" pitchFamily="18" charset="0"/>
                <a:cs typeface="Times New Roman" panose="02020603050405020304" pitchFamily="18" charset="0"/>
              </a:rPr>
              <a:t>.</a:t>
            </a: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a:t>
            </a:r>
          </a:p>
          <a:p>
            <a:pPr algn="just">
              <a:lnSpc>
                <a:spcPct val="115000"/>
              </a:lnSpc>
              <a:spcAft>
                <a:spcPts val="1000"/>
              </a:spcAft>
            </a:pP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Un </a:t>
            </a:r>
            <a:r>
              <a:rPr lang="it-IT" sz="1900" b="1" dirty="0">
                <a:solidFill>
                  <a:schemeClr val="accent2"/>
                </a:solidFill>
                <a:effectLst/>
                <a:latin typeface="Century Gothic" panose="020B0502020202020204" pitchFamily="34" charset="0"/>
                <a:ea typeface="Times New Roman" panose="02020603050405020304" pitchFamily="18" charset="0"/>
                <a:cs typeface="Times New Roman" panose="02020603050405020304" pitchFamily="18" charset="0"/>
              </a:rPr>
              <a:t>grafo</a:t>
            </a:r>
            <a:r>
              <a:rPr lang="it-IT" sz="190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è una struttura più appropriata per rappresentare rielaborazioni tra più genomi, poiché l'orientamento di bordi, cicli e strutture complesse in un grafo, come le bolle, rappresentano varianti strutturali in modo che possano essere gestite da algoritmi e strutture dati adatte. </a:t>
            </a:r>
            <a:endParaRPr lang="it-IT" sz="19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94722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E12435-59EC-9C6E-F02A-2C22D57E4A43}"/>
              </a:ext>
            </a:extLst>
          </p:cNvPr>
          <p:cNvSpPr>
            <a:spLocks noGrp="1"/>
          </p:cNvSpPr>
          <p:nvPr>
            <p:ph type="title"/>
          </p:nvPr>
        </p:nvSpPr>
        <p:spPr>
          <a:xfrm>
            <a:off x="1286933" y="609600"/>
            <a:ext cx="10197494" cy="1099457"/>
          </a:xfrm>
        </p:spPr>
        <p:txBody>
          <a:bodyPr>
            <a:normAutofit/>
          </a:bodyPr>
          <a:lstStyle/>
          <a:p>
            <a:r>
              <a:rPr lang="it-IT" dirty="0"/>
              <a:t>GRAFI DI VARIAZIONE</a:t>
            </a:r>
          </a:p>
        </p:txBody>
      </p:sp>
      <p:sp>
        <p:nvSpPr>
          <p:cNvPr id="25"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Segnaposto contenuto 2">
            <a:extLst>
              <a:ext uri="{FF2B5EF4-FFF2-40B4-BE49-F238E27FC236}">
                <a16:creationId xmlns:a16="http://schemas.microsoft.com/office/drawing/2014/main" id="{49928A64-A977-2BEC-A13C-9DAD4818CB24}"/>
              </a:ext>
            </a:extLst>
          </p:cNvPr>
          <p:cNvGraphicFramePr>
            <a:graphicFrameLocks noGrp="1"/>
          </p:cNvGraphicFramePr>
          <p:nvPr>
            <p:ph idx="1"/>
            <p:extLst>
              <p:ext uri="{D42A27DB-BD31-4B8C-83A1-F6EECF244321}">
                <p14:modId xmlns:p14="http://schemas.microsoft.com/office/powerpoint/2010/main" val="174372111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40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orologio, dispositivo&#10;&#10;Descrizione generata automaticamente">
            <a:extLst>
              <a:ext uri="{FF2B5EF4-FFF2-40B4-BE49-F238E27FC236}">
                <a16:creationId xmlns:a16="http://schemas.microsoft.com/office/drawing/2014/main" id="{F4B84916-FECB-2483-0AAF-985537959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57" y="1730477"/>
            <a:ext cx="11010140" cy="3677265"/>
          </a:xfrm>
          <a:prstGeom prst="rect">
            <a:avLst/>
          </a:prstGeom>
        </p:spPr>
      </p:pic>
    </p:spTree>
    <p:extLst>
      <p:ext uri="{BB962C8B-B14F-4D97-AF65-F5344CB8AC3E}">
        <p14:creationId xmlns:p14="http://schemas.microsoft.com/office/powerpoint/2010/main" val="3392950874"/>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284</TotalTime>
  <Words>1706</Words>
  <Application>Microsoft Office PowerPoint</Application>
  <PresentationFormat>Widescreen</PresentationFormat>
  <Paragraphs>89</Paragraphs>
  <Slides>29</Slides>
  <Notes>1</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29</vt:i4>
      </vt:variant>
    </vt:vector>
  </HeadingPairs>
  <TitlesOfParts>
    <vt:vector size="39" baseType="lpstr">
      <vt:lpstr>Arial</vt:lpstr>
      <vt:lpstr>Calibri</vt:lpstr>
      <vt:lpstr>Cambria</vt:lpstr>
      <vt:lpstr>Century Gothic</vt:lpstr>
      <vt:lpstr>Symbol</vt:lpstr>
      <vt:lpstr>Times New Roman</vt:lpstr>
      <vt:lpstr>Trebuchet MS</vt:lpstr>
      <vt:lpstr>Wingdings</vt:lpstr>
      <vt:lpstr>Wingdings 3</vt:lpstr>
      <vt:lpstr>Sfaccettatura</vt:lpstr>
      <vt:lpstr>La Pangenomica</vt:lpstr>
      <vt:lpstr>INTRODUZIONE</vt:lpstr>
      <vt:lpstr>CHE COS’E’ UN PANGENOMA</vt:lpstr>
      <vt:lpstr>Presentazione standard di PowerPoint</vt:lpstr>
      <vt:lpstr>LIMITAZIONI DI UN GENOMA DI RIFERIMENTO LINEARE</vt:lpstr>
      <vt:lpstr>VANTAGGI GRAFO DEL PANGENOMA</vt:lpstr>
      <vt:lpstr>MODELLI GRAFI </vt:lpstr>
      <vt:lpstr>GRAFI DI VARIAZIONE</vt:lpstr>
      <vt:lpstr>Presentazione standard di PowerPoint</vt:lpstr>
      <vt:lpstr>GRAFO DEL GENOMA</vt:lpstr>
      <vt:lpstr>GRAFO DI SEQUENZA</vt:lpstr>
      <vt:lpstr>Presentazione standard di PowerPoint</vt:lpstr>
      <vt:lpstr>COSTRUIRE UN PANGENOMA</vt:lpstr>
      <vt:lpstr>Raccolta di sequenze</vt:lpstr>
      <vt:lpstr>Raccolta di sequenze </vt:lpstr>
      <vt:lpstr>Presentazione standard di PowerPoint</vt:lpstr>
      <vt:lpstr>Utilizzo di piccole varianti</vt:lpstr>
      <vt:lpstr>Grafi di De Bruijn</vt:lpstr>
      <vt:lpstr>Presentazione standard di PowerPoint</vt:lpstr>
      <vt:lpstr>ODGI</vt:lpstr>
      <vt:lpstr>Problema</vt:lpstr>
      <vt:lpstr>Indicizzazione dei grafi del pangenoma</vt:lpstr>
      <vt:lpstr>Indicizzazione delle sequenze utilizzando un grafo</vt:lpstr>
      <vt:lpstr>Indicizzazione dei grafi aciclici</vt:lpstr>
      <vt:lpstr>Mappatura del grafo del genoma</vt:lpstr>
      <vt:lpstr>Identificazione delle varianti e la genotipizzazione</vt:lpstr>
      <vt:lpstr>Ricostruzione dell’aplotipo virale</vt:lpstr>
      <vt:lpstr>Conclusione</vt:lpstr>
      <vt:lpstr>Grazie dell’attenzione!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Pangenomica</dc:title>
  <dc:creator>SERENA LIGUORI</dc:creator>
  <cp:lastModifiedBy>SERENA LIGUORI</cp:lastModifiedBy>
  <cp:revision>1</cp:revision>
  <dcterms:created xsi:type="dcterms:W3CDTF">2023-01-02T16:21:53Z</dcterms:created>
  <dcterms:modified xsi:type="dcterms:W3CDTF">2023-01-12T17:45:48Z</dcterms:modified>
</cp:coreProperties>
</file>