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06" r:id="rId4"/>
    <p:sldId id="304" r:id="rId5"/>
    <p:sldId id="307" r:id="rId6"/>
    <p:sldId id="314" r:id="rId7"/>
    <p:sldId id="315" r:id="rId8"/>
    <p:sldId id="334" r:id="rId9"/>
    <p:sldId id="335" r:id="rId10"/>
    <p:sldId id="336" r:id="rId11"/>
    <p:sldId id="337" r:id="rId12"/>
    <p:sldId id="338" r:id="rId13"/>
    <p:sldId id="339" r:id="rId14"/>
    <p:sldId id="330" r:id="rId15"/>
    <p:sldId id="299" r:id="rId16"/>
    <p:sldId id="331" r:id="rId17"/>
    <p:sldId id="332" r:id="rId18"/>
    <p:sldId id="333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053D9-EA52-4B9E-9CB1-A90873764E80}" v="7" dt="2022-09-25T16:33:24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15" d="100"/>
          <a:sy n="115" d="100"/>
        </p:scale>
        <p:origin x="17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A05053D9-EA52-4B9E-9CB1-A90873764E80}"/>
    <pc:docChg chg="undo custSel addSld delSld modSld sldOrd">
      <pc:chgData name="Janusz Stal" userId="570fe9c4-9123-4bde-9755-2a9767a29a9c" providerId="ADAL" clId="{A05053D9-EA52-4B9E-9CB1-A90873764E80}" dt="2022-09-25T16:45:39.700" v="433" actId="20577"/>
      <pc:docMkLst>
        <pc:docMk/>
      </pc:docMkLst>
      <pc:sldChg chg="modSp mod">
        <pc:chgData name="Janusz Stal" userId="570fe9c4-9123-4bde-9755-2a9767a29a9c" providerId="ADAL" clId="{A05053D9-EA52-4B9E-9CB1-A90873764E80}" dt="2022-09-25T16:32:21.551" v="146" actId="20577"/>
        <pc:sldMkLst>
          <pc:docMk/>
          <pc:sldMk cId="748555187" sldId="256"/>
        </pc:sldMkLst>
        <pc:spChg chg="mod">
          <ac:chgData name="Janusz Stal" userId="570fe9c4-9123-4bde-9755-2a9767a29a9c" providerId="ADAL" clId="{A05053D9-EA52-4B9E-9CB1-A90873764E80}" dt="2022-09-25T16:32:21.551" v="146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A05053D9-EA52-4B9E-9CB1-A90873764E80}" dt="2022-09-25T16:30:26.233" v="142" actId="20577"/>
          <ac:spMkLst>
            <pc:docMk/>
            <pc:sldMk cId="748555187" sldId="256"/>
            <ac:spMk id="3" creationId="{00000000-0000-0000-0000-000000000000}"/>
          </ac:spMkLst>
        </pc:spChg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3207883656" sldId="291"/>
        </pc:sldMkLst>
      </pc:sldChg>
      <pc:sldChg chg="ord">
        <pc:chgData name="Janusz Stal" userId="570fe9c4-9123-4bde-9755-2a9767a29a9c" providerId="ADAL" clId="{A05053D9-EA52-4B9E-9CB1-A90873764E80}" dt="2022-09-21T09:52:21.645" v="126"/>
        <pc:sldMkLst>
          <pc:docMk/>
          <pc:sldMk cId="3285343587" sldId="292"/>
        </pc:sldMkLst>
      </pc:sldChg>
      <pc:sldChg chg="del">
        <pc:chgData name="Janusz Stal" userId="570fe9c4-9123-4bde-9755-2a9767a29a9c" providerId="ADAL" clId="{A05053D9-EA52-4B9E-9CB1-A90873764E80}" dt="2022-09-21T09:56:35.283" v="134" actId="47"/>
        <pc:sldMkLst>
          <pc:docMk/>
          <pc:sldMk cId="3942784408" sldId="297"/>
        </pc:sldMkLst>
      </pc:sldChg>
      <pc:sldChg chg="add del">
        <pc:chgData name="Janusz Stal" userId="570fe9c4-9123-4bde-9755-2a9767a29a9c" providerId="ADAL" clId="{A05053D9-EA52-4B9E-9CB1-A90873764E80}" dt="2022-09-25T16:31:12.288" v="143"/>
        <pc:sldMkLst>
          <pc:docMk/>
          <pc:sldMk cId="3501920987" sldId="299"/>
        </pc:sldMkLst>
      </pc:sldChg>
      <pc:sldChg chg="modSp mod">
        <pc:chgData name="Janusz Stal" userId="570fe9c4-9123-4bde-9755-2a9767a29a9c" providerId="ADAL" clId="{A05053D9-EA52-4B9E-9CB1-A90873764E80}" dt="2022-09-21T09:49:53.936" v="124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A05053D9-EA52-4B9E-9CB1-A90873764E80}" dt="2022-09-21T09:49:53.936" v="124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del">
        <pc:chgData name="Janusz Stal" userId="570fe9c4-9123-4bde-9755-2a9767a29a9c" providerId="ADAL" clId="{A05053D9-EA52-4B9E-9CB1-A90873764E80}" dt="2022-09-21T09:56:35.283" v="134" actId="47"/>
        <pc:sldMkLst>
          <pc:docMk/>
          <pc:sldMk cId="1198240738" sldId="308"/>
        </pc:sldMkLst>
      </pc:sldChg>
      <pc:sldChg chg="del">
        <pc:chgData name="Janusz Stal" userId="570fe9c4-9123-4bde-9755-2a9767a29a9c" providerId="ADAL" clId="{A05053D9-EA52-4B9E-9CB1-A90873764E80}" dt="2022-09-21T09:56:35.283" v="134" actId="47"/>
        <pc:sldMkLst>
          <pc:docMk/>
          <pc:sldMk cId="4207252834" sldId="309"/>
        </pc:sldMkLst>
      </pc:sldChg>
      <pc:sldChg chg="del">
        <pc:chgData name="Janusz Stal" userId="570fe9c4-9123-4bde-9755-2a9767a29a9c" providerId="ADAL" clId="{A05053D9-EA52-4B9E-9CB1-A90873764E80}" dt="2022-09-21T09:56:35.283" v="134" actId="47"/>
        <pc:sldMkLst>
          <pc:docMk/>
          <pc:sldMk cId="1809016671" sldId="310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3376502272" sldId="312"/>
        </pc:sldMkLst>
      </pc:sldChg>
      <pc:sldChg chg="add del ord">
        <pc:chgData name="Janusz Stal" userId="570fe9c4-9123-4bde-9755-2a9767a29a9c" providerId="ADAL" clId="{A05053D9-EA52-4B9E-9CB1-A90873764E80}" dt="2022-09-25T16:38:45.693" v="158" actId="47"/>
        <pc:sldMkLst>
          <pc:docMk/>
          <pc:sldMk cId="4209364704" sldId="313"/>
        </pc:sldMkLst>
      </pc:sldChg>
      <pc:sldChg chg="add">
        <pc:chgData name="Janusz Stal" userId="570fe9c4-9123-4bde-9755-2a9767a29a9c" providerId="ADAL" clId="{A05053D9-EA52-4B9E-9CB1-A90873764E80}" dt="2022-09-21T09:54:17.846" v="127"/>
        <pc:sldMkLst>
          <pc:docMk/>
          <pc:sldMk cId="1141219839" sldId="314"/>
        </pc:sldMkLst>
      </pc:sldChg>
      <pc:sldChg chg="add">
        <pc:chgData name="Janusz Stal" userId="570fe9c4-9123-4bde-9755-2a9767a29a9c" providerId="ADAL" clId="{A05053D9-EA52-4B9E-9CB1-A90873764E80}" dt="2022-09-21T09:54:17.846" v="127"/>
        <pc:sldMkLst>
          <pc:docMk/>
          <pc:sldMk cId="1681737367" sldId="315"/>
        </pc:sldMkLst>
      </pc:sldChg>
      <pc:sldChg chg="add del">
        <pc:chgData name="Janusz Stal" userId="570fe9c4-9123-4bde-9755-2a9767a29a9c" providerId="ADAL" clId="{A05053D9-EA52-4B9E-9CB1-A90873764E80}" dt="2022-09-25T16:38:45.693" v="158" actId="47"/>
        <pc:sldMkLst>
          <pc:docMk/>
          <pc:sldMk cId="3030997979" sldId="316"/>
        </pc:sldMkLst>
      </pc:sldChg>
      <pc:sldChg chg="add del">
        <pc:chgData name="Janusz Stal" userId="570fe9c4-9123-4bde-9755-2a9767a29a9c" providerId="ADAL" clId="{A05053D9-EA52-4B9E-9CB1-A90873764E80}" dt="2022-09-25T16:38:45.693" v="158" actId="47"/>
        <pc:sldMkLst>
          <pc:docMk/>
          <pc:sldMk cId="2269875092" sldId="317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1234291028" sldId="318"/>
        </pc:sldMkLst>
      </pc:sldChg>
      <pc:sldChg chg="add del">
        <pc:chgData name="Janusz Stal" userId="570fe9c4-9123-4bde-9755-2a9767a29a9c" providerId="ADAL" clId="{A05053D9-EA52-4B9E-9CB1-A90873764E80}" dt="2022-09-21T09:56:24.874" v="133" actId="47"/>
        <pc:sldMkLst>
          <pc:docMk/>
          <pc:sldMk cId="3299925229" sldId="318"/>
        </pc:sldMkLst>
      </pc:sldChg>
      <pc:sldChg chg="add del">
        <pc:chgData name="Janusz Stal" userId="570fe9c4-9123-4bde-9755-2a9767a29a9c" providerId="ADAL" clId="{A05053D9-EA52-4B9E-9CB1-A90873764E80}" dt="2022-09-21T09:56:15.589" v="132" actId="47"/>
        <pc:sldMkLst>
          <pc:docMk/>
          <pc:sldMk cId="3895460369" sldId="319"/>
        </pc:sldMkLst>
      </pc:sldChg>
      <pc:sldChg chg="add del">
        <pc:chgData name="Janusz Stal" userId="570fe9c4-9123-4bde-9755-2a9767a29a9c" providerId="ADAL" clId="{A05053D9-EA52-4B9E-9CB1-A90873764E80}" dt="2022-09-25T16:40:05.967" v="179" actId="2696"/>
        <pc:sldMkLst>
          <pc:docMk/>
          <pc:sldMk cId="3992666025" sldId="319"/>
        </pc:sldMkLst>
      </pc:sldChg>
      <pc:sldChg chg="add del">
        <pc:chgData name="Janusz Stal" userId="570fe9c4-9123-4bde-9755-2a9767a29a9c" providerId="ADAL" clId="{A05053D9-EA52-4B9E-9CB1-A90873764E80}" dt="2022-09-25T16:40:02.044" v="178" actId="2696"/>
        <pc:sldMkLst>
          <pc:docMk/>
          <pc:sldMk cId="668733920" sldId="320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3913180240" sldId="321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4107038762" sldId="322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3090094251" sldId="323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888528749" sldId="324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1345427629" sldId="325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1686425742" sldId="326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1005848108" sldId="327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1144236073" sldId="328"/>
        </pc:sldMkLst>
      </pc:sldChg>
      <pc:sldChg chg="add del">
        <pc:chgData name="Janusz Stal" userId="570fe9c4-9123-4bde-9755-2a9767a29a9c" providerId="ADAL" clId="{A05053D9-EA52-4B9E-9CB1-A90873764E80}" dt="2022-09-25T16:37:36.419" v="157" actId="47"/>
        <pc:sldMkLst>
          <pc:docMk/>
          <pc:sldMk cId="2533284800" sldId="329"/>
        </pc:sldMkLst>
      </pc:sldChg>
      <pc:sldChg chg="modSp add mod">
        <pc:chgData name="Janusz Stal" userId="570fe9c4-9123-4bde-9755-2a9767a29a9c" providerId="ADAL" clId="{A05053D9-EA52-4B9E-9CB1-A90873764E80}" dt="2022-09-25T16:45:39.700" v="433" actId="20577"/>
        <pc:sldMkLst>
          <pc:docMk/>
          <pc:sldMk cId="1394196248" sldId="330"/>
        </pc:sldMkLst>
        <pc:spChg chg="mod">
          <ac:chgData name="Janusz Stal" userId="570fe9c4-9123-4bde-9755-2a9767a29a9c" providerId="ADAL" clId="{A05053D9-EA52-4B9E-9CB1-A90873764E80}" dt="2022-09-25T16:45:39.700" v="433" actId="20577"/>
          <ac:spMkLst>
            <pc:docMk/>
            <pc:sldMk cId="1394196248" sldId="330"/>
            <ac:spMk id="2" creationId="{417555C3-BA67-4B2C-8143-1205B270C39B}"/>
          </ac:spMkLst>
        </pc:spChg>
        <pc:spChg chg="mod">
          <ac:chgData name="Janusz Stal" userId="570fe9c4-9123-4bde-9755-2a9767a29a9c" providerId="ADAL" clId="{A05053D9-EA52-4B9E-9CB1-A90873764E80}" dt="2022-09-25T16:38:56.090" v="162" actId="20577"/>
          <ac:spMkLst>
            <pc:docMk/>
            <pc:sldMk cId="1394196248" sldId="330"/>
            <ac:spMk id="4" creationId="{AD93F6C5-1E5E-44B6-A24C-C799E344B5DC}"/>
          </ac:spMkLst>
        </pc:spChg>
      </pc:sldChg>
      <pc:sldChg chg="add">
        <pc:chgData name="Janusz Stal" userId="570fe9c4-9123-4bde-9755-2a9767a29a9c" providerId="ADAL" clId="{A05053D9-EA52-4B9E-9CB1-A90873764E80}" dt="2022-09-25T16:31:12.288" v="143"/>
        <pc:sldMkLst>
          <pc:docMk/>
          <pc:sldMk cId="3510336701" sldId="331"/>
        </pc:sldMkLst>
      </pc:sldChg>
      <pc:sldChg chg="add">
        <pc:chgData name="Janusz Stal" userId="570fe9c4-9123-4bde-9755-2a9767a29a9c" providerId="ADAL" clId="{A05053D9-EA52-4B9E-9CB1-A90873764E80}" dt="2022-09-25T16:31:12.288" v="143"/>
        <pc:sldMkLst>
          <pc:docMk/>
          <pc:sldMk cId="2826834150" sldId="332"/>
        </pc:sldMkLst>
      </pc:sldChg>
      <pc:sldChg chg="add">
        <pc:chgData name="Janusz Stal" userId="570fe9c4-9123-4bde-9755-2a9767a29a9c" providerId="ADAL" clId="{A05053D9-EA52-4B9E-9CB1-A90873764E80}" dt="2022-09-25T16:31:12.288" v="143"/>
        <pc:sldMkLst>
          <pc:docMk/>
          <pc:sldMk cId="3833986214" sldId="333"/>
        </pc:sldMkLst>
      </pc:sldChg>
      <pc:sldChg chg="add">
        <pc:chgData name="Janusz Stal" userId="570fe9c4-9123-4bde-9755-2a9767a29a9c" providerId="ADAL" clId="{A05053D9-EA52-4B9E-9CB1-A90873764E80}" dt="2022-09-25T16:33:24.530" v="147"/>
        <pc:sldMkLst>
          <pc:docMk/>
          <pc:sldMk cId="2227266862" sldId="334"/>
        </pc:sldMkLst>
      </pc:sldChg>
      <pc:sldChg chg="modSp add mod">
        <pc:chgData name="Janusz Stal" userId="570fe9c4-9123-4bde-9755-2a9767a29a9c" providerId="ADAL" clId="{A05053D9-EA52-4B9E-9CB1-A90873764E80}" dt="2022-09-25T16:35:32.145" v="148"/>
        <pc:sldMkLst>
          <pc:docMk/>
          <pc:sldMk cId="562018704" sldId="335"/>
        </pc:sldMkLst>
        <pc:spChg chg="mod">
          <ac:chgData name="Janusz Stal" userId="570fe9c4-9123-4bde-9755-2a9767a29a9c" providerId="ADAL" clId="{A05053D9-EA52-4B9E-9CB1-A90873764E80}" dt="2022-09-25T16:35:32.145" v="148"/>
          <ac:spMkLst>
            <pc:docMk/>
            <pc:sldMk cId="562018704" sldId="335"/>
            <ac:spMk id="6" creationId="{3BEF4DD1-DF03-4BD7-972C-609EAA9D84FC}"/>
          </ac:spMkLst>
        </pc:spChg>
      </pc:sldChg>
      <pc:sldChg chg="modSp add mod">
        <pc:chgData name="Janusz Stal" userId="570fe9c4-9123-4bde-9755-2a9767a29a9c" providerId="ADAL" clId="{A05053D9-EA52-4B9E-9CB1-A90873764E80}" dt="2022-09-25T16:36:02.479" v="152" actId="20577"/>
        <pc:sldMkLst>
          <pc:docMk/>
          <pc:sldMk cId="3902844180" sldId="336"/>
        </pc:sldMkLst>
        <pc:spChg chg="mod">
          <ac:chgData name="Janusz Stal" userId="570fe9c4-9123-4bde-9755-2a9767a29a9c" providerId="ADAL" clId="{A05053D9-EA52-4B9E-9CB1-A90873764E80}" dt="2022-09-25T16:36:02.479" v="152" actId="20577"/>
          <ac:spMkLst>
            <pc:docMk/>
            <pc:sldMk cId="3902844180" sldId="336"/>
            <ac:spMk id="2" creationId="{C7200191-8C7A-20BB-91B3-C7A0EB4D769B}"/>
          </ac:spMkLst>
        </pc:spChg>
      </pc:sldChg>
      <pc:sldChg chg="add">
        <pc:chgData name="Janusz Stal" userId="570fe9c4-9123-4bde-9755-2a9767a29a9c" providerId="ADAL" clId="{A05053D9-EA52-4B9E-9CB1-A90873764E80}" dt="2022-09-25T16:33:24.530" v="147"/>
        <pc:sldMkLst>
          <pc:docMk/>
          <pc:sldMk cId="2057157340" sldId="337"/>
        </pc:sldMkLst>
      </pc:sldChg>
      <pc:sldChg chg="modSp add mod">
        <pc:chgData name="Janusz Stal" userId="570fe9c4-9123-4bde-9755-2a9767a29a9c" providerId="ADAL" clId="{A05053D9-EA52-4B9E-9CB1-A90873764E80}" dt="2022-09-25T16:36:19.605" v="154" actId="20577"/>
        <pc:sldMkLst>
          <pc:docMk/>
          <pc:sldMk cId="1214071513" sldId="338"/>
        </pc:sldMkLst>
        <pc:spChg chg="mod">
          <ac:chgData name="Janusz Stal" userId="570fe9c4-9123-4bde-9755-2a9767a29a9c" providerId="ADAL" clId="{A05053D9-EA52-4B9E-9CB1-A90873764E80}" dt="2022-09-25T16:36:19.605" v="154" actId="20577"/>
          <ac:spMkLst>
            <pc:docMk/>
            <pc:sldMk cId="1214071513" sldId="338"/>
            <ac:spMk id="2" creationId="{D53BE413-5EBF-69E5-69B0-2BCC40EBBB43}"/>
          </ac:spMkLst>
        </pc:spChg>
      </pc:sldChg>
      <pc:sldChg chg="add">
        <pc:chgData name="Janusz Stal" userId="570fe9c4-9123-4bde-9755-2a9767a29a9c" providerId="ADAL" clId="{A05053D9-EA52-4B9E-9CB1-A90873764E80}" dt="2022-09-25T16:33:24.530" v="147"/>
        <pc:sldMkLst>
          <pc:docMk/>
          <pc:sldMk cId="4286744788" sldId="339"/>
        </pc:sldMkLst>
      </pc:sldChg>
    </pc:docChg>
  </pc:docChgLst>
  <pc:docChgLst>
    <pc:chgData name="Janusz Stal" userId="570fe9c4-9123-4bde-9755-2a9767a29a9c" providerId="ADAL" clId="{598E804E-1284-4E69-B93D-C5B9C305894D}"/>
    <pc:docChg chg="undo custSel addSld delSld modSld">
      <pc:chgData name="Janusz Stal" userId="570fe9c4-9123-4bde-9755-2a9767a29a9c" providerId="ADAL" clId="{598E804E-1284-4E69-B93D-C5B9C305894D}" dt="2022-09-19T09:25:47.980" v="663" actId="27636"/>
      <pc:docMkLst>
        <pc:docMk/>
      </pc:docMkLst>
      <pc:sldChg chg="modSp mod">
        <pc:chgData name="Janusz Stal" userId="570fe9c4-9123-4bde-9755-2a9767a29a9c" providerId="ADAL" clId="{598E804E-1284-4E69-B93D-C5B9C305894D}" dt="2022-09-19T09:14:46.474" v="339" actId="12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19T08:54:48.117" v="73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19T08:54:28.162" v="72" actId="20577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9:02:15.493" v="283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19T09:02:15.493" v="283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19T09:06:57.411" v="318" actId="15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19T09:06:49.809" v="316" actId="27636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19T09:06:57.411" v="318" actId="15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mod modClrScheme chgLayout">
        <pc:chgData name="Janusz Stal" userId="570fe9c4-9123-4bde-9755-2a9767a29a9c" providerId="ADAL" clId="{598E804E-1284-4E69-B93D-C5B9C305894D}" dt="2022-09-19T09:25:47.980" v="663" actId="2763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25.09.2022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" TargetMode="External"/><Relationship Id="rId2" Type="http://schemas.openxmlformats.org/officeDocument/2006/relationships/hyperlink" Target="https://www.bluej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teapress.com/wp/think-java-2e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java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3</a:t>
            </a:r>
            <a:br>
              <a:rPr lang="pl-PL" dirty="0"/>
            </a:br>
            <a:r>
              <a:rPr lang="en-US" dirty="0"/>
              <a:t>Computer Programming </a:t>
            </a:r>
            <a:r>
              <a:rPr lang="pl-PL" dirty="0"/>
              <a:t>3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PP3/CP3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Moodle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https://e-uczelnia.uek.krakow.pl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Pracownia Programowania 3 / </a:t>
            </a:r>
            <a:r>
              <a:rPr lang="pl-PL" dirty="0" err="1"/>
              <a:t>Computer</a:t>
            </a:r>
            <a:r>
              <a:rPr lang="pl-PL" dirty="0"/>
              <a:t> Programming 3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course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As the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Course on </a:t>
            </a:r>
            <a:r>
              <a:rPr lang="pl-PL" dirty="0" err="1"/>
              <a:t>Moodle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84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Go to the </a:t>
            </a:r>
            <a:r>
              <a:rPr lang="pl-PL" dirty="0" err="1"/>
              <a:t>Github</a:t>
            </a:r>
            <a:r>
              <a:rPr lang="pl-PL" dirty="0"/>
              <a:t> service</a:t>
            </a:r>
            <a:br>
              <a:rPr lang="pl-PL" dirty="0"/>
            </a:br>
            <a:r>
              <a:rPr lang="pl-PL" dirty="0">
                <a:hlinkClick r:id="rId2"/>
              </a:rPr>
              <a:t>https://github.com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 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name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first</a:t>
            </a:r>
            <a:r>
              <a:rPr lang="pl-PL" dirty="0"/>
              <a:t> and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71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): </a:t>
            </a:r>
            <a:r>
              <a:rPr lang="pl-PL" dirty="0" err="1"/>
              <a:t>stalj</a:t>
            </a:r>
            <a:r>
              <a:rPr lang="pl-PL" dirty="0"/>
              <a:t>/pp3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copy of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(</a:t>
            </a:r>
            <a:r>
              <a:rPr lang="pl-PL" dirty="0" err="1"/>
              <a:t>fork</a:t>
            </a:r>
            <a:r>
              <a:rPr lang="pl-PL" dirty="0"/>
              <a:t>) of the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1407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674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 err="1"/>
              <a:t>BlueJ</a:t>
            </a:r>
            <a:r>
              <a:rPr lang="pl-PL" dirty="0"/>
              <a:t> </a:t>
            </a:r>
            <a:r>
              <a:rPr lang="en-US" dirty="0"/>
              <a:t>IDE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IDE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 Visual Studio </a:t>
            </a:r>
            <a:r>
              <a:rPr lang="pl-PL" dirty="0" err="1"/>
              <a:t>Code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Java SDK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installed tools</a:t>
            </a:r>
          </a:p>
          <a:p>
            <a:pPr marL="457200" lvl="1" indent="0">
              <a:buNone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 with the „Hello World” program for Java.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the program in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. Then, run the program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a/ terminal </a:t>
            </a:r>
            <a:r>
              <a:rPr lang="pl-PL" dirty="0" err="1"/>
              <a:t>window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b/ IDE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Java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git </a:t>
            </a:r>
            <a:r>
              <a:rPr lang="pl-PL" dirty="0" err="1"/>
              <a:t>control</a:t>
            </a:r>
            <a:r>
              <a:rPr lang="pl-PL" dirty="0"/>
              <a:t> version system</a:t>
            </a:r>
          </a:p>
          <a:p>
            <a:pPr marL="1028700" lvl="1" indent="-342900"/>
            <a:r>
              <a:rPr lang="en-US" dirty="0"/>
              <a:t>Git &amp; GitHub Crash Course For Beginners</a:t>
            </a:r>
            <a:br>
              <a:rPr lang="pl-PL" dirty="0"/>
            </a:br>
            <a:r>
              <a:rPr lang="en-US" dirty="0">
                <a:hlinkClick r:id="rId2"/>
              </a:rPr>
              <a:t>https://www.youtube.com/watch?v=SWYqp7iY_Tc</a:t>
            </a:r>
            <a:r>
              <a:rPr lang="en-US" dirty="0"/>
              <a:t> </a:t>
            </a:r>
            <a:endParaRPr lang="pl-PL" dirty="0"/>
          </a:p>
          <a:p>
            <a:pPr marL="1028700" lvl="1" indent="-342900"/>
            <a:r>
              <a:rPr lang="en-US" dirty="0"/>
              <a:t>GIT Cheat Sheet</a:t>
            </a:r>
            <a:br>
              <a:rPr lang="pl-PL" dirty="0"/>
            </a:br>
            <a:r>
              <a:rPr lang="en-US" dirty="0">
                <a:hlinkClick r:id="rId3"/>
              </a:rPr>
              <a:t>http://rogerdudler.github.io/git-guide/index.html</a:t>
            </a:r>
            <a:endParaRPr lang="pl-PL" dirty="0"/>
          </a:p>
          <a:p>
            <a:pPr marL="1028700" lvl="1" indent="-342900"/>
            <a:r>
              <a:rPr lang="en-US" dirty="0"/>
              <a:t>GIT manual</a:t>
            </a:r>
            <a:br>
              <a:rPr lang="pl-PL" dirty="0"/>
            </a:br>
            <a:r>
              <a:rPr lang="en-US" dirty="0">
                <a:hlinkClick r:id="rId4"/>
              </a:rPr>
              <a:t>https://git-scm.com/book/en/v2</a:t>
            </a:r>
            <a:r>
              <a:rPr lang="en-US" dirty="0"/>
              <a:t> </a:t>
            </a:r>
            <a:endParaRPr lang="pl-PL" dirty="0"/>
          </a:p>
          <a:p>
            <a:pPr marL="1028700" lvl="1" indent="-342900"/>
            <a:r>
              <a:rPr lang="en-US" dirty="0"/>
              <a:t>GIT course (in Polish)</a:t>
            </a:r>
            <a:br>
              <a:rPr lang="pl-PL" dirty="0"/>
            </a:br>
            <a:r>
              <a:rPr lang="en-US" dirty="0">
                <a:hlinkClick r:id="rId5"/>
              </a:rPr>
              <a:t>https://www.youtube.com/playlist?list=PLjHmWifVUNMKIGHmaGPVqSD-L6i1Zw-MH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/>
              <a:t>git: </a:t>
            </a:r>
            <a:r>
              <a:rPr lang="pl-PL" dirty="0">
                <a:hlinkClick r:id="rId6"/>
              </a:rPr>
              <a:t>https://git-scm.com/</a:t>
            </a:r>
            <a:r>
              <a:rPr lang="pl-PL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command</a:t>
            </a:r>
            <a:endParaRPr lang="pl-PL" dirty="0"/>
          </a:p>
          <a:p>
            <a:pPr lvl="1" indent="0">
              <a:buNone/>
            </a:pPr>
            <a:r>
              <a:rPr lang="pl-PL" dirty="0"/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terminal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033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7FD286-7282-4729-D6A4-8A6BEB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in the 01-CourseIntroduction folder,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</a:t>
            </a:r>
          </a:p>
          <a:p>
            <a:pPr lvl="1" indent="0">
              <a:buNone/>
            </a:pPr>
            <a:r>
              <a:rPr lang="pl-PL" dirty="0"/>
              <a:t>test.txt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git </a:t>
            </a:r>
            <a:r>
              <a:rPr lang="pl-PL" dirty="0" err="1"/>
              <a:t>commands</a:t>
            </a:r>
            <a:r>
              <a:rPr lang="pl-PL" dirty="0"/>
              <a:t> (git </a:t>
            </a:r>
            <a:r>
              <a:rPr lang="pl-PL" dirty="0" err="1"/>
              <a:t>add</a:t>
            </a:r>
            <a:r>
              <a:rPr lang="pl-PL" dirty="0"/>
              <a:t>, git </a:t>
            </a:r>
            <a:r>
              <a:rPr lang="pl-PL" dirty="0" err="1"/>
              <a:t>commit</a:t>
            </a:r>
            <a:r>
              <a:rPr lang="pl-PL" dirty="0"/>
              <a:t>, git </a:t>
            </a:r>
            <a:r>
              <a:rPr lang="pl-PL" dirty="0" err="1"/>
              <a:t>push</a:t>
            </a:r>
            <a:r>
              <a:rPr lang="pl-PL" dirty="0"/>
              <a:t>), update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web </a:t>
            </a:r>
            <a:r>
              <a:rPr lang="pl-PL" dirty="0" err="1"/>
              <a:t>browser</a:t>
            </a:r>
            <a:r>
              <a:rPr lang="pl-PL" dirty="0"/>
              <a:t>,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test.txt file </a:t>
            </a:r>
            <a:r>
              <a:rPr lang="pl-PL" dirty="0" err="1"/>
              <a:t>exist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C8C79E-E81D-0CC3-0646-1E98E0A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1C20E4F-1B34-FF24-4FD6-85317F2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8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84A43E-4D64-31D0-65F6-6410FE26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Using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, </a:t>
            </a: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</a:t>
            </a:r>
            <a:r>
              <a:rPr lang="pl-PL" dirty="0" err="1"/>
              <a:t>chapter</a:t>
            </a:r>
            <a:r>
              <a:rPr lang="pl-PL" dirty="0"/>
              <a:t> 1 and 2. Then </a:t>
            </a:r>
            <a:r>
              <a:rPr lang="pl-PL" dirty="0" err="1"/>
              <a:t>try</a:t>
            </a:r>
            <a:r>
              <a:rPr lang="pl-PL" dirty="0"/>
              <a:t> to do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containted</a:t>
            </a:r>
            <a:r>
              <a:rPr lang="pl-PL" dirty="0"/>
              <a:t> in the </a:t>
            </a:r>
            <a:r>
              <a:rPr lang="pl-PL" dirty="0" err="1"/>
              <a:t>chapters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materials for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 Then c</a:t>
            </a:r>
            <a:r>
              <a:rPr lang="en-US" dirty="0" err="1"/>
              <a:t>omplete</a:t>
            </a:r>
            <a:r>
              <a:rPr lang="en-US" dirty="0"/>
              <a:t> all tasks in the Before Class section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DC66CA2-52DA-656A-9EAD-88924D1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63874-9C06-FD11-1901-4D00586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Started</a:t>
            </a:r>
            <a:r>
              <a:rPr lang="pl-PL" dirty="0"/>
              <a:t> with Programming</a:t>
            </a:r>
          </a:p>
        </p:txBody>
      </p:sp>
    </p:spTree>
    <p:extLst>
      <p:ext uri="{BB962C8B-B14F-4D97-AF65-F5344CB8AC3E}">
        <p14:creationId xmlns:p14="http://schemas.microsoft.com/office/powerpoint/2010/main" val="38339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pPr marL="1200150" lvl="1" indent="-514350"/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274238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OOP FOUNDATIONS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classess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encapsulation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INTER-OBJECT RELATIONSHIPS </a:t>
                      </a:r>
                      <a:r>
                        <a:rPr lang="pl-PL" sz="2800" noProof="0" dirty="0"/>
                        <a:t>(</a:t>
                      </a:r>
                      <a:r>
                        <a:rPr lang="pl-PL" sz="2800" noProof="0" dirty="0" err="1"/>
                        <a:t>inheritance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polymorphism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noProof="0" dirty="0"/>
                        <a:t>ABSTRACT CONCEPTS (</a:t>
                      </a:r>
                      <a:r>
                        <a:rPr lang="pl-PL" sz="2800" noProof="0" dirty="0" err="1"/>
                        <a:t>abstract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classes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interfaces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Completing the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will get points for four tests</a:t>
            </a:r>
          </a:p>
          <a:p>
            <a:r>
              <a:rPr lang="en-US" dirty="0"/>
              <a:t>You can get extra points for completing additional (optional) tasks</a:t>
            </a:r>
          </a:p>
          <a:p>
            <a:r>
              <a:rPr lang="en-US" dirty="0"/>
              <a:t>If you are not prepared for the regular class,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79060"/>
              </p:ext>
            </p:extLst>
          </p:nvPr>
        </p:nvGraphicFramePr>
        <p:xfrm>
          <a:off x="6172200" y="1825625"/>
          <a:ext cx="5181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pl-PL" sz="2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3129931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65668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6F1DCD6-BE83-4428-AC7B-C6375B13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B31B95-ECBF-4FBB-B5EF-8791E8079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BlueJ (Java IDE)</a:t>
            </a:r>
          </a:p>
          <a:p>
            <a:pPr marL="457200" lvl="1" indent="0">
              <a:buNone/>
            </a:pPr>
            <a:r>
              <a:rPr lang="en-US" sz="1600">
                <a:hlinkClick r:id="rId2"/>
              </a:rPr>
              <a:t>https://www.bluej.org</a:t>
            </a:r>
            <a:r>
              <a:rPr lang="en-US" sz="1600"/>
              <a:t> </a:t>
            </a:r>
            <a:r>
              <a:rPr lang="en-US" sz="1300"/>
              <a:t> </a:t>
            </a:r>
          </a:p>
          <a:p>
            <a:endParaRPr lang="en-US"/>
          </a:p>
          <a:p>
            <a:r>
              <a:rPr lang="en-US"/>
              <a:t>Java SDK</a:t>
            </a:r>
          </a:p>
          <a:p>
            <a:pPr marL="457200" lvl="1" indent="0">
              <a:buNone/>
            </a:pPr>
            <a:r>
              <a:rPr lang="en-US" sz="1600">
                <a:hlinkClick r:id="rId3"/>
              </a:rPr>
              <a:t>https://www.oracle.com/java/technologies/downloads</a:t>
            </a:r>
            <a:r>
              <a:rPr lang="en-US" sz="1600"/>
              <a:t> </a:t>
            </a:r>
          </a:p>
          <a:p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 sz="1600"/>
              <a:t>Visual Studio Code, IntelliJ, …</a:t>
            </a:r>
            <a:br>
              <a:rPr lang="en-US" sz="1600"/>
            </a:br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E865951-68A3-40C9-A786-AF60C1A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6</a:t>
            </a:fld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AF4386E-6512-4F5E-8880-5439D4C44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7260" y="2191291"/>
            <a:ext cx="3791479" cy="3620005"/>
          </a:xfrm>
        </p:spPr>
      </p:pic>
    </p:spTree>
    <p:extLst>
      <p:ext uri="{BB962C8B-B14F-4D97-AF65-F5344CB8AC3E}">
        <p14:creationId xmlns:p14="http://schemas.microsoft.com/office/powerpoint/2010/main" val="114121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Tutorials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https://docs.oracle.com/javase/tutorial/</a:t>
            </a:r>
            <a:endParaRPr lang="en-US" b="0" dirty="0"/>
          </a:p>
          <a:p>
            <a:r>
              <a:rPr lang="en-US" dirty="0"/>
              <a:t>Think Java 2e (book)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https://greenteapress.com/wp/think-java-2e/</a:t>
            </a:r>
            <a:r>
              <a:rPr lang="en-US" dirty="0"/>
              <a:t> </a:t>
            </a:r>
          </a:p>
          <a:p>
            <a:r>
              <a:rPr lang="en-US" dirty="0"/>
              <a:t>W3schools Java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https://www.w3schools.com/java/default.asp</a:t>
            </a:r>
            <a:r>
              <a:rPr lang="en-US" b="0" dirty="0"/>
              <a:t> </a:t>
            </a:r>
          </a:p>
          <a:p>
            <a:r>
              <a:rPr lang="en-US" dirty="0" err="1"/>
              <a:t>SoloLearn</a:t>
            </a:r>
            <a:r>
              <a:rPr lang="en-US" dirty="0"/>
              <a:t> Java Course (Android)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Teaching Aids</a:t>
            </a:r>
          </a:p>
        </p:txBody>
      </p:sp>
    </p:spTree>
    <p:extLst>
      <p:ext uri="{BB962C8B-B14F-4D97-AF65-F5344CB8AC3E}">
        <p14:creationId xmlns:p14="http://schemas.microsoft.com/office/powerpoint/2010/main" val="168173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2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 the </a:t>
            </a:r>
            <a:r>
              <a:rPr lang="pl-PL" dirty="0"/>
              <a:t>Team </a:t>
            </a:r>
            <a:r>
              <a:rPr lang="en-US" dirty="0"/>
              <a:t>Code</a:t>
            </a:r>
            <a:endParaRPr lang="pl-PL" dirty="0"/>
          </a:p>
          <a:p>
            <a:pPr algn="ctr"/>
            <a:r>
              <a:rPr lang="en-US" sz="7200" dirty="0"/>
              <a:t>4oj9rnm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5620187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800</Words>
  <Application>Microsoft Office PowerPoint</Application>
  <PresentationFormat>Panoramiczny</PresentationFormat>
  <Paragraphs>131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Pracownia Programowania 3 Computer Programming 3</vt:lpstr>
      <vt:lpstr>Communication</vt:lpstr>
      <vt:lpstr>Course Content</vt:lpstr>
      <vt:lpstr>Conditions for Completing the Course</vt:lpstr>
      <vt:lpstr>Final Grade</vt:lpstr>
      <vt:lpstr>Tools</vt:lpstr>
      <vt:lpstr>Java Teaching Aids</vt:lpstr>
      <vt:lpstr>To Do</vt:lpstr>
      <vt:lpstr>Sign up for the Course on Teams</vt:lpstr>
      <vt:lpstr>Sign up for the Course on Moodle</vt:lpstr>
      <vt:lpstr>Create an Account on Github</vt:lpstr>
      <vt:lpstr>Create Own Copy (fork) of the Class Materials</vt:lpstr>
      <vt:lpstr>Homework</vt:lpstr>
      <vt:lpstr>Install Java Tools</vt:lpstr>
      <vt:lpstr>Install GIT</vt:lpstr>
      <vt:lpstr>Clone Your Own Copy of Course Repository</vt:lpstr>
      <vt:lpstr>Work with Repository</vt:lpstr>
      <vt:lpstr>Get Started with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253</cp:revision>
  <dcterms:created xsi:type="dcterms:W3CDTF">2017-01-20T14:56:17Z</dcterms:created>
  <dcterms:modified xsi:type="dcterms:W3CDTF">2022-09-25T16:48:07Z</dcterms:modified>
</cp:coreProperties>
</file>