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6C93-E99E-2883-DD7D-6B570605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14C4-D802-D87F-96EA-F3D9A390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C9DF-6F6F-64E8-74F1-FA5CCBC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AA88-9449-99BD-13F1-BC65672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603A-3A96-479B-FCB6-0EA94B3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2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0FB3-237B-EB3B-070A-B599A835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075C-C054-B461-D288-C2BBC00D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33C5-4770-8C14-81AA-5167D8B4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42C3-5F96-255E-8B78-5CCDE3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A9E5-5ABB-B99C-D41C-3BE76715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6DF52-21AD-546F-A5F5-92C46382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B6D6-9F2F-DB6C-E9B4-F3A40176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A783-002B-3B0E-9AD4-9B1C8A24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AB4C-9CC9-4BB7-EBDE-9A5F3508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23F4-C3C2-2634-EBAE-0E4E7F9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1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3CC-0781-F772-926C-490AE54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0312-4E46-AADA-F7D6-A01D91CB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B26A-9956-0B6B-11E0-78D84FBB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2ABE-42CB-BD48-D51C-59D55130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A2B6-38A5-9AF4-6FA8-5C0C8AE9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E79-3BD1-EFDC-01F9-3D416DE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F4FF-1FB6-4307-11D2-6FF989D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43D2-AA25-680C-8ACD-14A45B57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069F-2A97-40B2-CAC8-AFEF9FE7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55C6-C99C-D2AD-6C14-C3F1F9D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0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1182-9322-329E-0E40-6BD56D20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CC3D-F859-0EED-07CF-EDB8F82C1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3B3D-52F2-E590-9BDF-35D7248D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D6AF-601A-83C1-679A-11D2312A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CCA4-9386-AEA9-5C90-4467DFAF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B204-9320-35B9-50C0-99DF80B6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AD18-90DF-49A6-FB59-A1142393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4B292-EDB3-88D6-AA61-99B7217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EFF4C-064C-D6AE-D47E-959C76D3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0E0B-5C19-F38C-362D-64E95FFA2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02B3D-F99D-D7A1-4DC1-4FC6813A6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A980C-3D04-1982-735C-5F6048F5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FFEA8-1F29-EDFB-378F-AA70C0D7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F672-85EE-4B5A-0BC1-92DB8FF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37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CCEE-9330-3EE8-25F1-EEF5FBA9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167F8-986C-CA22-FFD6-E8408E1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22C0-BFA7-64DA-7947-9642682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726E-B61F-3BE6-315F-5D25CC3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9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7ED0-31EC-A147-EB69-52F79645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DA3F-0C1C-7978-A47E-A4FC904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EA82-64A3-31D2-D4ED-5E93F28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2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161-EC28-CCE6-7FE4-962E699F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4155-C43C-C127-BAAF-3F3E27EF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1C994-04D0-E932-A747-FA573BBB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45202-7418-263D-B8F2-509EC2DB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9A3D-F131-CA87-313A-F2E954C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83F15-FC5C-7F6A-28D9-D9E7178B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7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FADB-6FC1-CC09-5EB4-3F66E7F6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58399-B46F-F832-94AA-FA8B7E465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1D74-F533-7248-630E-5E659206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A40B-0FF9-1B17-D34D-AA947A04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51A6-22C7-7867-1940-7AA86E34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AA21-57E6-A420-307F-9D396FC4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1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9EA72-C30F-CE80-87F7-7B738627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210D-8816-1644-977F-3BAE3FA2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AF7-6605-FB15-2132-B4BF2C4C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6692-3F07-4A16-B8E8-D35F5A1ADA15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9BED-285D-0674-1BB4-9ECD430D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8B01-271A-C746-06EA-2EE90C7F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C777-B517-4839-B939-6F32F0DE9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93F158-DBDF-B9D5-AAE1-035BD6B88CB1}"/>
              </a:ext>
            </a:extLst>
          </p:cNvPr>
          <p:cNvSpPr txBox="1"/>
          <p:nvPr/>
        </p:nvSpPr>
        <p:spPr>
          <a:xfrm>
            <a:off x="1462305" y="1449711"/>
            <a:ext cx="92673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/>
              <a:t>🍕 👩‍🔬👨‍🔬 🍻</a:t>
            </a:r>
          </a:p>
          <a:p>
            <a:pPr algn="ctr"/>
            <a:endParaRPr lang="en-GB" sz="8000" dirty="0"/>
          </a:p>
        </p:txBody>
      </p:sp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2DE2F845-D33D-379E-2690-A88895BB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14" y="154141"/>
            <a:ext cx="1295570" cy="1295570"/>
          </a:xfrm>
          <a:prstGeom prst="rect">
            <a:avLst/>
          </a:prstGeom>
        </p:spPr>
      </p:pic>
      <p:pic>
        <p:nvPicPr>
          <p:cNvPr id="15" name="Picture 14" descr="A white frame with a group of buildings&#10;&#10;Description automatically generated">
            <a:extLst>
              <a:ext uri="{FF2B5EF4-FFF2-40B4-BE49-F238E27FC236}">
                <a16:creationId xmlns:a16="http://schemas.microsoft.com/office/drawing/2014/main" id="{4A5D451D-629A-BFDB-94EB-7602FB353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t="21042" r="9983" b="21519"/>
          <a:stretch/>
        </p:blipFill>
        <p:spPr>
          <a:xfrm>
            <a:off x="4017389" y="3429000"/>
            <a:ext cx="4157222" cy="2996273"/>
          </a:xfrm>
          <a:prstGeom prst="roundRect">
            <a:avLst>
              <a:gd name="adj" fmla="val 7392"/>
            </a:avLst>
          </a:prstGeom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E65453-710E-1408-567A-23DB91A5F3FE}"/>
              </a:ext>
            </a:extLst>
          </p:cNvPr>
          <p:cNvSpPr txBox="1"/>
          <p:nvPr/>
        </p:nvSpPr>
        <p:spPr>
          <a:xfrm>
            <a:off x="4017389" y="2911649"/>
            <a:ext cx="415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Copenhagen</a:t>
            </a:r>
          </a:p>
        </p:txBody>
      </p:sp>
    </p:spTree>
    <p:extLst>
      <p:ext uri="{BB962C8B-B14F-4D97-AF65-F5344CB8AC3E}">
        <p14:creationId xmlns:p14="http://schemas.microsoft.com/office/powerpoint/2010/main" val="103551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Pellegrino</dc:creator>
  <cp:lastModifiedBy>Marco Pellegrino</cp:lastModifiedBy>
  <cp:revision>2</cp:revision>
  <dcterms:created xsi:type="dcterms:W3CDTF">2023-08-25T10:17:26Z</dcterms:created>
  <dcterms:modified xsi:type="dcterms:W3CDTF">2023-08-25T10:29:46Z</dcterms:modified>
</cp:coreProperties>
</file>