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6C93-E99E-2883-DD7D-6B570605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214C4-D802-D87F-96EA-F3D9A390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C9DF-6F6F-64E8-74F1-FA5CCBCC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AA88-9449-99BD-13F1-BC656721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603A-3A96-479B-FCB6-0EA94B3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2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0FB3-237B-EB3B-070A-B599A835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075C-C054-B461-D288-C2BBC00D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33C5-4770-8C14-81AA-5167D8B4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42C3-5F96-255E-8B78-5CCDE3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A9E5-5ABB-B99C-D41C-3BE76715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6DF52-21AD-546F-A5F5-92C463825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5B6D6-9F2F-DB6C-E9B4-F3A401768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A783-002B-3B0E-9AD4-9B1C8A24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AB4C-9CC9-4BB7-EBDE-9A5F3508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23F4-C3C2-2634-EBAE-0E4E7F99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1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3CC-0781-F772-926C-490AE548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0312-4E46-AADA-F7D6-A01D91CB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B26A-9956-0B6B-11E0-78D84FBB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2ABE-42CB-BD48-D51C-59D55130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A2B6-38A5-9AF4-6FA8-5C0C8AE9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18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3E79-3BD1-EFDC-01F9-3D416DE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F4FF-1FB6-4307-11D2-6FF989D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43D2-AA25-680C-8ACD-14A45B57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069F-2A97-40B2-CAC8-AFEF9FE7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055C6-C99C-D2AD-6C14-C3F1F9D9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0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1182-9322-329E-0E40-6BD56D20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CC3D-F859-0EED-07CF-EDB8F82C1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83B3D-52F2-E590-9BDF-35D7248D4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D6AF-601A-83C1-679A-11D2312A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BCCA4-9386-AEA9-5C90-4467DFAF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B204-9320-35B9-50C0-99DF80B6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AD18-90DF-49A6-FB59-A1142393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4B292-EDB3-88D6-AA61-99B7217B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EFF4C-064C-D6AE-D47E-959C76D3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0E0B-5C19-F38C-362D-64E95FFA2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02B3D-F99D-D7A1-4DC1-4FC6813A6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A980C-3D04-1982-735C-5F6048F5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FFEA8-1F29-EDFB-378F-AA70C0D7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7F672-85EE-4B5A-0BC1-92DB8FF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37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CCEE-9330-3EE8-25F1-EEF5FBA9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167F8-986C-CA22-FFD6-E8408E1E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A22C0-BFA7-64DA-7947-9642682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E726E-B61F-3BE6-315F-5D25CC32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9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37ED0-31EC-A147-EB69-52F79645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DA3F-0C1C-7978-A47E-A4FC9044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EA82-64A3-31D2-D4ED-5E93F28B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92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1161-EC28-CCE6-7FE4-962E699F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4155-C43C-C127-BAAF-3F3E27EF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1C994-04D0-E932-A747-FA573BBB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45202-7418-263D-B8F2-509EC2DB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9A3D-F131-CA87-313A-F2E954C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83F15-FC5C-7F6A-28D9-D9E7178B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7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FADB-6FC1-CC09-5EB4-3F66E7F6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58399-B46F-F832-94AA-FA8B7E465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31D74-F533-7248-630E-5E659206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A40B-0FF9-1B17-D34D-AA947A04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651A6-22C7-7867-1940-7AA86E34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AA21-57E6-A420-307F-9D396FC4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71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9EA72-C30F-CE80-87F7-7B738627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210D-8816-1644-977F-3BAE3FA2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AF7-6605-FB15-2132-B4BF2C4C9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6692-3F07-4A16-B8E8-D35F5A1ADA15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9BED-285D-0674-1BB4-9ECD430DD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8B01-271A-C746-06EA-2EE90C7F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2DE2F845-D33D-379E-2690-A88895BB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14" y="264214"/>
            <a:ext cx="1295570" cy="12955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E65453-710E-1408-567A-23DB91A5F3FE}"/>
              </a:ext>
            </a:extLst>
          </p:cNvPr>
          <p:cNvSpPr txBox="1"/>
          <p:nvPr/>
        </p:nvSpPr>
        <p:spPr>
          <a:xfrm>
            <a:off x="4017389" y="5176560"/>
            <a:ext cx="4157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D073F-4E16-013B-F6BA-624F74BB07D9}"/>
              </a:ext>
            </a:extLst>
          </p:cNvPr>
          <p:cNvSpPr txBox="1"/>
          <p:nvPr/>
        </p:nvSpPr>
        <p:spPr>
          <a:xfrm>
            <a:off x="3048000" y="1761997"/>
            <a:ext cx="60960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9900" dirty="0"/>
              <a:t>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1179F-B9F2-B47E-FD3A-4DB222A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7" y="1361393"/>
            <a:ext cx="2920224" cy="80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174FC-C6F0-B0C3-3020-70463ECE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9" y="3440458"/>
            <a:ext cx="2920224" cy="80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D0BCE-A26E-0159-BB91-FDBCB366F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6" y="5678270"/>
            <a:ext cx="2920224" cy="80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A266B-9304-774E-12EB-5FB9B504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964" y="1361393"/>
            <a:ext cx="2920224" cy="801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8499F-4EF0-F680-0F49-A0E8C754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517" y="3527123"/>
            <a:ext cx="2920224" cy="801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3C186E-A8E2-F409-0CDB-39083392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517" y="5880625"/>
            <a:ext cx="2920224" cy="801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ADD5E1-B442-CE19-5C5C-BB1B5BCD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646" y="330452"/>
            <a:ext cx="2920224" cy="801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4D4110-857B-8F13-DFA1-3A84EA8E0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2496182"/>
            <a:ext cx="2920224" cy="801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F70C8E-F9DE-4338-BE8A-0732C062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4849684"/>
            <a:ext cx="2920224" cy="8012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B410D2-8669-1BBC-44D9-DB53A0CF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82" y="264214"/>
            <a:ext cx="2920224" cy="8012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A2697C-ACCD-9316-C952-C7BEA9C6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94" y="2343279"/>
            <a:ext cx="2920224" cy="8012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DB0FE8-D421-3E84-DB4E-34CC8088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01" y="4581091"/>
            <a:ext cx="2920224" cy="8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Pellegrino</dc:creator>
  <cp:lastModifiedBy>Marco Pellegrino</cp:lastModifiedBy>
  <cp:revision>3</cp:revision>
  <dcterms:created xsi:type="dcterms:W3CDTF">2023-08-25T10:17:26Z</dcterms:created>
  <dcterms:modified xsi:type="dcterms:W3CDTF">2023-09-13T07:53:54Z</dcterms:modified>
</cp:coreProperties>
</file>