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BE5CE-E47F-4F31-A479-D9CE4D0E0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5DF4ED-FF89-4B85-A376-75E1309D9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CF721-BE4C-447B-B133-E8EA7B94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5BAF-F6E0-4519-BBB0-258C5A7AD109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E39C10-F119-482E-8DB2-E6D91980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42EC1-B20D-490F-8225-D54B197F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D687-FB0E-432E-BBBC-FB4FA4B6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4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E117E-6C44-4FFC-A145-EAB93CE8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7C91C4-A09A-4C9D-BAFB-74FBA0FFE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2E3BB-6B50-4B61-AC34-0D44C7E5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5BAF-F6E0-4519-BBB0-258C5A7AD109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D6237-4E2E-4D7F-8B74-D17E82AF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39340-E9AE-4B1A-8EB2-FFC468CF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D687-FB0E-432E-BBBC-FB4FA4B6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26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168442-4AF2-454D-8491-35993D707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E567A6-B08E-4FC7-98E6-A2EB6D035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7C5B6-782A-47AB-9BF7-E5AD516A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5BAF-F6E0-4519-BBB0-258C5A7AD109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E746E-48F0-4833-8813-90E9AB97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C003A-6EAE-474C-BA74-5F7C9C81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D687-FB0E-432E-BBBC-FB4FA4B6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02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D48D8-648D-4985-8CF7-0CD45201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76371-4E1B-45AB-B491-45A3AD7FC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48CD5-47AA-43CC-9D01-938EF4FC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5BAF-F6E0-4519-BBB0-258C5A7AD109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C5CF1-CB93-470B-AFBB-53E33637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453A7-FB0C-4780-B73B-564BD5E4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D687-FB0E-432E-BBBC-FB4FA4B6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8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5F952-3FC6-4777-B55A-87B30297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F31B5-0588-4C52-9AF5-D97076B2E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55BD4-1EC5-447A-87FD-55139828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5BAF-F6E0-4519-BBB0-258C5A7AD109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FF808-4E81-4486-9419-1CEC291EB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836B1-D472-4A5C-A6E7-31E743A4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D687-FB0E-432E-BBBC-FB4FA4B6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79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A0ACA-308C-487D-9EC8-2216CABA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EA1D0-1DB2-4F2E-AD3D-647188DA8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A50268-53F3-49AB-AB5C-D8D9043C9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5EB784-EB6D-4F3D-ADD5-B9CAD9B3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5BAF-F6E0-4519-BBB0-258C5A7AD109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8AC55A-A30B-413F-95CB-E31D2B50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017F67-09DD-4D84-88F4-3AA2F42F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D687-FB0E-432E-BBBC-FB4FA4B6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C40D6-C282-44B0-BCE0-C6403FBB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E8142E-0478-4518-9EBC-F24964720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6BBACB-B777-44D5-B14C-DF89D163F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5000D0-EB34-4223-83EF-5C26E43F5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C1E0E3-66D0-43B4-937F-B1B45EFCF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098DD7-525F-46C0-85FC-10137050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5BAF-F6E0-4519-BBB0-258C5A7AD109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BEAB42-16D7-46E7-9559-09437C9B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954420-FA84-4583-BBF1-28D4AE5E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D687-FB0E-432E-BBBC-FB4FA4B6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02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D66E3-6E33-4D82-A484-85A4A17C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845914-E7A8-40E2-A166-2018D862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5BAF-F6E0-4519-BBB0-258C5A7AD109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AF3CFE-7F3D-43B5-B475-5DAC68A8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1BC8C6-0A03-4D2A-B3D1-E5265CF0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D687-FB0E-432E-BBBC-FB4FA4B6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27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5A707E-E877-4012-8D5F-B4E3FA20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5BAF-F6E0-4519-BBB0-258C5A7AD109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7834F-B58A-4EA4-904E-E1457972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A217E3-F84A-4F30-8F4A-DFDC017E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D687-FB0E-432E-BBBC-FB4FA4B6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9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1366C-D4D9-430E-A85D-50368607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A4B3C-8FB1-45FD-A56F-01534877C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011FAC-D528-4C3F-996D-C5A5C1BAE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ECB099-0079-4AA9-A1EE-CDE27FD2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5BAF-F6E0-4519-BBB0-258C5A7AD109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1C43EC-18BB-475C-87FA-77957F17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E1E3A3-59D5-4CB7-861A-46D1196D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D687-FB0E-432E-BBBC-FB4FA4B6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4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380C4-09BF-4B40-A64B-69D63989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71AF9A-314E-4B4D-877A-C79CAED4B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E970B4-0C18-486F-9996-9208DA977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57AA7-B77B-4D82-B759-AD976219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5BAF-F6E0-4519-BBB0-258C5A7AD109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CB0813-4758-4794-BA6A-38F1814E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27D376-D177-43E9-9277-83800C89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D687-FB0E-432E-BBBC-FB4FA4B6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97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0699E2-A905-4F57-8778-622303A4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E70998-379C-45FF-8407-ABB5863B7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75EB3-1E94-4493-AF2B-B08799072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45BAF-F6E0-4519-BBB0-258C5A7AD109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EB68F-22AA-4917-BF35-98453CCCB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42386-837B-4593-BD40-6ABCB4F12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9D687-FB0E-432E-BBBC-FB4FA4B63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68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7B9CA-D2B8-4BEA-9BB6-1E4B2E3A5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7795"/>
            <a:ext cx="9144000" cy="2387600"/>
          </a:xfrm>
        </p:spPr>
        <p:txBody>
          <a:bodyPr/>
          <a:lstStyle/>
          <a:p>
            <a:r>
              <a:rPr lang="en-US" altLang="ko-KR" dirty="0"/>
              <a:t>Deep learning </a:t>
            </a:r>
            <a:r>
              <a:rPr lang="ko-KR" altLang="en-US" dirty="0"/>
              <a:t>기초 지식</a:t>
            </a:r>
          </a:p>
        </p:txBody>
      </p:sp>
    </p:spTree>
    <p:extLst>
      <p:ext uri="{BB962C8B-B14F-4D97-AF65-F5344CB8AC3E}">
        <p14:creationId xmlns:p14="http://schemas.microsoft.com/office/powerpoint/2010/main" val="292783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E5FB1-86E9-4E7F-A018-A082E137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Mini-batch</a:t>
            </a:r>
            <a:r>
              <a:rPr lang="ko-KR" altLang="en-US" dirty="0"/>
              <a:t>를 사용하는 이유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BE56F12-5A86-4D34-AAD3-0F3C6336C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225" y="3990975"/>
            <a:ext cx="3657600" cy="2867025"/>
          </a:xfr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042EA2C-7A14-49F5-88F9-9944FC6AA948}"/>
              </a:ext>
            </a:extLst>
          </p:cNvPr>
          <p:cNvSpPr/>
          <p:nvPr/>
        </p:nvSpPr>
        <p:spPr>
          <a:xfrm>
            <a:off x="838200" y="201566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따라서 </a:t>
            </a:r>
            <a:r>
              <a:rPr lang="en-US" altLang="ko-KR" dirty="0"/>
              <a:t>1</a:t>
            </a:r>
            <a:r>
              <a:rPr lang="ko-KR" altLang="en-US" dirty="0"/>
              <a:t>개의 데이터만 사용하는것과</a:t>
            </a:r>
            <a:endParaRPr lang="en-US" altLang="ko-KR" dirty="0"/>
          </a:p>
          <a:p>
            <a:r>
              <a:rPr lang="en-US" altLang="ko-KR" dirty="0"/>
              <a:t>Full</a:t>
            </a:r>
            <a:r>
              <a:rPr lang="ko-KR" altLang="en-US" dirty="0"/>
              <a:t> </a:t>
            </a:r>
            <a:r>
              <a:rPr lang="en-US" altLang="ko-KR" dirty="0"/>
              <a:t>batch </a:t>
            </a:r>
            <a:r>
              <a:rPr lang="ko-KR" altLang="en-US" dirty="0"/>
              <a:t>를 </a:t>
            </a:r>
            <a:r>
              <a:rPr lang="ko-KR" altLang="en-US" dirty="0" err="1"/>
              <a:t>사용하는것의</a:t>
            </a:r>
            <a:r>
              <a:rPr lang="ko-KR" altLang="en-US" dirty="0"/>
              <a:t> 절충선인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Mini-batch </a:t>
            </a:r>
            <a:r>
              <a:rPr lang="ko-KR" altLang="en-US" dirty="0"/>
              <a:t>를 </a:t>
            </a:r>
            <a:r>
              <a:rPr lang="ko-KR" altLang="en-US" dirty="0" err="1"/>
              <a:t>사용하는것이</a:t>
            </a:r>
            <a:r>
              <a:rPr lang="ko-KR" altLang="en-US" dirty="0"/>
              <a:t> 좋음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64,128,256,512,1024</a:t>
            </a:r>
            <a:r>
              <a:rPr lang="ko-KR" altLang="en-US" dirty="0"/>
              <a:t> 등의 데이터 수를 잡아서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전체 데이터에서 샘플을 뽑아서 학습 시킴으로써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빠른 학습 속도와 적당한 사양의 컴퓨터를 사용 할 수 있게 됨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BE3DAC-9632-49E4-AAA2-B404DE300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737" y="819150"/>
            <a:ext cx="38385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7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C4063-333D-4BE8-B848-099C808B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1x1</a:t>
            </a:r>
            <a:r>
              <a:rPr lang="ko-KR" altLang="en-US" dirty="0"/>
              <a:t> </a:t>
            </a:r>
            <a:r>
              <a:rPr lang="en-US" altLang="ko-KR" dirty="0"/>
              <a:t>convolution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69EE8E-4D78-4C30-9E3D-608EAAA0D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88110"/>
            <a:ext cx="5471112" cy="4351338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941AB52-48AE-40CE-A61C-7944418CBBD4}"/>
              </a:ext>
            </a:extLst>
          </p:cNvPr>
          <p:cNvSpPr/>
          <p:nvPr/>
        </p:nvSpPr>
        <p:spPr>
          <a:xfrm>
            <a:off x="325325" y="1993049"/>
            <a:ext cx="54711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Filter </a:t>
            </a:r>
            <a:r>
              <a:rPr lang="ko-KR" altLang="en-US" dirty="0"/>
              <a:t>의 개수에 따라 </a:t>
            </a:r>
            <a:r>
              <a:rPr lang="en-US" altLang="ko-KR" dirty="0"/>
              <a:t>output dimension </a:t>
            </a:r>
            <a:r>
              <a:rPr lang="ko-KR" altLang="en-US" dirty="0"/>
              <a:t>이 달라지고 결과의 각 </a:t>
            </a:r>
            <a:r>
              <a:rPr lang="en-US" altLang="ko-KR" dirty="0"/>
              <a:t>feature map </a:t>
            </a:r>
            <a:r>
              <a:rPr lang="ko-KR" altLang="en-US" dirty="0"/>
              <a:t>의 </a:t>
            </a:r>
            <a:r>
              <a:rPr lang="en-US" altLang="ko-KR" dirty="0"/>
              <a:t>height </a:t>
            </a:r>
            <a:r>
              <a:rPr lang="ko-KR" altLang="en-US" dirty="0"/>
              <a:t>와 </a:t>
            </a:r>
            <a:r>
              <a:rPr lang="en-US" altLang="ko-KR" dirty="0"/>
              <a:t>weight </a:t>
            </a:r>
            <a:r>
              <a:rPr lang="ko-KR" altLang="en-US" dirty="0"/>
              <a:t>은 </a:t>
            </a:r>
            <a:r>
              <a:rPr lang="en-US" altLang="ko-KR" dirty="0"/>
              <a:t>input </a:t>
            </a:r>
            <a:r>
              <a:rPr lang="ko-KR" altLang="en-US" dirty="0"/>
              <a:t>과 동일한 </a:t>
            </a:r>
            <a:r>
              <a:rPr lang="en-US" altLang="ko-KR" dirty="0"/>
              <a:t>convolution</a:t>
            </a:r>
          </a:p>
          <a:p>
            <a:endParaRPr lang="en-US" altLang="ko-KR" dirty="0"/>
          </a:p>
          <a:p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1x1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filter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를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사용하기 때문에, 이미지의 공간적 정보를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feature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map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에 함축적으로 담는 기존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covolution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의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역활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보다는,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dimension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reduction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,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계산량을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줄이는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전처리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등으로 사용된다.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E1C763-D9E6-4F23-8B84-A42DA617343C}"/>
              </a:ext>
            </a:extLst>
          </p:cNvPr>
          <p:cNvSpPr/>
          <p:nvPr/>
        </p:nvSpPr>
        <p:spPr>
          <a:xfrm>
            <a:off x="156311" y="6308209"/>
            <a:ext cx="3826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https://arxiv.org/pdf/1409.4842.pdf</a:t>
            </a:r>
          </a:p>
        </p:txBody>
      </p:sp>
    </p:spTree>
    <p:extLst>
      <p:ext uri="{BB962C8B-B14F-4D97-AF65-F5344CB8AC3E}">
        <p14:creationId xmlns:p14="http://schemas.microsoft.com/office/powerpoint/2010/main" val="224727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F4B30-1F55-4200-8825-334BF167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average Pooling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CA0DCC6-B19F-4D0D-B824-B6AAE00D0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1878"/>
            <a:ext cx="4918565" cy="4351338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22C81CA-8379-478D-8857-FACF50E0F291}"/>
              </a:ext>
            </a:extLst>
          </p:cNvPr>
          <p:cNvSpPr/>
          <p:nvPr/>
        </p:nvSpPr>
        <p:spPr>
          <a:xfrm>
            <a:off x="536407" y="1767724"/>
            <a:ext cx="427392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FC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 의 단점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너무 많은 </a:t>
            </a:r>
            <a:r>
              <a:rPr lang="en-US" altLang="ko-KR" dirty="0"/>
              <a:t>parameter.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Overfitting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Not Interpretable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고정된 크기의 </a:t>
            </a:r>
            <a:r>
              <a:rPr lang="en-US" altLang="ko-KR" dirty="0"/>
              <a:t>input </a:t>
            </a:r>
            <a:r>
              <a:rPr lang="ko-KR" altLang="en-US" dirty="0"/>
              <a:t>만 받을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9341DE-E3DF-40FE-9603-4A315B12F5C5}"/>
              </a:ext>
            </a:extLst>
          </p:cNvPr>
          <p:cNvSpPr/>
          <p:nvPr/>
        </p:nvSpPr>
        <p:spPr>
          <a:xfrm>
            <a:off x="536406" y="3522050"/>
            <a:ext cx="2643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Global Average Pooling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A25DBD-F0BF-45C3-B5DC-6D48CDBE4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384" y="1625503"/>
            <a:ext cx="73342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7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F4B30-1F55-4200-8825-334BF167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average Pooling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2C81CA-8379-478D-8857-FACF50E0F291}"/>
              </a:ext>
            </a:extLst>
          </p:cNvPr>
          <p:cNvSpPr/>
          <p:nvPr/>
        </p:nvSpPr>
        <p:spPr>
          <a:xfrm>
            <a:off x="170987" y="2330450"/>
            <a:ext cx="4639347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Global average pooling</a:t>
            </a:r>
            <a:r>
              <a:rPr lang="ko-KR" altLang="en-US" dirty="0"/>
              <a:t>은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feature map </a:t>
            </a:r>
            <a:r>
              <a:rPr lang="ko-KR" altLang="en-US" dirty="0"/>
              <a:t>을 모두 더해서 </a:t>
            </a:r>
            <a:r>
              <a:rPr lang="ko-KR" altLang="en-US" dirty="0" err="1"/>
              <a:t>평균내는것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일부 논문에서는 </a:t>
            </a:r>
            <a:r>
              <a:rPr lang="ko-KR" altLang="en-US" dirty="0" err="1"/>
              <a:t>어짜피</a:t>
            </a:r>
            <a:endParaRPr lang="en-US" altLang="ko-KR" dirty="0"/>
          </a:p>
          <a:p>
            <a:r>
              <a:rPr lang="ko-KR" altLang="en-US" dirty="0"/>
              <a:t>같은 </a:t>
            </a:r>
            <a:r>
              <a:rPr lang="en-US" altLang="ko-KR" dirty="0"/>
              <a:t>convolution </a:t>
            </a:r>
            <a:r>
              <a:rPr lang="ko-KR" altLang="en-US" dirty="0"/>
              <a:t>내부에서는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feature map </a:t>
            </a:r>
            <a:r>
              <a:rPr lang="ko-KR" altLang="en-US" dirty="0"/>
              <a:t>의 </a:t>
            </a:r>
            <a:r>
              <a:rPr lang="en-US" altLang="ko-KR" dirty="0"/>
              <a:t>size </a:t>
            </a:r>
            <a:r>
              <a:rPr lang="ko-KR" altLang="en-US" dirty="0"/>
              <a:t>가 동일하므로 </a:t>
            </a:r>
            <a:endParaRPr lang="en-US" altLang="ko-KR" dirty="0"/>
          </a:p>
          <a:p>
            <a:r>
              <a:rPr lang="ko-KR" altLang="en-US" dirty="0"/>
              <a:t>나누지 않고 모두 더하기만 </a:t>
            </a:r>
            <a:r>
              <a:rPr lang="ko-KR" altLang="en-US" dirty="0" err="1"/>
              <a:t>할때도</a:t>
            </a:r>
            <a:r>
              <a:rPr lang="ko-KR" altLang="en-US" dirty="0"/>
              <a:t>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A25DBD-F0BF-45C3-B5DC-6D48CDBE4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334" y="2330450"/>
            <a:ext cx="73342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0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F4B30-1F55-4200-8825-334BF167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average Pooling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2C81CA-8379-478D-8857-FACF50E0F291}"/>
              </a:ext>
            </a:extLst>
          </p:cNvPr>
          <p:cNvSpPr/>
          <p:nvPr/>
        </p:nvSpPr>
        <p:spPr>
          <a:xfrm>
            <a:off x="170987" y="2330450"/>
            <a:ext cx="4107215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CNN </a:t>
            </a:r>
            <a:r>
              <a:rPr lang="ko-KR" altLang="en-US" dirty="0"/>
              <a:t>이 </a:t>
            </a:r>
            <a:r>
              <a:rPr lang="ko-KR" altLang="en-US" dirty="0" err="1"/>
              <a:t>어느곳을</a:t>
            </a:r>
            <a:r>
              <a:rPr lang="ko-KR" altLang="en-US" dirty="0"/>
              <a:t> 바라보는지 </a:t>
            </a:r>
            <a:endParaRPr lang="en-US" altLang="ko-KR" dirty="0"/>
          </a:p>
          <a:p>
            <a:r>
              <a:rPr lang="ko-KR" altLang="en-US" dirty="0"/>
              <a:t>시각화 해주는 </a:t>
            </a:r>
            <a:r>
              <a:rPr lang="en-US" altLang="ko-KR" dirty="0"/>
              <a:t>CAM model </a:t>
            </a:r>
            <a:r>
              <a:rPr lang="ko-KR" altLang="en-US" dirty="0"/>
              <a:t>에서도</a:t>
            </a:r>
            <a:endParaRPr lang="en-US" altLang="ko-KR" dirty="0"/>
          </a:p>
          <a:p>
            <a:r>
              <a:rPr lang="en-US" altLang="ko-KR" dirty="0"/>
              <a:t>GAP </a:t>
            </a:r>
            <a:r>
              <a:rPr lang="ko-KR" altLang="en-US" dirty="0"/>
              <a:t>이 사용됨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사진을 보면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파랑색</a:t>
            </a:r>
            <a:r>
              <a:rPr lang="ko-KR" altLang="en-US" dirty="0"/>
              <a:t> </a:t>
            </a:r>
            <a:r>
              <a:rPr lang="en-US" altLang="ko-KR" dirty="0"/>
              <a:t>feature map</a:t>
            </a:r>
          </a:p>
          <a:p>
            <a:r>
              <a:rPr lang="ko-KR" altLang="en-US" dirty="0"/>
              <a:t>빨강색 </a:t>
            </a:r>
            <a:r>
              <a:rPr lang="en-US" altLang="ko-KR" dirty="0"/>
              <a:t>feature map</a:t>
            </a:r>
          </a:p>
          <a:p>
            <a:r>
              <a:rPr lang="ko-KR" altLang="en-US" dirty="0"/>
              <a:t>초록색 </a:t>
            </a:r>
            <a:r>
              <a:rPr lang="en-US" altLang="ko-KR" dirty="0"/>
              <a:t>feature map </a:t>
            </a:r>
            <a:r>
              <a:rPr lang="ko-KR" altLang="en-US" dirty="0"/>
              <a:t>이</a:t>
            </a:r>
            <a:endParaRPr lang="en-US" altLang="ko-KR" dirty="0"/>
          </a:p>
          <a:p>
            <a:r>
              <a:rPr lang="ko-KR" altLang="en-US" dirty="0"/>
              <a:t>하나의 값으로 </a:t>
            </a:r>
            <a:r>
              <a:rPr lang="ko-KR" altLang="en-US" dirty="0" err="1"/>
              <a:t>바뀌는것을</a:t>
            </a:r>
            <a:r>
              <a:rPr lang="ko-KR" altLang="en-US" dirty="0"/>
              <a:t>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이게 </a:t>
            </a:r>
            <a:r>
              <a:rPr lang="en-US" altLang="ko-KR" dirty="0"/>
              <a:t>GAP </a:t>
            </a:r>
            <a:r>
              <a:rPr lang="ko-KR" altLang="en-US" dirty="0"/>
              <a:t>를 </a:t>
            </a:r>
            <a:r>
              <a:rPr lang="ko-KR" altLang="en-US" dirty="0" err="1"/>
              <a:t>사용한것이다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9AD404-A153-4260-965B-7CE478E48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143" y="2053138"/>
            <a:ext cx="7869099" cy="4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7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CB17C-3195-4548-9754-65A634BF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 Decay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5943E8-0F95-4047-922F-6DC5BA489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521" y="4874754"/>
            <a:ext cx="9503390" cy="224710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D1C4B6-E928-45C7-A14A-7D490DC57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246" y="2299612"/>
            <a:ext cx="1849182" cy="15448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E030291-942D-4CB7-9EB7-B778D66D5AF8}"/>
              </a:ext>
            </a:extLst>
          </p:cNvPr>
          <p:cNvSpPr/>
          <p:nvPr/>
        </p:nvSpPr>
        <p:spPr>
          <a:xfrm>
            <a:off x="585038" y="185933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Loss function </a:t>
            </a:r>
            <a:r>
              <a:rPr lang="ko-KR" altLang="en-US" dirty="0"/>
              <a:t>에 </a:t>
            </a:r>
            <a:r>
              <a:rPr lang="en-US" altLang="ko-KR" dirty="0"/>
              <a:t>L2 norm </a:t>
            </a:r>
            <a:r>
              <a:rPr lang="ko-KR" altLang="en-US" dirty="0"/>
              <a:t>을 변형하여 </a:t>
            </a:r>
            <a:r>
              <a:rPr lang="ko-KR" altLang="en-US" dirty="0" err="1"/>
              <a:t>더해주는것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½ </a:t>
            </a:r>
            <a:r>
              <a:rPr lang="ko-KR" altLang="en-US" dirty="0"/>
              <a:t>을 넣어준 이유는 </a:t>
            </a:r>
            <a:r>
              <a:rPr lang="ko-KR" altLang="en-US" dirty="0" err="1"/>
              <a:t>미분했을때</a:t>
            </a:r>
            <a:r>
              <a:rPr lang="ko-KR" altLang="en-US" dirty="0"/>
              <a:t> 값을 조정해주기 위함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Loss </a:t>
            </a:r>
            <a:r>
              <a:rPr lang="ko-KR" altLang="en-US" dirty="0"/>
              <a:t>에 </a:t>
            </a:r>
            <a:r>
              <a:rPr lang="en-US" altLang="ko-KR" dirty="0"/>
              <a:t>l2 norm </a:t>
            </a:r>
            <a:r>
              <a:rPr lang="ko-KR" altLang="en-US" dirty="0"/>
              <a:t>만큼 브레이크를 걸어주는 역할이다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값이 크면 클수록 브레이크가 많이 걸어 지므로 </a:t>
            </a:r>
            <a:r>
              <a:rPr lang="en-US" altLang="ko-KR" dirty="0"/>
              <a:t>Overfitting </a:t>
            </a:r>
            <a:r>
              <a:rPr lang="ko-KR" altLang="en-US" dirty="0"/>
              <a:t>을 발생시키는 독보적을 큰 </a:t>
            </a:r>
            <a:r>
              <a:rPr lang="en-US" altLang="ko-KR" dirty="0"/>
              <a:t>weight </a:t>
            </a:r>
            <a:r>
              <a:rPr lang="ko-KR" altLang="en-US" dirty="0"/>
              <a:t>를 가진 </a:t>
            </a:r>
            <a:r>
              <a:rPr lang="en-US" altLang="ko-KR" dirty="0"/>
              <a:t>node </a:t>
            </a:r>
            <a:r>
              <a:rPr lang="ko-KR" altLang="en-US" dirty="0"/>
              <a:t>가 발생할 확률이 줄어든다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람다의 역할은 이 </a:t>
            </a:r>
            <a:r>
              <a:rPr lang="en-US" altLang="ko-KR" dirty="0"/>
              <a:t>Decay </a:t>
            </a:r>
            <a:r>
              <a:rPr lang="ko-KR" altLang="en-US" dirty="0"/>
              <a:t>를 얼마나 심하게 걸 것인지를 나타내는 </a:t>
            </a:r>
            <a:r>
              <a:rPr lang="en-US" altLang="ko-KR" dirty="0"/>
              <a:t>hyperparameter </a:t>
            </a:r>
            <a:r>
              <a:rPr lang="ko-KR" altLang="en-US" dirty="0"/>
              <a:t>로 실험적으로 </a:t>
            </a:r>
            <a:r>
              <a:rPr lang="ko-KR" altLang="en-US" dirty="0" err="1"/>
              <a:t>구해야함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391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E5FB1-86E9-4E7F-A018-A082E137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Mini-batch</a:t>
            </a:r>
            <a:r>
              <a:rPr lang="ko-KR" altLang="en-US" dirty="0"/>
              <a:t>를 사용하는 이유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BE56F12-5A86-4D34-AAD3-0F3C6336C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435" y="2680659"/>
            <a:ext cx="3657600" cy="286702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83FA18-EE0C-4242-BF3C-0A8348B92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291" y="2528260"/>
            <a:ext cx="3838575" cy="31718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50C205E-74ED-4BB0-8561-A29CBAD8FF6D}"/>
              </a:ext>
            </a:extLst>
          </p:cNvPr>
          <p:cNvSpPr/>
          <p:nvPr/>
        </p:nvSpPr>
        <p:spPr>
          <a:xfrm>
            <a:off x="2190030" y="5700085"/>
            <a:ext cx="2831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Full</a:t>
            </a:r>
            <a:r>
              <a:rPr lang="ko-KR" altLang="en-US" dirty="0"/>
              <a:t> </a:t>
            </a:r>
            <a:r>
              <a:rPr lang="en-US" altLang="ko-KR" dirty="0"/>
              <a:t>batch </a:t>
            </a:r>
            <a:r>
              <a:rPr lang="ko-KR" altLang="en-US" dirty="0"/>
              <a:t>를 사용할 경우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E2D209-1AD5-4109-B0B6-0D19CC0EA3CE}"/>
              </a:ext>
            </a:extLst>
          </p:cNvPr>
          <p:cNvSpPr/>
          <p:nvPr/>
        </p:nvSpPr>
        <p:spPr>
          <a:xfrm>
            <a:off x="7170876" y="5729320"/>
            <a:ext cx="2739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Data 1</a:t>
            </a:r>
            <a:r>
              <a:rPr lang="ko-KR" altLang="en-US" dirty="0"/>
              <a:t>개씩 사용할 경우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528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E5FB1-86E9-4E7F-A018-A082E137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Mini-batch</a:t>
            </a:r>
            <a:r>
              <a:rPr lang="ko-KR" altLang="en-US" dirty="0"/>
              <a:t>를 사용하는 이유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83FA18-EE0C-4242-BF3C-0A8348B92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086" y="2192701"/>
            <a:ext cx="3838575" cy="31718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50C205E-74ED-4BB0-8561-A29CBAD8FF6D}"/>
              </a:ext>
            </a:extLst>
          </p:cNvPr>
          <p:cNvSpPr/>
          <p:nvPr/>
        </p:nvSpPr>
        <p:spPr>
          <a:xfrm>
            <a:off x="8137825" y="5364526"/>
            <a:ext cx="2831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Full</a:t>
            </a:r>
            <a:r>
              <a:rPr lang="ko-KR" altLang="en-US" dirty="0"/>
              <a:t> </a:t>
            </a:r>
            <a:r>
              <a:rPr lang="en-US" altLang="ko-KR" dirty="0"/>
              <a:t>batch </a:t>
            </a:r>
            <a:r>
              <a:rPr lang="ko-KR" altLang="en-US" dirty="0"/>
              <a:t>를 사용할 경우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46A036-F2AD-4620-B19D-03BFE0C7E485}"/>
              </a:ext>
            </a:extLst>
          </p:cNvPr>
          <p:cNvSpPr/>
          <p:nvPr/>
        </p:nvSpPr>
        <p:spPr>
          <a:xfrm>
            <a:off x="545431" y="238981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데이터를 정확하게 사용할 수 있다.</a:t>
            </a:r>
            <a:endParaRPr lang="en-US" altLang="ko-KR" dirty="0"/>
          </a:p>
          <a:p>
            <a:r>
              <a:rPr lang="ko-KR" altLang="en-US" dirty="0"/>
              <a:t>하지만 현실적인 장벽에서 너무 큰 </a:t>
            </a:r>
            <a:r>
              <a:rPr lang="ko-KR" altLang="en-US" dirty="0" err="1"/>
              <a:t>cost</a:t>
            </a:r>
            <a:r>
              <a:rPr lang="ko-KR" altLang="en-US" dirty="0"/>
              <a:t> 가 필요하다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ko-KR" altLang="en-US" dirty="0" err="1"/>
              <a:t>cost</a:t>
            </a:r>
            <a:r>
              <a:rPr lang="ko-KR" altLang="en-US" dirty="0"/>
              <a:t> 는 시간, 돈(</a:t>
            </a:r>
            <a:r>
              <a:rPr lang="ko-KR" altLang="en-US" dirty="0" err="1"/>
              <a:t>고사양</a:t>
            </a:r>
            <a:r>
              <a:rPr lang="ko-KR" altLang="en-US" dirty="0"/>
              <a:t> 컴퓨터)</a:t>
            </a:r>
            <a:r>
              <a:rPr lang="ko-KR" altLang="en-US" dirty="0" err="1"/>
              <a:t>를</a:t>
            </a:r>
            <a:r>
              <a:rPr lang="ko-KR" altLang="en-US" dirty="0"/>
              <a:t> 뜻한다.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수백 </a:t>
            </a:r>
            <a:r>
              <a:rPr lang="en-US" altLang="ko-KR" dirty="0"/>
              <a:t>GB </a:t>
            </a:r>
            <a:r>
              <a:rPr lang="ko-KR" altLang="en-US" dirty="0"/>
              <a:t>의 데이터를 한번에 </a:t>
            </a:r>
            <a:r>
              <a:rPr lang="en-US" altLang="ko-KR" dirty="0"/>
              <a:t>RAM </a:t>
            </a:r>
            <a:r>
              <a:rPr lang="ko-KR" altLang="en-US" dirty="0"/>
              <a:t>에 올리고 학습하기에는 엄청난 고사양의 컴퓨터를 요구할 수 밖에 없음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러닝 속도가 엄청나게 느림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한번에 처리해야하는 데이터가 엄청나게 많고 </a:t>
            </a:r>
            <a:endParaRPr lang="en-US" altLang="ko-KR" dirty="0"/>
          </a:p>
          <a:p>
            <a:r>
              <a:rPr lang="en-US" altLang="ko-KR" dirty="0"/>
              <a:t>Local minimum </a:t>
            </a:r>
            <a:r>
              <a:rPr lang="ko-KR" altLang="en-US" dirty="0"/>
              <a:t>에 빠지기 쉽기 때문에 느린 </a:t>
            </a:r>
            <a:r>
              <a:rPr lang="en-US" altLang="ko-KR" dirty="0"/>
              <a:t>learning rate </a:t>
            </a:r>
            <a:r>
              <a:rPr lang="ko-KR" altLang="en-US" dirty="0"/>
              <a:t>을 가지기 때문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48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E5FB1-86E9-4E7F-A018-A082E137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Mini-batch</a:t>
            </a:r>
            <a:r>
              <a:rPr lang="ko-KR" altLang="en-US" dirty="0"/>
              <a:t>를 사용하는 이유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BE56F12-5A86-4D34-AAD3-0F3C6336C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437378"/>
            <a:ext cx="3657600" cy="2867025"/>
          </a:xfr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4E2D209-1AD5-4109-B0B6-0D19CC0EA3CE}"/>
              </a:ext>
            </a:extLst>
          </p:cNvPr>
          <p:cNvSpPr/>
          <p:nvPr/>
        </p:nvSpPr>
        <p:spPr>
          <a:xfrm>
            <a:off x="8120641" y="5486039"/>
            <a:ext cx="2739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Data 1</a:t>
            </a:r>
            <a:r>
              <a:rPr lang="ko-KR" altLang="en-US" dirty="0"/>
              <a:t>개씩 사용할 경우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42EA2C-7A14-49F5-88F9-9944FC6AA948}"/>
              </a:ext>
            </a:extLst>
          </p:cNvPr>
          <p:cNvSpPr/>
          <p:nvPr/>
        </p:nvSpPr>
        <p:spPr>
          <a:xfrm>
            <a:off x="838200" y="201566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전체 데이터의 경향성을 반영해주기 </a:t>
            </a:r>
            <a:r>
              <a:rPr lang="ko-KR" altLang="en-US" dirty="0" err="1"/>
              <a:t>힘듬</a:t>
            </a:r>
            <a:endParaRPr lang="en-US" altLang="ko-KR" dirty="0"/>
          </a:p>
          <a:p>
            <a:r>
              <a:rPr lang="ko-KR" altLang="en-US" dirty="0"/>
              <a:t>하나의 데이터에 편향된 데이터가 있다면</a:t>
            </a:r>
            <a:endParaRPr lang="en-US" altLang="ko-KR" dirty="0"/>
          </a:p>
          <a:p>
            <a:r>
              <a:rPr lang="en-US" altLang="ko-KR" dirty="0"/>
              <a:t>cost function</a:t>
            </a:r>
            <a:r>
              <a:rPr lang="ko-KR" altLang="en-US" dirty="0"/>
              <a:t>이 올바르게 만들어지지 않아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올바르지 않은 방향으로 업데이트 될 가능성이 높습니다.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예를들어</a:t>
            </a:r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데이터가 원하는 방향과 </a:t>
            </a:r>
            <a:r>
              <a:rPr lang="en-US" altLang="ko-KR" dirty="0"/>
              <a:t>B </a:t>
            </a:r>
            <a:r>
              <a:rPr lang="ko-KR" altLang="en-US" dirty="0"/>
              <a:t>데이터가 원하는 방향이</a:t>
            </a:r>
            <a:endParaRPr lang="en-US" altLang="ko-KR" dirty="0"/>
          </a:p>
          <a:p>
            <a:r>
              <a:rPr lang="ko-KR" altLang="en-US" dirty="0"/>
              <a:t>아예 </a:t>
            </a:r>
            <a:r>
              <a:rPr lang="ko-KR" altLang="en-US" dirty="0" err="1"/>
              <a:t>다를경우</a:t>
            </a:r>
            <a:r>
              <a:rPr lang="en-US" altLang="ko-KR" dirty="0"/>
              <a:t>, </a:t>
            </a:r>
            <a:r>
              <a:rPr lang="ko-KR" altLang="en-US" dirty="0" err="1"/>
              <a:t>러닝할떄</a:t>
            </a:r>
            <a:r>
              <a:rPr lang="ko-KR" altLang="en-US" dirty="0"/>
              <a:t> 오른쪽 그림처럼</a:t>
            </a:r>
            <a:endParaRPr lang="en-US" altLang="ko-KR" dirty="0"/>
          </a:p>
          <a:p>
            <a:r>
              <a:rPr lang="ko-KR" altLang="en-US" dirty="0"/>
              <a:t>엄청나게 꼬불꼬불한 모양으로 이리저리 돌아다니면서 </a:t>
            </a:r>
            <a:r>
              <a:rPr lang="ko-KR" altLang="en-US" dirty="0" err="1"/>
              <a:t>학습하게됨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학습에 비효율이 많이 생김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병렬처리의 이점을 가져올 수 없음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0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433</Words>
  <Application>Microsoft Office PowerPoint</Application>
  <PresentationFormat>와이드스크린</PresentationFormat>
  <Paragraphs>84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Open Sans</vt:lpstr>
      <vt:lpstr>맑은 고딕</vt:lpstr>
      <vt:lpstr>Arial</vt:lpstr>
      <vt:lpstr>Office 테마</vt:lpstr>
      <vt:lpstr>Deep learning 기초 지식</vt:lpstr>
      <vt:lpstr>1x1 convolution</vt:lpstr>
      <vt:lpstr>Global average Pooling</vt:lpstr>
      <vt:lpstr>Global average Pooling</vt:lpstr>
      <vt:lpstr>Global average Pooling</vt:lpstr>
      <vt:lpstr>Weight Decay</vt:lpstr>
      <vt:lpstr>Mini-batch를 사용하는 이유</vt:lpstr>
      <vt:lpstr>Mini-batch를 사용하는 이유</vt:lpstr>
      <vt:lpstr>Mini-batch를 사용하는 이유</vt:lpstr>
      <vt:lpstr>Mini-batch를 사용하는 이유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기초 지식</dc:title>
  <dc:creator>장 원준</dc:creator>
  <cp:lastModifiedBy>장 원준</cp:lastModifiedBy>
  <cp:revision>3</cp:revision>
  <dcterms:created xsi:type="dcterms:W3CDTF">2019-04-21T13:48:27Z</dcterms:created>
  <dcterms:modified xsi:type="dcterms:W3CDTF">2019-04-21T14:16:59Z</dcterms:modified>
</cp:coreProperties>
</file>