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DA97C-754E-486F-BC69-30E469A4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77E1F-7427-41EB-93CF-C40753C5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58998-C584-4FA3-8C43-2377D8A9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7A83C-E85B-4A56-A53F-B1F103DD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D7875-C9E8-4F08-988F-15B5F47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6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FE87-77E0-44A3-A846-5EA88C97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5576B-E040-4ED7-9561-A25B6B1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E7A8F-45C7-4513-92DE-9D6EB85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23FFA-915F-46C6-AF0E-56E1197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02266-E986-4FE6-89DF-B3781DED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2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5A76A-EDDC-4654-A4A0-C1A99E32A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49C6F-240E-4299-B6F6-413A6AA2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08889-7D05-4269-B118-1C72E45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3E9E8-037D-484A-8EFB-3B82C29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5852B-5D4F-4FB6-B28F-F129F418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D9FBF-FD52-4D23-B4B2-3CD1520F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0221-15F2-4498-B92B-1A68F717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3C90F-7D32-4C91-940D-DDD5200B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CE471-4B54-4F54-B7B0-261E99FD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1F5B-34A6-4468-8FF9-2B1FFAA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2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28B7-97FF-45C2-9BC7-B83F677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8FBCF-DF4D-46EC-BBA8-23BC1242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286A7-BAE3-4249-9FD2-578345A8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98C78-D123-49F4-89E9-42E91D3B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988A8-2D13-42BE-BD76-A027B787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1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73A62-1432-4856-A4FD-103FEA6E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CEFB-5FBB-4824-B9D3-1091B3B0F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2C028-A8BC-45A7-AB50-683B167A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EFD83-9BD9-4CAE-AEAB-79886BA8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43BB4-58C7-4C18-BB3A-3A1A2A91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A79A-9105-4610-95AC-FBBB492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879FB-B4C7-47B1-9F01-D431E45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BFA8E-5423-4C5C-97F8-CFC6180D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EA974-B3D9-4817-80FA-BAABEC15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A32870-50E3-4D38-A08A-7E2F58A56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5C0EA-5818-4194-B722-437B28F9C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A6FBD-06F1-4A2F-BFE1-881C5E95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92FBB-C05D-4131-B309-0902742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5188A-D409-42B1-BAC5-5930D1E0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90EAE-C812-4B3B-92A1-1644BAB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A1116-FF7A-4E8A-BFCB-C88571CD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4B81A-68ED-467D-A9EA-58CBE81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A4927-D361-451B-AE4F-99BCD3E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55FC69-1F46-4B68-B48C-247DB011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8CD90-5B00-43B9-A6C3-5CF9E113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EAE07-02C2-45E2-9D46-7486514A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8175-379E-4E4D-884E-BE99137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F1AAC-FF46-4F2E-A0F6-4D84279E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438FD-C050-40C8-8FE9-D6EF57DF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2B76E-EEB5-4A5F-BC7A-545ADA3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37BB0-96A3-4B00-A5C2-63D5C48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9B1EA-F456-4282-B0E7-F2A1D361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296C5-A2AA-45BC-B3B3-54E6584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69718-BEA3-4B34-921D-3631281B1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63C44-3A75-40B8-AE5E-C4EF2A6F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2BDAC-3000-489D-8777-F668F6FA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61745-4FD0-44AF-B86E-74570668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5E79B-A51B-4ADF-8CDE-277985A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6678E0-1A31-42C8-8A8D-191310C2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2A886-F98D-4783-AFE0-E5B7C98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CCDA0-3463-4615-BEC1-4BFCEA13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FC46-882F-4A75-973E-70D9FFF0951B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7946-06A5-4BE0-B1BD-C50A12C4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5BB8-5049-40D8-894D-019F1BFE2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9D5C-FD8A-415C-BF6D-5A832FF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inzakka.github.io/2016/09/14/batch_normalizatio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tive07/TIL/blob/master/cs231n/assignment2/cs231n/classifiers/fc_ne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CAA9-252F-47FE-B93B-07D306FC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Cs231n assignment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5A252-71FE-4241-A82C-8B425FD63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Q1 </a:t>
            </a:r>
            <a:r>
              <a:rPr lang="en-US" altLang="ko-KR" dirty="0" err="1"/>
              <a:t>FullyConnectedNets</a:t>
            </a:r>
            <a:endParaRPr lang="en-US" altLang="ko-KR" dirty="0"/>
          </a:p>
          <a:p>
            <a:r>
              <a:rPr lang="en-US" altLang="ko-KR" dirty="0"/>
              <a:t>Q2 </a:t>
            </a:r>
            <a:r>
              <a:rPr lang="en-US" altLang="ko-KR" dirty="0" err="1"/>
              <a:t>BatchNormalization</a:t>
            </a:r>
            <a:endParaRPr lang="en-US" altLang="ko-KR" dirty="0"/>
          </a:p>
          <a:p>
            <a:r>
              <a:rPr lang="en-US" altLang="ko-KR" dirty="0"/>
              <a:t>Q3 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F72B-922F-4606-97B8-11B2A431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B25E9-2E79-477D-824E-A4BA8E4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과 </a:t>
            </a:r>
            <a:r>
              <a:rPr lang="en-US" altLang="ko-KR" dirty="0" err="1"/>
              <a:t>Numpy</a:t>
            </a:r>
            <a:r>
              <a:rPr lang="ko-KR" altLang="en-US" dirty="0"/>
              <a:t>만 이용하여 </a:t>
            </a:r>
            <a:r>
              <a:rPr lang="en-US" altLang="ko-KR" dirty="0"/>
              <a:t>layer </a:t>
            </a:r>
            <a:r>
              <a:rPr lang="ko-KR" altLang="en-US" dirty="0"/>
              <a:t>구현하기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 * Input + bias </a:t>
            </a:r>
            <a:r>
              <a:rPr lang="ko-KR" altLang="en-US" dirty="0"/>
              <a:t>구현하기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Forward</a:t>
            </a:r>
          </a:p>
          <a:p>
            <a:pPr marL="1428750" lvl="2" indent="-514350">
              <a:buAutoNum type="arabicPeriod"/>
            </a:pPr>
            <a:r>
              <a:rPr lang="en-US" altLang="ko-KR" dirty="0"/>
              <a:t>out = </a:t>
            </a:r>
            <a:r>
              <a:rPr lang="en-US" altLang="ko-KR" dirty="0" err="1"/>
              <a:t>x.reshape</a:t>
            </a:r>
            <a:r>
              <a:rPr lang="en-US" altLang="ko-KR" dirty="0"/>
              <a:t>(</a:t>
            </a:r>
            <a:r>
              <a:rPr lang="en-US" altLang="ko-KR" dirty="0" err="1"/>
              <a:t>x.shape</a:t>
            </a:r>
            <a:r>
              <a:rPr lang="en-US" altLang="ko-KR" dirty="0"/>
              <a:t>[0], -1).dot(w) + b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Backward</a:t>
            </a:r>
          </a:p>
          <a:p>
            <a:pPr marL="1428750" lvl="2" indent="-514350"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FD5BF-B44F-4DBA-9AED-78663DC0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51" y="4691062"/>
            <a:ext cx="7092881" cy="15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F72B-922F-4606-97B8-11B2A431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B25E9-2E79-477D-824E-A4BA8E4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out = max(0, out)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Forward</a:t>
            </a:r>
          </a:p>
          <a:p>
            <a:pPr marL="971550" lvl="1" indent="-514350">
              <a:buAutoNum type="arabicPeriod"/>
            </a:pP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Backward</a:t>
            </a:r>
          </a:p>
          <a:p>
            <a:pPr marL="1428750" lvl="2" indent="-514350"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2050" name="Picture 2" descr="https://miro.medium.com/max/357/1*oePAhrm74RNnNEolprmTaQ.png">
            <a:extLst>
              <a:ext uri="{FF2B5EF4-FFF2-40B4-BE49-F238E27FC236}">
                <a16:creationId xmlns:a16="http://schemas.microsoft.com/office/drawing/2014/main" id="{F583DA9E-E53A-433B-A1DB-984AACE6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690688"/>
            <a:ext cx="340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4373C6-C133-4C66-B518-4E31A55AC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" t="15047" r="10181" b="35237"/>
          <a:stretch/>
        </p:blipFill>
        <p:spPr>
          <a:xfrm>
            <a:off x="3192379" y="3108493"/>
            <a:ext cx="4760996" cy="499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AA1985-495D-48EE-A7B5-5AEE55CB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436" y="4267786"/>
            <a:ext cx="3373777" cy="1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BDD2-B4D3-4B76-9869-1955FDC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DF812-1B04-48C8-AD52-9F15DBC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44316-978B-4C76-A91A-4B1C2F17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5" y="2556803"/>
            <a:ext cx="5915705" cy="3948062"/>
          </a:xfrm>
          <a:prstGeom prst="rect">
            <a:avLst/>
          </a:prstGeom>
        </p:spPr>
      </p:pic>
      <p:pic>
        <p:nvPicPr>
          <p:cNvPr id="3074" name="Picture 2" descr="https://kratzert.github.io/images/bn_backpass/bn_algorithm.PNG">
            <a:extLst>
              <a:ext uri="{FF2B5EF4-FFF2-40B4-BE49-F238E27FC236}">
                <a16:creationId xmlns:a16="http://schemas.microsoft.com/office/drawing/2014/main" id="{F8627F45-F099-49D3-966E-BBA6E988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92" y="2498775"/>
            <a:ext cx="6011408" cy="4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4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BDD2-B4D3-4B76-9869-1955FDC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DF812-1B04-48C8-AD52-9F15DBC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backward</a:t>
            </a:r>
            <a:endParaRPr lang="ko-KR" altLang="en-US" dirty="0"/>
          </a:p>
        </p:txBody>
      </p:sp>
      <p:pic>
        <p:nvPicPr>
          <p:cNvPr id="3074" name="Picture 2" descr="https://kratzert.github.io/images/bn_backpass/bn_algorithm.PNG">
            <a:extLst>
              <a:ext uri="{FF2B5EF4-FFF2-40B4-BE49-F238E27FC236}">
                <a16:creationId xmlns:a16="http://schemas.microsoft.com/office/drawing/2014/main" id="{F8627F45-F099-49D3-966E-BBA6E988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92" y="2498775"/>
            <a:ext cx="6011408" cy="4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344DAF-78B4-49AF-BA81-67756E5A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651233"/>
            <a:ext cx="5905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BDD2-B4D3-4B76-9869-1955FDC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DF812-1B04-48C8-AD52-9F15DBCA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Backward – </a:t>
            </a:r>
            <a:r>
              <a:rPr lang="ko-KR" altLang="en-US" dirty="0"/>
              <a:t>수식 전개로 식 압축하기</a:t>
            </a:r>
          </a:p>
        </p:txBody>
      </p:sp>
      <p:pic>
        <p:nvPicPr>
          <p:cNvPr id="3074" name="Picture 2" descr="https://kratzert.github.io/images/bn_backpass/bn_algorithm.PNG">
            <a:extLst>
              <a:ext uri="{FF2B5EF4-FFF2-40B4-BE49-F238E27FC236}">
                <a16:creationId xmlns:a16="http://schemas.microsoft.com/office/drawing/2014/main" id="{F8627F45-F099-49D3-966E-BBA6E988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93" y="2158883"/>
            <a:ext cx="6011408" cy="4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FB8EC-E0A7-42F1-B1C6-BA334848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0" y="2323933"/>
            <a:ext cx="5583988" cy="4168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571807-D0EF-4E15-A878-A72F35141B7D}"/>
              </a:ext>
            </a:extLst>
          </p:cNvPr>
          <p:cNvSpPr/>
          <p:nvPr/>
        </p:nvSpPr>
        <p:spPr>
          <a:xfrm>
            <a:off x="171413" y="6479789"/>
            <a:ext cx="728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참고</a:t>
            </a:r>
            <a:r>
              <a:rPr lang="en-US" altLang="ko-KR" dirty="0">
                <a:hlinkClick r:id="rId4"/>
              </a:rPr>
              <a:t>) https://kevinzakka.github.io/2016/09/14/batch_normalization/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599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3EF11-9F59-4A03-BC1B-72A18718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</a:t>
            </a:r>
            <a:r>
              <a:rPr lang="ko-KR" altLang="en-US" dirty="0"/>
              <a:t>구현하기</a:t>
            </a:r>
          </a:p>
        </p:txBody>
      </p:sp>
      <p:pic>
        <p:nvPicPr>
          <p:cNvPr id="4098" name="Picture 2" descr="Image result for machine learning dropout">
            <a:extLst>
              <a:ext uri="{FF2B5EF4-FFF2-40B4-BE49-F238E27FC236}">
                <a16:creationId xmlns:a16="http://schemas.microsoft.com/office/drawing/2014/main" id="{CC4E33BD-189F-473E-9934-E9ED4285F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6" y="1690688"/>
            <a:ext cx="87361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3EF11-9F59-4A03-BC1B-72A18718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</a:t>
            </a:r>
            <a:r>
              <a:rPr lang="ko-KR" altLang="en-US" dirty="0"/>
              <a:t>구현하기</a:t>
            </a:r>
          </a:p>
        </p:txBody>
      </p:sp>
      <p:pic>
        <p:nvPicPr>
          <p:cNvPr id="4098" name="Picture 2" descr="Image result for machine learning dropout">
            <a:extLst>
              <a:ext uri="{FF2B5EF4-FFF2-40B4-BE49-F238E27FC236}">
                <a16:creationId xmlns:a16="http://schemas.microsoft.com/office/drawing/2014/main" id="{CC4E33BD-189F-473E-9934-E9ED4285F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39" y="2460709"/>
            <a:ext cx="5269465" cy="26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F0B1F4-7697-4387-8732-1C4B6B36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6" y="2646470"/>
            <a:ext cx="5066167" cy="8263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5AC71F-B35F-4AB7-B229-2D903BC7D64D}"/>
              </a:ext>
            </a:extLst>
          </p:cNvPr>
          <p:cNvSpPr/>
          <p:nvPr/>
        </p:nvSpPr>
        <p:spPr>
          <a:xfrm>
            <a:off x="742330" y="1961980"/>
            <a:ext cx="176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Forward - train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080ED-1920-411E-AEE0-95AEA58D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0" y="3816894"/>
            <a:ext cx="2203720" cy="8263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ED2C81-3574-44AE-BE86-E1F652861112}"/>
              </a:ext>
            </a:extLst>
          </p:cNvPr>
          <p:cNvSpPr/>
          <p:nvPr/>
        </p:nvSpPr>
        <p:spPr>
          <a:xfrm>
            <a:off x="742330" y="3403696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Forward - test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F2E20-B150-4138-BC25-CD10EC91E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254" y="4652250"/>
            <a:ext cx="3609264" cy="960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61F6DA-A2D3-4840-9D67-F823C7FD7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271" y="6185114"/>
            <a:ext cx="2559438" cy="8531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1E8F0-65BB-4D15-A9E9-D44FDB32577C}"/>
              </a:ext>
            </a:extLst>
          </p:cNvPr>
          <p:cNvSpPr/>
          <p:nvPr/>
        </p:nvSpPr>
        <p:spPr>
          <a:xfrm>
            <a:off x="742330" y="4687155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backward- train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3E774F-0260-4AEE-A040-75C23633D31C}"/>
              </a:ext>
            </a:extLst>
          </p:cNvPr>
          <p:cNvSpPr/>
          <p:nvPr/>
        </p:nvSpPr>
        <p:spPr>
          <a:xfrm>
            <a:off x="838200" y="5641400"/>
            <a:ext cx="173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backward-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6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99383-1737-4F27-AAD2-5DF4651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C1E3-D009-4D9A-897E-28C966FB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Layer </a:t>
            </a:r>
            <a:r>
              <a:rPr lang="ko-KR" altLang="en-US" dirty="0"/>
              <a:t>를 </a:t>
            </a:r>
            <a:r>
              <a:rPr lang="en-US" altLang="ko-KR" dirty="0"/>
              <a:t>forward </a:t>
            </a:r>
            <a:r>
              <a:rPr lang="ko-KR" altLang="en-US" dirty="0"/>
              <a:t>끼리</a:t>
            </a:r>
            <a:r>
              <a:rPr lang="en-US" altLang="ko-KR" dirty="0"/>
              <a:t>, backward </a:t>
            </a:r>
            <a:r>
              <a:rPr lang="ko-KR" altLang="en-US" dirty="0"/>
              <a:t>끼리 묶음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Forward -&gt; score </a:t>
            </a:r>
            <a:r>
              <a:rPr lang="ko-KR" altLang="en-US" dirty="0"/>
              <a:t>계산</a:t>
            </a:r>
            <a:r>
              <a:rPr lang="en-US" altLang="ko-KR" dirty="0"/>
              <a:t>, loss </a:t>
            </a:r>
            <a:r>
              <a:rPr lang="ko-KR" altLang="en-US" dirty="0"/>
              <a:t>계산 </a:t>
            </a:r>
            <a:r>
              <a:rPr lang="en-US" altLang="ko-KR" dirty="0"/>
              <a:t>-&gt; backward </a:t>
            </a:r>
            <a:r>
              <a:rPr lang="ko-KR" altLang="en-US" dirty="0"/>
              <a:t>로 </a:t>
            </a:r>
            <a:r>
              <a:rPr lang="en-US" altLang="ko-KR" dirty="0"/>
              <a:t>Back propagation </a:t>
            </a:r>
            <a:r>
              <a:rPr lang="ko-KR" altLang="en-US" dirty="0"/>
              <a:t>방식을 직업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구현했던것은</a:t>
            </a:r>
            <a:r>
              <a:rPr lang="en-US" altLang="ko-KR" dirty="0"/>
              <a:t>, Backpropagation </a:t>
            </a:r>
            <a:r>
              <a:rPr lang="ko-KR" altLang="en-US" dirty="0"/>
              <a:t>에서 </a:t>
            </a:r>
            <a:r>
              <a:rPr lang="en-US" altLang="ko-KR" dirty="0"/>
              <a:t>Chain rule </a:t>
            </a:r>
            <a:r>
              <a:rPr lang="ko-KR" altLang="en-US" dirty="0"/>
              <a:t>을 통해 학습이 가능하도록 </a:t>
            </a:r>
            <a:r>
              <a:rPr lang="en-US" altLang="ko-KR" dirty="0" err="1"/>
              <a:t>numpy</a:t>
            </a:r>
            <a:r>
              <a:rPr lang="ko-KR" altLang="en-US" dirty="0"/>
              <a:t>로 </a:t>
            </a:r>
            <a:r>
              <a:rPr lang="ko-KR" altLang="en-US" dirty="0" err="1"/>
              <a:t>구현했던것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 예시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https://github.com/strutive07/TIL/blob/master/cs231n/assignment2/cs231n/classifiers/fc_net.py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615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185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Cs231n assignment 2</vt:lpstr>
      <vt:lpstr>Fully connected layer 구현하기</vt:lpstr>
      <vt:lpstr>Relu 구현하기</vt:lpstr>
      <vt:lpstr>Batch normalization 구현하기</vt:lpstr>
      <vt:lpstr>Batch normalization 구현하기</vt:lpstr>
      <vt:lpstr>Batch normalization 구현하기</vt:lpstr>
      <vt:lpstr>Dropout 구현하기</vt:lpstr>
      <vt:lpstr>Dropout 구현하기</vt:lpstr>
      <vt:lpstr>Fully connected layer 구현하기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assignment 2</dc:title>
  <dc:creator>장 원준</dc:creator>
  <cp:lastModifiedBy>장 원준</cp:lastModifiedBy>
  <cp:revision>4</cp:revision>
  <dcterms:created xsi:type="dcterms:W3CDTF">2019-08-04T07:02:03Z</dcterms:created>
  <dcterms:modified xsi:type="dcterms:W3CDTF">2019-08-04T07:51:52Z</dcterms:modified>
</cp:coreProperties>
</file>