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ED6C-D30E-40C7-BBE1-0C37731E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568D-6651-4F4B-A0D3-4643424D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4B27C-AA11-4125-8C20-19BD05E0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3F461-4FD5-4D62-8064-6C7A68DF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50063-58D0-482C-92FC-20A60CF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7A2A9-D9BF-4F5A-B576-3EC7501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17304-125E-4B50-94CA-931ACFF2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02D11-0A9B-4E90-9229-AEE6B6B4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0A8CE-0134-4942-8FD1-8535DB02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B595-CCF1-4ADE-A4EB-1E4C649B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A990D9-6E7C-4007-A286-0D86AF732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C9F73-C8CD-4154-8519-24F4D8A5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63AD-60E8-406F-A621-C01AE7FB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C883F-0406-44A5-B953-12A57147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AE5FF-984A-4722-8C1D-FE9CD7A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2311-A5D0-4A93-9AD9-3C09889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916DC-C38B-4DC8-9A69-97B1CB18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4DDA7-F1A5-4FA9-B2B3-22C676F1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AD240-3D2F-46BB-9730-78CD576C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6A094-1A97-409B-BA6B-3553B6BA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A1781-D47D-4F93-BA26-9176FAD8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A38F0-7974-4277-B75D-07E2BDDD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F5B36-EBCF-473E-8031-70B07929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E3F28-F816-46D3-B002-D14FC41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B984D-7C2A-4E42-9F8A-99BF6B6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12A92-027B-4AD6-B544-3EC78008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20A25-0294-4D8E-A248-204E317B5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65ED8-9C2B-4C3E-BA47-1A76109D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4248A-C24A-4EFD-9EEC-0CAEBEF8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E4308-C73D-4798-8853-5B587E41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30801-18C2-4BA7-A6C9-6B65BBAF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D3A10-E2A9-44E2-80E9-C35025D6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D255F-A272-4126-840D-08B67722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3042E-8E09-43B0-8ACB-A0DBD454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F3A11-1B77-4EEB-8C61-64D06F1C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06D0F-70D2-4E6B-B2F7-FAED1D633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F7F38-0B72-4789-8E65-C08126A7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942C6-FA09-4A61-891C-522BA859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69E62-4425-4656-B863-50F95629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C2AC-34F0-480D-8946-3D5521F9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03A0-4CD2-42B5-9D19-813ADDB5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25649-28A6-4C87-A293-B88E314C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45D59-CC69-4A3B-8841-4401419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406BB-3BC2-49F7-95BC-9FA530C1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0D21F-92A3-4DE6-ABAF-4D78EF22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66128-1919-4306-89E6-C17750D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5350-CB63-4C77-94EC-1FF99D47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8CE6-2484-4478-9DBB-0B95AF48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C80A4-D37B-43B1-A3C4-16599030C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6AAA6-5C49-47C6-943D-5A08ED3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032F2-A8D1-4662-AC67-B74B7E96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8A819-8FC7-4BF1-92AD-722117C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41CD6-9178-40AF-AFBF-C587144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F23549-61A8-4EE4-92B0-3FA396776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D22BB-BDA1-43A4-8088-D7CEFED9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DBEBF-9CA3-40B1-B080-9A39FBCB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BE37A-84EF-42BF-AC7F-40FFDC5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072C5-DE68-4706-BAB4-942A3F30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4936A-818C-4326-B5E4-8484342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88C29-188A-4635-AD8F-205D438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63FB8-2FCC-4D6A-BD06-AF49FB53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D78-6D70-492F-8B5D-C6ACA44594C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66C4-472F-4479-AEDA-D7698C871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49234-8803-44DE-A78C-F711EBDE0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7D72-EB54-455C-BA74-D2B4F1D69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1C1B-9287-4468-B80A-4E1AD7293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637" y="3236119"/>
            <a:ext cx="9144000" cy="2387600"/>
          </a:xfrm>
        </p:spPr>
        <p:txBody>
          <a:bodyPr/>
          <a:lstStyle/>
          <a:p>
            <a:r>
              <a:rPr lang="en-US" altLang="ko-KR" dirty="0" err="1"/>
              <a:t>Kubeflow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F2EE7-E63C-466F-B072-8D62FB7C0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363" y="5623719"/>
            <a:ext cx="9144000" cy="1655762"/>
          </a:xfrm>
        </p:spPr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kubeflow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E9161A6C-7505-4A88-BF35-5A194FB2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1653309"/>
            <a:ext cx="2600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CB2A-73F9-49D7-97C5-E5ED8FB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Kubeflow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9578DF-A54E-407B-828C-675A4CF37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52" y="2185756"/>
            <a:ext cx="7104248" cy="2486487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38084-F635-4343-A9CC-B9E60E12C12D}"/>
              </a:ext>
            </a:extLst>
          </p:cNvPr>
          <p:cNvSpPr/>
          <p:nvPr/>
        </p:nvSpPr>
        <p:spPr>
          <a:xfrm>
            <a:off x="0" y="2304989"/>
            <a:ext cx="50877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ML</a:t>
            </a:r>
            <a:r>
              <a:rPr lang="ko-KR" altLang="en-US" dirty="0"/>
              <a:t> </a:t>
            </a:r>
            <a:r>
              <a:rPr lang="en-US" altLang="ko-KR" dirty="0"/>
              <a:t>Production </a:t>
            </a:r>
            <a:r>
              <a:rPr lang="en-US" altLang="ko-KR" dirty="0" err="1"/>
              <a:t>servie</a:t>
            </a:r>
            <a:r>
              <a:rPr lang="en-US" altLang="ko-KR" dirty="0"/>
              <a:t> </a:t>
            </a:r>
            <a:r>
              <a:rPr lang="ko-KR" altLang="en-US" dirty="0"/>
              <a:t>는 정말 많은 과정이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많은 것들</a:t>
            </a:r>
            <a:r>
              <a:rPr lang="en-US" altLang="ko-KR" dirty="0"/>
              <a:t>, </a:t>
            </a:r>
            <a:r>
              <a:rPr lang="ko-KR" altLang="en-US" dirty="0"/>
              <a:t>많은 서비스들을 </a:t>
            </a:r>
            <a:r>
              <a:rPr lang="en-US" altLang="ko-KR" dirty="0" err="1"/>
              <a:t>kubernetes</a:t>
            </a:r>
            <a:r>
              <a:rPr lang="en-US" altLang="ko-KR" dirty="0"/>
              <a:t> </a:t>
            </a:r>
            <a:r>
              <a:rPr lang="ko-KR" altLang="en-US" dirty="0"/>
              <a:t>아래에 </a:t>
            </a:r>
            <a:r>
              <a:rPr lang="en-US" altLang="ko-KR" dirty="0"/>
              <a:t>container </a:t>
            </a:r>
            <a:r>
              <a:rPr lang="ko-KR" altLang="en-US" dirty="0"/>
              <a:t>화 하여</a:t>
            </a:r>
            <a:endParaRPr lang="en-US" altLang="ko-KR" dirty="0"/>
          </a:p>
          <a:p>
            <a:r>
              <a:rPr lang="ko-KR" altLang="en-US" dirty="0"/>
              <a:t>뭉쳐서 자동화 </a:t>
            </a:r>
            <a:r>
              <a:rPr lang="ko-KR" altLang="en-US" dirty="0" err="1"/>
              <a:t>해둔것이</a:t>
            </a:r>
            <a:r>
              <a:rPr lang="ko-KR" altLang="en-US" dirty="0"/>
              <a:t> 바로 </a:t>
            </a:r>
            <a:r>
              <a:rPr lang="en-US" altLang="ko-KR" dirty="0" err="1"/>
              <a:t>kubeflow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옆에 보이는 작업중</a:t>
            </a:r>
            <a:r>
              <a:rPr lang="en-US" altLang="ko-KR" dirty="0"/>
              <a:t>, </a:t>
            </a:r>
            <a:r>
              <a:rPr lang="ko-KR" altLang="en-US" dirty="0"/>
              <a:t>정말</a:t>
            </a:r>
            <a:r>
              <a:rPr lang="en-US" altLang="ko-KR" dirty="0"/>
              <a:t> ML code </a:t>
            </a:r>
            <a:r>
              <a:rPr lang="ko-KR" altLang="en-US" dirty="0"/>
              <a:t>를 </a:t>
            </a:r>
            <a:r>
              <a:rPr lang="ko-KR" altLang="en-US" dirty="0" err="1"/>
              <a:t>짜는것</a:t>
            </a:r>
            <a:r>
              <a:rPr lang="ko-KR" altLang="en-US" dirty="0"/>
              <a:t> 만 </a:t>
            </a:r>
            <a:r>
              <a:rPr lang="ko-KR" altLang="en-US" dirty="0" err="1"/>
              <a:t>신경써서</a:t>
            </a:r>
            <a:r>
              <a:rPr lang="ko-KR" altLang="en-US" dirty="0"/>
              <a:t> 해주면</a:t>
            </a:r>
            <a:r>
              <a:rPr lang="en-US" altLang="ko-KR" dirty="0"/>
              <a:t>, </a:t>
            </a:r>
            <a:r>
              <a:rPr lang="ko-KR" altLang="en-US" dirty="0"/>
              <a:t>나머지는</a:t>
            </a:r>
            <a:endParaRPr lang="en-US" altLang="ko-KR" dirty="0"/>
          </a:p>
          <a:p>
            <a:r>
              <a:rPr lang="en-US" altLang="ko-KR" dirty="0" err="1"/>
              <a:t>Kubeflow</a:t>
            </a:r>
            <a:r>
              <a:rPr lang="en-US" altLang="ko-KR" dirty="0"/>
              <a:t> </a:t>
            </a:r>
            <a:r>
              <a:rPr lang="ko-KR" altLang="en-US" dirty="0"/>
              <a:t>가 제공하는 </a:t>
            </a:r>
            <a:r>
              <a:rPr lang="en-US" altLang="ko-KR" dirty="0"/>
              <a:t>component </a:t>
            </a:r>
            <a:r>
              <a:rPr lang="ko-KR" altLang="en-US" dirty="0"/>
              <a:t>들이 알아서 해주게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4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C344-589F-46B6-BC4B-B0D465EE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GCP </a:t>
            </a:r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A992CE-E464-4A8E-96B3-578AD7EBC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6" y="1772714"/>
            <a:ext cx="6244846" cy="356424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6ADBB1-894E-42DC-A129-3F7A446C17DD}"/>
              </a:ext>
            </a:extLst>
          </p:cNvPr>
          <p:cNvSpPr/>
          <p:nvPr/>
        </p:nvSpPr>
        <p:spPr>
          <a:xfrm>
            <a:off x="183918" y="25850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Local </a:t>
            </a:r>
            <a:r>
              <a:rPr lang="ko-KR" altLang="en-US" dirty="0"/>
              <a:t>에서 </a:t>
            </a:r>
            <a:r>
              <a:rPr lang="en-US" altLang="ko-KR" dirty="0"/>
              <a:t>ML code</a:t>
            </a:r>
            <a:r>
              <a:rPr lang="ko-KR" altLang="en-US" dirty="0"/>
              <a:t> 를 작성하고</a:t>
            </a:r>
            <a:r>
              <a:rPr lang="en-US" altLang="ko-KR" dirty="0"/>
              <a:t>, </a:t>
            </a:r>
            <a:r>
              <a:rPr lang="ko-KR" altLang="en-US" dirty="0"/>
              <a:t>이 코드를</a:t>
            </a:r>
            <a:endParaRPr lang="en-US" altLang="ko-KR" dirty="0"/>
          </a:p>
          <a:p>
            <a:r>
              <a:rPr lang="en-US" altLang="ko-KR" dirty="0"/>
              <a:t>Container </a:t>
            </a:r>
            <a:r>
              <a:rPr lang="ko-KR" altLang="en-US" dirty="0"/>
              <a:t>로 만들어서 </a:t>
            </a:r>
            <a:r>
              <a:rPr lang="en-US" altLang="ko-KR" dirty="0" err="1"/>
              <a:t>kubernetes</a:t>
            </a:r>
            <a:r>
              <a:rPr lang="en-US" altLang="ko-KR" dirty="0"/>
              <a:t> </a:t>
            </a:r>
            <a:r>
              <a:rPr lang="ko-KR" altLang="en-US" dirty="0"/>
              <a:t>에 올리기만 하면</a:t>
            </a:r>
            <a:endParaRPr lang="en-US" altLang="ko-KR" dirty="0"/>
          </a:p>
          <a:p>
            <a:r>
              <a:rPr lang="ko-KR" altLang="en-US" dirty="0"/>
              <a:t>알아서 학습하고</a:t>
            </a:r>
            <a:r>
              <a:rPr lang="en-US" altLang="ko-KR" dirty="0"/>
              <a:t>, deploy </a:t>
            </a:r>
            <a:r>
              <a:rPr lang="ko-KR" altLang="en-US" dirty="0"/>
              <a:t>까지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End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 학습이 가능하게 </a:t>
            </a:r>
            <a:r>
              <a:rPr lang="ko-KR" altLang="en-US" dirty="0" err="1"/>
              <a:t>된것이다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64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EEDEC-B6E3-4C7C-845C-FB560923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Kubeflow</a:t>
            </a:r>
            <a:r>
              <a:rPr lang="en-US" altLang="ko-KR" dirty="0"/>
              <a:t> Component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4C866-B5DB-4B50-85A7-C0236F56B796}"/>
              </a:ext>
            </a:extLst>
          </p:cNvPr>
          <p:cNvSpPr/>
          <p:nvPr/>
        </p:nvSpPr>
        <p:spPr>
          <a:xfrm>
            <a:off x="520118" y="1530267"/>
            <a:ext cx="6425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정말 많은 </a:t>
            </a:r>
            <a:r>
              <a:rPr lang="en-US" altLang="ko-KR" dirty="0"/>
              <a:t>component </a:t>
            </a:r>
            <a:r>
              <a:rPr lang="ko-KR" altLang="en-US" dirty="0"/>
              <a:t>가 있지만</a:t>
            </a:r>
            <a:r>
              <a:rPr lang="en-US" altLang="ko-KR" dirty="0"/>
              <a:t>, </a:t>
            </a:r>
            <a:r>
              <a:rPr lang="ko-KR" altLang="en-US" dirty="0"/>
              <a:t>대표적인 것만 보면</a:t>
            </a:r>
            <a:r>
              <a:rPr lang="en-US" altLang="ko-KR" dirty="0"/>
              <a:t>, </a:t>
            </a:r>
            <a:r>
              <a:rPr lang="en-US" altLang="ko-KR" dirty="0" err="1"/>
              <a:t>ksonnet</a:t>
            </a:r>
            <a:r>
              <a:rPr lang="en-US" altLang="ko-KR" dirty="0"/>
              <a:t>, </a:t>
            </a:r>
            <a:r>
              <a:rPr lang="en-US" altLang="ko-KR" dirty="0" err="1"/>
              <a:t>tfjob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 serving + ambassador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05050D-F63A-423C-B62D-00630C51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08" y="2361896"/>
            <a:ext cx="5904292" cy="40149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7D3A65-2D47-4512-815C-A7B273EF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0" y="2662507"/>
            <a:ext cx="5804370" cy="34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2DD7-1222-4B49-8BFB-E3BDEA5D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Kubeflow</a:t>
            </a:r>
            <a:r>
              <a:rPr lang="en-US" altLang="ko-KR" dirty="0"/>
              <a:t> Component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021C43-C0D0-4C1C-BE4F-8332E78E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33" y="1943071"/>
            <a:ext cx="837739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24BAA0-D137-4F92-87A1-AFBBA31C7554}"/>
              </a:ext>
            </a:extLst>
          </p:cNvPr>
          <p:cNvSpPr/>
          <p:nvPr/>
        </p:nvSpPr>
        <p:spPr>
          <a:xfrm>
            <a:off x="137021" y="2025859"/>
            <a:ext cx="37782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Servable: tensor </a:t>
            </a:r>
            <a:r>
              <a:rPr lang="ko-KR" altLang="en-US" sz="1400" dirty="0"/>
              <a:t>같은 느낌으로</a:t>
            </a:r>
            <a:r>
              <a:rPr lang="en-US" altLang="ko-KR" sz="1400" dirty="0"/>
              <a:t>, </a:t>
            </a:r>
            <a:r>
              <a:rPr lang="ko-KR" altLang="en-US" sz="1400" dirty="0"/>
              <a:t>여러가지 알고리즘과 값을 가지고 있는 최상위 추상 객체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Version</a:t>
            </a:r>
          </a:p>
          <a:p>
            <a:r>
              <a:rPr lang="ko-KR" altLang="en-US" sz="1400" dirty="0"/>
              <a:t>말 그래도 </a:t>
            </a:r>
            <a:r>
              <a:rPr lang="en-US" altLang="ko-KR" sz="1400" dirty="0"/>
              <a:t>version.</a:t>
            </a:r>
          </a:p>
          <a:p>
            <a:r>
              <a:rPr lang="en-US" altLang="ko-KR" sz="1400" dirty="0"/>
              <a:t>V1,</a:t>
            </a:r>
            <a:r>
              <a:rPr lang="ko-KR" altLang="en-US" sz="1400" dirty="0"/>
              <a:t> </a:t>
            </a:r>
            <a:r>
              <a:rPr lang="en-US" altLang="ko-KR" sz="1400" dirty="0"/>
              <a:t>v2,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r>
              <a:rPr lang="ko-KR" altLang="en-US" sz="1400" dirty="0"/>
              <a:t> 모델별로 버전이 붙고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버전별로 서버를 열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다른 버전이 동시에 서버에 </a:t>
            </a:r>
            <a:r>
              <a:rPr lang="ko-KR" altLang="en-US" sz="1400" dirty="0" err="1"/>
              <a:t>열려있을</a:t>
            </a:r>
            <a:r>
              <a:rPr lang="ko-KR" altLang="en-US" sz="1400" dirty="0"/>
              <a:t> 수 있고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에 버전을 </a:t>
            </a:r>
            <a:r>
              <a:rPr lang="ko-KR" altLang="en-US" sz="1400" dirty="0" err="1"/>
              <a:t>명시할수도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Manager</a:t>
            </a:r>
          </a:p>
          <a:p>
            <a:r>
              <a:rPr lang="ko-KR" altLang="en-US" sz="1400" dirty="0"/>
              <a:t>버전을 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버전의 </a:t>
            </a:r>
            <a:r>
              <a:rPr lang="en-US" altLang="ko-KR" sz="1400" dirty="0"/>
              <a:t>model </a:t>
            </a:r>
            <a:r>
              <a:rPr lang="ko-KR" altLang="en-US" sz="1400" dirty="0"/>
              <a:t>을 실행하는 모든 </a:t>
            </a:r>
            <a:r>
              <a:rPr lang="en-US" altLang="ko-KR" sz="1400" dirty="0"/>
              <a:t>life cycle </a:t>
            </a:r>
            <a:r>
              <a:rPr lang="ko-KR" altLang="en-US" sz="1400" dirty="0"/>
              <a:t>을 관리하는 </a:t>
            </a:r>
            <a:r>
              <a:rPr lang="en-US" altLang="ko-KR" sz="1400" dirty="0"/>
              <a:t>manager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결론</a:t>
            </a:r>
            <a:endParaRPr lang="en-US" altLang="ko-KR" sz="1400" dirty="0"/>
          </a:p>
          <a:p>
            <a:r>
              <a:rPr lang="en-US" altLang="ko-KR" sz="1400" dirty="0" err="1"/>
              <a:t>Keras</a:t>
            </a:r>
            <a:r>
              <a:rPr lang="en-US" altLang="ko-KR" sz="1400" dirty="0"/>
              <a:t> 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안쓰고</a:t>
            </a:r>
            <a:r>
              <a:rPr lang="ko-KR" altLang="en-US" sz="1400" dirty="0"/>
              <a:t> </a:t>
            </a:r>
            <a:r>
              <a:rPr lang="en-US" altLang="ko-KR" sz="1400" dirty="0" err="1"/>
              <a:t>kubeflow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+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tensorflow</a:t>
            </a:r>
            <a:r>
              <a:rPr lang="ko-KR" altLang="en-US" sz="1400" dirty="0"/>
              <a:t> </a:t>
            </a:r>
            <a:r>
              <a:rPr lang="en-US" altLang="ko-KR" sz="1400" dirty="0"/>
              <a:t>serving</a:t>
            </a:r>
            <a:r>
              <a:rPr lang="ko-KR" altLang="en-US" sz="1400" dirty="0"/>
              <a:t> 으로 서버를 만들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07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199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Kubeflow</vt:lpstr>
      <vt:lpstr>What is Kubeflow?</vt:lpstr>
      <vt:lpstr>GCP 예제</vt:lpstr>
      <vt:lpstr>Kubeflow Component</vt:lpstr>
      <vt:lpstr>Kubeflow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Kubeflow</dc:title>
  <dc:creator>장 원준</dc:creator>
  <cp:lastModifiedBy>장 원준</cp:lastModifiedBy>
  <cp:revision>2</cp:revision>
  <dcterms:created xsi:type="dcterms:W3CDTF">2019-04-28T08:26:21Z</dcterms:created>
  <dcterms:modified xsi:type="dcterms:W3CDTF">2019-04-28T08:40:04Z</dcterms:modified>
</cp:coreProperties>
</file>